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16"/>
  </p:notesMasterIdLst>
  <p:sldIdLst>
    <p:sldId id="694" r:id="rId4"/>
    <p:sldId id="961" r:id="rId5"/>
    <p:sldId id="977" r:id="rId6"/>
    <p:sldId id="978" r:id="rId7"/>
    <p:sldId id="1096" r:id="rId8"/>
    <p:sldId id="1098" r:id="rId9"/>
    <p:sldId id="1099" r:id="rId10"/>
    <p:sldId id="1100" r:id="rId11"/>
    <p:sldId id="1101" r:id="rId12"/>
    <p:sldId id="1102" r:id="rId13"/>
    <p:sldId id="1079" r:id="rId14"/>
    <p:sldId id="984" r:id="rId15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00"/>
    <a:srgbClr val="FFFF99"/>
    <a:srgbClr val="FFFF66"/>
    <a:srgbClr val="4C6C46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8487" autoAdjust="0"/>
  </p:normalViewPr>
  <p:slideViewPr>
    <p:cSldViewPr snapToGrid="0" snapToObjects="1">
      <p:cViewPr>
        <p:scale>
          <a:sx n="150" d="100"/>
          <a:sy n="150" d="100"/>
        </p:scale>
        <p:origin x="-6" y="-324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781801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4243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377900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4061479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036231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894498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5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실무실습</a:t>
            </a:r>
            <a:r>
              <a:rPr lang="en-US" altLang="ko-KR" sz="2400" smtClean="0"/>
              <a:t>1</a:t>
            </a:r>
            <a:endParaRPr lang="ko-KR" altLang="en-US" sz="2400" dirty="0" smtClean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홍필두 교수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smtClean="0">
                <a:solidFill>
                  <a:schemeClr val="tx1"/>
                </a:solidFill>
              </a:rPr>
              <a:t>프로그래밍</a:t>
            </a:r>
            <a:r>
              <a:rPr kumimoji="1" lang="en-US" altLang="ko-KR" dirty="0" smtClean="0">
                <a:solidFill>
                  <a:schemeClr val="tx1"/>
                </a:solidFill>
              </a:rPr>
              <a:t>2-Java)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59" y="5135150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32785" y="744899"/>
            <a:ext cx="3467904" cy="55453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영수증 출력 </a:t>
            </a:r>
            <a:r>
              <a:rPr lang="en-US" altLang="ko-KR" sz="1600" dirty="0" smtClean="0"/>
              <a:t>3</a:t>
            </a:r>
            <a:endParaRPr lang="ko-KR" altLang="en-US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스스로 실습</a:t>
            </a:r>
            <a:r>
              <a:rPr lang="en-US" altLang="ko-KR" sz="1050" dirty="0" smtClean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 smtClean="0"/>
              <a:t>) , </a:t>
            </a:r>
            <a:r>
              <a:rPr lang="ko-KR" altLang="en-US" sz="1050" dirty="0" smtClean="0"/>
              <a:t>필기해라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화면과 같이 출력하시오 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항목 꽤 많은 것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항목이름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가격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수량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과세여부를 배열로 사용 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항목은 </a:t>
            </a:r>
            <a:r>
              <a:rPr lang="en-US" altLang="ko-KR" sz="1050" dirty="0" smtClean="0"/>
              <a:t>30</a:t>
            </a:r>
            <a:r>
              <a:rPr lang="ko-KR" altLang="en-US" sz="1050" dirty="0" smtClean="0"/>
              <a:t>개 이상 자율적으로 만드셔요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비과세품목은 항목번호 다음에 </a:t>
            </a:r>
            <a:r>
              <a:rPr lang="en-US" altLang="ko-KR" sz="1050" dirty="0"/>
              <a:t>*</a:t>
            </a:r>
            <a:r>
              <a:rPr lang="ko-KR" altLang="en-US" sz="1050" dirty="0"/>
              <a:t>인쇄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과세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세액은 계산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딱 보면 세액은 </a:t>
            </a:r>
            <a:r>
              <a:rPr lang="en-US" altLang="ko-KR" sz="1050" dirty="0" smtClean="0"/>
              <a:t>10%</a:t>
            </a:r>
            <a:r>
              <a:rPr lang="ko-KR" altLang="en-US" sz="1050" dirty="0" smtClean="0"/>
              <a:t>이다</a:t>
            </a:r>
            <a:r>
              <a:rPr lang="en-US" altLang="ko-KR" sz="1050" dirty="0" smtClean="0"/>
              <a:t>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당연히 콤마처리는 </a:t>
            </a:r>
            <a:r>
              <a:rPr lang="ko-KR" altLang="en-US" sz="1050" dirty="0" smtClean="0"/>
              <a:t>기본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시간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일자 출력 칸은 시스템시간정보를 출력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그 외의 모든 출력내용은 임의로 출력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단 항목은 하나도 누락 없이 작성 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연동모듈</a:t>
            </a:r>
            <a:r>
              <a:rPr lang="en-US" altLang="ko-KR" sz="1050" dirty="0" smtClean="0"/>
              <a:t>…</a:t>
            </a:r>
            <a:r>
              <a:rPr lang="ko-KR" altLang="en-US" sz="1050" dirty="0" smtClean="0"/>
              <a:t>까지</a:t>
            </a:r>
            <a:r>
              <a:rPr lang="en-US" altLang="ko-KR" sz="1050" dirty="0" smtClean="0"/>
              <a:t>.)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출력결과는 지시된 값을 바꿔가며 결과가 바뀐 것을 두 개 출력 할 것</a:t>
            </a:r>
            <a:endParaRPr lang="en-US" altLang="ko-KR" sz="1050" dirty="0" smtClean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05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046048" y="819114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983" y="1900020"/>
            <a:ext cx="2759575" cy="43823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6786663" y="0"/>
            <a:ext cx="2759575" cy="267135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 bwMode="auto">
          <a:xfrm>
            <a:off x="6780344" y="3564393"/>
            <a:ext cx="2705972" cy="19729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 bwMode="auto">
          <a:xfrm flipV="1">
            <a:off x="6359902" y="3761691"/>
            <a:ext cx="594278" cy="603277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545896" y="4364968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쿠폰할인은 무시</a:t>
            </a:r>
            <a:endParaRPr lang="ko-KR" altLang="en-US" sz="1050" dirty="0"/>
          </a:p>
        </p:txBody>
      </p:sp>
      <p:cxnSp>
        <p:nvCxnSpPr>
          <p:cNvPr id="14" name="직선 화살표 연결선 13"/>
          <p:cNvCxnSpPr/>
          <p:nvPr/>
        </p:nvCxnSpPr>
        <p:spPr bwMode="auto">
          <a:xfrm flipV="1">
            <a:off x="6167811" y="4721622"/>
            <a:ext cx="742249" cy="204886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285474" y="4970236"/>
            <a:ext cx="1540806" cy="641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항목번호는 순서대로 </a:t>
            </a:r>
            <a:endParaRPr lang="en-US" altLang="ko-KR" sz="1050" dirty="0" smtClean="0"/>
          </a:p>
          <a:p>
            <a:r>
              <a:rPr lang="ko-KR" altLang="en-US" sz="1050" dirty="0" smtClean="0"/>
              <a:t>부여하고 면세품목은</a:t>
            </a:r>
            <a:endParaRPr lang="en-US" altLang="ko-KR" sz="1050" dirty="0" smtClean="0"/>
          </a:p>
          <a:p>
            <a:r>
              <a:rPr lang="en-US" altLang="ko-KR" sz="1050" dirty="0" smtClean="0"/>
              <a:t>* </a:t>
            </a:r>
            <a:r>
              <a:rPr lang="ko-KR" altLang="en-US" sz="1050" dirty="0" smtClean="0"/>
              <a:t>표시</a:t>
            </a:r>
            <a:endParaRPr lang="ko-KR" altLang="en-US" sz="105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209" y="2040421"/>
            <a:ext cx="5864602" cy="49797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4046048" y="2633437"/>
            <a:ext cx="2121763" cy="168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 smtClean="0"/>
          </a:p>
          <a:p>
            <a:r>
              <a:rPr lang="ko-KR" altLang="en-US" sz="1100" dirty="0" smtClean="0"/>
              <a:t>상품명 </a:t>
            </a:r>
            <a:r>
              <a:rPr lang="en-US" altLang="ko-KR" sz="1100" dirty="0" smtClean="0"/>
              <a:t>6</a:t>
            </a:r>
            <a:r>
              <a:rPr lang="ko-KR" altLang="en-US" sz="1100" dirty="0" smtClean="0"/>
              <a:t>자 </a:t>
            </a:r>
            <a:r>
              <a:rPr lang="en-US" altLang="ko-KR" sz="1100" dirty="0" smtClean="0"/>
              <a:t>(12</a:t>
            </a:r>
            <a:r>
              <a:rPr lang="ko-KR" altLang="en-US" sz="1100" dirty="0"/>
              <a:t>칸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ko-KR" altLang="en-US" sz="1100" dirty="0"/>
              <a:t>넘버 </a:t>
            </a:r>
            <a:r>
              <a:rPr lang="en-US" altLang="ko-KR" sz="1100" dirty="0" smtClean="0"/>
              <a:t>4</a:t>
            </a:r>
            <a:r>
              <a:rPr lang="ko-KR" altLang="en-US" sz="1100" dirty="0" smtClean="0"/>
              <a:t>자 </a:t>
            </a:r>
            <a:r>
              <a:rPr lang="ko-KR" altLang="en-US" sz="1100" dirty="0"/>
              <a:t>상품명 </a:t>
            </a:r>
            <a:r>
              <a:rPr lang="en-US" altLang="ko-KR" sz="1100" dirty="0" smtClean="0"/>
              <a:t>8</a:t>
            </a:r>
            <a:r>
              <a:rPr lang="ko-KR" altLang="en-US" sz="1100" dirty="0" smtClean="0"/>
              <a:t>자</a:t>
            </a:r>
            <a:endParaRPr lang="en-US" altLang="ko-KR" sz="1100" dirty="0"/>
          </a:p>
          <a:p>
            <a:r>
              <a:rPr lang="ko-KR" altLang="en-US" sz="1100" dirty="0" smtClean="0"/>
              <a:t>단가 </a:t>
            </a:r>
            <a:r>
              <a:rPr lang="en-US" altLang="ko-KR" sz="1100" dirty="0" smtClean="0"/>
              <a:t>9</a:t>
            </a:r>
            <a:r>
              <a:rPr lang="ko-KR" altLang="en-US" sz="1100" dirty="0" smtClean="0"/>
              <a:t>자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콤마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개 숫자 </a:t>
            </a:r>
            <a:r>
              <a:rPr lang="en-US" altLang="ko-KR" sz="1100" dirty="0" smtClean="0"/>
              <a:t>7</a:t>
            </a:r>
            <a:r>
              <a:rPr lang="ko-KR" altLang="en-US" sz="1100" dirty="0" smtClean="0"/>
              <a:t>개</a:t>
            </a:r>
            <a:r>
              <a:rPr lang="en-US" altLang="ko-KR" sz="1100" dirty="0" smtClean="0"/>
              <a:t>)</a:t>
            </a:r>
          </a:p>
          <a:p>
            <a:r>
              <a:rPr lang="ko-KR" altLang="en-US" sz="1100" dirty="0" smtClean="0"/>
              <a:t>수량 </a:t>
            </a:r>
            <a:r>
              <a:rPr lang="en-US" altLang="ko-KR" sz="1100" dirty="0" smtClean="0"/>
              <a:t>5</a:t>
            </a:r>
            <a:r>
              <a:rPr lang="ko-KR" altLang="en-US" sz="1100" dirty="0" smtClean="0"/>
              <a:t>자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숫자 </a:t>
            </a:r>
            <a:r>
              <a:rPr lang="en-US" altLang="ko-KR" sz="1100" dirty="0" smtClean="0"/>
              <a:t>4 </a:t>
            </a:r>
            <a:r>
              <a:rPr lang="ko-KR" altLang="en-US" sz="1100" dirty="0" smtClean="0"/>
              <a:t>콤마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1)</a:t>
            </a:r>
          </a:p>
          <a:p>
            <a:r>
              <a:rPr lang="ko-KR" altLang="en-US" sz="1100" dirty="0" smtClean="0"/>
              <a:t>금액 </a:t>
            </a:r>
            <a:r>
              <a:rPr lang="en-US" altLang="ko-KR" sz="1100" dirty="0" smtClean="0"/>
              <a:t>13</a:t>
            </a:r>
            <a:r>
              <a:rPr lang="ko-KR" altLang="en-US" sz="1100" dirty="0" smtClean="0"/>
              <a:t>자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숫자 </a:t>
            </a:r>
            <a:r>
              <a:rPr lang="en-US" altLang="ko-KR" sz="1100" dirty="0" smtClean="0"/>
              <a:t>10 </a:t>
            </a:r>
            <a:r>
              <a:rPr lang="ko-KR" altLang="en-US" sz="1100" dirty="0" smtClean="0"/>
              <a:t>콤마 </a:t>
            </a:r>
            <a:r>
              <a:rPr lang="en-US" altLang="ko-KR" sz="1100" dirty="0"/>
              <a:t>3</a:t>
            </a:r>
            <a:r>
              <a:rPr lang="en-US" altLang="ko-KR" sz="1100" dirty="0" smtClean="0"/>
              <a:t>)</a:t>
            </a:r>
          </a:p>
          <a:p>
            <a:endParaRPr lang="en-US" altLang="ko-KR" sz="1100" dirty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9324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 smtClean="0"/>
              <a:t>다음 제시된 내용을 자필로 작성하여 제출 하시오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상단 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 기입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지금까지 설명한 것은 별이 두 개</a:t>
            </a:r>
            <a:r>
              <a:rPr lang="en-US" altLang="ko-KR" sz="1100" dirty="0"/>
              <a:t>(</a:t>
            </a:r>
            <a:r>
              <a:rPr lang="ko-KR" altLang="en-US" sz="1100" dirty="0" smtClean="0"/>
              <a:t>★★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나 세 개</a:t>
            </a:r>
            <a:r>
              <a:rPr lang="en-US" altLang="ko-KR" sz="1100" dirty="0"/>
              <a:t>(</a:t>
            </a:r>
            <a:r>
              <a:rPr lang="ko-KR" altLang="en-US" sz="1100" dirty="0"/>
              <a:t>★★★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 다</a:t>
            </a:r>
            <a:r>
              <a:rPr lang="en-US" altLang="ko-KR" sz="1100" dirty="0" smtClean="0"/>
              <a:t>.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전부 설명을 달아서 프로그램 구현 실습을 한다</a:t>
            </a:r>
            <a:endParaRPr lang="en-US" altLang="ko-KR" sz="1100" dirty="0" smtClean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세 개</a:t>
            </a:r>
            <a:r>
              <a:rPr lang="en-US" altLang="ko-KR" sz="1100" dirty="0"/>
              <a:t>(</a:t>
            </a:r>
            <a:r>
              <a:rPr lang="ko-KR" altLang="en-US" sz="1100" dirty="0"/>
              <a:t>★★★</a:t>
            </a:r>
            <a:r>
              <a:rPr lang="en-US" altLang="ko-KR" sz="1100" dirty="0"/>
              <a:t>)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는 해당 소스부분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클래스선언부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메인부분</a:t>
            </a:r>
            <a:r>
              <a:rPr lang="ko-KR" altLang="en-US" sz="1100" dirty="0" smtClean="0"/>
              <a:t> 생략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을 필기하시오</a:t>
            </a:r>
            <a:endParaRPr lang="en-US" altLang="ko-KR" sz="1100" dirty="0" smtClean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ko-KR" altLang="en-US" sz="1100" dirty="0"/>
          </a:p>
          <a:p>
            <a:pPr>
              <a:spcBef>
                <a:spcPct val="0"/>
              </a:spcBef>
            </a:pPr>
            <a:r>
              <a:rPr lang="en-US" altLang="ko-KR" sz="1800" dirty="0"/>
              <a:t>1.</a:t>
            </a:r>
            <a:r>
              <a:rPr lang="ko-KR" altLang="en-US" sz="1800" dirty="0"/>
              <a:t>스스로 실습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1) </a:t>
            </a:r>
            <a:r>
              <a:rPr lang="ko-KR" altLang="en-US" sz="1100" dirty="0"/>
              <a:t>구구단 인쇄 </a:t>
            </a:r>
            <a:r>
              <a:rPr lang="en-US" altLang="ko-KR" sz="1100" dirty="0"/>
              <a:t>(</a:t>
            </a:r>
            <a:r>
              <a:rPr lang="ko-KR" altLang="en-US" sz="1100" dirty="0"/>
              <a:t>몸풀기</a:t>
            </a:r>
            <a:r>
              <a:rPr lang="en-US" altLang="ko-KR" sz="1100" dirty="0"/>
              <a:t>)</a:t>
            </a:r>
            <a:endParaRPr lang="ko-KR" altLang="en-US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2) </a:t>
            </a:r>
            <a:r>
              <a:rPr lang="ko-KR" altLang="en-US" sz="1100" dirty="0"/>
              <a:t>달력</a:t>
            </a: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3) </a:t>
            </a:r>
            <a:r>
              <a:rPr lang="ko-KR" altLang="en-US" sz="1100" dirty="0"/>
              <a:t>영수증 </a:t>
            </a:r>
            <a:r>
              <a:rPr lang="en-US" altLang="ko-KR" sz="1100" dirty="0"/>
              <a:t>(</a:t>
            </a:r>
            <a:r>
              <a:rPr lang="ko-KR" altLang="en-US" sz="1100" dirty="0"/>
              <a:t>단순</a:t>
            </a:r>
            <a:r>
              <a:rPr lang="en-US" altLang="ko-KR" sz="1100" dirty="0"/>
              <a:t>)</a:t>
            </a:r>
            <a:endParaRPr lang="ko-KR" altLang="en-US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4) </a:t>
            </a:r>
            <a:r>
              <a:rPr lang="ko-KR" altLang="en-US" sz="1100" dirty="0"/>
              <a:t>영수증 </a:t>
            </a:r>
            <a:r>
              <a:rPr lang="en-US" altLang="ko-KR" sz="1100" dirty="0"/>
              <a:t>(</a:t>
            </a:r>
            <a:r>
              <a:rPr lang="ko-KR" altLang="en-US" sz="1100" dirty="0"/>
              <a:t>항목</a:t>
            </a:r>
            <a:r>
              <a:rPr lang="en-US" altLang="ko-KR" sz="1100" dirty="0"/>
              <a:t>2</a:t>
            </a:r>
            <a:r>
              <a:rPr lang="ko-KR" altLang="en-US" sz="1100" dirty="0"/>
              <a:t>개</a:t>
            </a:r>
            <a:r>
              <a:rPr lang="en-US" altLang="ko-KR" sz="11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5) </a:t>
            </a:r>
            <a:r>
              <a:rPr lang="ko-KR" altLang="en-US" sz="1100" dirty="0"/>
              <a:t>영수증 </a:t>
            </a:r>
            <a:r>
              <a:rPr lang="en-US" altLang="ko-KR" sz="1100" dirty="0"/>
              <a:t>(</a:t>
            </a:r>
            <a:r>
              <a:rPr lang="ko-KR" altLang="en-US" sz="1100" dirty="0" err="1"/>
              <a:t>이마트</a:t>
            </a:r>
            <a:r>
              <a:rPr lang="en-US" altLang="ko-KR" sz="1100" dirty="0"/>
              <a:t>)</a:t>
            </a:r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 smtClean="0"/>
          </a:p>
          <a:p>
            <a:pPr>
              <a:spcBef>
                <a:spcPct val="0"/>
              </a:spcBef>
            </a:pPr>
            <a:endParaRPr lang="en-US" altLang="ko-KR" sz="1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16" y="4367114"/>
            <a:ext cx="1544599" cy="14987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03964" y="4367114"/>
            <a:ext cx="4094391" cy="1520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문체부 쓰기 흘림체" panose="02030609000101010101" pitchFamily="17" charset="-127"/>
              </a:rPr>
              <a:t>이번 강의까지 스스로</a:t>
            </a:r>
            <a:endParaRPr lang="en-US" altLang="ko-KR" dirty="0" smtClean="0">
              <a:ea typeface="문체부 쓰기 흘림체" panose="02030609000101010101" pitchFamily="17" charset="-127"/>
            </a:endParaRPr>
          </a:p>
          <a:p>
            <a:r>
              <a:rPr lang="ko-KR" altLang="en-US" dirty="0" smtClean="0">
                <a:ea typeface="문체부 쓰기 흘림체" panose="02030609000101010101" pitchFamily="17" charset="-127"/>
              </a:rPr>
              <a:t>실습</a:t>
            </a:r>
            <a:r>
              <a:rPr lang="en-US" altLang="ko-KR" dirty="0" smtClean="0">
                <a:ea typeface="문체부 쓰기 흘림체" panose="02030609000101010101" pitchFamily="17" charset="-127"/>
              </a:rPr>
              <a:t>(</a:t>
            </a:r>
            <a:r>
              <a:rPr lang="ko-KR" altLang="en-US" dirty="0" smtClean="0">
                <a:ea typeface="문체부 쓰기 흘림체" panose="02030609000101010101" pitchFamily="17" charset="-127"/>
              </a:rPr>
              <a:t>구현</a:t>
            </a:r>
            <a:r>
              <a:rPr lang="en-US" altLang="ko-KR" dirty="0" smtClean="0">
                <a:ea typeface="문체부 쓰기 흘림체" panose="02030609000101010101" pitchFamily="17" charset="-127"/>
              </a:rPr>
              <a:t>)</a:t>
            </a:r>
            <a:r>
              <a:rPr lang="ko-KR" altLang="en-US" dirty="0" smtClean="0">
                <a:ea typeface="문체부 쓰기 흘림체" panose="02030609000101010101" pitchFamily="17" charset="-127"/>
              </a:rPr>
              <a:t>이 가능하다면 </a:t>
            </a:r>
            <a:endParaRPr lang="en-US" altLang="ko-KR" dirty="0" smtClean="0">
              <a:ea typeface="문체부 쓰기 흘림체" panose="02030609000101010101" pitchFamily="17" charset="-127"/>
            </a:endParaRPr>
          </a:p>
          <a:p>
            <a:r>
              <a:rPr lang="ko-KR" altLang="en-US" dirty="0" smtClean="0">
                <a:ea typeface="문체부 쓰기 흘림체" panose="02030609000101010101" pitchFamily="17" charset="-127"/>
              </a:rPr>
              <a:t>홍필두 교수이름으로 초급개발자로 인증함</a:t>
            </a:r>
            <a:endParaRPr lang="en-US" altLang="ko-KR" dirty="0" smtClean="0">
              <a:ea typeface="문체부 쓰기 흘림체" panose="02030609000101010101" pitchFamily="17" charset="-127"/>
            </a:endParaRPr>
          </a:p>
          <a:p>
            <a:endParaRPr lang="en-US" altLang="ko-KR" dirty="0">
              <a:ea typeface="문체부 쓰기 흘림체" panose="02030609000101010101" pitchFamily="17" charset="-127"/>
            </a:endParaRPr>
          </a:p>
          <a:p>
            <a:r>
              <a:rPr lang="ko-KR" altLang="en-US" dirty="0" smtClean="0">
                <a:ea typeface="문체부 쓰기 흘림체" panose="02030609000101010101" pitchFamily="17" charset="-127"/>
              </a:rPr>
              <a:t>그렇지 않다면 재교육</a:t>
            </a:r>
            <a:endParaRPr lang="ko-KR" altLang="en-US" dirty="0">
              <a:ea typeface="문체부 쓰기 흘림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93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</a:t>
            </a:r>
            <a:r>
              <a:rPr lang="en-US" altLang="ko-KR" sz="1800" dirty="0" smtClean="0"/>
              <a:t>. </a:t>
            </a:r>
            <a:r>
              <a:rPr lang="ko-KR" altLang="en-US" sz="1800" dirty="0" err="1" smtClean="0"/>
              <a:t>차시</a:t>
            </a:r>
            <a:r>
              <a:rPr lang="ko-KR" altLang="en-US" sz="1800" dirty="0" smtClean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32576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차시</a:t>
            </a:r>
            <a:r>
              <a:rPr lang="ko-KR" altLang="en-US" sz="1600" dirty="0" smtClean="0"/>
              <a:t> 준비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능력별 반 편성 준비함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FF0000"/>
                </a:solidFill>
              </a:rPr>
              <a:t>다음 용어를 인터넷에서 찾아서 감을 잡아본다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/>
              <a:t>변수와 </a:t>
            </a:r>
            <a:r>
              <a:rPr lang="ko-KR" altLang="en-US" sz="1200" dirty="0" err="1"/>
              <a:t>메서드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/>
              <a:t>클래스</a:t>
            </a:r>
            <a:r>
              <a:rPr lang="en-US" altLang="ko-KR" sz="1200" dirty="0"/>
              <a:t>, </a:t>
            </a:r>
            <a:r>
              <a:rPr lang="ko-KR" altLang="en-US" sz="1200" dirty="0"/>
              <a:t>객체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인스턴스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 err="1"/>
              <a:t>메서드</a:t>
            </a:r>
            <a:r>
              <a:rPr lang="ko-KR" altLang="en-US" sz="1200" dirty="0"/>
              <a:t> 오버로딩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 err="1"/>
              <a:t>생성자</a:t>
            </a:r>
            <a:r>
              <a:rPr lang="en-US" altLang="ko-KR" sz="1200" dirty="0"/>
              <a:t>(constructor),(</a:t>
            </a:r>
            <a:r>
              <a:rPr lang="ko-KR" altLang="en-US" sz="1200" dirty="0" err="1"/>
              <a:t>소멸자</a:t>
            </a:r>
            <a:r>
              <a:rPr lang="en-US" altLang="ko-KR" sz="1200" dirty="0"/>
              <a:t>), (</a:t>
            </a:r>
            <a:r>
              <a:rPr lang="ko-KR" altLang="en-US" sz="1200" dirty="0"/>
              <a:t>이벤트</a:t>
            </a:r>
            <a:r>
              <a:rPr lang="en-US" altLang="ko-KR" sz="1200" dirty="0"/>
              <a:t>)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Inheritance 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Overriding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Package</a:t>
            </a:r>
            <a:r>
              <a:rPr lang="ko-KR" altLang="en-US" sz="1200" dirty="0"/>
              <a:t>와 </a:t>
            </a:r>
            <a:r>
              <a:rPr lang="en-US" altLang="ko-KR" sz="1200" dirty="0"/>
              <a:t>Import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modifier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893879" y="86444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 smtClean="0"/>
              <a:t>1.</a:t>
            </a:r>
            <a:r>
              <a:rPr lang="ko-KR" altLang="en-US" sz="2000" dirty="0" smtClean="0"/>
              <a:t>스스로 실습</a:t>
            </a:r>
          </a:p>
          <a:p>
            <a:pPr>
              <a:spcBef>
                <a:spcPct val="0"/>
              </a:spcBef>
            </a:pPr>
            <a:r>
              <a:rPr lang="en-US" altLang="ko-KR" sz="1200" dirty="0" smtClean="0"/>
              <a:t>1) </a:t>
            </a:r>
            <a:r>
              <a:rPr lang="ko-KR" altLang="en-US" sz="1200" dirty="0" smtClean="0"/>
              <a:t>구구단 인쇄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몸풀기</a:t>
            </a:r>
            <a:r>
              <a:rPr lang="en-US" altLang="ko-KR" sz="1200" dirty="0" smtClean="0"/>
              <a:t>)</a:t>
            </a:r>
            <a:endParaRPr lang="ko-KR" altLang="en-US" sz="1200" dirty="0" smtClean="0"/>
          </a:p>
          <a:p>
            <a:pPr>
              <a:spcBef>
                <a:spcPct val="0"/>
              </a:spcBef>
            </a:pPr>
            <a:r>
              <a:rPr lang="en-US" altLang="ko-KR" sz="1200" dirty="0" smtClean="0"/>
              <a:t>2) </a:t>
            </a:r>
            <a:r>
              <a:rPr lang="ko-KR" altLang="en-US" sz="1200" dirty="0" smtClean="0"/>
              <a:t>달력</a:t>
            </a:r>
            <a:endParaRPr lang="en-US" altLang="ko-KR" sz="1200" dirty="0"/>
          </a:p>
          <a:p>
            <a:pPr>
              <a:spcBef>
                <a:spcPct val="0"/>
              </a:spcBef>
            </a:pPr>
            <a:r>
              <a:rPr lang="en-US" altLang="ko-KR" sz="1200" dirty="0" smtClean="0"/>
              <a:t>3) </a:t>
            </a:r>
            <a:r>
              <a:rPr lang="ko-KR" altLang="en-US" sz="1200" dirty="0" smtClean="0"/>
              <a:t>영수증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단순</a:t>
            </a:r>
            <a:r>
              <a:rPr lang="en-US" altLang="ko-KR" sz="1200" dirty="0" smtClean="0"/>
              <a:t>)</a:t>
            </a:r>
            <a:endParaRPr lang="ko-KR" altLang="en-US" sz="1200" dirty="0"/>
          </a:p>
          <a:p>
            <a:pPr>
              <a:spcBef>
                <a:spcPct val="0"/>
              </a:spcBef>
            </a:pPr>
            <a:r>
              <a:rPr lang="en-US" altLang="ko-KR" sz="1200" dirty="0" smtClean="0"/>
              <a:t>4) </a:t>
            </a:r>
            <a:r>
              <a:rPr lang="ko-KR" altLang="en-US" sz="1200" dirty="0" smtClean="0"/>
              <a:t>영수증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항목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개</a:t>
            </a:r>
            <a:r>
              <a:rPr lang="en-US" altLang="ko-KR" sz="1200" dirty="0" smtClean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200" dirty="0" smtClean="0"/>
              <a:t>5) </a:t>
            </a:r>
            <a:r>
              <a:rPr lang="ko-KR" altLang="en-US" sz="1200" dirty="0" smtClean="0"/>
              <a:t>영수증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이마트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 smtClean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/>
              <a:t>강의 </a:t>
            </a:r>
            <a:r>
              <a:rPr lang="ko-KR" altLang="en-US" sz="1800" dirty="0" smtClean="0"/>
              <a:t>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3506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학습목표 제시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힌트를 제시한 다음 실습을 스스로 해본다</a:t>
            </a:r>
            <a:r>
              <a:rPr lang="en-US" altLang="ko-KR" sz="120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업무를 받아서 수행한다고 생각하고 한다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상의금지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인터넷검색은 환영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단 처리 중간중간을 </a:t>
            </a:r>
            <a:r>
              <a:rPr lang="ko-KR" altLang="en-US" sz="1200" dirty="0" err="1" smtClean="0"/>
              <a:t>알기위한</a:t>
            </a:r>
            <a:r>
              <a:rPr lang="ko-KR" altLang="en-US" sz="1200" dirty="0" smtClean="0"/>
              <a:t> 것이지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전체를 인터넷에서 얻어오고나 </a:t>
            </a:r>
            <a:r>
              <a:rPr lang="ko-KR" altLang="en-US" sz="1200" dirty="0" err="1" smtClean="0"/>
              <a:t>하는것은</a:t>
            </a:r>
            <a:r>
              <a:rPr lang="ko-KR" altLang="en-US" sz="1200" dirty="0" smtClean="0"/>
              <a:t> 스스로 무덤을 파는 일</a:t>
            </a:r>
            <a:r>
              <a:rPr lang="en-US" altLang="ko-KR" sz="1200" dirty="0" smtClean="0"/>
              <a:t>)</a:t>
            </a:r>
            <a:endParaRPr lang="en-US" altLang="ko-K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학습 전 생각해볼 문제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rgbClr val="FF0000"/>
                </a:solidFill>
              </a:rPr>
              <a:t>앞서서 배운 부분</a:t>
            </a:r>
            <a:r>
              <a:rPr lang="en-US" altLang="ko-KR" sz="1200" dirty="0" smtClean="0">
                <a:solidFill>
                  <a:srgbClr val="FF0000"/>
                </a:solidFill>
              </a:rPr>
              <a:t>, PPT </a:t>
            </a:r>
            <a:r>
              <a:rPr lang="ko-KR" altLang="en-US" sz="1200" dirty="0" smtClean="0">
                <a:solidFill>
                  <a:srgbClr val="FF0000"/>
                </a:solidFill>
              </a:rPr>
              <a:t>만든 부분을 </a:t>
            </a:r>
            <a:r>
              <a:rPr lang="ko-KR" altLang="en-US" sz="1200" u="sng" dirty="0" smtClean="0">
                <a:solidFill>
                  <a:srgbClr val="FF0000"/>
                </a:solidFill>
              </a:rPr>
              <a:t>다시 한번 제발 꼭 부탁하건 데 정말로 간절히 쫌 </a:t>
            </a:r>
            <a:r>
              <a:rPr lang="ko-KR" altLang="en-US" sz="1200" dirty="0" smtClean="0">
                <a:solidFill>
                  <a:srgbClr val="FF0000"/>
                </a:solidFill>
              </a:rPr>
              <a:t>읽어보기 바란다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구구단 인쇄</a:t>
            </a:r>
            <a:endParaRPr lang="ko-KR" altLang="en-US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스스로 실습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★★</a:t>
            </a:r>
            <a:r>
              <a:rPr lang="en-US" altLang="ko-KR" sz="1050" dirty="0" smtClean="0"/>
              <a:t>) </a:t>
            </a:r>
            <a:r>
              <a:rPr lang="ko-KR" altLang="en-US" sz="1050" dirty="0" smtClean="0"/>
              <a:t>필기면제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화면과 같이 출력하시오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지난번 일반 구구단 출력 기억나는가</a:t>
            </a:r>
            <a:r>
              <a:rPr lang="en-US" altLang="ko-KR" sz="1050" dirty="0" smtClean="0"/>
              <a:t>?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힌트</a:t>
            </a:r>
            <a:endParaRPr lang="en-US" altLang="ko-KR" sz="1050" dirty="0" smtClean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050" dirty="0"/>
              <a:t> </a:t>
            </a:r>
            <a:endParaRPr lang="en-US" altLang="ko-KR" sz="105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65" y="1039608"/>
            <a:ext cx="3787162" cy="53350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451" y="3412081"/>
            <a:ext cx="5823549" cy="55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구구단 인쇄</a:t>
            </a:r>
            <a:r>
              <a:rPr lang="en-US" altLang="ko-KR" sz="1600" dirty="0" smtClean="0"/>
              <a:t>(2)</a:t>
            </a:r>
            <a:endParaRPr lang="ko-KR" altLang="en-US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스스로 실습</a:t>
            </a:r>
            <a:r>
              <a:rPr lang="en-US" altLang="ko-KR" sz="1050" dirty="0" smtClean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 smtClean="0"/>
              <a:t>), </a:t>
            </a:r>
            <a:r>
              <a:rPr lang="ko-KR" altLang="en-US" sz="1050" dirty="0" smtClean="0"/>
              <a:t>필기해라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화면과 같이 출력하시오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힌트 없음</a:t>
            </a:r>
            <a:r>
              <a:rPr lang="en-US" altLang="ko-KR" sz="105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For</a:t>
            </a:r>
            <a:r>
              <a:rPr lang="ko-KR" altLang="en-US" sz="1050" dirty="0" smtClean="0"/>
              <a:t>문의 성격을 완전히 이해하였는가</a:t>
            </a:r>
            <a:r>
              <a:rPr lang="en-US" altLang="ko-KR" sz="1050" dirty="0" smtClean="0"/>
              <a:t>?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70" y="1085139"/>
            <a:ext cx="3592247" cy="512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51497" y="986220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달력 인쇄</a:t>
            </a:r>
            <a:endParaRPr lang="ko-KR" altLang="en-US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스스로 실습</a:t>
            </a:r>
            <a:r>
              <a:rPr lang="en-US" altLang="ko-KR" sz="1050" dirty="0" smtClean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 smtClean="0"/>
              <a:t>) , </a:t>
            </a:r>
            <a:r>
              <a:rPr lang="ko-KR" altLang="en-US" sz="1050" dirty="0" smtClean="0"/>
              <a:t>필기해라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화면과 같이 출력하시오 </a:t>
            </a:r>
            <a:r>
              <a:rPr lang="en-US" altLang="ko-KR" sz="1050" dirty="0" smtClean="0"/>
              <a:t>(2018</a:t>
            </a:r>
            <a:r>
              <a:rPr lang="ko-KR" altLang="en-US" sz="1050" dirty="0" smtClean="0"/>
              <a:t>년 </a:t>
            </a:r>
            <a:r>
              <a:rPr lang="en-US" altLang="ko-KR" sz="1050" dirty="0" smtClean="0"/>
              <a:t>1</a:t>
            </a:r>
            <a:r>
              <a:rPr lang="ko-KR" altLang="en-US" sz="1050" dirty="0" smtClean="0"/>
              <a:t>월 </a:t>
            </a:r>
            <a:r>
              <a:rPr lang="en-US" altLang="ko-KR" sz="1050" dirty="0" smtClean="0"/>
              <a:t>~12</a:t>
            </a:r>
            <a:r>
              <a:rPr lang="ko-KR" altLang="en-US" sz="1050" dirty="0" smtClean="0"/>
              <a:t>월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주어진 가정 </a:t>
            </a:r>
            <a:endParaRPr lang="en-US" altLang="ko-KR" sz="1050" dirty="0" smtClean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en-US" altLang="ko-KR" sz="1050" dirty="0" smtClean="0"/>
              <a:t>1</a:t>
            </a:r>
            <a:r>
              <a:rPr lang="ko-KR" altLang="en-US" sz="1050" dirty="0" smtClean="0"/>
              <a:t>월</a:t>
            </a:r>
            <a:r>
              <a:rPr lang="en-US" altLang="ko-KR" sz="1050" dirty="0" smtClean="0"/>
              <a:t>1</a:t>
            </a:r>
            <a:r>
              <a:rPr lang="ko-KR" altLang="en-US" sz="1050" dirty="0" smtClean="0"/>
              <a:t>일은 월요일로 시작</a:t>
            </a:r>
            <a:r>
              <a:rPr lang="en-US" altLang="ko-KR" sz="1050" dirty="0" smtClean="0"/>
              <a:t>, </a:t>
            </a:r>
            <a:endParaRPr lang="en-US" altLang="ko-KR" sz="1050" dirty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050" dirty="0" smtClean="0"/>
              <a:t>매달 마지막 일을 비교하기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배열 이용</a:t>
            </a:r>
            <a:r>
              <a:rPr lang="en-US" altLang="ko-KR" sz="1050" dirty="0" smtClean="0"/>
              <a:t>)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endParaRPr lang="en-US" altLang="ko-KR" sz="105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달이 </a:t>
            </a:r>
            <a:r>
              <a:rPr lang="ko-KR" altLang="en-US" sz="1050" dirty="0"/>
              <a:t>바뀔 때마다 </a:t>
            </a:r>
            <a:r>
              <a:rPr lang="en-US" altLang="ko-KR" sz="1050" dirty="0" smtClean="0"/>
              <a:t>‘</a:t>
            </a:r>
            <a:r>
              <a:rPr lang="ko-KR" altLang="en-US" sz="1050" dirty="0" smtClean="0"/>
              <a:t>월</a:t>
            </a:r>
            <a:r>
              <a:rPr lang="en-US" altLang="ko-KR" sz="1050" dirty="0" smtClean="0"/>
              <a:t>’</a:t>
            </a:r>
            <a:r>
              <a:rPr lang="ko-KR" altLang="en-US" sz="1050" dirty="0" smtClean="0"/>
              <a:t>과 </a:t>
            </a:r>
            <a:r>
              <a:rPr lang="en-US" altLang="ko-KR" sz="1050" dirty="0" smtClean="0"/>
              <a:t>‘===(</a:t>
            </a:r>
            <a:r>
              <a:rPr lang="ko-KR" altLang="en-US" sz="1050" dirty="0" smtClean="0"/>
              <a:t>헤더</a:t>
            </a:r>
            <a:r>
              <a:rPr lang="en-US" altLang="ko-KR" sz="1050" smtClean="0"/>
              <a:t>)’ </a:t>
            </a:r>
            <a:r>
              <a:rPr lang="ko-KR" altLang="en-US" sz="1050" smtClean="0"/>
              <a:t>인쇄</a:t>
            </a:r>
            <a:endParaRPr lang="en-US" altLang="ko-KR" sz="105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요일은 </a:t>
            </a:r>
            <a:r>
              <a:rPr lang="en-US" altLang="ko-KR" sz="1050" dirty="0"/>
              <a:t>(</a:t>
            </a:r>
            <a:r>
              <a:rPr lang="en-US" altLang="ko-KR" sz="1050" dirty="0" err="1"/>
              <a:t>iWeekday</a:t>
            </a:r>
            <a:r>
              <a:rPr lang="en-US" altLang="ko-KR" sz="1050" dirty="0"/>
              <a:t>)</a:t>
            </a:r>
            <a:r>
              <a:rPr lang="ko-KR" altLang="en-US" sz="1050" dirty="0"/>
              <a:t>는 매일 더하고 </a:t>
            </a:r>
            <a:r>
              <a:rPr lang="en-US" altLang="ko-KR" sz="1050" dirty="0"/>
              <a:t>7</a:t>
            </a:r>
            <a:r>
              <a:rPr lang="ko-KR" altLang="en-US" sz="1050" dirty="0"/>
              <a:t>일 때는 </a:t>
            </a:r>
            <a:r>
              <a:rPr lang="en-US" altLang="ko-KR" sz="1050" dirty="0"/>
              <a:t>0</a:t>
            </a:r>
            <a:r>
              <a:rPr lang="ko-KR" altLang="en-US" sz="1050" dirty="0"/>
              <a:t>으로 바꿔주고</a:t>
            </a:r>
            <a:r>
              <a:rPr lang="en-US" altLang="ko-KR" sz="1050" dirty="0"/>
              <a:t>, </a:t>
            </a:r>
            <a:r>
              <a:rPr lang="ko-KR" altLang="en-US" sz="1050" dirty="0"/>
              <a:t>줄 </a:t>
            </a:r>
            <a:r>
              <a:rPr lang="ko-KR" altLang="en-US" sz="1050" dirty="0" smtClean="0"/>
              <a:t>바꾸기</a:t>
            </a:r>
            <a:endParaRPr lang="en-US" altLang="ko-KR" sz="105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토요일일 때마다 줄 바꿈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힌트 많이 줬는데 또 주면</a:t>
            </a:r>
            <a:r>
              <a:rPr lang="en-US" altLang="ko-KR" sz="1050" dirty="0" smtClean="0"/>
              <a:t>..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633" y="986220"/>
            <a:ext cx="1857962" cy="50025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33" y="4658582"/>
            <a:ext cx="2962159" cy="10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23845" y="845571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영수증 출력 </a:t>
            </a:r>
            <a:r>
              <a:rPr lang="en-US" altLang="ko-KR" sz="1600" dirty="0" smtClean="0"/>
              <a:t>1</a:t>
            </a:r>
            <a:endParaRPr lang="ko-KR" altLang="en-US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스스로 실습</a:t>
            </a:r>
            <a:r>
              <a:rPr lang="en-US" altLang="ko-KR" sz="1050" dirty="0" smtClean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 smtClean="0"/>
              <a:t>) , </a:t>
            </a:r>
            <a:r>
              <a:rPr lang="ko-KR" altLang="en-US" sz="1050" dirty="0" smtClean="0"/>
              <a:t>필기해라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화면과 같이 출력하시오 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1)</a:t>
            </a:r>
            <a:r>
              <a:rPr lang="ko-KR" altLang="en-US" sz="1050" dirty="0" smtClean="0"/>
              <a:t> 주문합계 액은 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/>
              <a:t>iPrice</a:t>
            </a:r>
            <a:r>
              <a:rPr lang="en-US" altLang="ko-KR" sz="1050" dirty="0" smtClean="0"/>
              <a:t>= 21000; </a:t>
            </a:r>
            <a:r>
              <a:rPr lang="ko-KR" altLang="en-US" sz="1050" dirty="0" smtClean="0"/>
              <a:t>으로 변수사용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2) </a:t>
            </a:r>
            <a:r>
              <a:rPr lang="ko-KR" altLang="en-US" sz="1050" dirty="0" smtClean="0"/>
              <a:t>과세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세액은 계산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딱 보면 세액은 </a:t>
            </a:r>
            <a:r>
              <a:rPr lang="en-US" altLang="ko-KR" sz="1050" dirty="0" smtClean="0"/>
              <a:t>10%</a:t>
            </a:r>
            <a:r>
              <a:rPr lang="ko-KR" altLang="en-US" sz="1050" dirty="0" smtClean="0"/>
              <a:t>이다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3) </a:t>
            </a:r>
            <a:r>
              <a:rPr lang="ko-KR" altLang="en-US" sz="1050" dirty="0" smtClean="0"/>
              <a:t>시간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일자 출력 칸은 시스템시간정보를 출력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smtClean="0"/>
              <a:t>4) </a:t>
            </a:r>
            <a:r>
              <a:rPr lang="ko-KR" altLang="en-US" sz="1050" dirty="0" smtClean="0"/>
              <a:t>그 외의 모든 출력내용은 임의로 출력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단 항목은 하나도 누락 없이 작성 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감사합니다</a:t>
            </a:r>
            <a:r>
              <a:rPr lang="en-US" altLang="ko-KR" sz="1050" dirty="0"/>
              <a:t> </a:t>
            </a:r>
            <a:r>
              <a:rPr lang="ko-KR" altLang="en-US" sz="1050" dirty="0" err="1" smtClean="0"/>
              <a:t>쩜</a:t>
            </a:r>
            <a:r>
              <a:rPr lang="ko-KR" altLang="en-US" sz="1050" dirty="0" smtClean="0"/>
              <a:t> 포함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출력결과는 </a:t>
            </a:r>
            <a:r>
              <a:rPr lang="en-US" altLang="ko-KR" sz="1050" dirty="0" err="1" smtClean="0"/>
              <a:t>iPrice</a:t>
            </a:r>
            <a:r>
              <a:rPr lang="ko-KR" altLang="en-US" sz="1050" dirty="0" smtClean="0"/>
              <a:t>를 바꿔가며 결과가 바뀐 것을 두 개 출력 할 것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iPrice</a:t>
            </a:r>
            <a:r>
              <a:rPr lang="ko-KR" altLang="en-US" sz="1050" dirty="0" smtClean="0"/>
              <a:t>를 입력 받아 출력결과를 보여줘도 </a:t>
            </a:r>
            <a:r>
              <a:rPr lang="en-US" altLang="ko-KR" sz="1050" dirty="0" smtClean="0"/>
              <a:t>OK)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폰트크기나 굵기는 지금 처리할 수 있는 사항이 아니므로 처리 안 함</a:t>
            </a:r>
            <a:r>
              <a:rPr lang="en-US" altLang="ko-KR" sz="105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당연히 콤마처리는 기본</a:t>
            </a:r>
            <a:endParaRPr lang="en-US" altLang="ko-KR" sz="105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413" y="845571"/>
            <a:ext cx="3436209" cy="524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6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03972" y="816823"/>
            <a:ext cx="3467904" cy="55453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영수증 출력 </a:t>
            </a:r>
            <a:r>
              <a:rPr lang="en-US" altLang="ko-KR" sz="1600" dirty="0"/>
              <a:t>2</a:t>
            </a:r>
            <a:endParaRPr lang="ko-KR" altLang="en-US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스스로 실습</a:t>
            </a:r>
            <a:r>
              <a:rPr lang="en-US" altLang="ko-KR" sz="1050" dirty="0" smtClean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 smtClean="0"/>
              <a:t>) , </a:t>
            </a:r>
            <a:r>
              <a:rPr lang="ko-KR" altLang="en-US" sz="1050" dirty="0" smtClean="0"/>
              <a:t>필기해라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화면과 같이 출력하시오 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항목 </a:t>
            </a:r>
            <a:r>
              <a:rPr lang="en-US" altLang="ko-KR" sz="1050" dirty="0" smtClean="0"/>
              <a:t>2</a:t>
            </a:r>
            <a:r>
              <a:rPr lang="ko-KR" altLang="en-US" sz="1050" dirty="0" smtClean="0"/>
              <a:t>개짜리</a:t>
            </a:r>
            <a:r>
              <a:rPr lang="en-US" altLang="ko-KR" sz="105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품목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품목코드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단가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수량을 변수로 사용</a:t>
            </a:r>
            <a:endParaRPr lang="en-US" altLang="ko-KR" sz="105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항목은 </a:t>
            </a:r>
            <a:r>
              <a:rPr lang="en-US" altLang="ko-KR" sz="1050" dirty="0"/>
              <a:t>2</a:t>
            </a:r>
            <a:r>
              <a:rPr lang="ko-KR" altLang="en-US" sz="1050" dirty="0" err="1"/>
              <a:t>개이상</a:t>
            </a:r>
            <a:r>
              <a:rPr lang="ko-KR" altLang="en-US" sz="1050" dirty="0"/>
              <a:t> 자율적으로 값을 만드셔요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과세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세액은 계산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딱 보면 세액은 </a:t>
            </a:r>
            <a:r>
              <a:rPr lang="en-US" altLang="ko-KR" sz="1050" dirty="0" smtClean="0"/>
              <a:t>10%</a:t>
            </a:r>
            <a:r>
              <a:rPr lang="ko-KR" altLang="en-US" sz="1050" dirty="0" smtClean="0"/>
              <a:t>이다</a:t>
            </a:r>
            <a:r>
              <a:rPr lang="en-US" altLang="ko-KR" sz="1050" dirty="0" smtClean="0"/>
              <a:t>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당연히 콤마처리는 </a:t>
            </a:r>
            <a:r>
              <a:rPr lang="ko-KR" altLang="en-US" sz="1050" dirty="0" smtClean="0"/>
              <a:t>기본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시간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일자 출력 칸은 시스템시간정보를 출력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그 외의 모든 출력내용은 임의로 출력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단 항목은 하나도 누락 없이 작성 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연동모듈</a:t>
            </a:r>
            <a:r>
              <a:rPr lang="en-US" altLang="ko-KR" sz="1050" dirty="0" smtClean="0"/>
              <a:t>…</a:t>
            </a:r>
            <a:r>
              <a:rPr lang="ko-KR" altLang="en-US" sz="1050" dirty="0" smtClean="0"/>
              <a:t>까지</a:t>
            </a:r>
            <a:r>
              <a:rPr lang="en-US" altLang="ko-KR" sz="1050" dirty="0" smtClean="0"/>
              <a:t>.)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출력결과는 지시된 </a:t>
            </a:r>
            <a:r>
              <a:rPr lang="ko-KR" altLang="en-US" sz="1050" dirty="0" err="1" smtClean="0"/>
              <a:t>변수값을</a:t>
            </a:r>
            <a:r>
              <a:rPr lang="ko-KR" altLang="en-US" sz="1050" dirty="0" smtClean="0"/>
              <a:t> 바꿔가며 결과가 바뀐 것을 두 개 출력 할 것</a:t>
            </a:r>
            <a:endParaRPr lang="en-US" altLang="ko-KR" sz="1050" dirty="0" smtClean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05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이해하기 </a:t>
            </a:r>
            <a:r>
              <a:rPr lang="en-US" altLang="ko-KR" sz="1800" dirty="0" smtClean="0"/>
              <a:t>4.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30" y="2441868"/>
            <a:ext cx="2620387" cy="1693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634" y="565382"/>
            <a:ext cx="3159449" cy="607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6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48440</TotalTime>
  <Words>2062</Words>
  <Application>Microsoft Office PowerPoint</Application>
  <PresentationFormat>A4 용지(210x297mm)</PresentationFormat>
  <Paragraphs>287</Paragraphs>
  <Slides>12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가는각진제목체</vt:lpstr>
      <vt:lpstr>굴림</vt:lpstr>
      <vt:lpstr>돋움</vt:lpstr>
      <vt:lpstr>맑은 고딕</vt:lpstr>
      <vt:lpstr>문체부 쓰기 흘림체</vt:lpstr>
      <vt:lpstr>Arial</vt:lpstr>
      <vt:lpstr>Wingdings</vt:lpstr>
      <vt:lpstr>1_Default Design</vt:lpstr>
      <vt:lpstr>기본 디자인</vt:lpstr>
      <vt:lpstr>3_Default Design</vt:lpstr>
      <vt:lpstr>5. 실무실습1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kopo</cp:lastModifiedBy>
  <cp:revision>2941</cp:revision>
  <cp:lastPrinted>2015-10-28T04:44:44Z</cp:lastPrinted>
  <dcterms:created xsi:type="dcterms:W3CDTF">2003-10-22T07:02:37Z</dcterms:created>
  <dcterms:modified xsi:type="dcterms:W3CDTF">2018-05-12T09:20:25Z</dcterms:modified>
</cp:coreProperties>
</file>