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17"/>
  </p:notesMasterIdLst>
  <p:sldIdLst>
    <p:sldId id="265" r:id="rId3"/>
    <p:sldId id="264" r:id="rId4"/>
    <p:sldId id="266" r:id="rId5"/>
    <p:sldId id="267" r:id="rId6"/>
    <p:sldId id="268" r:id="rId7"/>
    <p:sldId id="271" r:id="rId8"/>
    <p:sldId id="269" r:id="rId9"/>
    <p:sldId id="272" r:id="rId10"/>
    <p:sldId id="270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310662" y="85725"/>
            <a:ext cx="10456985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17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  <a:buFont typeface="Wingdings" panose="05000000000000000000" pitchFamily="2" charset="2"/>
                <a:buChar char="l"/>
              </a:pPr>
              <a:r>
                <a:rPr lang="en-US" altLang="ko-KR" sz="2000" b="1" dirty="0">
                  <a:solidFill>
                    <a:srgbClr val="724FB7"/>
                  </a:solidFill>
                </a:rPr>
                <a:t> </a:t>
              </a:r>
              <a:endParaRPr lang="ko-KR" altLang="en-US" sz="2000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</a:pPr>
              <a:endParaRPr lang="ko-KR" altLang="en-US"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42355" y="6538913"/>
            <a:ext cx="685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fontAlgn="base" latinLnBrk="0">
              <a:spcAft>
                <a:spcPct val="0"/>
              </a:spcAft>
              <a:defRPr/>
            </a:pPr>
            <a:fld id="{7C81A58D-1F3D-4A9A-8A2F-2E64A071E552}" type="slidenum">
              <a:rPr lang="en-US" altLang="ko-KR"/>
              <a:pPr fontAlgn="base" latinLnBrk="0">
                <a:spcAft>
                  <a:spcPct val="0"/>
                </a:spcAft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29388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9676" y="6564879"/>
            <a:ext cx="1414063" cy="2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400" dirty="0" smtClean="0"/>
              <a:t>5</a:t>
            </a:r>
            <a:r>
              <a:rPr lang="ko-KR" altLang="en-US" sz="4400" dirty="0" smtClean="0"/>
              <a:t>강 실습</a:t>
            </a:r>
            <a:endParaRPr lang="ko-KR" altLang="en-US" sz="4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7840663" y="5108826"/>
            <a:ext cx="3462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85800"/>
            <a:ext cx="8520113" cy="3931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387" y="4616810"/>
            <a:ext cx="11191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-&gt; 12</a:t>
            </a:r>
            <a:r>
              <a:rPr lang="ko-KR" altLang="en-US" dirty="0" smtClean="0"/>
              <a:t>바이트 문자열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문자열의 첫 문자부터 순서대로 바이트를 누적함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누적된 바이트 수가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바이트가 되면 멈추고 해당 인덱스를 체크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인덱스만큼 다시 문자열을 조합함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예외사항 </a:t>
            </a:r>
            <a:r>
              <a:rPr lang="en-US" altLang="ko-KR" dirty="0" smtClean="0"/>
              <a:t>: 11</a:t>
            </a:r>
            <a:r>
              <a:rPr lang="ko-KR" altLang="en-US" dirty="0" smtClean="0"/>
              <a:t>바이트에서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바이트가 될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 글자가 한글일 때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해당 인덱스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체크해야함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9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800100"/>
            <a:ext cx="6334125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387" y="4191000"/>
            <a:ext cx="10244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공백 맞추기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11 </a:t>
            </a:r>
            <a:r>
              <a:rPr lang="ko-KR" altLang="en-US" dirty="0" smtClean="0"/>
              <a:t>바이트 미만일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남은 바이트만큼 공백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11 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+ “ “(</a:t>
            </a:r>
            <a:r>
              <a:rPr lang="ko-KR" altLang="en-US" dirty="0" smtClean="0"/>
              <a:t>공백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12 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아무것도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2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7" y="566058"/>
            <a:ext cx="4372268" cy="5892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0575" y="1019175"/>
            <a:ext cx="4114800" cy="3171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1805" y="1019175"/>
            <a:ext cx="5972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변수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상품명 배열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단가 배열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수량 배열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면세여부 배열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*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면세여부에 따른 </a:t>
            </a:r>
            <a:r>
              <a:rPr lang="en-US" altLang="ko-KR" dirty="0" smtClean="0"/>
              <a:t>*</a:t>
            </a:r>
            <a:r>
              <a:rPr lang="ko-KR" altLang="en-US" dirty="0" smtClean="0"/>
              <a:t>배열을 만들어줌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0575" y="4257675"/>
            <a:ext cx="4114800" cy="2201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9203" y="3686175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세금 계산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총액 계산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면세물품 가격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면세여부가 참이면 해당 가격만 합계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과세물품 </a:t>
            </a:r>
            <a:r>
              <a:rPr lang="ko-KR" altLang="en-US" dirty="0" err="1" smtClean="0"/>
              <a:t>세후</a:t>
            </a:r>
            <a:r>
              <a:rPr lang="ko-KR" altLang="en-US" dirty="0" smtClean="0"/>
              <a:t> 가격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총액계산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면세물품 가격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과세물품 세금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과세물품 </a:t>
            </a:r>
            <a:r>
              <a:rPr lang="ko-KR" altLang="en-US" dirty="0" err="1" smtClean="0"/>
              <a:t>세후</a:t>
            </a:r>
            <a:r>
              <a:rPr lang="ko-KR" altLang="en-US" dirty="0" smtClean="0"/>
              <a:t> 가격과 세금으로 </a:t>
            </a:r>
            <a:r>
              <a:rPr lang="ko-KR" altLang="en-US" dirty="0" err="1" smtClean="0"/>
              <a:t>세전가격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세금을 계산한다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7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" y="904875"/>
            <a:ext cx="6389257" cy="5055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6407" y="904875"/>
            <a:ext cx="5745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포맷 설정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콤마 찍기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DecimalFormat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날짜 찍기 </a:t>
            </a:r>
            <a:r>
              <a:rPr lang="en-US" altLang="ko-KR" sz="1600" dirty="0" smtClean="0"/>
              <a:t>: Calendar, </a:t>
            </a:r>
            <a:r>
              <a:rPr lang="en-US" altLang="ko-KR" sz="1600" dirty="0" err="1" smtClean="0"/>
              <a:t>SimpleDateFormat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클래스이용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6407" y="3867150"/>
            <a:ext cx="5745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상품 내용은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를 이용하여 출력한다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*, </a:t>
            </a:r>
            <a:r>
              <a:rPr lang="ko-KR" altLang="en-US" sz="1600" dirty="0" smtClean="0"/>
              <a:t>상품명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금액의 각 내용을 해당 배열의 인덱스에서 가져온다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상품명의 경우 위의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칸 맞추기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공백 맞추기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에 상품명을 매개변수로 한 </a:t>
            </a:r>
            <a:r>
              <a:rPr lang="ko-KR" altLang="en-US" sz="1600" dirty="0" err="1" smtClean="0"/>
              <a:t>반환값을</a:t>
            </a:r>
            <a:r>
              <a:rPr lang="ko-KR" altLang="en-US" sz="1600" dirty="0" smtClean="0"/>
              <a:t> 넣음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02" y="904875"/>
            <a:ext cx="5101998" cy="1457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200" y="3867150"/>
            <a:ext cx="6343650" cy="98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04" y="594411"/>
            <a:ext cx="2529073" cy="5838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2998" y="1377359"/>
            <a:ext cx="6263589" cy="46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174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구구단 인쇄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818" y="761092"/>
            <a:ext cx="3057525" cy="5191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18" y="761092"/>
            <a:ext cx="8267700" cy="3448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43263" y="1724526"/>
            <a:ext cx="4443663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2609" y="4434348"/>
            <a:ext cx="72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단 간격으로 출력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i+1, i+2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곱할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(j)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개의 단 모두 동일하게 곱하므로 그대로 함</a:t>
            </a:r>
            <a:r>
              <a:rPr lang="en-US" altLang="ko-KR" dirty="0" smtClean="0"/>
              <a:t>. -&gt; j, j, j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곱한 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 </a:t>
            </a:r>
            <a:r>
              <a:rPr lang="en-US" altLang="ko-KR" dirty="0" smtClean="0"/>
              <a:t>* j, (i+1) * j, (i+2) * j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59832" y="2596064"/>
            <a:ext cx="2751222" cy="307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02042" y="3256548"/>
            <a:ext cx="6291776" cy="272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구구단 인쇄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0" y="634665"/>
            <a:ext cx="8324850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30" y="634665"/>
            <a:ext cx="3048000" cy="5172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0864" y="1636295"/>
            <a:ext cx="5799220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07433" y="2507833"/>
            <a:ext cx="2751222" cy="307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49643" y="3168317"/>
            <a:ext cx="6291776" cy="272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609" y="4434348"/>
            <a:ext cx="72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단 간격으로 출력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/>
              <a:t>i</a:t>
            </a:r>
            <a:r>
              <a:rPr lang="en-US" altLang="ko-KR" dirty="0"/>
              <a:t>, i+3, i+6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곱할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(j)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개의 단 모두 동일하게 곱하므로 그대로 함</a:t>
            </a:r>
            <a:r>
              <a:rPr lang="en-US" altLang="ko-KR" dirty="0" smtClean="0"/>
              <a:t>. -&gt; j, j, j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곱한 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 </a:t>
            </a:r>
            <a:r>
              <a:rPr lang="en-US" altLang="ko-KR" dirty="0" smtClean="0"/>
              <a:t>* j, (i+3) * j, (i+6) * 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달력 인쇄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9494"/>
            <a:ext cx="7499684" cy="39013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410" y="1136618"/>
            <a:ext cx="3686175" cy="3467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685" y="569494"/>
            <a:ext cx="1609725" cy="3962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5747" y="2029326"/>
            <a:ext cx="2887579" cy="61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8357" y="2646947"/>
            <a:ext cx="5414211" cy="39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8357" y="3039978"/>
            <a:ext cx="6601328" cy="93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8863" y="4444203"/>
            <a:ext cx="10900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헤더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요일 출력 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iMon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0~11 -&gt; i+1</a:t>
            </a:r>
            <a:r>
              <a:rPr lang="ko-KR" altLang="en-US" sz="1200" dirty="0" smtClean="0"/>
              <a:t>로 출력함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공백 찍기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현재 요일 전만큼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0 ~ </a:t>
            </a:r>
            <a:r>
              <a:rPr lang="en-US" altLang="ko-KR" sz="1200" dirty="0" err="1" smtClean="0"/>
              <a:t>iWeekday</a:t>
            </a:r>
            <a:r>
              <a:rPr lang="en-US" altLang="ko-KR" sz="1200" dirty="0" smtClean="0"/>
              <a:t> – 1 </a:t>
            </a:r>
            <a:r>
              <a:rPr lang="ko-KR" altLang="en-US" sz="1200" dirty="0" smtClean="0"/>
              <a:t>만큼 </a:t>
            </a:r>
            <a:r>
              <a:rPr lang="en-US" altLang="ko-KR" sz="1200" dirty="0" smtClean="0"/>
              <a:t>“  “(</a:t>
            </a:r>
            <a:r>
              <a:rPr lang="ko-KR" altLang="en-US" sz="1200" dirty="0" smtClean="0"/>
              <a:t>공백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출력함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날짜 찍기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요일 넘기기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토요일에 </a:t>
            </a:r>
            <a:r>
              <a:rPr lang="ko-KR" altLang="en-US" sz="1200" dirty="0" err="1" smtClean="0"/>
              <a:t>개행하기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- 0 ~ </a:t>
            </a:r>
            <a:r>
              <a:rPr lang="en-US" altLang="ko-KR" sz="1200" dirty="0" err="1" smtClean="0"/>
              <a:t>iMLD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iMon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만큼 찍음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월의 마지막 일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/>
              <a:t>찍을 때마다 </a:t>
            </a:r>
            <a:r>
              <a:rPr lang="en-US" altLang="ko-KR" sz="1200" dirty="0" err="1"/>
              <a:t>iWeekday</a:t>
            </a:r>
            <a:r>
              <a:rPr lang="ko-KR" altLang="en-US" sz="1200" dirty="0"/>
              <a:t>를 </a:t>
            </a:r>
            <a:r>
              <a:rPr lang="en-US" altLang="ko-KR" sz="1200" dirty="0"/>
              <a:t>++ </a:t>
            </a:r>
            <a:r>
              <a:rPr lang="ko-KR" altLang="en-US" sz="1200" dirty="0" smtClean="0"/>
              <a:t>해준다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요일을 넘겨준다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iWeekday</a:t>
            </a:r>
            <a:r>
              <a:rPr lang="ko-KR" altLang="en-US" sz="1200" dirty="0" smtClean="0"/>
              <a:t>가 토요일을 넘어가면</a:t>
            </a:r>
            <a:r>
              <a:rPr lang="en-US" altLang="ko-KR" sz="1200" dirty="0" smtClean="0"/>
              <a:t>(7</a:t>
            </a:r>
            <a:r>
              <a:rPr lang="ko-KR" altLang="en-US" sz="1200" dirty="0" smtClean="0"/>
              <a:t>이 되면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개행하고</a:t>
            </a:r>
            <a:r>
              <a:rPr lang="en-US" altLang="ko-KR" sz="1200" dirty="0" smtClean="0"/>
              <a:t>, 0</a:t>
            </a:r>
            <a:r>
              <a:rPr lang="ko-KR" altLang="en-US" sz="1200" dirty="0" smtClean="0"/>
              <a:t>으로 바꾼다</a:t>
            </a:r>
            <a:r>
              <a:rPr lang="en-US" altLang="ko-KR" sz="12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335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580571"/>
            <a:ext cx="5892800" cy="59268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22947" y="2470484"/>
            <a:ext cx="5248825" cy="88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2947" y="4459705"/>
            <a:ext cx="5248825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10653" y="2951747"/>
            <a:ext cx="2061410" cy="104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84066" y="592074"/>
            <a:ext cx="52056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날짜 찍기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날짜를 가져올 수 있도록</a:t>
            </a:r>
            <a:endParaRPr lang="en-US" altLang="ko-KR" sz="1600" dirty="0" smtClean="0"/>
          </a:p>
          <a:p>
            <a:r>
              <a:rPr lang="en-US" altLang="ko-KR" sz="1600" dirty="0" smtClean="0"/>
              <a:t>Cal</a:t>
            </a:r>
            <a:r>
              <a:rPr lang="ko-KR" altLang="en-US" sz="1600" dirty="0" smtClean="0"/>
              <a:t>변수가 </a:t>
            </a:r>
            <a:r>
              <a:rPr lang="en-US" altLang="ko-KR" sz="1600" dirty="0" err="1" smtClean="0"/>
              <a:t>calendar.getInstance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객체를 참조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날짜형을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문자형으로</a:t>
            </a:r>
            <a:r>
              <a:rPr lang="ko-KR" altLang="en-US" sz="1600" dirty="0" smtClean="0"/>
              <a:t> 바꾸도록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Sdf</a:t>
            </a:r>
            <a:r>
              <a:rPr lang="ko-KR" altLang="en-US" sz="1600" dirty="0" smtClean="0"/>
              <a:t>변수가 </a:t>
            </a:r>
            <a:r>
              <a:rPr lang="en-US" altLang="ko-KR" sz="1600" dirty="0" err="1" smtClean="0"/>
              <a:t>SimpleDateFormat</a:t>
            </a:r>
            <a:r>
              <a:rPr lang="ko-KR" altLang="en-US" sz="1600" dirty="0" smtClean="0"/>
              <a:t>객체를 참조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사용법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sdf.format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cal.getTime</a:t>
            </a:r>
            <a:r>
              <a:rPr lang="en-US" altLang="ko-KR" sz="1600" dirty="0" smtClean="0"/>
              <a:t>());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출력 포맷이 여러 개이므로 포맷이 다른 </a:t>
            </a:r>
            <a:r>
              <a:rPr lang="en-US" altLang="ko-KR" sz="1600" dirty="0" err="1" smtClean="0"/>
              <a:t>sdf</a:t>
            </a:r>
            <a:r>
              <a:rPr lang="ko-KR" altLang="en-US" sz="1600" dirty="0" smtClean="0"/>
              <a:t>변수를 여러 개 생성한다</a:t>
            </a:r>
            <a:r>
              <a:rPr lang="en-US" altLang="ko-KR" sz="1600" dirty="0" smtClean="0"/>
              <a:t>. -&gt; </a:t>
            </a:r>
            <a:r>
              <a:rPr lang="en-US" altLang="ko-KR" sz="1600" dirty="0" err="1" smtClean="0"/>
              <a:t>sdf</a:t>
            </a:r>
            <a:r>
              <a:rPr lang="en-US" altLang="ko-KR" sz="1600" dirty="0" smtClean="0"/>
              <a:t>, sdf2, sdf3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0653" y="3056021"/>
            <a:ext cx="3433010" cy="296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24171" y="4459705"/>
            <a:ext cx="5165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칸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맞추기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화면상 한글은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외는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칸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한글을 글자당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칸으로 하여 총 칸수를 계산한다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94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58" y="737935"/>
            <a:ext cx="3765600" cy="5623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4" y="531339"/>
            <a:ext cx="4744995" cy="63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579429"/>
            <a:ext cx="5761362" cy="5497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4393" y="3561278"/>
            <a:ext cx="5205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출력 포맷 정리</a:t>
            </a:r>
            <a:endParaRPr lang="en-US" altLang="ko-KR" sz="1600" dirty="0" smtClean="0"/>
          </a:p>
          <a:p>
            <a:r>
              <a:rPr lang="en-US" altLang="ko-KR" sz="1600" dirty="0" smtClean="0"/>
              <a:t>%-4.4d</a:t>
            </a:r>
          </a:p>
          <a:p>
            <a:pPr marL="342900" indent="-342900">
              <a:buAutoNum type="arabicParenR"/>
            </a:pPr>
            <a:r>
              <a:rPr lang="en-US" altLang="ko-KR" sz="1600" dirty="0" smtClean="0"/>
              <a:t>% : </a:t>
            </a:r>
            <a:r>
              <a:rPr lang="ko-KR" altLang="en-US" sz="1600" dirty="0" smtClean="0"/>
              <a:t>출력 포맷을 지정함을 의미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-  : </a:t>
            </a:r>
            <a:r>
              <a:rPr lang="ko-KR" altLang="en-US" sz="1600" dirty="0" smtClean="0"/>
              <a:t>글자를 왼쪽 정렬함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없을 시 오른쪽 정렬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altLang="ko-KR" sz="1600" dirty="0" smtClean="0"/>
              <a:t>4  : </a:t>
            </a:r>
            <a:r>
              <a:rPr lang="ko-KR" altLang="en-US" sz="1600" dirty="0" smtClean="0"/>
              <a:t>숫자만큼 칸수를 지정함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.4 : </a:t>
            </a:r>
            <a:r>
              <a:rPr lang="ko-KR" altLang="en-US" sz="1600" dirty="0" smtClean="0"/>
              <a:t>숫자만큼의 칸수를 넘어가면 글자를 자름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  : </a:t>
            </a:r>
            <a:r>
              <a:rPr lang="ko-KR" altLang="en-US" sz="1600" dirty="0" smtClean="0"/>
              <a:t>들어갈 글자의 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정수형</a:t>
            </a:r>
            <a:r>
              <a:rPr lang="en-US" altLang="ko-KR" sz="1600" dirty="0" smtClean="0"/>
              <a:t>, f : </a:t>
            </a:r>
            <a:r>
              <a:rPr lang="ko-KR" altLang="en-US" sz="1600" dirty="0" err="1" smtClean="0"/>
              <a:t>실수형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문자형</a:t>
            </a:r>
            <a:r>
              <a:rPr lang="en-US" altLang="ko-KR" sz="1600" dirty="0" smtClean="0"/>
              <a:t>, s : </a:t>
            </a:r>
            <a:r>
              <a:rPr lang="ko-KR" altLang="en-US" sz="1600" dirty="0" err="1" smtClean="0"/>
              <a:t>문자열형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40" y="516240"/>
            <a:ext cx="5881052" cy="28991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10540" y="516240"/>
            <a:ext cx="5881052" cy="289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84167" y="2366211"/>
            <a:ext cx="417095" cy="593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20000" y="1989221"/>
            <a:ext cx="304800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10400" y="1614488"/>
            <a:ext cx="995363" cy="90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10396" y="1771651"/>
            <a:ext cx="995363" cy="76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출력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39" y="728655"/>
            <a:ext cx="3973226" cy="5450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3618" y="568409"/>
            <a:ext cx="4717193" cy="62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747" y="64169"/>
            <a:ext cx="945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영수증 출력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9625"/>
            <a:ext cx="7981950" cy="278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152900"/>
            <a:ext cx="11191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문자열의 바이트 계산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 배열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문자부터 마지막 문자까지 문자마다 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외를 판별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문자의 바이트를 누적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최종적으로 누적된 바이트를 더함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5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642</Words>
  <Application>Microsoft Office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돋움</vt:lpstr>
      <vt:lpstr>맑은 고딕</vt:lpstr>
      <vt:lpstr>Arial</vt:lpstr>
      <vt:lpstr>Wingdings</vt:lpstr>
      <vt:lpstr>디자인 사용자 지정</vt:lpstr>
      <vt:lpstr>3_Default Design</vt:lpstr>
      <vt:lpstr>5강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31</cp:revision>
  <dcterms:created xsi:type="dcterms:W3CDTF">2018-03-29T02:29:13Z</dcterms:created>
  <dcterms:modified xsi:type="dcterms:W3CDTF">2018-06-11T00:09:58Z</dcterms:modified>
</cp:coreProperties>
</file>