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8"/>
  </p:notesMasterIdLst>
  <p:sldIdLst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310662" y="85725"/>
            <a:ext cx="10456985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17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  <a:buFont typeface="Wingdings" panose="05000000000000000000" pitchFamily="2" charset="2"/>
                <a:buChar char="l"/>
              </a:pPr>
              <a:r>
                <a:rPr lang="en-US" altLang="ko-KR" sz="2000" b="1" dirty="0">
                  <a:solidFill>
                    <a:srgbClr val="724FB7"/>
                  </a:solidFill>
                </a:rPr>
                <a:t> </a:t>
              </a:r>
              <a:endParaRPr lang="ko-KR" altLang="en-US" sz="2000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</a:pPr>
              <a:endParaRPr lang="ko-KR" altLang="en-US"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42355" y="6538913"/>
            <a:ext cx="685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fontAlgn="base" latinLnBrk="0">
              <a:spcAft>
                <a:spcPct val="0"/>
              </a:spcAft>
              <a:defRPr/>
            </a:pPr>
            <a:fld id="{7C81A58D-1F3D-4A9A-8A2F-2E64A071E552}" type="slidenum">
              <a:rPr lang="en-US" altLang="ko-KR"/>
              <a:pPr fontAlgn="base" latinLnBrk="0"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29388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9676" y="6564879"/>
            <a:ext cx="1414063" cy="2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5</a:t>
            </a:r>
            <a:r>
              <a:rPr lang="ko-KR" altLang="en-US" sz="2400" dirty="0" smtClean="0"/>
              <a:t>강 필기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7840663" y="5108826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4246" y="-1146672"/>
            <a:ext cx="6863508" cy="91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8000" cy="91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9754" y="-1139328"/>
            <a:ext cx="6852492" cy="91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8000" cy="91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5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돋움</vt:lpstr>
      <vt:lpstr>맑은 고딕</vt:lpstr>
      <vt:lpstr>Arial</vt:lpstr>
      <vt:lpstr>Wingdings</vt:lpstr>
      <vt:lpstr>디자인 사용자 지정</vt:lpstr>
      <vt:lpstr>3_Default Design</vt:lpstr>
      <vt:lpstr>5강 필기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19</cp:revision>
  <dcterms:created xsi:type="dcterms:W3CDTF">2018-03-29T02:29:13Z</dcterms:created>
  <dcterms:modified xsi:type="dcterms:W3CDTF">2018-05-14T05:15:07Z</dcterms:modified>
</cp:coreProperties>
</file>