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35"/>
  </p:notesMasterIdLst>
  <p:handoutMasterIdLst>
    <p:handoutMasterId r:id="rId36"/>
  </p:handoutMasterIdLst>
  <p:sldIdLst>
    <p:sldId id="265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80" r:id="rId11"/>
    <p:sldId id="278" r:id="rId12"/>
    <p:sldId id="279" r:id="rId13"/>
    <p:sldId id="286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dirty="0" smtClean="0"/>
              <a:t>객체지향 복습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1400" dirty="0" smtClean="0"/>
              <a:t>엘리베이터 클래스 만들기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1) </a:t>
            </a:r>
            <a:r>
              <a:rPr lang="ko-KR" altLang="en-US" sz="1400" dirty="0" smtClean="0"/>
              <a:t>변수 선언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최상층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최하층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현재층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2)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정의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(1)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최상층 </a:t>
            </a:r>
            <a:r>
              <a:rPr lang="en-US" altLang="ko-KR" sz="1400" dirty="0" smtClean="0"/>
              <a:t>10, </a:t>
            </a:r>
            <a:r>
              <a:rPr lang="ko-KR" altLang="en-US" sz="1400" dirty="0" smtClean="0"/>
              <a:t>최하층 </a:t>
            </a:r>
            <a:r>
              <a:rPr lang="en-US" altLang="ko-KR" sz="1400" dirty="0" smtClean="0"/>
              <a:t>1, </a:t>
            </a:r>
            <a:r>
              <a:rPr lang="ko-KR" altLang="en-US" sz="1400" dirty="0" err="1" smtClean="0"/>
              <a:t>현재층</a:t>
            </a:r>
            <a:r>
              <a:rPr lang="en-US" altLang="ko-KR" sz="1400" dirty="0" smtClean="0"/>
              <a:t>1</a:t>
            </a:r>
          </a:p>
          <a:p>
            <a:pPr marL="0" indent="0">
              <a:buNone/>
            </a:pPr>
            <a:r>
              <a:rPr lang="en-US" altLang="ko-KR" sz="1400" dirty="0" smtClean="0"/>
              <a:t>(2)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 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최상층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최하층 매개변수 받음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최상층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매개변수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최하층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매개변수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현재층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1</a:t>
            </a:r>
          </a:p>
          <a:p>
            <a:pPr marL="0" indent="0">
              <a:buNone/>
            </a:pPr>
            <a:r>
              <a:rPr lang="en-US" altLang="ko-KR" sz="1400" dirty="0" smtClean="0"/>
              <a:t>(3)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 : </a:t>
            </a:r>
            <a:r>
              <a:rPr lang="ko-KR" altLang="en-US" sz="1400" dirty="0" smtClean="0"/>
              <a:t>옮길 층 매개변수 받음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this()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매개변수로 층을 옮긴다</a:t>
            </a:r>
            <a:r>
              <a:rPr lang="en-US" altLang="ko-KR" sz="1400" dirty="0" smtClean="0"/>
              <a:t>.(</a:t>
            </a:r>
            <a:r>
              <a:rPr lang="en-US" altLang="ko-KR" sz="1400" dirty="0" err="1" smtClean="0"/>
              <a:t>this.up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this.down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정의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up() : </a:t>
            </a:r>
            <a:r>
              <a:rPr lang="ko-KR" altLang="en-US" sz="1400" dirty="0" smtClean="0"/>
              <a:t>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올리기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메시지에 층 저장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d</a:t>
            </a:r>
            <a:r>
              <a:rPr lang="en-US" altLang="ko-KR" sz="1400" dirty="0" smtClean="0"/>
              <a:t>own() : </a:t>
            </a:r>
            <a:r>
              <a:rPr lang="ko-KR" altLang="en-US" sz="1400" dirty="0" smtClean="0"/>
              <a:t>층 내리기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메시지에 층 저장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18"/>
            <a:ext cx="5729468" cy="62793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8182" y="1006997"/>
            <a:ext cx="1446836" cy="46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4481" y="1551008"/>
            <a:ext cx="5034987" cy="2847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8182" y="4479403"/>
            <a:ext cx="3125165" cy="2085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314825" cy="5629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메인 클래스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최상층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최하층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최상층 </a:t>
            </a:r>
            <a:r>
              <a:rPr lang="en-US" altLang="ko-KR" dirty="0" smtClean="0"/>
              <a:t>5, </a:t>
            </a:r>
            <a:r>
              <a:rPr lang="ko-KR" altLang="en-US" dirty="0" smtClean="0"/>
              <a:t>최하층 </a:t>
            </a:r>
            <a:r>
              <a:rPr lang="en-US" altLang="ko-KR" dirty="0" smtClean="0"/>
              <a:t>-5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최상층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최하층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매개변수를 준 만큼 층을 올리거나 내린다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02825" y="1297771"/>
            <a:ext cx="3240912" cy="1642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2825" y="2997843"/>
            <a:ext cx="3383425" cy="1516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2825" y="4606724"/>
            <a:ext cx="3240912" cy="879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06" y="356472"/>
            <a:ext cx="3688707" cy="62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 볼륨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 채널 설정하는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객체를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5372100" cy="3038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735"/>
            <a:ext cx="4095750" cy="2771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5124450"/>
            <a:ext cx="3838575" cy="1733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6608" y="2546430"/>
            <a:ext cx="4849792" cy="912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2825" y="4560425"/>
            <a:ext cx="2882097" cy="208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0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엘리베이터</a:t>
            </a:r>
            <a:r>
              <a:rPr lang="en-US" altLang="ko-KR" dirty="0" smtClean="0"/>
              <a:t>3 </a:t>
            </a: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엘리베이터</a:t>
            </a:r>
            <a:r>
              <a:rPr lang="en-US" altLang="ko-KR" dirty="0" smtClean="0"/>
              <a:t>2 </a:t>
            </a:r>
            <a:r>
              <a:rPr lang="ko-KR" altLang="en-US" dirty="0" smtClean="0"/>
              <a:t>클래스를 상속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하여 엘리베이터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클래스를 만들고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 추가함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수리중입니다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</a:t>
            </a:r>
            <a:r>
              <a:rPr lang="en-US" altLang="ko-KR" dirty="0" smtClean="0"/>
              <a:t>3 </a:t>
            </a:r>
            <a:r>
              <a:rPr lang="ko-KR" altLang="en-US" dirty="0" smtClean="0"/>
              <a:t>클래스로 객체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엘리베이터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 추가한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392430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4229100" cy="3152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54" y="3886200"/>
            <a:ext cx="3076575" cy="2971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2926" y="794084"/>
            <a:ext cx="3571374" cy="1014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926" y="2208032"/>
            <a:ext cx="3876174" cy="2753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TVRC2</a:t>
            </a:r>
            <a:r>
              <a:rPr lang="ko-KR" altLang="en-US" dirty="0" smtClean="0"/>
              <a:t>클래스를 상속하여 </a:t>
            </a:r>
            <a:r>
              <a:rPr lang="en-US" altLang="ko-KR" dirty="0" smtClean="0"/>
              <a:t>TVRC3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b</a:t>
            </a:r>
            <a:r>
              <a:rPr lang="en-US" altLang="ko-KR" dirty="0" smtClean="0"/>
              <a:t>attery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TVRC3</a:t>
            </a:r>
            <a:r>
              <a:rPr lang="ko-KR" altLang="en-US" dirty="0" smtClean="0"/>
              <a:t>클래스로 객체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TVRC2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추가한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3438525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466"/>
            <a:ext cx="3657600" cy="440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75" y="2164466"/>
            <a:ext cx="1352550" cy="4076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8815" y="1030147"/>
            <a:ext cx="3079710" cy="884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1251" y="3136739"/>
            <a:ext cx="2766349" cy="3078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504" y="5856790"/>
            <a:ext cx="2663021" cy="497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9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엘리베이터</a:t>
            </a:r>
            <a:r>
              <a:rPr lang="en-US" altLang="ko-KR" dirty="0" smtClean="0"/>
              <a:t>3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기존의 엘리베이터</a:t>
            </a:r>
            <a:r>
              <a:rPr lang="en-US" altLang="ko-KR" dirty="0" smtClean="0"/>
              <a:t>2 </a:t>
            </a:r>
            <a:r>
              <a:rPr lang="ko-KR" altLang="en-US" dirty="0" smtClean="0"/>
              <a:t>클래스를 상속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</a:t>
            </a:r>
            <a:r>
              <a:rPr lang="en-US" altLang="ko-KR" dirty="0" smtClean="0"/>
              <a:t>2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동일한 이름으로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 올라가기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엘리베이터 내려가기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6457054" cy="40570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205" y="2013995"/>
            <a:ext cx="5727849" cy="2291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3 </a:t>
            </a:r>
            <a:r>
              <a:rPr lang="ko-KR" altLang="en-US" dirty="0" smtClean="0"/>
              <a:t>클래스로 객체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객체의 </a:t>
            </a:r>
            <a:r>
              <a:rPr lang="en-US" altLang="ko-KR" dirty="0" smtClean="0"/>
              <a:t>up, down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4200525" cy="3162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2835797"/>
            <a:ext cx="2282301" cy="40222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6527" y="1388962"/>
            <a:ext cx="2696901" cy="219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6527" y="1608881"/>
            <a:ext cx="3343998" cy="1655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추상클래스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Animal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: name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eat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Bark, Move, </a:t>
            </a:r>
            <a:r>
              <a:rPr lang="en-US" altLang="ko-KR" dirty="0" err="1" smtClean="0"/>
              <a:t>MoveBark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bark, forward, backward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인터페이스는 다중상속이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MoveBark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Bark</a:t>
            </a:r>
            <a:r>
              <a:rPr lang="ko-KR" altLang="en-US" dirty="0" smtClean="0"/>
              <a:t>를 상속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 Dog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Animal</a:t>
            </a:r>
            <a:r>
              <a:rPr lang="ko-KR" altLang="en-US" dirty="0" smtClean="0"/>
              <a:t>을 상속받고 </a:t>
            </a:r>
            <a:r>
              <a:rPr lang="en-US" altLang="ko-KR" dirty="0" err="1" smtClean="0"/>
              <a:t>MoveBark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3086100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02" y="399166"/>
            <a:ext cx="3048000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02" y="1151884"/>
            <a:ext cx="299085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79819"/>
            <a:ext cx="4629150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1612"/>
            <a:ext cx="5010150" cy="2876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0471" y="420938"/>
            <a:ext cx="2935629" cy="21213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54602" y="399166"/>
            <a:ext cx="3048000" cy="1686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679819"/>
            <a:ext cx="4778602" cy="657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2263" y="3854370"/>
            <a:ext cx="4751942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추상클래스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en-US" altLang="ko-KR" dirty="0" err="1" smtClean="0"/>
              <a:t>FlyAnimal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fly()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5) Pigeon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FlyAnimal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추상 클래스를 상속했기에 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반드시 재정의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Fly()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629448"/>
            <a:ext cx="401955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1647583"/>
            <a:ext cx="3343275" cy="1295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137" y="833376"/>
            <a:ext cx="3786076" cy="520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6056" y="2152891"/>
            <a:ext cx="2615878" cy="520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4097438"/>
            <a:ext cx="1152525" cy="904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클래스에서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만들면 객체 생성 여부에 상관없이 해당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바로 사용 가능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메소드명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같은 클래스일 경우 바로 사용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메소드명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다른 클래스일 경우 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실행 결과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725"/>
            <a:ext cx="6825343" cy="20923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9284" y="1588168"/>
            <a:ext cx="6304548" cy="521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284" y="2205789"/>
            <a:ext cx="5911516" cy="673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en-US" altLang="ko-KR" dirty="0" smtClean="0"/>
              <a:t>Dog</a:t>
            </a:r>
            <a:r>
              <a:rPr lang="ko-KR" altLang="en-US" dirty="0" smtClean="0"/>
              <a:t>형 객체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구현한 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Animal</a:t>
            </a:r>
            <a:r>
              <a:rPr lang="ko-KR" altLang="en-US" dirty="0" smtClean="0"/>
              <a:t>형 객체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Animal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en-US" altLang="ko-KR" dirty="0" err="1" smtClean="0"/>
              <a:t>MoveBark</a:t>
            </a:r>
            <a:r>
              <a:rPr lang="ko-KR" altLang="en-US" dirty="0" smtClean="0"/>
              <a:t>형 객체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MoveBark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서로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구현관계에 있을 때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(Dog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&lt;-&gt; Animal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(Dog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&lt;-&gt; </a:t>
            </a:r>
            <a:r>
              <a:rPr lang="en-US" altLang="ko-KR" dirty="0" err="1" smtClean="0"/>
              <a:t>MoveBark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038600" cy="5438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205" y="879676"/>
            <a:ext cx="3309395" cy="3426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4445227" y="4136100"/>
            <a:ext cx="1657350" cy="17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추상클래스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4) Pigeon</a:t>
            </a:r>
            <a:r>
              <a:rPr lang="ko-KR" altLang="en-US" dirty="0" smtClean="0"/>
              <a:t>형 객체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fly()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5) </a:t>
            </a:r>
            <a:r>
              <a:rPr lang="en-US" altLang="ko-KR" dirty="0" err="1" smtClean="0"/>
              <a:t>FlyAnimal</a:t>
            </a:r>
            <a:r>
              <a:rPr lang="ko-KR" altLang="en-US" dirty="0" smtClean="0"/>
              <a:t>형 객체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fly()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가능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되어 </a:t>
            </a:r>
            <a:r>
              <a:rPr lang="en-US" altLang="ko-KR" dirty="0" smtClean="0"/>
              <a:t>Pigeon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fly()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038600" cy="5438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9205" y="4537276"/>
            <a:ext cx="3148314" cy="1300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312" y="4836530"/>
            <a:ext cx="1562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접근제어자로</a:t>
            </a:r>
            <a:r>
              <a:rPr lang="ko-KR" altLang="en-US" dirty="0" smtClean="0"/>
              <a:t> 캡슐화하기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Time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private</a:t>
            </a:r>
            <a:r>
              <a:rPr lang="ko-KR" altLang="en-US" dirty="0" smtClean="0"/>
              <a:t>으로 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본 클래스 외 다른 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패키지에서 접근 불가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p</a:t>
            </a:r>
            <a:r>
              <a:rPr lang="en-US" altLang="ko-KR" dirty="0" smtClean="0"/>
              <a:t>ublic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모든 데서 접근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게터세터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p</a:t>
            </a:r>
            <a:r>
              <a:rPr lang="en-US" altLang="ko-KR" dirty="0" smtClean="0"/>
              <a:t>ublic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모든 데서 접근 가능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매개변수값의</a:t>
            </a:r>
            <a:r>
              <a:rPr lang="ko-KR" altLang="en-US" dirty="0" smtClean="0"/>
              <a:t> 범위를 제한할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세팅의</a:t>
            </a:r>
            <a:r>
              <a:rPr lang="ko-KR" altLang="en-US" dirty="0" smtClean="0"/>
              <a:t> 범위를 줄 수 있음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267200" cy="5648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608" y="1192192"/>
            <a:ext cx="1496992" cy="405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6608" y="1655180"/>
            <a:ext cx="3630592" cy="925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6608" y="2581154"/>
            <a:ext cx="3206187" cy="3217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 err="1"/>
              <a:t>접근제어자로</a:t>
            </a:r>
            <a:r>
              <a:rPr lang="ko-KR" altLang="en-US" dirty="0"/>
              <a:t> 캡슐화하기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다른 패키지에서 </a:t>
            </a:r>
            <a:r>
              <a:rPr lang="en-US" altLang="ko-KR" dirty="0" smtClean="0"/>
              <a:t>Time1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다른 패키지에서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클래스를 상속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다른 패키지에서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클래스를 상속하려면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클래스의 생성자가 </a:t>
            </a:r>
            <a:r>
              <a:rPr lang="en-US" altLang="ko-KR" dirty="0" smtClean="0"/>
              <a:t>protected, public </a:t>
            </a:r>
            <a:r>
              <a:rPr lang="ko-KR" altLang="en-US" dirty="0" smtClean="0"/>
              <a:t>둘 중 하나여야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 다른 접근 제어자</a:t>
            </a:r>
            <a:r>
              <a:rPr lang="en-US" altLang="ko-KR" dirty="0" smtClean="0"/>
              <a:t>(default, private)</a:t>
            </a:r>
            <a:r>
              <a:rPr lang="ko-KR" altLang="en-US" dirty="0" smtClean="0"/>
              <a:t>을 쓸 경우 상속이 불가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다른 패키지의 메인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다른 패키지에서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클래스를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다른 패키지에서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클래스의 생성자가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일 수 밖에 없음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다른 접근 제어자의 경우 다른 패키지에서 해당 클래스를 사용 불가하다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668"/>
            <a:ext cx="4552950" cy="1657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390" y="2593599"/>
            <a:ext cx="3009418" cy="208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" y="553154"/>
            <a:ext cx="3629025" cy="647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669" y="553154"/>
            <a:ext cx="494999" cy="18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8572" y="2095888"/>
            <a:ext cx="1597306" cy="219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5833"/>
            <a:ext cx="3524250" cy="2162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2663" y="4352081"/>
            <a:ext cx="2467388" cy="138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0390" y="4490977"/>
            <a:ext cx="2905245" cy="266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975" y="5664626"/>
            <a:ext cx="1442736" cy="11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ko-KR" altLang="en-US" dirty="0" smtClean="0"/>
              <a:t>클래스 내에서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클래스에서 자체적으로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: private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private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dirty="0" smtClean="0">
                <a:solidFill>
                  <a:srgbClr val="FF0000"/>
                </a:solidFill>
              </a:rPr>
              <a:t> 더 </a:t>
            </a:r>
            <a:r>
              <a:rPr lang="ko-KR" altLang="en-US" dirty="0" err="1" smtClean="0">
                <a:solidFill>
                  <a:srgbClr val="FF0000"/>
                </a:solidFill>
              </a:rPr>
              <a:t>못만들도록함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dirty="0" smtClean="0">
                <a:solidFill>
                  <a:srgbClr val="FF0000"/>
                </a:solidFill>
              </a:rPr>
              <a:t> 반환하는 </a:t>
            </a:r>
            <a:r>
              <a:rPr lang="ko-KR" altLang="en-US" dirty="0" err="1" smtClean="0">
                <a:solidFill>
                  <a:srgbClr val="FF0000"/>
                </a:solidFill>
              </a:rPr>
              <a:t>게터를</a:t>
            </a:r>
            <a:r>
              <a:rPr lang="ko-KR" altLang="en-US" dirty="0" smtClean="0">
                <a:solidFill>
                  <a:srgbClr val="FF0000"/>
                </a:solidFill>
              </a:rPr>
              <a:t> 만들어준다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그 외 필요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9"/>
            <a:ext cx="6387904" cy="43015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9495" y="1331495"/>
            <a:ext cx="3360821" cy="288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5432" y="1668379"/>
            <a:ext cx="5842472" cy="2879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클래스 사용</a:t>
            </a: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생성자가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이므로 더 이상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만들되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객체를 새로 만들더라도 기존의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계속 사용할 수 밖에 없음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기존에 </a:t>
            </a:r>
            <a:r>
              <a:rPr lang="en-US" altLang="ko-KR" dirty="0" smtClean="0"/>
              <a:t>add(100)</a:t>
            </a:r>
            <a:r>
              <a:rPr lang="ko-KR" altLang="en-US" dirty="0" smtClean="0"/>
              <a:t>을 실행한 것이 새로 객체를 생성하여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호출한 뒤에도 남아있음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5648325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2" y="3338612"/>
            <a:ext cx="1528510" cy="10597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6032" y="1299411"/>
            <a:ext cx="4715463" cy="184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0442" y="1540042"/>
            <a:ext cx="4612105" cy="425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8463" y="2053389"/>
            <a:ext cx="4628148" cy="449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Computer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추상 클래스로 정의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Desktop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Computer </a:t>
            </a:r>
            <a:r>
              <a:rPr lang="ko-KR" altLang="en-US" dirty="0" smtClean="0"/>
              <a:t>클래스 상속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게터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 Laptop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Computer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name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게터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486275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5253"/>
            <a:ext cx="367665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2365"/>
            <a:ext cx="3676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 err="1"/>
              <a:t>팩토리</a:t>
            </a:r>
            <a:r>
              <a:rPr lang="ko-KR" altLang="en-US" dirty="0"/>
              <a:t>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43725" y="399166"/>
            <a:ext cx="5150304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클래스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클래스메소드</a:t>
            </a:r>
            <a:r>
              <a:rPr lang="en-US" altLang="ko-KR" dirty="0" smtClean="0"/>
              <a:t>(Static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조건을 만족할 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생성하여 반환하는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클래스 사용하기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생성하고 </a:t>
            </a:r>
            <a:r>
              <a:rPr lang="ko-KR" altLang="en-US" dirty="0" err="1" smtClean="0">
                <a:solidFill>
                  <a:srgbClr val="FF0000"/>
                </a:solidFill>
              </a:rPr>
              <a:t>팩토리</a:t>
            </a:r>
            <a:r>
              <a:rPr lang="ko-KR" altLang="en-US" dirty="0" smtClean="0">
                <a:solidFill>
                  <a:srgbClr val="FF0000"/>
                </a:solidFill>
              </a:rPr>
              <a:t> 클래스의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생성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dirty="0" smtClean="0">
                <a:solidFill>
                  <a:srgbClr val="FF0000"/>
                </a:solidFill>
              </a:rPr>
              <a:t> 호출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객체를 출력함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573"/>
            <a:ext cx="5800725" cy="2724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4281"/>
            <a:ext cx="6943725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215173"/>
            <a:ext cx="2187615" cy="9219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8734" y="1192192"/>
            <a:ext cx="5221991" cy="15047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3458" y="1342663"/>
            <a:ext cx="1064871" cy="150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01478" y="1597306"/>
            <a:ext cx="1504709" cy="127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78329" y="1967696"/>
            <a:ext cx="1620456" cy="173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4400" y="4051139"/>
            <a:ext cx="6029325" cy="34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5440101"/>
            <a:ext cx="2187614" cy="520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6901" y="3912243"/>
            <a:ext cx="2384385" cy="717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9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en-US" altLang="ko-KR" dirty="0" err="1" smtClean="0"/>
              <a:t>CallByValue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CallByReference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1800" dirty="0" err="1" smtClean="0"/>
              <a:t>CallByValue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Count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CallByValue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정의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각각의 객체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err="1" smtClean="0"/>
              <a:t>callByValue</a:t>
            </a:r>
            <a:r>
              <a:rPr lang="ko-KR" altLang="en-US" sz="1800" dirty="0" smtClean="0"/>
              <a:t>의 값 출력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err="1"/>
              <a:t>c</a:t>
            </a:r>
            <a:r>
              <a:rPr lang="en-US" altLang="ko-KR" sz="1800" dirty="0" err="1" smtClean="0"/>
              <a:t>ount.update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callByValue.count</a:t>
            </a:r>
            <a:r>
              <a:rPr lang="ko-KR" altLang="en-US" sz="1800" dirty="0" smtClean="0">
                <a:solidFill>
                  <a:srgbClr val="FF0000"/>
                </a:solidFill>
              </a:rPr>
              <a:t>값을 매개변수</a:t>
            </a:r>
            <a:r>
              <a:rPr lang="ko-KR" altLang="en-US" sz="1800" dirty="0" smtClean="0"/>
              <a:t>로 하여  실행 후 값 출력</a:t>
            </a:r>
            <a:endParaRPr lang="en-US" altLang="ko-KR" sz="18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1800" dirty="0"/>
              <a:t> </a:t>
            </a:r>
            <a:r>
              <a:rPr lang="ko-KR" altLang="en-US" sz="1800" dirty="0" smtClean="0"/>
              <a:t>해당 값만 넘어가서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실행되므로 실질적으로 객체의 값은 변화가 없음</a:t>
            </a:r>
            <a:r>
              <a:rPr lang="en-US" altLang="ko-KR" sz="1800" dirty="0" smtClean="0"/>
              <a:t>. (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실행 후 해당 값은 사라진다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CallByReference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/>
              <a:t>Count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CallByReference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클래스 정의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각각의 객체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err="1" smtClean="0"/>
              <a:t>callByReference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값 출력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count1.update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callByReference</a:t>
            </a:r>
            <a:r>
              <a:rPr lang="ko-KR" altLang="en-US" sz="1800" dirty="0" smtClean="0">
                <a:solidFill>
                  <a:srgbClr val="FF0000"/>
                </a:solidFill>
              </a:rPr>
              <a:t>객체를 </a:t>
            </a:r>
            <a:r>
              <a:rPr lang="ko-KR" altLang="en-US" sz="1800" dirty="0">
                <a:solidFill>
                  <a:srgbClr val="FF0000"/>
                </a:solidFill>
              </a:rPr>
              <a:t>매개변수</a:t>
            </a:r>
            <a:r>
              <a:rPr lang="ko-KR" altLang="en-US" sz="1800" dirty="0"/>
              <a:t>로 하여  실행 후 값 출력</a:t>
            </a:r>
            <a:endParaRPr lang="en-US" altLang="ko-KR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1800" dirty="0"/>
              <a:t> </a:t>
            </a:r>
            <a:r>
              <a:rPr lang="ko-KR" altLang="en-US" sz="1800" dirty="0" smtClean="0"/>
              <a:t>객체 자체가 넘어가서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실행되므로 </a:t>
            </a:r>
            <a:r>
              <a:rPr lang="ko-KR" altLang="en-US" sz="1800" dirty="0" smtClean="0"/>
              <a:t>객체의 값이 변화되어짐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271058" cy="321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989"/>
            <a:ext cx="4872942" cy="31370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17" y="4785528"/>
            <a:ext cx="1079700" cy="839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42" y="1760271"/>
            <a:ext cx="1028760" cy="6819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21397" y="1064871"/>
            <a:ext cx="76393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3377" y="3113590"/>
            <a:ext cx="2152891" cy="138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1397" y="4260024"/>
            <a:ext cx="2222340" cy="359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377" y="6400800"/>
            <a:ext cx="1956122" cy="1157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3377" y="4525701"/>
            <a:ext cx="1539433" cy="219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데이터 클래스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배열 선언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인원수 만큼 각 배열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각 배열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 넣기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" y="673320"/>
            <a:ext cx="5743575" cy="4886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8653" y="1412111"/>
            <a:ext cx="2488557" cy="1018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5504" y="2523281"/>
            <a:ext cx="2777924" cy="1250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8653" y="3819646"/>
            <a:ext cx="5090268" cy="1608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3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471820" y="399166"/>
            <a:ext cx="5584825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 전역에서 사용할 수 있는 변수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내부에서만 사용되는 변수</a:t>
            </a:r>
            <a:endParaRPr lang="en-US" altLang="ko-KR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/>
              <a:t>외부에서 사용할 경우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해주어야함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전역변수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 전역에서 사용되므로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실행한 후에 값이 바뀌어짐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지역변수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내에서만 사용되므로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실행한 후에 값이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543550" cy="596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70" y="4890837"/>
            <a:ext cx="2273524" cy="19671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9389" y="1018674"/>
            <a:ext cx="1331495" cy="272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347" y="1371600"/>
            <a:ext cx="4186990" cy="2029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9389" y="3505200"/>
            <a:ext cx="4973053" cy="2735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01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데이터 클래스 사용하기</a:t>
            </a:r>
            <a:endParaRPr lang="en-US" altLang="ko-KR" sz="1200" dirty="0" smtClean="0"/>
          </a:p>
          <a:p>
            <a:pPr marL="457200" indent="-457200">
              <a:buAutoNum type="arabicParenR"/>
            </a:pPr>
            <a:r>
              <a:rPr lang="ko-KR" altLang="en-US" sz="1200" dirty="0" smtClean="0"/>
              <a:t>객체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데이터 객체와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만듦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데이터 넣기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- For</a:t>
            </a:r>
            <a:r>
              <a:rPr lang="ko-KR" altLang="en-US" sz="1200" dirty="0" smtClean="0"/>
              <a:t>문으로 배열의 크기만큼 객체의  </a:t>
            </a:r>
            <a:r>
              <a:rPr lang="en-US" altLang="ko-KR" sz="1200" dirty="0" err="1" smtClean="0"/>
              <a:t>SetData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이용 자료를 가상으로 만들어 객체의 배열 변수에 원소를 넣어줌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초기화시킨다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데이터 출력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- For</a:t>
            </a:r>
            <a:r>
              <a:rPr lang="ko-KR" altLang="en-US" sz="1200" dirty="0" smtClean="0"/>
              <a:t>문으로 배열의 각 원소를 출력함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0566"/>
            <a:ext cx="6509204" cy="29517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4088532"/>
            <a:ext cx="6125154" cy="18702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916" y="1363579"/>
            <a:ext cx="2743200" cy="312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874" y="1724526"/>
            <a:ext cx="2662989" cy="850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9916" y="2662989"/>
            <a:ext cx="5779288" cy="545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7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 smtClean="0"/>
              <a:t>성적집계표 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1600" dirty="0" smtClean="0"/>
              <a:t>데이터 클래스 사용하기</a:t>
            </a:r>
            <a:endParaRPr lang="en-US" altLang="ko-KR" sz="1600" dirty="0" smtClean="0"/>
          </a:p>
          <a:p>
            <a:pPr marL="457200" indent="-457200">
              <a:buAutoNum type="arabicParenR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날짜 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여기서는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날짜 출력 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데이터 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인스턴스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자료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배열에 자료 넣기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자료 생성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SetData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배열에 자료를 넣음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3)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For</a:t>
            </a:r>
            <a:r>
              <a:rPr lang="ko-KR" altLang="en-US" sz="1600" dirty="0" smtClean="0"/>
              <a:t>문으로 배열의 크기만큼 실행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각 자료를 출력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출력과 동시에 합계를 구함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합계로 평균을 구함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9166"/>
            <a:ext cx="6509203" cy="65414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1895" y="1540042"/>
            <a:ext cx="4732421" cy="601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9916" y="2181726"/>
            <a:ext cx="2735179" cy="858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1895" y="3120189"/>
            <a:ext cx="5787309" cy="3537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2421" y="4684295"/>
            <a:ext cx="1435768" cy="689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1895" y="5518484"/>
            <a:ext cx="2109537" cy="697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2421" y="4604084"/>
            <a:ext cx="5586783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4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성적집계표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57" y="420938"/>
            <a:ext cx="4187142" cy="59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3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엘리베이터 클래스 만들기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변수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최상층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최하층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현재층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메시지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smtClean="0"/>
              <a:t>엘리베이터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메시지에 층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메시지에 층 저장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689"/>
            <a:ext cx="6509204" cy="40308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8653" y="2245489"/>
            <a:ext cx="4224760" cy="56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7078" y="2870522"/>
            <a:ext cx="5578998" cy="2534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9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엘리베이터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메인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 smtClean="0"/>
              <a:t>메인 클래스 내부에 전역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전역 변수 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전역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엘리베이터 클래스로 객체 생성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객체를 </a:t>
            </a:r>
            <a:r>
              <a:rPr lang="ko-KR" altLang="en-US" dirty="0" err="1" smtClean="0"/>
              <a:t>인스턴스화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객체의 올라가기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객체의 내려가기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420938"/>
            <a:ext cx="4352925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62" y="3697991"/>
            <a:ext cx="1552575" cy="2867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4951" y="1296365"/>
            <a:ext cx="3576577" cy="810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871" y="2314937"/>
            <a:ext cx="2210764" cy="416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4871" y="2789499"/>
            <a:ext cx="3356657" cy="1678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변수 정의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볼륨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채널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볼륨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볼륨 메시지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볼륨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볼륨 메시지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채널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메시지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채널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메시지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399166"/>
            <a:ext cx="4780344" cy="60935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2354" y="1099595"/>
            <a:ext cx="1296365" cy="1018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7630" y="2187615"/>
            <a:ext cx="4315377" cy="4120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 err="1"/>
              <a:t>리모콘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메인 클래스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TVRC </a:t>
            </a:r>
            <a:r>
              <a:rPr lang="ko-KR" altLang="en-US" sz="1800" dirty="0" smtClean="0"/>
              <a:t>클래스로 </a:t>
            </a:r>
            <a:r>
              <a:rPr lang="en-US" altLang="ko-KR" sz="1800" dirty="0" err="1" smtClean="0"/>
              <a:t>tv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 생성</a:t>
            </a:r>
            <a:r>
              <a:rPr lang="en-US" altLang="ko-KR" sz="1800" dirty="0" smtClean="0"/>
              <a:t>, TVRC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볼륨업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메시지 출력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볼륨다운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메시지 출력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err="1" smtClean="0"/>
              <a:t>채널업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메시지 출력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채널다운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메시지 출력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실행 결과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420938"/>
            <a:ext cx="3571875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399166"/>
            <a:ext cx="2314575" cy="4333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3296" y="1365813"/>
            <a:ext cx="2592729" cy="2708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4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계산 클래스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합계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오버로딩으로 여러 개를 만듦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클래스로 객체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인스턴스화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호출 시 매개변수를 다르게 하여 </a:t>
            </a:r>
            <a:r>
              <a:rPr lang="ko-KR" altLang="en-US" dirty="0" err="1" smtClean="0"/>
              <a:t>오버로딩함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16242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2091"/>
            <a:ext cx="53816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" y="5668099"/>
            <a:ext cx="2047875" cy="800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1684" y="1291389"/>
            <a:ext cx="3520741" cy="1868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8358" y="4459705"/>
            <a:ext cx="4483267" cy="842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37" y="5615691"/>
            <a:ext cx="2142704" cy="8525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6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가변 인수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합계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가변인수를 매개변수로 받아 합계 구함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평균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위의 합계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평균을 구함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메인 클래스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클래스로 객체 생성</a:t>
            </a:r>
            <a:r>
              <a:rPr lang="en-US" altLang="ko-KR" dirty="0"/>
              <a:t>, </a:t>
            </a:r>
            <a:r>
              <a:rPr lang="ko-KR" altLang="en-US" dirty="0" err="1"/>
              <a:t>인스턴스화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시 가변적으로 매개변수를 주어 실행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3086100" cy="290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4241"/>
            <a:ext cx="4629150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553"/>
            <a:ext cx="971550" cy="533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0947" y="661500"/>
            <a:ext cx="2725153" cy="2592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947" y="3793958"/>
            <a:ext cx="4268203" cy="151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544553"/>
            <a:ext cx="971550" cy="431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4891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1596</Words>
  <Application>Microsoft Office PowerPoint</Application>
  <PresentationFormat>와이드스크린</PresentationFormat>
  <Paragraphs>347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Arial</vt:lpstr>
      <vt:lpstr>Symbol</vt:lpstr>
      <vt:lpstr>디자인 사용자 지정</vt:lpstr>
      <vt:lpstr>3_Default Design</vt:lpstr>
      <vt:lpstr>객체지향 복습</vt:lpstr>
      <vt:lpstr>1. 메소드</vt:lpstr>
      <vt:lpstr>2. 변수</vt:lpstr>
      <vt:lpstr>3. 클래스, 객체, 인스턴스(엘리베이터)</vt:lpstr>
      <vt:lpstr>3. 클래스, 객체, 인스턴스(엘리베이터)</vt:lpstr>
      <vt:lpstr>4. 클래스, 객체, 인스턴스(리모콘)</vt:lpstr>
      <vt:lpstr>4. 클래스, 객체, 인스턴스(리모콘)</vt:lpstr>
      <vt:lpstr>5. 메소드 오버로딩(계산기)</vt:lpstr>
      <vt:lpstr>6. 가변 인수</vt:lpstr>
      <vt:lpstr>7. 생성자(엘리베이터)</vt:lpstr>
      <vt:lpstr>7. 생성자(엘리베이터)</vt:lpstr>
      <vt:lpstr>7. 생성자(엘리베이터)</vt:lpstr>
      <vt:lpstr>8. 생성자(리모콘)</vt:lpstr>
      <vt:lpstr>9. 상속(엘리베이터)</vt:lpstr>
      <vt:lpstr>10. 상속(리모콘)</vt:lpstr>
      <vt:lpstr>11. 메소드 오버라이딩</vt:lpstr>
      <vt:lpstr>11. 메소드 오버라이딩</vt:lpstr>
      <vt:lpstr>12. 클래스, 추상클래스, 인터페이스</vt:lpstr>
      <vt:lpstr>12. 클래스, 추상클래스, 인터페이스</vt:lpstr>
      <vt:lpstr>12. 클래스, 추상클래스, 인터페이스</vt:lpstr>
      <vt:lpstr>12. 클래스, 추상클래스, 인터페이스</vt:lpstr>
      <vt:lpstr>13. 접근제어자로 캡슐화하기</vt:lpstr>
      <vt:lpstr>13. 접근제어자로 캡슐화하기</vt:lpstr>
      <vt:lpstr>14. 싱글톤 패턴</vt:lpstr>
      <vt:lpstr>14. 싱글톤 패턴</vt:lpstr>
      <vt:lpstr>15. 팩토리 패턴</vt:lpstr>
      <vt:lpstr>15. 팩토리 패턴</vt:lpstr>
      <vt:lpstr>16. CallByValue, CallByReference</vt:lpstr>
      <vt:lpstr>17. 클래스 만들기</vt:lpstr>
      <vt:lpstr>17. 클래스 만들기</vt:lpstr>
      <vt:lpstr>17. 성적집계표 출력</vt:lpstr>
      <vt:lpstr>17. 성적집계표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57</cp:revision>
  <dcterms:created xsi:type="dcterms:W3CDTF">2018-03-29T02:29:13Z</dcterms:created>
  <dcterms:modified xsi:type="dcterms:W3CDTF">2018-05-28T11:50:39Z</dcterms:modified>
</cp:coreProperties>
</file>