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36"/>
  </p:notesMasterIdLst>
  <p:handoutMasterIdLst>
    <p:handoutMasterId r:id="rId37"/>
  </p:handoutMasterIdLst>
  <p:sldIdLst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6</a:t>
            </a:r>
            <a:r>
              <a:rPr lang="ko-KR" altLang="en-US" sz="4800" dirty="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27" y="1207023"/>
            <a:ext cx="2056797" cy="39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719012" y="399166"/>
            <a:ext cx="6375018" cy="6165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클래스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변수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처음 볼륨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처음 채널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알림</a:t>
            </a:r>
            <a:r>
              <a:rPr lang="en-US" altLang="ko-KR" dirty="0" smtClean="0"/>
              <a:t>(Voice)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볼륨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내리기 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볼륨 올리고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볼륨을</a:t>
            </a:r>
            <a:r>
              <a:rPr lang="en-US" altLang="ko-KR" dirty="0"/>
              <a:t> </a:t>
            </a:r>
            <a:r>
              <a:rPr lang="en-US" altLang="ko-KR" dirty="0" smtClean="0"/>
              <a:t>Voice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 볼륨이면 </a:t>
            </a:r>
            <a:r>
              <a:rPr lang="en-US" altLang="ko-KR" dirty="0" smtClean="0"/>
              <a:t>Voice</a:t>
            </a:r>
            <a:r>
              <a:rPr lang="ko-KR" altLang="en-US" dirty="0" smtClean="0"/>
              <a:t>에 알림 문구를 저장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채널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내리기 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위와 동일한 구조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953414" cy="61534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989" y="842211"/>
            <a:ext cx="1315453" cy="1034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011" y="1957137"/>
            <a:ext cx="4668252" cy="4347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 err="1"/>
              <a:t>리모콘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객체 변수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생성하고 참조변수에 넣음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TVRC 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 = new TVRC();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“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”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tv.VolUp</a:t>
            </a:r>
            <a:r>
              <a:rPr lang="en-US" altLang="ko-KR" dirty="0" smtClean="0"/>
              <a:t>();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tv.VolDn</a:t>
            </a:r>
            <a:r>
              <a:rPr lang="en-US" altLang="ko-KR" dirty="0" smtClean="0"/>
              <a:t>();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tv.ChannelUp</a:t>
            </a:r>
            <a:r>
              <a:rPr lang="en-US" altLang="ko-KR" dirty="0" smtClean="0"/>
              <a:t>();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tv.ChannelDn</a:t>
            </a:r>
            <a:r>
              <a:rPr lang="en-US" altLang="ko-KR" dirty="0" smtClean="0"/>
              <a:t>();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" y="420937"/>
            <a:ext cx="3993177" cy="4232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57" y="2690872"/>
            <a:ext cx="2219325" cy="3924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1251" y="1157468"/>
            <a:ext cx="1805650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8101" y="1481559"/>
            <a:ext cx="3162734" cy="2905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메소드는</a:t>
            </a:r>
            <a:r>
              <a:rPr lang="ko-KR" altLang="en-US" dirty="0" smtClean="0"/>
              <a:t> 매개변수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의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개수가 다르면 동일한 이름이 사용가능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동일한 이름의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여러 개 만들기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 startAt="2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개수는 다르게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" y="395991"/>
            <a:ext cx="3781425" cy="3086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" y="3482091"/>
            <a:ext cx="5095875" cy="2276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435" y="1250066"/>
            <a:ext cx="3327100" cy="2002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5975" y="4467263"/>
            <a:ext cx="4248010" cy="856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2" y="5758566"/>
            <a:ext cx="1885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동일한 이름과 서로 다른 매개변수를 가진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여러 개 만듦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매개변수의 형식은 같되 개수가 다르게 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수학 점수 계산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 점수 계산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 점수 계산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" y="820104"/>
            <a:ext cx="6510025" cy="54220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7095" y="1628274"/>
            <a:ext cx="4973052" cy="1435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9074" y="3136232"/>
            <a:ext cx="5486400" cy="1387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7095" y="4620126"/>
            <a:ext cx="6031831" cy="139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5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r>
              <a:rPr lang="en-US" altLang="ko-KR" dirty="0"/>
              <a:t>(</a:t>
            </a:r>
            <a:r>
              <a:rPr lang="ko-KR" altLang="en-US" dirty="0"/>
              <a:t>점수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매개변수의 개수를 다르게 준다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" y="420938"/>
            <a:ext cx="5145750" cy="2923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" y="3426121"/>
            <a:ext cx="3756788" cy="3138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1170" y="1967696"/>
            <a:ext cx="2419108" cy="219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4319" y="2361235"/>
            <a:ext cx="3460830" cy="625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7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최상층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최하층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현재층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도움말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최대층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최하층 </a:t>
            </a:r>
            <a:r>
              <a:rPr lang="en-US" altLang="ko-KR" dirty="0" smtClean="0"/>
              <a:t>0, </a:t>
            </a:r>
            <a:r>
              <a:rPr lang="ko-KR" altLang="en-US" dirty="0" err="1" smtClean="0"/>
              <a:t>현재층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매개변수 받는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매개변수로 층을 받음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+</a:t>
            </a:r>
            <a:r>
              <a:rPr lang="ko-KR" altLang="en-US" dirty="0" smtClean="0"/>
              <a:t>이면</a:t>
            </a:r>
            <a:r>
              <a:rPr lang="en-US" altLang="ko-KR" dirty="0"/>
              <a:t> </a:t>
            </a:r>
            <a:r>
              <a:rPr lang="ko-KR" altLang="en-US" dirty="0" smtClean="0"/>
              <a:t>해당 숫자만큼 올라감</a:t>
            </a:r>
            <a:r>
              <a:rPr lang="en-US" altLang="ko-KR" dirty="0" smtClean="0"/>
              <a:t>;</a:t>
            </a:r>
          </a:p>
          <a:p>
            <a:pPr>
              <a:buFontTx/>
              <a:buChar char="-"/>
            </a:pPr>
            <a:r>
              <a:rPr lang="en-US" altLang="ko-KR" dirty="0" smtClean="0"/>
              <a:t>-</a:t>
            </a:r>
            <a:r>
              <a:rPr lang="ko-KR" altLang="en-US" dirty="0" smtClean="0"/>
              <a:t>이면</a:t>
            </a:r>
            <a:r>
              <a:rPr lang="en-US" altLang="ko-KR" dirty="0"/>
              <a:t> </a:t>
            </a:r>
            <a:r>
              <a:rPr lang="ko-KR" altLang="en-US" dirty="0" smtClean="0"/>
              <a:t>해당 숫자만큼 내려감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올라가는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내려가는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4" y="399167"/>
            <a:ext cx="4237210" cy="6458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8463" y="1227221"/>
            <a:ext cx="1435769" cy="505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4505" y="1804737"/>
            <a:ext cx="3088106" cy="898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8463" y="2759242"/>
            <a:ext cx="3551411" cy="1644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8463" y="4491789"/>
            <a:ext cx="3336758" cy="2253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1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 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생성자로</a:t>
            </a:r>
            <a:r>
              <a:rPr lang="ko-KR" altLang="en-US" sz="1400" dirty="0" smtClean="0"/>
              <a:t> 객체 만들기</a:t>
            </a:r>
            <a:endParaRPr lang="en-US" altLang="ko-KR" sz="1400" dirty="0" smtClean="0"/>
          </a:p>
          <a:p>
            <a:pPr marL="457200" indent="-457200">
              <a:buAutoNum type="arabicParenR"/>
            </a:pPr>
            <a:r>
              <a:rPr lang="ko-KR" altLang="en-US" sz="1400" dirty="0" smtClean="0"/>
              <a:t>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변수 만듦</a:t>
            </a:r>
            <a:r>
              <a:rPr lang="en-US" altLang="ko-KR" sz="14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매개변수 </a:t>
            </a:r>
            <a:r>
              <a:rPr lang="ko-KR" altLang="en-US" sz="1400" dirty="0" err="1" smtClean="0"/>
              <a:t>생성자로</a:t>
            </a:r>
            <a:r>
              <a:rPr lang="ko-KR" altLang="en-US" sz="1400" dirty="0" smtClean="0"/>
              <a:t> 객체 만들기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매개변수 </a:t>
            </a:r>
            <a:r>
              <a:rPr lang="en-US" altLang="ko-KR" sz="1400" dirty="0" smtClean="0"/>
              <a:t>5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엘리베이터를 만들자 마자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층 올림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최종 층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층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매개변수 </a:t>
            </a:r>
            <a:r>
              <a:rPr lang="en-US" altLang="ko-KR" sz="1400" dirty="0" smtClean="0"/>
              <a:t>-5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엘리베이터를 만들자 마자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층 내림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최종 층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층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처음층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실행 결과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29" y="3221741"/>
            <a:ext cx="1704975" cy="3343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9165"/>
            <a:ext cx="4725737" cy="41631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653" y="1527858"/>
            <a:ext cx="4005576" cy="16938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8653" y="3275635"/>
            <a:ext cx="3927083" cy="995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4229" y="3221741"/>
            <a:ext cx="1704975" cy="3343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/>
              <a:t>생성자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 </a:t>
            </a:r>
            <a:r>
              <a:rPr lang="en-US" altLang="ko-KR" dirty="0"/>
              <a:t>-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볼륨과 채널을 매개변수로 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만듦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볼륨이 양수이면 볼륨 올림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볼륨이 음수이면 볼륨 내림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채널이 양수이면 채널 올림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채널이 음수이면 채널 내림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 외의 내용은 앞의 </a:t>
            </a:r>
            <a:r>
              <a:rPr lang="ko-KR" altLang="en-US" dirty="0" err="1" smtClean="0"/>
              <a:t>리모콘과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411970" cy="52853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3458" y="3102015"/>
            <a:ext cx="5451676" cy="2604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3848" y="3460831"/>
            <a:ext cx="4537276" cy="949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0699" y="4560425"/>
            <a:ext cx="5104435" cy="960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3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ko-KR" altLang="en-US" dirty="0" err="1"/>
              <a:t>리모콘</a:t>
            </a:r>
            <a:r>
              <a:rPr lang="en-US" altLang="ko-KR" dirty="0"/>
              <a:t>) 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매개변수를 주어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사용하기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볼륨 </a:t>
            </a:r>
            <a:r>
              <a:rPr lang="en-US" altLang="ko-KR" sz="1600" dirty="0" smtClean="0"/>
              <a:t>5, </a:t>
            </a:r>
            <a:r>
              <a:rPr lang="ko-KR" altLang="en-US" sz="1600" dirty="0" smtClean="0"/>
              <a:t>채널 </a:t>
            </a:r>
            <a:r>
              <a:rPr lang="en-US" altLang="ko-KR" sz="1600" dirty="0" smtClean="0"/>
              <a:t>0</a:t>
            </a:r>
          </a:p>
          <a:p>
            <a:pPr marL="0" indent="0">
              <a:buNone/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볼륨을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올림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볼륨</a:t>
            </a:r>
            <a:r>
              <a:rPr lang="en-US" altLang="ko-KR" sz="1600" dirty="0" smtClean="0"/>
              <a:t>-5, </a:t>
            </a:r>
            <a:r>
              <a:rPr lang="ko-KR" altLang="en-US" sz="1600" dirty="0" smtClean="0"/>
              <a:t>채널 </a:t>
            </a:r>
            <a:r>
              <a:rPr lang="en-US" altLang="ko-KR" sz="1600" dirty="0" smtClean="0"/>
              <a:t>0</a:t>
            </a:r>
          </a:p>
          <a:p>
            <a:pPr marL="0" indent="0">
              <a:buNone/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볼륨을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볼륨 </a:t>
            </a:r>
            <a:r>
              <a:rPr lang="en-US" altLang="ko-KR" sz="1600" dirty="0" smtClean="0"/>
              <a:t>0, </a:t>
            </a:r>
            <a:r>
              <a:rPr lang="ko-KR" altLang="en-US" sz="1600" dirty="0" smtClean="0"/>
              <a:t>채널 </a:t>
            </a:r>
            <a:r>
              <a:rPr lang="en-US" altLang="ko-KR" sz="1600" dirty="0" smtClean="0"/>
              <a:t>10</a:t>
            </a:r>
          </a:p>
          <a:p>
            <a:pPr marL="0" indent="0">
              <a:buNone/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채널을 </a:t>
            </a:r>
            <a:r>
              <a:rPr lang="en-US" altLang="ko-KR" sz="1600" dirty="0" smtClean="0"/>
              <a:t>10 </a:t>
            </a:r>
            <a:r>
              <a:rPr lang="ko-KR" altLang="en-US" sz="1600" dirty="0" smtClean="0"/>
              <a:t>올림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볼륨 </a:t>
            </a:r>
            <a:r>
              <a:rPr lang="en-US" altLang="ko-KR" sz="1600" dirty="0" smtClean="0"/>
              <a:t>0, </a:t>
            </a:r>
            <a:r>
              <a:rPr lang="ko-KR" altLang="en-US" sz="1600" dirty="0" smtClean="0"/>
              <a:t>채널 </a:t>
            </a:r>
            <a:r>
              <a:rPr lang="en-US" altLang="ko-KR" sz="1600" dirty="0" smtClean="0"/>
              <a:t>-10</a:t>
            </a:r>
          </a:p>
          <a:p>
            <a:pPr marL="0" indent="0">
              <a:buNone/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채널을 </a:t>
            </a:r>
            <a:r>
              <a:rPr lang="en-US" altLang="ko-KR" sz="1600" dirty="0" smtClean="0"/>
              <a:t>10 </a:t>
            </a:r>
            <a:r>
              <a:rPr lang="ko-KR" altLang="en-US" sz="1600" dirty="0" smtClean="0"/>
              <a:t>내림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399165"/>
            <a:ext cx="5323804" cy="3513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3912875"/>
            <a:ext cx="3043591" cy="24746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92192" y="1747777"/>
            <a:ext cx="4305783" cy="1782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2663" y="4155311"/>
            <a:ext cx="2872502" cy="223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9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 내부에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 수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“</a:t>
            </a:r>
            <a:r>
              <a:rPr lang="ko-KR" altLang="en-US" dirty="0" smtClean="0"/>
              <a:t>반환타입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)”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실행할 코딩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“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“</a:t>
            </a:r>
            <a:r>
              <a:rPr lang="ko-KR" altLang="en-US" sz="2000" dirty="0" err="1" smtClean="0"/>
              <a:t>클래스명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메소드명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매개변수</a:t>
            </a:r>
            <a:r>
              <a:rPr lang="en-US" altLang="ko-KR" sz="2000" dirty="0" smtClean="0"/>
              <a:t>)”</a:t>
            </a:r>
          </a:p>
          <a:p>
            <a:pPr>
              <a:buFontTx/>
              <a:buChar char="-"/>
            </a:pPr>
            <a:r>
              <a:rPr lang="ko-KR" altLang="en-US" dirty="0" smtClean="0"/>
              <a:t>같은 클래스일 경우 클래스는 생략 가능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5" y="944844"/>
            <a:ext cx="6162675" cy="267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5" y="4213216"/>
            <a:ext cx="1247775" cy="533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" y="1548063"/>
            <a:ext cx="2999874" cy="73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9705" y="2350168"/>
            <a:ext cx="5668685" cy="1131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클래스 상속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엘리베이터</a:t>
            </a:r>
            <a:r>
              <a:rPr lang="en-US" altLang="ko-KR" dirty="0" smtClean="0"/>
              <a:t>2 </a:t>
            </a:r>
            <a:r>
              <a:rPr lang="ko-KR" altLang="en-US" dirty="0" smtClean="0"/>
              <a:t>클래스를 상속하여 엘리베이터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클래스를 만듦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r</a:t>
            </a:r>
            <a:r>
              <a:rPr lang="en-US" altLang="ko-KR" dirty="0" smtClean="0"/>
              <a:t>epair()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상속 클래스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엘리베이터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있던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사용 가능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추가된 </a:t>
            </a:r>
            <a:r>
              <a:rPr lang="en-US" altLang="ko-KR" dirty="0" smtClean="0"/>
              <a:t>repair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8" y="582833"/>
            <a:ext cx="4782957" cy="2100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8" y="2683360"/>
            <a:ext cx="4655635" cy="3764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74694" y="1446835"/>
            <a:ext cx="2071868" cy="370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7549" y="1921397"/>
            <a:ext cx="2569580" cy="600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1722" y="3819646"/>
            <a:ext cx="2581154" cy="231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1722" y="4120587"/>
            <a:ext cx="3784922" cy="185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1722" y="5590572"/>
            <a:ext cx="972273" cy="115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42663" y="4282633"/>
            <a:ext cx="717631" cy="162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42663" y="4965539"/>
            <a:ext cx="717631" cy="196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817" y="3867150"/>
            <a:ext cx="1752600" cy="29908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28658" y="6667018"/>
            <a:ext cx="1817226" cy="190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5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/>
              <a:t>상속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기존의 </a:t>
            </a:r>
            <a:r>
              <a:rPr lang="en-US" altLang="ko-KR" dirty="0" smtClean="0"/>
              <a:t>TVRC2 </a:t>
            </a:r>
            <a:r>
              <a:rPr lang="ko-KR" altLang="en-US" dirty="0" smtClean="0"/>
              <a:t>클래스를 상속하여 </a:t>
            </a:r>
            <a:r>
              <a:rPr lang="en-US" altLang="ko-KR" dirty="0" smtClean="0"/>
              <a:t>TVRC3 </a:t>
            </a:r>
            <a:r>
              <a:rPr lang="ko-KR" altLang="en-US" dirty="0"/>
              <a:t>클래스를 만듦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battery()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상속 클래스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기존의 </a:t>
            </a:r>
            <a:r>
              <a:rPr lang="en-US" altLang="ko-KR" dirty="0" smtClean="0"/>
              <a:t>TVRC2</a:t>
            </a:r>
            <a:r>
              <a:rPr lang="ko-KR" altLang="en-US" dirty="0"/>
              <a:t>에 있던 </a:t>
            </a:r>
            <a:r>
              <a:rPr lang="ko-KR" altLang="en-US" dirty="0" err="1"/>
              <a:t>메소드</a:t>
            </a:r>
            <a:r>
              <a:rPr lang="ko-KR" altLang="en-US" dirty="0"/>
              <a:t> 모두 사용 가능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추가된 </a:t>
            </a:r>
            <a:r>
              <a:rPr lang="en-US" altLang="ko-KR" dirty="0" smtClean="0"/>
              <a:t>battery </a:t>
            </a:r>
            <a:r>
              <a:rPr lang="ko-KR" altLang="en-US" dirty="0" err="1"/>
              <a:t>메소드도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0938"/>
            <a:ext cx="4026905" cy="2252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73752"/>
            <a:ext cx="3436735" cy="4184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84385" y="1342663"/>
            <a:ext cx="1642519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6608" y="1713053"/>
            <a:ext cx="3390296" cy="671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6608" y="3900668"/>
            <a:ext cx="2800126" cy="2303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6608" y="6296628"/>
            <a:ext cx="2453833" cy="268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629" y="2673752"/>
            <a:ext cx="2228850" cy="40195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23818" y="6565016"/>
            <a:ext cx="1990845" cy="128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8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클래스를 상속할 때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클래스의 </a:t>
            </a:r>
            <a:r>
              <a:rPr lang="ko-KR" altLang="en-US" dirty="0" err="1" smtClean="0"/>
              <a:t>메소드명과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메소드명과</a:t>
            </a:r>
            <a:r>
              <a:rPr lang="ko-KR" altLang="en-US" dirty="0" smtClean="0"/>
              <a:t> 매개변수를 가진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시 뒤에 만든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실행되도록 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up(), down()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up(), down()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83716"/>
            <a:ext cx="4569313" cy="3074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716"/>
            <a:ext cx="5495925" cy="3429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13995" y="960699"/>
            <a:ext cx="1319514" cy="243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1713053"/>
            <a:ext cx="1458411" cy="185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" y="3102015"/>
            <a:ext cx="1597307" cy="162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3296" y="5312780"/>
            <a:ext cx="960699" cy="162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3296" y="5994480"/>
            <a:ext cx="960699" cy="140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1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709552"/>
            <a:ext cx="2933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2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클래스 만들기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1400" dirty="0" smtClean="0"/>
              <a:t>클래스 만들기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변수 선언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데이터를 넣는 데 필요한 배열을 선언함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국어 점수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영어 점수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수학 점수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합계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평균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2) </a:t>
            </a:r>
            <a:r>
              <a:rPr lang="ko-KR" altLang="en-US" sz="1400" dirty="0" err="1" smtClean="0"/>
              <a:t>생성자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변수를 생성하는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배열의 크기를 매개변수로 받아 배열을 생성함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초기화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배열의 원소를 </a:t>
            </a:r>
            <a:r>
              <a:rPr lang="ko-KR" altLang="en-US" sz="1400" dirty="0" err="1" smtClean="0"/>
              <a:t>초기화해주는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원소를 매개변수로 받아 배열 안에 넣어 줌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4038"/>
            <a:ext cx="6308203" cy="545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5033" y="1469985"/>
            <a:ext cx="3414532" cy="12037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5033" y="2789499"/>
            <a:ext cx="4421529" cy="1354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5033" y="4259484"/>
            <a:ext cx="5683169" cy="1632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클래스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인원 수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매개변수로 받아 자료를 넣을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배열에 자료 넣기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자료를 임의로 생성함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생성된 임의의 자료를 매개변수로 하여 </a:t>
            </a:r>
            <a:r>
              <a:rPr lang="en-US" altLang="ko-KR" dirty="0" err="1" smtClean="0"/>
              <a:t>SetData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각 배열에 자료들이 들어감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인원수만큼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3)</a:t>
            </a:r>
            <a:r>
              <a:rPr lang="ko-KR" altLang="en-US" dirty="0"/>
              <a:t> </a:t>
            </a:r>
            <a:r>
              <a:rPr lang="ko-KR" altLang="en-US" dirty="0" smtClean="0"/>
              <a:t>배열의 자료 출력하기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배열의 각 자료를 출력함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For</a:t>
            </a:r>
            <a:r>
              <a:rPr lang="ko-KR" altLang="en-US" dirty="0" smtClean="0"/>
              <a:t>로 인원수만큼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883"/>
            <a:ext cx="6490453" cy="3041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8" y="4410014"/>
            <a:ext cx="4981575" cy="1533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7726" y="1652337"/>
            <a:ext cx="2350169" cy="352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9705" y="2077453"/>
            <a:ext cx="2614863" cy="834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705" y="2983832"/>
            <a:ext cx="5840748" cy="529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8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ko-KR" altLang="en-US" dirty="0" smtClean="0"/>
              <a:t>성적 집계표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배열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인원 수만큼 배열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배열에 자료 넣기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인원 수만큼 자료 만들고 배열에 넣음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자료의 합계 구하기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인원 수만큼 각 자료의 합계 구함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자료의 평균 구하기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인원 수만큼 각 자료의 평균 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자료는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로 인원 수만큼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평균은 구한 값을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239606" cy="64370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" y="1724526"/>
            <a:ext cx="2173705" cy="385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1578" y="2173704"/>
            <a:ext cx="2630905" cy="850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" y="3080084"/>
            <a:ext cx="1981200" cy="1379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9600" y="4555958"/>
            <a:ext cx="1917032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" y="5253789"/>
            <a:ext cx="5630006" cy="1311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9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성적 집계표</a:t>
            </a:r>
            <a:r>
              <a:rPr lang="en-US" altLang="ko-KR" dirty="0"/>
              <a:t>(</a:t>
            </a:r>
            <a:r>
              <a:rPr lang="ko-KR" altLang="en-US" dirty="0"/>
              <a:t>한 페이지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53" y="825179"/>
            <a:ext cx="3409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3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/>
              <a:t>성적 집계표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페이지</a:t>
            </a:r>
            <a:r>
              <a:rPr lang="en-US" altLang="ko-KR" dirty="0"/>
              <a:t>)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필요 변수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자료 넣을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클래스로 생성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자료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배열에 넣음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총 페이지 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시작 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누적 페이지 합계 변수</a:t>
            </a:r>
            <a:r>
              <a:rPr lang="en-US" altLang="ko-KR" dirty="0" smtClean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페이지가 바뀌어도 초기화되지 않도록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페이지 출력 범위 밖에 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" y="781527"/>
            <a:ext cx="6491356" cy="54011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379" y="2470484"/>
            <a:ext cx="272715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6379" y="2999874"/>
            <a:ext cx="3336758" cy="1114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6379" y="4186989"/>
            <a:ext cx="2879558" cy="585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379" y="4812632"/>
            <a:ext cx="1323474" cy="333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6379" y="5186137"/>
            <a:ext cx="3577389" cy="996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3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성적 집계표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</a:t>
            </a:r>
            <a:r>
              <a:rPr lang="ko-KR" altLang="en-US" dirty="0"/>
              <a:t>페이지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상단 부분 출력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헤드 출력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dirty="0">
                <a:solidFill>
                  <a:srgbClr val="FF0000"/>
                </a:solidFill>
              </a:rPr>
              <a:t>페이지 합계 변수</a:t>
            </a:r>
            <a:r>
              <a:rPr lang="en-US" altLang="ko-KR" sz="1400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</a:rPr>
              <a:t>페이지가 </a:t>
            </a:r>
            <a:r>
              <a:rPr lang="ko-KR" altLang="en-US" sz="1400" dirty="0" smtClean="0">
                <a:solidFill>
                  <a:srgbClr val="FF0000"/>
                </a:solidFill>
              </a:rPr>
              <a:t>바뀔 때마다 초기화되도록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 출력 범위 안에 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항목 출력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한 항목을 출력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한 항목의 자료들을 누적함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For</a:t>
            </a:r>
            <a:r>
              <a:rPr lang="ko-KR" altLang="en-US" sz="1400" dirty="0" smtClean="0"/>
              <a:t>로 정해진 항목 수</a:t>
            </a:r>
            <a:r>
              <a:rPr lang="en-US" altLang="ko-KR" sz="1400" dirty="0" smtClean="0"/>
              <a:t>(30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만큼 출력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현재 페이지 평균 구하기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누적된 값으로 현재 페이지 평균을 구함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누적 페이지 평균 구하기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누적된 값으로 누적 페이지 평균을 구함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시작 번호 바꾸기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한 페이지의 시작 번호를 인원 수만큼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해준다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90"/>
            <a:ext cx="6054305" cy="6500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9705" y="577515"/>
            <a:ext cx="4066674" cy="473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663" y="1842396"/>
            <a:ext cx="5420642" cy="2304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9705" y="4211053"/>
            <a:ext cx="5404600" cy="1074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705" y="5325979"/>
            <a:ext cx="5141495" cy="1130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600" y="357890"/>
            <a:ext cx="4618537" cy="65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3663" y="6565016"/>
            <a:ext cx="1363579" cy="100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4295" y="629470"/>
            <a:ext cx="1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295" y="1842397"/>
            <a:ext cx="1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143" y="4211053"/>
            <a:ext cx="1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295" y="5294259"/>
            <a:ext cx="1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295" y="6377465"/>
            <a:ext cx="1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9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" y="399166"/>
            <a:ext cx="5257800" cy="5981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전역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외부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소속된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클래스에서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으로 선언</a:t>
            </a:r>
            <a:r>
              <a:rPr lang="en-US" altLang="ko-KR" sz="1600" dirty="0" smtClean="0"/>
              <a:t>. (Static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;)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클래스에서 계속 존재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지역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소속된 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매개변수로 선언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선언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실행시</a:t>
            </a:r>
            <a:r>
              <a:rPr lang="ko-KR" altLang="en-US" sz="1600" dirty="0" smtClean="0"/>
              <a:t> 존재했다가 사라짐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하면 해당 지역변수를 내보내줄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실행 결과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94" y="4306589"/>
            <a:ext cx="2600325" cy="2162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3347" y="1058779"/>
            <a:ext cx="1411706" cy="264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1620" y="1515979"/>
            <a:ext cx="625643" cy="216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3768" y="3124176"/>
            <a:ext cx="914400" cy="184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성적 집계표</a:t>
            </a:r>
            <a:r>
              <a:rPr lang="en-US" altLang="ko-KR" dirty="0"/>
              <a:t>(</a:t>
            </a:r>
            <a:r>
              <a:rPr lang="ko-KR" altLang="en-US" dirty="0"/>
              <a:t>여러 페이지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09" y="399166"/>
            <a:ext cx="2352252" cy="64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6</a:t>
            </a:r>
            <a:r>
              <a:rPr lang="ko-KR" altLang="en-US" sz="4800" dirty="0" smtClean="0"/>
              <a:t>강 필기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9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8110" y="-1142498"/>
            <a:ext cx="6854993" cy="9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138" y="0"/>
            <a:ext cx="11762874" cy="42093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콤마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찍기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Static</a:t>
            </a:r>
            <a:r>
              <a:rPr lang="ko-KR" altLang="en-US" dirty="0" smtClean="0"/>
              <a:t>으로 선언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titlePrint</a:t>
            </a:r>
            <a:r>
              <a:rPr lang="en-US" altLang="ko-KR" dirty="0" smtClean="0"/>
              <a:t>()</a:t>
            </a:r>
          </a:p>
          <a:p>
            <a:pPr>
              <a:buFontTx/>
              <a:buChar char="-"/>
            </a:pPr>
            <a:r>
              <a:rPr lang="ko-KR" altLang="en-US" dirty="0" smtClean="0"/>
              <a:t>전반 부분 출력을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timeStemp</a:t>
            </a:r>
            <a:r>
              <a:rPr lang="en-US" altLang="ko-KR" dirty="0" smtClean="0"/>
              <a:t>()</a:t>
            </a:r>
          </a:p>
          <a:p>
            <a:pPr>
              <a:buFontTx/>
              <a:buChar char="-"/>
            </a:pPr>
            <a:r>
              <a:rPr lang="ko-KR" altLang="en-US" dirty="0" smtClean="0"/>
              <a:t>날짜 출력 부분을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headPrint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머리 부분을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124575" cy="4457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9286" y="2314937"/>
            <a:ext cx="4734046" cy="1307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2987" y="3692324"/>
            <a:ext cx="5717894" cy="439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286" y="4224759"/>
            <a:ext cx="4734046" cy="6538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9286" y="740780"/>
            <a:ext cx="5231757" cy="1400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6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상품 출력에 필요 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으로 하여 전역으로 사용하도록 만듦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상품명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수량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면세여부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총액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면세 물품 총액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과세 물품 총액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세후</a:t>
            </a:r>
            <a:r>
              <a:rPr lang="ko-KR" altLang="en-US" dirty="0" smtClean="0"/>
              <a:t> 가격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세전가격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6" y="399166"/>
            <a:ext cx="5034437" cy="64114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6136" y="420938"/>
            <a:ext cx="5150183" cy="887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6136" y="1377387"/>
            <a:ext cx="4432553" cy="821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136" y="2199190"/>
            <a:ext cx="2325960" cy="891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4562" y="3171463"/>
            <a:ext cx="5231757" cy="833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5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변수와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영수증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상품 출력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상품 출력에 앞서 필요한 값을 계산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총액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면세물품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과세물품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세후가격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세전가격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 계산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출력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690"/>
            <a:ext cx="6353822" cy="46188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663" y="1315453"/>
            <a:ext cx="3380874" cy="3304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663" y="4788568"/>
            <a:ext cx="6043863" cy="85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변수와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영수증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위에서 만든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메인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24" y="399166"/>
            <a:ext cx="2719076" cy="6350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6" y="2891380"/>
            <a:ext cx="29051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변수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객체를 만들었을 때 만들어질 변수를 생성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만들었을 때 사용할 수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420938"/>
            <a:ext cx="6088284" cy="60342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1495" y="1122947"/>
            <a:ext cx="2470484" cy="78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9516" y="2021305"/>
            <a:ext cx="4860758" cy="426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클래스 사용하기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메소드만</a:t>
            </a:r>
            <a:r>
              <a:rPr lang="ko-KR" altLang="en-US" dirty="0" smtClean="0"/>
              <a:t> 따로 만들어봄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/>
              <a:t>따로 만든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메소드명</a:t>
            </a:r>
            <a:r>
              <a:rPr lang="en-US" altLang="ko-KR" dirty="0"/>
              <a:t>”</a:t>
            </a:r>
            <a:r>
              <a:rPr lang="ko-KR" altLang="en-US" dirty="0"/>
              <a:t>으로 사용가능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생성하고 변수에 넣음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사용법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”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751209"/>
            <a:ext cx="5937813" cy="54315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825" y="1504709"/>
            <a:ext cx="5287651" cy="1122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2825" y="2731625"/>
            <a:ext cx="4803494" cy="3310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8491" y="3599727"/>
            <a:ext cx="636608" cy="231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7306" y="4132162"/>
            <a:ext cx="1064871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8329" y="5208608"/>
            <a:ext cx="1018572" cy="231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1766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1373</Words>
  <Application>Microsoft Office PowerPoint</Application>
  <PresentationFormat>와이드스크린</PresentationFormat>
  <Paragraphs>315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맑은 고딕</vt:lpstr>
      <vt:lpstr>Arial</vt:lpstr>
      <vt:lpstr>디자인 사용자 지정</vt:lpstr>
      <vt:lpstr>3_Default Design</vt:lpstr>
      <vt:lpstr>6강 실습</vt:lpstr>
      <vt:lpstr>1. 메서드 </vt:lpstr>
      <vt:lpstr>2. 변수</vt:lpstr>
      <vt:lpstr>3. 변수와 메소드(영수증)</vt:lpstr>
      <vt:lpstr>3. 변수와 메소드(영수증) </vt:lpstr>
      <vt:lpstr>3. 변수와 메소드(영수증) </vt:lpstr>
      <vt:lpstr>3. 변수와 메소드(영수증) </vt:lpstr>
      <vt:lpstr>4. 클래스, 객체, 인스턴스(엘리베이터)</vt:lpstr>
      <vt:lpstr>5. 클래스, 객체, 인스턴스(엘리베이터)</vt:lpstr>
      <vt:lpstr>5. 클래스, 객체, 인스턴스(엘리베이터)</vt:lpstr>
      <vt:lpstr>6. 클래스, 객체, 인스턴스(리모콘)</vt:lpstr>
      <vt:lpstr>6. 클래스, 객체, 인스턴스(리모콘)</vt:lpstr>
      <vt:lpstr>7. 메소드 오버로딩(계산기)</vt:lpstr>
      <vt:lpstr>8. 메소드 오버로딩(점수)</vt:lpstr>
      <vt:lpstr>8. 메소드 오버로딩(점수)</vt:lpstr>
      <vt:lpstr>9. 생성자(엘리베이터) - 클래스</vt:lpstr>
      <vt:lpstr>9. 생성자(엘리베이터) - 메인</vt:lpstr>
      <vt:lpstr>10. 생성자(리모콘) - 클래스</vt:lpstr>
      <vt:lpstr>10. 생성자(리모콘) - 메인</vt:lpstr>
      <vt:lpstr>11. 상속(엘리베이터)</vt:lpstr>
      <vt:lpstr>12. 상속(리모콘)</vt:lpstr>
      <vt:lpstr>13. 메소드 오버라이딩</vt:lpstr>
      <vt:lpstr>13. 메소드 오버라이딩</vt:lpstr>
      <vt:lpstr>14. 클래스 만들기 </vt:lpstr>
      <vt:lpstr>14. 클래스 만들기 </vt:lpstr>
      <vt:lpstr>15. 성적 집계표(한 페이지) </vt:lpstr>
      <vt:lpstr>15. 성적 집계표(한 페이지) </vt:lpstr>
      <vt:lpstr>16. 성적 집계표(여러 페이지)  </vt:lpstr>
      <vt:lpstr>16. 성적 집계표(여러 페이지) </vt:lpstr>
      <vt:lpstr>16. 성적 집계표(여러 페이지) </vt:lpstr>
      <vt:lpstr>6강 필기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51</cp:revision>
  <dcterms:created xsi:type="dcterms:W3CDTF">2018-03-29T02:29:13Z</dcterms:created>
  <dcterms:modified xsi:type="dcterms:W3CDTF">2018-05-23T01:48:08Z</dcterms:modified>
</cp:coreProperties>
</file>