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19"/>
  </p:notesMasterIdLst>
  <p:sldIdLst>
    <p:sldId id="694" r:id="rId4"/>
    <p:sldId id="961" r:id="rId5"/>
    <p:sldId id="977" r:id="rId6"/>
    <p:sldId id="978" r:id="rId7"/>
    <p:sldId id="1103" r:id="rId8"/>
    <p:sldId id="1149" r:id="rId9"/>
    <p:sldId id="1173" r:id="rId10"/>
    <p:sldId id="1174" r:id="rId11"/>
    <p:sldId id="1175" r:id="rId12"/>
    <p:sldId id="1176" r:id="rId13"/>
    <p:sldId id="1177" r:id="rId14"/>
    <p:sldId id="1178" r:id="rId15"/>
    <p:sldId id="1179" r:id="rId16"/>
    <p:sldId id="1172" r:id="rId17"/>
    <p:sldId id="984" r:id="rId18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00"/>
    <a:srgbClr val="FFFF99"/>
    <a:srgbClr val="FFFF66"/>
    <a:srgbClr val="4C6C46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8487" autoAdjust="0"/>
  </p:normalViewPr>
  <p:slideViewPr>
    <p:cSldViewPr snapToGrid="0" snapToObjects="1">
      <p:cViewPr>
        <p:scale>
          <a:sx n="125" d="100"/>
          <a:sy n="125" d="100"/>
        </p:scale>
        <p:origin x="1080" y="26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493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83804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31527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8975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0632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4722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5179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6628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3EC9A-A987-4A65-8F87-20196BABEAC6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2750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038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28487" y="6564879"/>
            <a:ext cx="1148926" cy="24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 smtClean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제목을 입력하세요</a:t>
            </a:r>
            <a:endParaRPr lang="en-US" altLang="ko-KR" smtClean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17718" y="5863451"/>
            <a:ext cx="2219325" cy="7810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8</a:t>
            </a:r>
            <a:r>
              <a:rPr lang="en-US" altLang="ko-KR" sz="2400" dirty="0" smtClean="0"/>
              <a:t>. File</a:t>
            </a:r>
            <a:endParaRPr lang="ko-KR" altLang="en-US" sz="2400" dirty="0" smtClean="0"/>
          </a:p>
        </p:txBody>
      </p:sp>
      <p:sp>
        <p:nvSpPr>
          <p:cNvPr id="3075" name="Text Box 89"/>
          <p:cNvSpPr txBox="1">
            <a:spLocks noChangeArrowheads="1"/>
          </p:cNvSpPr>
          <p:nvPr/>
        </p:nvSpPr>
        <p:spPr bwMode="auto">
          <a:xfrm>
            <a:off x="5791200" y="5084763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 smtClean="0">
                <a:solidFill>
                  <a:schemeClr val="tx1"/>
                </a:solidFill>
              </a:rPr>
              <a:t>홍필두 교수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 smtClean="0">
                <a:solidFill>
                  <a:schemeClr val="tx1"/>
                </a:solidFill>
              </a:rPr>
              <a:t>(</a:t>
            </a:r>
            <a:r>
              <a:rPr kumimoji="1" lang="ko-KR" altLang="en-US" dirty="0" smtClean="0">
                <a:solidFill>
                  <a:schemeClr val="tx1"/>
                </a:solidFill>
              </a:rPr>
              <a:t>프로그래밍</a:t>
            </a:r>
            <a:r>
              <a:rPr kumimoji="1" lang="en-US" altLang="ko-KR" dirty="0" smtClean="0">
                <a:solidFill>
                  <a:schemeClr val="tx1"/>
                </a:solidFill>
              </a:rPr>
              <a:t>2-Java)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59" y="5135150"/>
            <a:ext cx="548990" cy="53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0" y="648572"/>
            <a:ext cx="3829050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파일 분리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데이터 보정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전국무료와이파이</a:t>
            </a:r>
            <a:r>
              <a:rPr lang="ko-KR" altLang="en-US" sz="1200" dirty="0" smtClean="0"/>
              <a:t> 표준데이터</a:t>
            </a:r>
            <a:r>
              <a:rPr lang="en-US" altLang="ko-KR" sz="1200" dirty="0" smtClean="0"/>
              <a:t>.txt (</a:t>
            </a:r>
            <a:r>
              <a:rPr lang="ko-KR" altLang="en-US" sz="1200" dirty="0" err="1" smtClean="0"/>
              <a:t>탭분리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하나의 파일을 읽고 </a:t>
            </a:r>
            <a:r>
              <a:rPr lang="ko-KR" altLang="en-US" sz="1200" dirty="0"/>
              <a:t>데이터 내용별로 </a:t>
            </a:r>
            <a:r>
              <a:rPr lang="ko-KR" altLang="en-US" sz="1200" dirty="0" smtClean="0"/>
              <a:t>쪼갬 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여러 파일로 다시 쓰기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1)</a:t>
            </a:r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교수님 설명을 듣고 설명을 붙여서 그대로 코딩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2) 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en-US" altLang="ko-KR" sz="1200" smtClean="0"/>
              <a:t>- </a:t>
            </a:r>
            <a:r>
              <a:rPr lang="ko-KR" altLang="en-US" sz="1200" dirty="0" smtClean="0"/>
              <a:t>데이터를 보니 </a:t>
            </a:r>
            <a:r>
              <a:rPr lang="en-US" altLang="ko-KR" sz="1200" dirty="0" smtClean="0"/>
              <a:t>LGU+ , LG U+,SK </a:t>
            </a:r>
            <a:r>
              <a:rPr lang="ko-KR" altLang="en-US" sz="1200" dirty="0" err="1" smtClean="0"/>
              <a:t>텔레콤등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뒤죽박죽이 있음</a:t>
            </a:r>
            <a:r>
              <a:rPr lang="en-US" altLang="ko-KR" sz="1200" dirty="0" smtClean="0"/>
              <a:t>. SK</a:t>
            </a:r>
            <a:r>
              <a:rPr lang="ko-KR" altLang="en-US" sz="1200" dirty="0" err="1" smtClean="0"/>
              <a:t>텔레콤은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SKT</a:t>
            </a:r>
            <a:r>
              <a:rPr lang="ko-KR" altLang="en-US" sz="1200" dirty="0" smtClean="0"/>
              <a:t>파일에 해당 필드에 </a:t>
            </a:r>
            <a:r>
              <a:rPr lang="en-US" altLang="ko-KR" sz="1200" dirty="0" smtClean="0"/>
              <a:t>SKT</a:t>
            </a:r>
            <a:r>
              <a:rPr lang="ko-KR" altLang="en-US" sz="1200" dirty="0" smtClean="0"/>
              <a:t>라고 고쳐서 </a:t>
            </a:r>
            <a:r>
              <a:rPr lang="ko-KR" altLang="en-US" sz="1200" dirty="0" err="1" smtClean="0"/>
              <a:t>쓴다음</a:t>
            </a:r>
            <a:r>
              <a:rPr lang="ko-KR" altLang="en-US" sz="1200" dirty="0" smtClean="0"/>
              <a:t> 파일 기록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앞에 실습에 추가하여 코딩</a:t>
            </a:r>
            <a:endParaRPr lang="en-US" altLang="ko-KR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952" y="648572"/>
            <a:ext cx="5676949" cy="58224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29449" y="2552700"/>
            <a:ext cx="4029075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개를 만듦</a:t>
            </a:r>
            <a:endParaRPr lang="en-US" altLang="ko-KR" dirty="0" smtClean="0"/>
          </a:p>
          <a:p>
            <a:r>
              <a:rPr lang="en-US" altLang="ko-KR" dirty="0" err="1" smtClean="0"/>
              <a:t>Skt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sk</a:t>
            </a:r>
            <a:r>
              <a:rPr lang="en-US" altLang="ko-KR" dirty="0" smtClean="0"/>
              <a:t> telecom.., -&gt;if</a:t>
            </a:r>
            <a:r>
              <a:rPr lang="ko-KR" altLang="en-US" dirty="0" smtClean="0"/>
              <a:t>로 데이터 정제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0100" y="4124325"/>
            <a:ext cx="5067300" cy="141922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100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0" y="648572"/>
            <a:ext cx="3569825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파일 </a:t>
            </a:r>
            <a:r>
              <a:rPr lang="ko-KR" altLang="en-US" sz="1600" dirty="0" err="1" smtClean="0"/>
              <a:t>훝어보고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감잡기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20~30</a:t>
            </a:r>
            <a:r>
              <a:rPr lang="ko-KR" altLang="en-US" sz="1200" dirty="0" smtClean="0"/>
              <a:t>년치 전 종목 주가데이터 </a:t>
            </a:r>
            <a:endParaRPr lang="en-US" altLang="ko-KR" sz="1200" dirty="0" smtClean="0"/>
          </a:p>
          <a:p>
            <a:pPr marL="171450" indent="-1714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/>
              <a:t>데이터베이스 </a:t>
            </a:r>
            <a:r>
              <a:rPr lang="ko-KR" altLang="en-US" sz="1200" dirty="0" smtClean="0"/>
              <a:t>구조파일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데이터베이스 덤프 받은 파일</a:t>
            </a:r>
            <a:r>
              <a:rPr lang="en-US" altLang="ko-KR" sz="1200" dirty="0" smtClean="0"/>
              <a:t>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메모장으로 읽어지지 않음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하나씩 읽어보고 찍어보고 </a:t>
            </a:r>
            <a:r>
              <a:rPr lang="ko-KR" altLang="en-US" sz="1200" dirty="0" err="1" smtClean="0"/>
              <a:t>감잡아</a:t>
            </a:r>
            <a:r>
              <a:rPr lang="ko-KR" altLang="en-US" sz="1200" dirty="0" smtClean="0"/>
              <a:t> 본다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음</a:t>
            </a:r>
            <a:r>
              <a:rPr lang="en-US" altLang="ko-KR" sz="1200" dirty="0" smtClean="0"/>
              <a:t>..</a:t>
            </a:r>
            <a:r>
              <a:rPr lang="ko-KR" altLang="en-US" sz="1200" dirty="0" err="1" smtClean="0"/>
              <a:t>한줄씩</a:t>
            </a:r>
            <a:r>
              <a:rPr lang="ko-KR" altLang="en-US" sz="1200" dirty="0" smtClean="0"/>
              <a:t> 데이터가 쓰여 있고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구분자로</a:t>
            </a:r>
            <a:r>
              <a:rPr lang="ko-KR" altLang="en-US" sz="1200" dirty="0" smtClean="0"/>
              <a:t> 분리된 파일이다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교수님 설명을 듣고 설명을 붙여서 그대로 코딩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225" y="1045233"/>
            <a:ext cx="5554274" cy="49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4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3959688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감 잡은 내용으로 파일정제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StockDailyPrice.csv</a:t>
            </a:r>
            <a:r>
              <a:rPr lang="ko-KR" altLang="en-US" sz="1200" dirty="0" smtClean="0"/>
              <a:t>를 만듦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데이터 정제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err="1" smtClean="0"/>
              <a:t>구분자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%_%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필드 정제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문자열</a:t>
            </a:r>
            <a:r>
              <a:rPr lang="en-US" altLang="ko-KR" sz="1200" dirty="0" smtClean="0"/>
              <a:t>.replace(“^”,“”)</a:t>
            </a:r>
            <a:r>
              <a:rPr lang="ko-KR" altLang="en-US" sz="1200" dirty="0" smtClean="0"/>
              <a:t>필드에서 </a:t>
            </a:r>
            <a:r>
              <a:rPr lang="en-US" altLang="ko-KR" sz="1200" dirty="0" smtClean="0"/>
              <a:t>(^)</a:t>
            </a:r>
            <a:r>
              <a:rPr lang="ko-KR" altLang="en-US" sz="1200" dirty="0" smtClean="0"/>
              <a:t>를 날리는 작업으로 처리하였고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빈칸등</a:t>
            </a:r>
            <a:r>
              <a:rPr lang="ko-KR" altLang="en-US" sz="1200" dirty="0" smtClean="0"/>
              <a:t> 유효하지 않은 레코드가 있어서 단축코드는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로 반드시 시작하기에 </a:t>
            </a:r>
            <a:r>
              <a:rPr lang="en-US" altLang="ko-KR" sz="1200" dirty="0" smtClean="0"/>
              <a:t>A</a:t>
            </a:r>
            <a:r>
              <a:rPr lang="ko-KR" altLang="en-US" sz="1200" dirty="0" smtClean="0"/>
              <a:t>를 잡아냈다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여러분 </a:t>
            </a:r>
            <a:r>
              <a:rPr lang="ko-KR" altLang="en-US" sz="1200" dirty="0" err="1" smtClean="0"/>
              <a:t>짬밥에</a:t>
            </a:r>
            <a:r>
              <a:rPr lang="ko-KR" altLang="en-US" sz="1200" dirty="0" smtClean="0"/>
              <a:t> 지금 하기는 어려움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이 파일을 가지고 여러 실습을 </a:t>
            </a:r>
            <a:r>
              <a:rPr lang="ko-KR" altLang="en-US" sz="1200" dirty="0" err="1" smtClean="0"/>
              <a:t>할것임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교수님 설명을 듣고 설명을 붙여서 그대로 코딩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실습 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 smtClean="0"/>
              <a:t>)</a:t>
            </a:r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24" y="777809"/>
            <a:ext cx="6027696" cy="48831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4975860" y="2887980"/>
            <a:ext cx="2537460" cy="1371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975860" y="3124200"/>
            <a:ext cx="3314700" cy="1371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4620" y="4282440"/>
            <a:ext cx="2346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Csv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파일로 만드는 작업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6952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스스로 실습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StockDailyPrice.csv</a:t>
            </a:r>
            <a:r>
              <a:rPr lang="ko-KR" altLang="en-US" sz="1200" dirty="0" smtClean="0"/>
              <a:t>파일로 앞으로 많은 실습을 할 것이다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삼성전자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단축코드 </a:t>
            </a:r>
            <a:r>
              <a:rPr lang="en-US" altLang="ko-KR" sz="1200" dirty="0" smtClean="0"/>
              <a:t>A005930) </a:t>
            </a:r>
            <a:r>
              <a:rPr lang="ko-KR" altLang="en-US" sz="1200" dirty="0" smtClean="0"/>
              <a:t>만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추출하여 </a:t>
            </a:r>
            <a:r>
              <a:rPr lang="en-US" altLang="ko-KR" sz="1200" dirty="0" smtClean="0"/>
              <a:t>A005930.csv</a:t>
            </a:r>
            <a:r>
              <a:rPr lang="ko-KR" altLang="en-US" sz="1200" dirty="0" smtClean="0"/>
              <a:t>파일을 만드시오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실습 별 </a:t>
            </a:r>
            <a:r>
              <a:rPr lang="ko-KR" altLang="en-US" sz="1200" dirty="0" smtClean="0"/>
              <a:t>하나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★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2) 20150112(</a:t>
            </a:r>
            <a:r>
              <a:rPr lang="ko-KR" altLang="en-US" sz="1200" dirty="0" smtClean="0"/>
              <a:t>아무 특정일자나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모든 종목을 추출하여 파일을 만드시오</a:t>
            </a:r>
            <a:r>
              <a:rPr lang="en-US" altLang="ko-KR" sz="1200" dirty="0" smtClean="0"/>
              <a:t>, </a:t>
            </a: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실습</a:t>
            </a:r>
            <a:r>
              <a:rPr lang="en-US" altLang="ko-KR" sz="1200" dirty="0" smtClean="0"/>
              <a:t>3) </a:t>
            </a:r>
            <a:r>
              <a:rPr lang="ko-KR" altLang="en-US" sz="1200" dirty="0" smtClean="0"/>
              <a:t>삼성전자의 주가에 대하여 </a:t>
            </a:r>
            <a:r>
              <a:rPr lang="en-US" altLang="ko-KR" sz="1200" dirty="0" smtClean="0"/>
              <a:t>2015</a:t>
            </a:r>
            <a:r>
              <a:rPr lang="ko-KR" altLang="en-US" sz="1200" dirty="0" smtClean="0"/>
              <a:t>년 최대값과 최소값을 구하시오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종가기준</a:t>
            </a:r>
            <a:r>
              <a:rPr lang="en-US" altLang="ko-KR" sz="1200" dirty="0" smtClean="0"/>
              <a:t>), </a:t>
            </a:r>
            <a:r>
              <a:rPr lang="ko-KR" altLang="en-US" sz="1200" dirty="0"/>
              <a:t>실습 별 하나</a:t>
            </a:r>
            <a:r>
              <a:rPr lang="en-US" altLang="ko-KR" sz="1200" dirty="0"/>
              <a:t>(</a:t>
            </a:r>
            <a:r>
              <a:rPr lang="ko-KR" altLang="en-US" sz="1200" dirty="0"/>
              <a:t>★</a:t>
            </a:r>
            <a:r>
              <a:rPr lang="en-US" altLang="ko-KR" sz="12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 smtClean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237" y="777809"/>
            <a:ext cx="6027696" cy="48831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0140" y="365760"/>
            <a:ext cx="3939540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종목코드</a:t>
            </a:r>
            <a:endParaRPr lang="en-US" altLang="ko-KR" dirty="0" smtClean="0"/>
          </a:p>
          <a:p>
            <a:r>
              <a:rPr lang="en-US" altLang="ko-KR" dirty="0" smtClean="0"/>
              <a:t>KR + 10</a:t>
            </a:r>
            <a:r>
              <a:rPr lang="ko-KR" altLang="en-US" dirty="0" smtClean="0"/>
              <a:t>자리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668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 smtClean="0"/>
              <a:t>다음 제시된 내용을 자필로 작성하여 제출 하시오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상단 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기입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37016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앞에 이해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실습에 나온 실습을 다 하시고</a:t>
            </a:r>
            <a:r>
              <a:rPr lang="en-US" altLang="ko-KR" sz="1100" dirty="0" smtClean="0"/>
              <a:t>….</a:t>
            </a:r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다음에 대하여 특징적인 내용을 한 </a:t>
            </a:r>
            <a:r>
              <a:rPr lang="ko-KR" altLang="en-US" sz="1100" dirty="0" err="1" smtClean="0"/>
              <a:t>두줄로</a:t>
            </a:r>
            <a:r>
              <a:rPr lang="ko-KR" altLang="en-US" sz="1100" dirty="0" smtClean="0"/>
              <a:t> 요약하여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간단히 필기하셔요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그리고 외우셔요</a:t>
            </a:r>
            <a:r>
              <a:rPr lang="en-US" altLang="ko-KR" sz="1100" dirty="0" smtClean="0"/>
              <a:t>.(</a:t>
            </a:r>
            <a:r>
              <a:rPr lang="ko-KR" altLang="en-US" sz="1100" dirty="0" smtClean="0"/>
              <a:t>핵심정리</a:t>
            </a:r>
            <a:r>
              <a:rPr lang="en-US" altLang="ko-KR" sz="1100" dirty="0" smtClean="0"/>
              <a:t>)</a:t>
            </a:r>
          </a:p>
          <a:p>
            <a:pPr>
              <a:spcBef>
                <a:spcPct val="0"/>
              </a:spcBef>
            </a:pPr>
            <a:r>
              <a:rPr lang="en-US" altLang="ko-KR" sz="1100" dirty="0"/>
              <a:t> </a:t>
            </a:r>
            <a:endParaRPr lang="en-US" altLang="ko-KR" sz="1100" dirty="0" smtClean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무식하게 읽고 쓰기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100" dirty="0"/>
              <a:t>Buffered</a:t>
            </a:r>
            <a:r>
              <a:rPr lang="ko-KR" altLang="en-US" sz="1100" dirty="0"/>
              <a:t> 읽고 쓰기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실제 파일에 응용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100" dirty="0"/>
              <a:t>거리계산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파일 분리</a:t>
            </a:r>
            <a:r>
              <a:rPr lang="en-US" altLang="ko-KR" sz="1100" dirty="0"/>
              <a:t>,</a:t>
            </a:r>
            <a:r>
              <a:rPr lang="ko-KR" altLang="en-US" sz="1100" dirty="0"/>
              <a:t>데이터 보정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파일 </a:t>
            </a:r>
            <a:r>
              <a:rPr lang="ko-KR" altLang="en-US" sz="1100" dirty="0" err="1"/>
              <a:t>훝어보고</a:t>
            </a:r>
            <a:r>
              <a:rPr lang="ko-KR" altLang="en-US" sz="1100" dirty="0"/>
              <a:t> </a:t>
            </a:r>
            <a:r>
              <a:rPr lang="ko-KR" altLang="en-US" sz="1100" dirty="0" err="1"/>
              <a:t>감잡기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감 잡은 내용으로 파일정제</a:t>
            </a:r>
            <a:endParaRPr lang="en-US" altLang="ko-KR" sz="11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100" dirty="0"/>
              <a:t>스스로 실습</a:t>
            </a:r>
            <a:endParaRPr lang="en-US" altLang="ko-KR" sz="1100" dirty="0"/>
          </a:p>
          <a:p>
            <a:pPr>
              <a:spcBef>
                <a:spcPct val="0"/>
              </a:spcBef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844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</a:t>
            </a:r>
            <a:r>
              <a:rPr lang="en-US" altLang="ko-KR" sz="1800" dirty="0" smtClean="0"/>
              <a:t>. </a:t>
            </a:r>
            <a:r>
              <a:rPr lang="ko-KR" altLang="en-US" sz="1800" dirty="0" err="1" smtClean="0"/>
              <a:t>차시</a:t>
            </a:r>
            <a:r>
              <a:rPr lang="ko-KR" altLang="en-US" sz="1800" dirty="0" smtClean="0"/>
              <a:t> 예고</a:t>
            </a:r>
            <a:endParaRPr lang="en-US" altLang="ko-KR" dirty="0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53608" y="995898"/>
            <a:ext cx="7450138" cy="14478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 smtClean="0"/>
              <a:t>차시</a:t>
            </a:r>
            <a:r>
              <a:rPr lang="ko-KR" altLang="en-US" sz="1600" dirty="0" smtClean="0"/>
              <a:t> 준비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데이터베이스 알아보기</a:t>
            </a:r>
            <a:r>
              <a:rPr lang="en-US" altLang="ko-KR" sz="1200" dirty="0" smtClean="0"/>
              <a:t>  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CRUD</a:t>
            </a:r>
            <a:r>
              <a:rPr lang="ko-KR" altLang="en-US" sz="1200" dirty="0" smtClean="0"/>
              <a:t>가 무엇인가</a:t>
            </a:r>
            <a:r>
              <a:rPr lang="en-US" altLang="ko-KR" sz="1200" dirty="0" smtClean="0"/>
              <a:t>?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JDBC, JNDI</a:t>
            </a:r>
            <a:r>
              <a:rPr lang="ko-KR" altLang="en-US" sz="1200" dirty="0" smtClean="0"/>
              <a:t>에 대하여 알아보기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 smtClean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893879" y="864447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000" dirty="0" smtClean="0"/>
              <a:t>8.File</a:t>
            </a:r>
          </a:p>
          <a:p>
            <a:pPr>
              <a:spcBef>
                <a:spcPct val="0"/>
              </a:spcBef>
            </a:pPr>
            <a:endParaRPr lang="en-US" altLang="ko-KR" sz="1200" dirty="0" smtClean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무식하게 읽고 쓰기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en-US" altLang="ko-KR" sz="1200" dirty="0"/>
              <a:t>Buffered</a:t>
            </a:r>
            <a:r>
              <a:rPr lang="ko-KR" altLang="en-US" sz="1200" dirty="0"/>
              <a:t> 읽고 쓰기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실제 파일에 응용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ko-KR" altLang="en-US" sz="1200" dirty="0" smtClean="0"/>
              <a:t>거리계산</a:t>
            </a:r>
            <a:endParaRPr lang="en-US" altLang="ko-KR" sz="1200" dirty="0" smtClean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파일 분리</a:t>
            </a:r>
            <a:r>
              <a:rPr lang="en-US" altLang="ko-KR" sz="1200" dirty="0"/>
              <a:t>,</a:t>
            </a:r>
            <a:r>
              <a:rPr lang="ko-KR" altLang="en-US" sz="1200" dirty="0"/>
              <a:t>데이터 보정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파일 </a:t>
            </a:r>
            <a:r>
              <a:rPr lang="ko-KR" altLang="en-US" sz="1200" dirty="0" err="1"/>
              <a:t>훝어보고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감잡기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감 잡은 내용으로 파일정제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FontTx/>
              <a:buAutoNum type="arabicParenR"/>
            </a:pPr>
            <a:r>
              <a:rPr lang="ko-KR" altLang="en-US" sz="1200" dirty="0"/>
              <a:t>스스로 </a:t>
            </a:r>
            <a:r>
              <a:rPr lang="ko-KR" altLang="en-US" sz="1200" dirty="0" smtClean="0"/>
              <a:t>실습</a:t>
            </a:r>
            <a:endParaRPr lang="en-US" altLang="ko-KR" sz="12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 smtClean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 smtClean="0"/>
              <a:t>1. </a:t>
            </a:r>
            <a:r>
              <a:rPr lang="ko-KR" altLang="en-US" sz="1800" dirty="0"/>
              <a:t>강의 </a:t>
            </a:r>
            <a:r>
              <a:rPr lang="ko-KR" altLang="en-US" sz="1800" dirty="0" smtClean="0"/>
              <a:t>들어가기</a:t>
            </a:r>
            <a:endParaRPr lang="en-US" altLang="ko-KR" sz="1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841831"/>
            <a:ext cx="7450138" cy="3506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학습목표 제시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FILE</a:t>
            </a:r>
            <a:r>
              <a:rPr lang="ko-KR" altLang="en-US" sz="1200" dirty="0" smtClean="0"/>
              <a:t>을 잘 이해하여 데이터를 잘 추출할 수 있다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>
                <a:solidFill>
                  <a:srgbClr val="FF0000"/>
                </a:solidFill>
              </a:rPr>
              <a:t>그것만 본 장에서 배운다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r>
              <a:rPr lang="ko-KR" altLang="en-US" sz="1200" dirty="0" smtClean="0">
                <a:solidFill>
                  <a:srgbClr val="FF0000"/>
                </a:solidFill>
              </a:rPr>
              <a:t>기타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파일찾기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</a:rPr>
              <a:t>복사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디렉토리</a:t>
            </a:r>
            <a:r>
              <a:rPr lang="ko-KR" altLang="en-US" sz="1200" dirty="0" smtClean="0">
                <a:solidFill>
                  <a:srgbClr val="FF0000"/>
                </a:solidFill>
              </a:rPr>
              <a:t> 등등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r>
              <a:rPr lang="ko-KR" altLang="en-US" sz="1200" dirty="0" smtClean="0">
                <a:solidFill>
                  <a:srgbClr val="FF0000"/>
                </a:solidFill>
              </a:rPr>
              <a:t>는 필요할 때 잘 대처하셔요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학습 전 생각해볼 문제</a:t>
            </a:r>
            <a:endParaRPr lang="en-US" altLang="ko-KR" sz="1600" dirty="0" smtClean="0"/>
          </a:p>
          <a:p>
            <a:pPr marL="228600" indent="-228600">
              <a:spcBef>
                <a:spcPct val="0"/>
              </a:spcBef>
              <a:buAutoNum type="arabicParenR"/>
            </a:pPr>
            <a:endParaRPr lang="en-US" altLang="ko-KR" sz="1200" dirty="0" smtClean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smtClean="0"/>
              <a:t>Linux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File   (&gt; &gt;&gt; )</a:t>
            </a:r>
            <a:r>
              <a:rPr lang="ko-KR" altLang="en-US" sz="1200" dirty="0" err="1" smtClean="0"/>
              <a:t>리다이렉션으로</a:t>
            </a:r>
            <a:r>
              <a:rPr lang="ko-KR" altLang="en-US" sz="1200" dirty="0" smtClean="0"/>
              <a:t> 파일 다루기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각종 </a:t>
            </a:r>
            <a:r>
              <a:rPr lang="en-US" altLang="ko-KR" sz="1200" dirty="0" smtClean="0"/>
              <a:t>grep</a:t>
            </a:r>
            <a:r>
              <a:rPr lang="ko-KR" altLang="en-US" sz="1200" dirty="0" smtClean="0"/>
              <a:t>명령으로 끊어 쓰기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smtClean="0"/>
              <a:t>C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file</a:t>
            </a:r>
            <a:r>
              <a:rPr lang="ko-KR" altLang="en-US" sz="1200" dirty="0" smtClean="0"/>
              <a:t>처리 </a:t>
            </a:r>
            <a:r>
              <a:rPr lang="en-US" altLang="ko-KR" sz="1200" dirty="0" smtClean="0"/>
              <a:t>open -&gt; read/write -&gt; close</a:t>
            </a:r>
            <a:endParaRPr lang="en-US" altLang="ko-KR" sz="1200" dirty="0"/>
          </a:p>
          <a:p>
            <a:pPr marL="228600" indent="-228600">
              <a:spcBef>
                <a:spcPct val="0"/>
              </a:spcBef>
              <a:buAutoNum type="arabicParenR"/>
            </a:pPr>
            <a:r>
              <a:rPr lang="en-US" altLang="ko-KR" sz="1200" dirty="0" smtClean="0"/>
              <a:t>Buffering </a:t>
            </a:r>
            <a:endParaRPr lang="en-US" altLang="ko-KR" sz="120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1908000" y="1548000"/>
            <a:ext cx="2001600" cy="1728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7200" y="2131200"/>
            <a:ext cx="320400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Write</a:t>
            </a:r>
            <a:r>
              <a:rPr lang="ko-KR" altLang="en-US" dirty="0" smtClean="0"/>
              <a:t>중에는 열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반드시 </a:t>
            </a:r>
            <a:r>
              <a:rPr lang="en-US" altLang="ko-KR" dirty="0" smtClean="0"/>
              <a:t>close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해줘야함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3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이해하기</a:t>
            </a:r>
            <a:endParaRPr lang="en-US" altLang="ko-KR" dirty="0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019" y="806128"/>
            <a:ext cx="9047229" cy="52645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File </a:t>
            </a:r>
            <a:r>
              <a:rPr lang="ko-KR" altLang="en-US" sz="1600" dirty="0" smtClean="0"/>
              <a:t>다루기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파일명을 바꾼다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디렉토리에서</a:t>
            </a:r>
            <a:r>
              <a:rPr lang="ko-KR" altLang="en-US" sz="1200" dirty="0" smtClean="0"/>
              <a:t> 파일명을 긁어온다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파일을 복사한다</a:t>
            </a:r>
            <a:r>
              <a:rPr lang="en-US" altLang="ko-KR" sz="1200" dirty="0" smtClean="0"/>
              <a:t>.. </a:t>
            </a:r>
            <a:r>
              <a:rPr lang="ko-KR" altLang="en-US" sz="1200" dirty="0" smtClean="0"/>
              <a:t>이것도 중요하지만 </a:t>
            </a:r>
            <a:r>
              <a:rPr lang="en-US" altLang="ko-KR" sz="1200" dirty="0" smtClean="0"/>
              <a:t>..</a:t>
            </a:r>
            <a:r>
              <a:rPr lang="ko-KR" altLang="en-US" sz="1200" dirty="0" smtClean="0"/>
              <a:t>찾아서 </a:t>
            </a:r>
            <a:r>
              <a:rPr lang="ko-KR" altLang="en-US" sz="1200" dirty="0" err="1" smtClean="0"/>
              <a:t>셀프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스터디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이번장에서는</a:t>
            </a:r>
            <a:r>
              <a:rPr lang="ko-KR" altLang="en-US" sz="1200" dirty="0" smtClean="0"/>
              <a:t> 파일을 읽고 쓰는 법을 실습을 통하여 배움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343144" y="2667316"/>
            <a:ext cx="6005468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연다</a:t>
            </a:r>
            <a:r>
              <a:rPr kumimoji="0" lang="en-US" altLang="ko-KR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(Open) -&gt; </a:t>
            </a:r>
            <a:r>
              <a:rPr kumimoji="0" lang="ko-KR" altLang="en-US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 </a:t>
            </a:r>
            <a:r>
              <a:rPr kumimoji="0" lang="en-US" altLang="ko-KR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새로생성</a:t>
            </a:r>
            <a:r>
              <a:rPr kumimoji="0" lang="en-US" altLang="ko-KR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kumimoji="0" lang="ko-KR" altLang="en-US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있으면 </a:t>
            </a:r>
            <a:r>
              <a:rPr kumimoji="0" lang="ko-KR" altLang="en-US" sz="1000" b="0" i="0" u="none" strike="noStrike" cap="none" normalizeH="0" baseline="0" dirty="0" err="1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안열기</a:t>
            </a:r>
            <a:r>
              <a:rPr kumimoji="0" lang="en-US" altLang="ko-KR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append</a:t>
            </a:r>
            <a:r>
              <a:rPr kumimoji="0" lang="en-US" altLang="ko-KR" sz="1000" b="0" i="0" u="none" strike="noStrike" cap="none" normalizeH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,</a:t>
            </a:r>
            <a:r>
              <a:rPr kumimoji="0" lang="ko-KR" altLang="en-US" sz="1000" b="0" i="0" u="none" strike="noStrike" cap="none" normalizeH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권한으로만</a:t>
            </a:r>
            <a:r>
              <a:rPr kumimoji="0" lang="en-US" altLang="ko-KR" sz="1000" b="0" i="0" u="none" strike="noStrike" cap="none" normalizeH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읽기쓰기 권한으로</a:t>
            </a:r>
            <a:endParaRPr kumimoji="0" lang="ko-KR" altLang="en-US" sz="1000" b="0" i="0" u="none" strike="noStrike" cap="none" normalizeH="0" baseline="0" dirty="0" smtClean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343144" y="4443632"/>
            <a:ext cx="6138517" cy="248402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닫는다</a:t>
            </a:r>
            <a:r>
              <a:rPr kumimoji="0" lang="en-US" altLang="ko-KR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(Close) -&gt; </a:t>
            </a:r>
            <a:r>
              <a:rPr kumimoji="0" lang="ko-KR" altLang="en-US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더 이상 할 작업이 없다</a:t>
            </a:r>
            <a:r>
              <a:rPr kumimoji="0" lang="en-US" altLang="ko-KR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.. </a:t>
            </a:r>
            <a:r>
              <a:rPr kumimoji="0" lang="ko-KR" altLang="en-US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열어두면 다른 프로그램</a:t>
            </a:r>
            <a:r>
              <a:rPr kumimoji="0" lang="en-US" altLang="ko-KR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프로세서</a:t>
            </a:r>
            <a:r>
              <a:rPr kumimoji="0" lang="en-US" altLang="ko-KR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kumimoji="0" lang="ko-KR" altLang="en-US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작업할 수 없다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1370338" y="3189229"/>
            <a:ext cx="6080809" cy="802400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tabLst/>
            </a:pPr>
            <a:r>
              <a:rPr kumimoji="0" lang="ko-KR" altLang="en-US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</a:t>
            </a:r>
            <a:r>
              <a:rPr lang="ko-KR" altLang="en-US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읽</a:t>
            </a:r>
            <a:r>
              <a:rPr kumimoji="0" lang="ko-KR" altLang="en-US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는다</a:t>
            </a:r>
            <a:r>
              <a:rPr kumimoji="0" lang="en-US" altLang="ko-KR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쓴다 </a:t>
            </a:r>
            <a:r>
              <a:rPr kumimoji="0" lang="en-US" altLang="ko-KR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(Read/write)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lang="en-US" altLang="ko-KR" sz="1000" b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000" b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개씩 </a:t>
            </a:r>
            <a:r>
              <a:rPr lang="en-US" altLang="ko-KR" sz="1000" b="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000" b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 a) </a:t>
            </a:r>
            <a:r>
              <a:rPr lang="ko-KR" altLang="en-US" sz="1000" b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읽는다 </a:t>
            </a:r>
            <a:r>
              <a:rPr lang="en-US" altLang="ko-KR" sz="1000" b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000" b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그리고 붙여서 작업</a:t>
            </a:r>
            <a:endParaRPr lang="en-US" altLang="ko-KR" sz="1000" b="0" dirty="0" smtClean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char</a:t>
            </a:r>
            <a:r>
              <a:rPr kumimoji="0" lang="en-US" altLang="ko-KR" sz="1000" b="0" i="0" u="none" strike="noStrike" cap="none" normalizeH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a[MAX_READ] -&gt; </a:t>
            </a:r>
            <a:r>
              <a:rPr kumimoji="0" lang="ko-KR" altLang="en-US" sz="1000" b="0" i="0" u="none" strike="noStrike" cap="none" normalizeH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일정크기만큼 읽는다 </a:t>
            </a:r>
            <a:r>
              <a:rPr lang="en-US" altLang="ko-KR" sz="1000" b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-&gt; a</a:t>
            </a:r>
            <a:r>
              <a:rPr lang="ko-KR" altLang="en-US" sz="1000" b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크기에 꽉 채우든지</a:t>
            </a:r>
            <a:r>
              <a:rPr lang="en-US" altLang="ko-KR" sz="1000" b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일부만 채우든지</a:t>
            </a:r>
            <a:r>
              <a:rPr lang="en-US" altLang="ko-KR" sz="1000" b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000" b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없든지</a:t>
            </a:r>
            <a:endParaRPr lang="en-US" altLang="ko-KR" sz="1000" b="0" dirty="0" smtClean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-"/>
              <a:tabLst/>
            </a:pPr>
            <a:r>
              <a:rPr kumimoji="0" lang="en-US" altLang="ko-KR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Buffer</a:t>
            </a:r>
            <a:r>
              <a:rPr kumimoji="0" lang="ko-KR" altLang="en-US" sz="1000" b="0" i="0" u="none" strike="noStrike" cap="none" normalizeH="0" baseline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종류 클래스로 나는 그건 신경</a:t>
            </a:r>
            <a:r>
              <a:rPr kumimoji="0" lang="ko-KR" altLang="en-US" sz="1000" b="0" i="0" u="none" strike="noStrike" cap="none" normalizeH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안 쓰고 읽겠다</a:t>
            </a:r>
            <a:r>
              <a:rPr kumimoji="0" lang="en-US" altLang="ko-KR" sz="1000" b="0" i="0" u="none" strike="noStrike" cap="none" normalizeH="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en-US" sz="1000" b="0" i="0" u="none" strike="noStrike" cap="none" normalizeH="0" baseline="0" dirty="0" smtClean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 bwMode="auto">
          <a:xfrm>
            <a:off x="3760043" y="2928272"/>
            <a:ext cx="349066" cy="228495"/>
          </a:xfrm>
          <a:prstGeom prst="down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3760043" y="4118127"/>
            <a:ext cx="349066" cy="228495"/>
          </a:xfrm>
          <a:prstGeom prst="downArrow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2800" y="2371541"/>
            <a:ext cx="155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없으면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77894" y="3125686"/>
            <a:ext cx="2108739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</a:t>
            </a:r>
            <a:r>
              <a:rPr lang="ko-KR" altLang="en-US" dirty="0" smtClean="0"/>
              <a:t>바이트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여러 바이트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클래스에 맡김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757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3272928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무식하게 읽고 쓰기</a:t>
            </a:r>
            <a:endParaRPr lang="en-US" altLang="ko-KR" sz="1600" dirty="0" smtClean="0"/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r>
              <a:rPr lang="ko-KR" altLang="en-US" sz="1200" dirty="0" smtClean="0"/>
              <a:t>실습 </a:t>
            </a:r>
            <a:r>
              <a:rPr lang="ko-KR" altLang="en-US" sz="1200" dirty="0"/>
              <a:t>별 둘</a:t>
            </a:r>
            <a:r>
              <a:rPr lang="en-US" altLang="ko-KR" sz="1200" dirty="0"/>
              <a:t>(</a:t>
            </a:r>
            <a:r>
              <a:rPr lang="ko-KR" altLang="en-US" sz="1200" dirty="0"/>
              <a:t>★ ★</a:t>
            </a:r>
            <a:r>
              <a:rPr lang="en-US" altLang="ko-KR" sz="1200" dirty="0"/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실습</a:t>
            </a:r>
            <a:r>
              <a:rPr lang="en-US" altLang="ko-KR" sz="1200" dirty="0"/>
              <a:t>) </a:t>
            </a:r>
            <a:r>
              <a:rPr lang="ko-KR" altLang="en-US" sz="1200" dirty="0"/>
              <a:t>교수님이 설명을 한 것을 잘 듣고 옆 소스를 코딩 및 주석을 달 것</a:t>
            </a:r>
            <a:r>
              <a:rPr lang="en-US" altLang="ko-KR" sz="1200" dirty="0" smtClean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자바의 </a:t>
            </a:r>
            <a:r>
              <a:rPr lang="en-US" altLang="ko-KR" sz="1200" dirty="0"/>
              <a:t>exception</a:t>
            </a:r>
            <a:r>
              <a:rPr lang="ko-KR" altLang="en-US" sz="1200" dirty="0"/>
              <a:t>처리 </a:t>
            </a:r>
            <a:r>
              <a:rPr lang="en-US" altLang="ko-KR" sz="1200" dirty="0"/>
              <a:t>(try {}catch(e){} </a:t>
            </a:r>
            <a:r>
              <a:rPr lang="ko-KR" altLang="en-US" sz="1200" dirty="0"/>
              <a:t>구문 </a:t>
            </a:r>
            <a:r>
              <a:rPr lang="en-US" altLang="ko-KR" sz="1200" dirty="0" smtClean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버퍼 없이 </a:t>
            </a:r>
            <a:r>
              <a:rPr lang="en-US" altLang="ko-KR" sz="1200" dirty="0" smtClean="0"/>
              <a:t>char[N]</a:t>
            </a:r>
            <a:r>
              <a:rPr lang="ko-KR" altLang="en-US" sz="1200" dirty="0" smtClean="0"/>
              <a:t>개의 배열을 잡아 읽기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smtClean="0"/>
              <a:t>파일이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없다든지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하드디스크 쓰기권한이 없다든지</a:t>
            </a:r>
            <a:endParaRPr lang="en-US" altLang="ko-KR" sz="1200" dirty="0" smtClean="0"/>
          </a:p>
          <a:p>
            <a:pPr marL="171450" indent="-1714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Tx/>
              <a:buChar char="-"/>
            </a:pPr>
            <a:r>
              <a:rPr lang="ko-KR" altLang="en-US" sz="1200" dirty="0" err="1" smtClean="0"/>
              <a:t>디렉토리를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C:\</a:t>
            </a:r>
            <a:r>
              <a:rPr lang="ko-KR" altLang="en-US" sz="1200" dirty="0" smtClean="0"/>
              <a:t>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지정하고 실습</a:t>
            </a:r>
            <a:endParaRPr lang="en-US" altLang="ko-KR" sz="12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55" y="668760"/>
            <a:ext cx="4539880" cy="51057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16535" y="935125"/>
            <a:ext cx="146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파일을 </a:t>
            </a:r>
            <a:r>
              <a:rPr lang="ko-KR" altLang="en-US" dirty="0" err="1" smtClean="0"/>
              <a:t>열음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49735" y="4997125"/>
            <a:ext cx="2625406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파일이 없으면 </a:t>
            </a:r>
            <a:r>
              <a:rPr lang="ko-KR" altLang="en-US" dirty="0" err="1" smtClean="0"/>
              <a:t>이리로감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뻑가지</a:t>
            </a:r>
            <a:r>
              <a:rPr lang="ko-KR" altLang="en-US" dirty="0" smtClean="0"/>
              <a:t> 않도록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3217" y="4780800"/>
            <a:ext cx="203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Trycatch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컴파일 에러가 아닌 실행 에러를 처리하기 위한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30741" y="1431925"/>
            <a:ext cx="246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파일에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줄을 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89941" y="2966125"/>
            <a:ext cx="28440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Char[100] while</a:t>
            </a:r>
            <a:r>
              <a:rPr lang="ko-KR" altLang="en-US" dirty="0" smtClean="0"/>
              <a:t>밖으로 빼기</a:t>
            </a:r>
            <a:endParaRPr lang="en-US" altLang="ko-KR" dirty="0" smtClean="0"/>
          </a:p>
          <a:p>
            <a:r>
              <a:rPr lang="ko-KR" altLang="en-US" dirty="0" smtClean="0"/>
              <a:t>최대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바이트 읽음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읽을게 없으면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이 들어옴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21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en-US" altLang="ko-KR" sz="1600" dirty="0" smtClean="0"/>
              <a:t>Buffered</a:t>
            </a:r>
            <a:r>
              <a:rPr lang="ko-KR" altLang="en-US" sz="1600" dirty="0" smtClean="0"/>
              <a:t> 읽고 쓰기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버퍼를 가지고 읽음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뭐 몇 바이트 버퍼를 하든지 무지 큰 파일을 어떻게 읽든지는 클래스가 알아서</a:t>
            </a:r>
            <a:r>
              <a:rPr lang="en-US" altLang="ko-KR" sz="1200" dirty="0" smtClean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readLine</a:t>
            </a:r>
            <a:r>
              <a:rPr lang="en-US" altLang="ko-KR" sz="1200" dirty="0" smtClean="0"/>
              <a:t>()  </a:t>
            </a:r>
            <a:r>
              <a:rPr lang="ko-KR" altLang="en-US" sz="1200" dirty="0" smtClean="0"/>
              <a:t>같은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함수를 사용하여 </a:t>
            </a:r>
            <a:r>
              <a:rPr lang="ko-KR" altLang="en-US" sz="1200" dirty="0" err="1" smtClean="0"/>
              <a:t>한줄</a:t>
            </a:r>
            <a:r>
              <a:rPr lang="en-US" altLang="ko-KR" sz="1200" dirty="0" smtClean="0"/>
              <a:t>(\n)</a:t>
            </a:r>
            <a:r>
              <a:rPr lang="ko-KR" altLang="en-US" sz="1200" dirty="0" smtClean="0"/>
              <a:t>단위로 읽는다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err="1" smtClean="0"/>
              <a:t>IOException</a:t>
            </a:r>
            <a:r>
              <a:rPr lang="ko-KR" altLang="en-US" sz="1200" dirty="0" smtClean="0"/>
              <a:t>을 클래스 위로 던져서 시스템 메시지로 </a:t>
            </a:r>
            <a:r>
              <a:rPr lang="ko-KR" altLang="en-US" sz="1200" dirty="0" err="1" smtClean="0"/>
              <a:t>받는예</a:t>
            </a:r>
            <a:r>
              <a:rPr lang="en-US" altLang="ko-KR" sz="1200" dirty="0" smtClean="0"/>
              <a:t>..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Close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안하면</a:t>
            </a:r>
            <a:r>
              <a:rPr lang="ko-KR" altLang="en-US" sz="1200" dirty="0" smtClean="0"/>
              <a:t> 계속 파일이 열려있어서 제어할 수 가 없다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실습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교수님이 설명을 한 것을 잘 듣고 옆 소스를 코딩 및 주석을 달 것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 실습 별 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★</a:t>
            </a:r>
            <a:r>
              <a:rPr lang="ko-KR" altLang="en-US" sz="1200" dirty="0"/>
              <a:t> ★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336" y="717102"/>
            <a:ext cx="5414627" cy="54425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6141600" y="1195200"/>
            <a:ext cx="1641600" cy="19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8649" y="485320"/>
            <a:ext cx="392400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실무에선 </a:t>
            </a:r>
            <a:r>
              <a:rPr lang="en-US" altLang="ko-KR" dirty="0" err="1" smtClean="0"/>
              <a:t>trycatch</a:t>
            </a:r>
            <a:r>
              <a:rPr lang="ko-KR" altLang="en-US" dirty="0" smtClean="0"/>
              <a:t>를 씀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Thorws</a:t>
            </a:r>
            <a:r>
              <a:rPr lang="ko-KR" altLang="en-US" dirty="0" smtClean="0"/>
              <a:t>는 에러를 그대로 보여준다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6811200" y="1483200"/>
            <a:ext cx="1850400" cy="37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1563" y="3744000"/>
            <a:ext cx="295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아까는 </a:t>
            </a:r>
            <a:r>
              <a:rPr lang="en-US" altLang="ko-KR" dirty="0" smtClean="0"/>
              <a:t>-1, 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null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65237" y="1866182"/>
            <a:ext cx="3440763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\r \n : </a:t>
            </a:r>
            <a:r>
              <a:rPr lang="ko-KR" altLang="en-US" dirty="0" smtClean="0"/>
              <a:t>유닉스 형식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맨앞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개행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\n : </a:t>
            </a:r>
            <a:r>
              <a:rPr lang="ko-KR" altLang="en-US" dirty="0" smtClean="0"/>
              <a:t>윈도우 형식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맨앞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개행을</a:t>
            </a:r>
            <a:r>
              <a:rPr lang="ko-KR" altLang="en-US" dirty="0" smtClean="0"/>
              <a:t> 합침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529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39872" y="648572"/>
            <a:ext cx="2944291" cy="5767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실제 파일에 응용</a:t>
            </a:r>
            <a:endParaRPr lang="en-US" altLang="ko-KR" sz="16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err="1" smtClean="0"/>
              <a:t>전국무료와이파이</a:t>
            </a:r>
            <a:r>
              <a:rPr lang="ko-KR" altLang="en-US" sz="1200" dirty="0" smtClean="0"/>
              <a:t> 표준데이터</a:t>
            </a:r>
            <a:r>
              <a:rPr lang="en-US" altLang="ko-KR" sz="1200" dirty="0" smtClean="0"/>
              <a:t>.csv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앞에서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필드별</a:t>
            </a:r>
            <a:r>
              <a:rPr lang="ko-KR" altLang="en-US" sz="1200" dirty="0" smtClean="0"/>
              <a:t> 데이터 </a:t>
            </a:r>
            <a:r>
              <a:rPr lang="ko-KR" altLang="en-US" sz="1200" dirty="0" err="1" smtClean="0"/>
              <a:t>나누는것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실습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교수님이 설명을 한 것을 잘 듣고 옆 소스를 코딩 및 주석을 달 것</a:t>
            </a:r>
            <a:r>
              <a:rPr lang="en-US" altLang="ko-KR" sz="1200" dirty="0" smtClean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 smtClean="0"/>
              <a:t> 실습 별 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★</a:t>
            </a:r>
            <a:r>
              <a:rPr lang="ko-KR" altLang="en-US" sz="1200" dirty="0"/>
              <a:t> ★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72" y="967519"/>
            <a:ext cx="6030017" cy="520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1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139872" y="648572"/>
                <a:ext cx="2944291" cy="576772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9333" tIns="64666" rIns="129333" bIns="64666">
                <a:noAutofit/>
              </a:bodyPr>
              <a:lstStyle>
                <a:lvl1pPr marL="180975" indent="-180975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</a:defRPr>
                </a:lvl9pPr>
              </a:lstStyle>
              <a:p>
                <a:pPr marL="285750" indent="-28575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1600" dirty="0" smtClean="0"/>
                  <a:t>거리계산</a:t>
                </a:r>
                <a:endParaRPr lang="en-US" altLang="ko-KR" sz="1600" dirty="0" smtClean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err="1" smtClean="0"/>
                  <a:t>전국무료와이파이</a:t>
                </a:r>
                <a:r>
                  <a:rPr lang="ko-KR" altLang="en-US" sz="1200" dirty="0" smtClean="0"/>
                  <a:t> 표준데이터</a:t>
                </a:r>
                <a:r>
                  <a:rPr lang="en-US" altLang="ko-KR" sz="1200" dirty="0" smtClean="0"/>
                  <a:t>.csv</a:t>
                </a:r>
                <a:r>
                  <a:rPr lang="ko-KR" altLang="en-US" sz="1200" dirty="0" smtClean="0"/>
                  <a:t>가 데이터가 지랄이라 엑셀에서 </a:t>
                </a:r>
                <a:r>
                  <a:rPr lang="ko-KR" altLang="en-US" sz="1200" dirty="0" err="1" smtClean="0"/>
                  <a:t>텝으로</a:t>
                </a:r>
                <a:r>
                  <a:rPr lang="ko-KR" altLang="en-US" sz="1200" dirty="0" smtClean="0"/>
                  <a:t> 분리되는 </a:t>
                </a:r>
                <a:r>
                  <a:rPr lang="en-US" altLang="ko-KR" sz="1200" dirty="0" smtClean="0"/>
                  <a:t>txt</a:t>
                </a:r>
                <a:r>
                  <a:rPr lang="ko-KR" altLang="en-US" sz="1200" dirty="0" smtClean="0"/>
                  <a:t>파일로 저장</a:t>
                </a:r>
                <a:r>
                  <a:rPr lang="en-US" altLang="ko-KR" sz="1200" dirty="0" smtClean="0"/>
                  <a:t>.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/>
                  <a:t>앞에서</a:t>
                </a:r>
                <a:r>
                  <a:rPr lang="en-US" altLang="ko-KR" sz="1200" dirty="0" smtClean="0"/>
                  <a:t> </a:t>
                </a:r>
                <a:r>
                  <a:rPr lang="ko-KR" altLang="en-US" sz="1200" dirty="0" err="1" smtClean="0"/>
                  <a:t>필드별</a:t>
                </a:r>
                <a:r>
                  <a:rPr lang="ko-KR" altLang="en-US" sz="1200" dirty="0" smtClean="0"/>
                  <a:t> 데이터 </a:t>
                </a:r>
                <a:r>
                  <a:rPr lang="ko-KR" altLang="en-US" sz="1200" dirty="0" err="1" smtClean="0"/>
                  <a:t>나누는것</a:t>
                </a:r>
                <a:r>
                  <a:rPr lang="ko-KR" altLang="en-US" sz="1200" dirty="0" smtClean="0"/>
                  <a:t> </a:t>
                </a:r>
                <a:endParaRPr lang="en-US" altLang="ko-KR" sz="1200" dirty="0" smtClean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dirty="0" smtClean="0"/>
                  <a:t> </a:t>
                </a:r>
                <a:r>
                  <a:rPr lang="ko-KR" altLang="en-US" sz="1200" dirty="0" smtClean="0"/>
                  <a:t>점</a:t>
                </a:r>
                <a:r>
                  <a:rPr lang="en-US" altLang="ko-KR" sz="1200" dirty="0" smtClean="0"/>
                  <a:t>(</a:t>
                </a:r>
                <a:r>
                  <a:rPr lang="en-US" altLang="ko-KR" sz="1200" dirty="0" err="1" smtClean="0"/>
                  <a:t>a,b</a:t>
                </a:r>
                <a:r>
                  <a:rPr lang="en-US" altLang="ko-KR" sz="1200" dirty="0" smtClean="0"/>
                  <a:t>) </a:t>
                </a:r>
                <a:r>
                  <a:rPr lang="ko-KR" altLang="en-US" sz="1200" dirty="0" smtClean="0"/>
                  <a:t>점</a:t>
                </a:r>
                <a:r>
                  <a:rPr lang="en-US" altLang="ko-KR" sz="1200" dirty="0" smtClean="0"/>
                  <a:t>(</a:t>
                </a:r>
                <a:r>
                  <a:rPr lang="en-US" altLang="ko-KR" sz="1200" dirty="0" err="1" smtClean="0"/>
                  <a:t>c,d</a:t>
                </a:r>
                <a:r>
                  <a:rPr lang="en-US" altLang="ko-KR" sz="1200" dirty="0" smtClean="0"/>
                  <a:t>)</a:t>
                </a:r>
                <a:r>
                  <a:rPr lang="ko-KR" altLang="en-US" sz="1200" dirty="0" smtClean="0"/>
                  <a:t>간의 거리는</a:t>
                </a:r>
                <a:endParaRPr lang="en-US" altLang="ko-KR" sz="1200" dirty="0" smtClean="0"/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smtClean="0"/>
                  <a:t>피타고라스 정리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거리 </a:t>
                </a:r>
                <a:r>
                  <a:rPr lang="en-US" altLang="ko-KR" sz="1200" dirty="0" smtClean="0"/>
                  <a:t>= 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en-US" altLang="ko-KR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Lat2 – </a:t>
                </a:r>
                <a:r>
                  <a:rPr lang="en-US" altLang="ko-KR" sz="120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lat</a:t>
                </a:r>
                <a:r>
                  <a:rPr lang="en-US" altLang="ko-KR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제곱 </a:t>
                </a:r>
                <a:r>
                  <a:rPr lang="en-US" altLang="ko-KR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lng2 – </a:t>
                </a:r>
                <a:r>
                  <a:rPr lang="en-US" altLang="ko-KR" sz="1200" i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lng</a:t>
                </a:r>
                <a:r>
                  <a:rPr lang="en-US" altLang="ko-KR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ko-KR" altLang="en-US" sz="12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제곱</a:t>
                </a:r>
                <a:endParaRPr lang="en-US" altLang="ko-KR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1200" dirty="0" smtClean="0"/>
                  <a:t> </a:t>
                </a:r>
              </a:p>
              <a:p>
                <a:pPr eaLnBrk="1" latinLnBrk="0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  <a:buFont typeface="Wingdings" panose="05000000000000000000" pitchFamily="2" charset="2"/>
                  <a:buChar char="§"/>
                </a:pPr>
                <a:r>
                  <a:rPr lang="ko-KR" altLang="en-US" sz="1200" dirty="0" err="1" smtClean="0"/>
                  <a:t>융기원과</a:t>
                </a:r>
                <a:r>
                  <a:rPr lang="ko-KR" altLang="en-US" sz="1200" dirty="0" smtClean="0"/>
                  <a:t> </a:t>
                </a:r>
                <a:r>
                  <a:rPr lang="ko-KR" altLang="en-US" sz="1200" dirty="0" err="1" smtClean="0"/>
                  <a:t>와이파이와</a:t>
                </a:r>
                <a:r>
                  <a:rPr lang="ko-KR" altLang="en-US" sz="1200" dirty="0" smtClean="0"/>
                  <a:t> 떨어진 거리계산</a:t>
                </a:r>
                <a:endParaRPr lang="en-US" altLang="ko-KR" sz="1200" dirty="0" smtClean="0"/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r>
                  <a:rPr lang="ko-KR" altLang="en-US" sz="1200" dirty="0" smtClean="0"/>
                  <a:t>실습</a:t>
                </a:r>
                <a:r>
                  <a:rPr lang="en-US" altLang="ko-KR" sz="1200" dirty="0" smtClean="0"/>
                  <a:t>1) </a:t>
                </a:r>
                <a:r>
                  <a:rPr lang="ko-KR" altLang="en-US" sz="1200" dirty="0" smtClean="0"/>
                  <a:t>설명을 붙여서 그대로 코딩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/>
                  <a:t>실습 별 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★ ★</a:t>
                </a:r>
                <a:r>
                  <a:rPr lang="en-US" altLang="ko-KR" sz="1200" dirty="0"/>
                  <a:t>)</a:t>
                </a:r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r>
                  <a:rPr lang="ko-KR" altLang="en-US" sz="1200" dirty="0" smtClean="0"/>
                  <a:t>실습</a:t>
                </a:r>
                <a:r>
                  <a:rPr lang="en-US" altLang="ko-KR" sz="1200" dirty="0" smtClean="0"/>
                  <a:t>2) </a:t>
                </a:r>
                <a:r>
                  <a:rPr lang="ko-KR" altLang="en-US" sz="1200" dirty="0" err="1" smtClean="0"/>
                  <a:t>융기원과</a:t>
                </a:r>
                <a:r>
                  <a:rPr lang="ko-KR" altLang="en-US" sz="1200" dirty="0" smtClean="0"/>
                  <a:t> 가장 가까운 곳과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err="1" smtClean="0"/>
                  <a:t>먼곳을</a:t>
                </a:r>
                <a:r>
                  <a:rPr lang="ko-KR" altLang="en-US" sz="1200" dirty="0" smtClean="0"/>
                  <a:t> 찾아 인쇄 실습 별 하나</a:t>
                </a:r>
                <a:r>
                  <a:rPr lang="en-US" altLang="ko-KR" sz="1200" dirty="0" smtClean="0"/>
                  <a:t>(</a:t>
                </a:r>
                <a:r>
                  <a:rPr lang="ko-KR" altLang="en-US" sz="1200" dirty="0" smtClean="0"/>
                  <a:t>★</a:t>
                </a:r>
                <a:r>
                  <a:rPr lang="en-US" altLang="ko-KR" sz="1200" dirty="0" smtClean="0"/>
                  <a:t>)</a:t>
                </a:r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r>
                  <a:rPr lang="ko-KR" altLang="en-US" sz="1200" dirty="0" smtClean="0"/>
                  <a:t>실습</a:t>
                </a:r>
                <a:r>
                  <a:rPr lang="en-US" altLang="ko-KR" sz="1200" dirty="0" smtClean="0"/>
                  <a:t>3) data.go.kr</a:t>
                </a:r>
                <a:r>
                  <a:rPr lang="ko-KR" altLang="en-US" sz="1200" dirty="0" smtClean="0"/>
                  <a:t>에서 전국 주차장 정보</a:t>
                </a:r>
                <a:r>
                  <a:rPr lang="en-US" altLang="ko-KR" sz="1200" dirty="0" smtClean="0"/>
                  <a:t>(</a:t>
                </a:r>
                <a:r>
                  <a:rPr lang="ko-KR" altLang="en-US" sz="1200" dirty="0" smtClean="0"/>
                  <a:t>또는 기타 위치정보</a:t>
                </a:r>
                <a:r>
                  <a:rPr lang="en-US" altLang="ko-KR" sz="1200" dirty="0" smtClean="0"/>
                  <a:t>)</a:t>
                </a:r>
                <a:r>
                  <a:rPr lang="ko-KR" altLang="en-US" sz="1200" dirty="0" smtClean="0"/>
                  <a:t>파일을 찾아 특정지점과 가장 가까운 곳과 </a:t>
                </a:r>
                <a:r>
                  <a:rPr lang="ko-KR" altLang="en-US" sz="1200" dirty="0" err="1" smtClean="0"/>
                  <a:t>먼곳을</a:t>
                </a:r>
                <a:r>
                  <a:rPr lang="ko-KR" altLang="en-US" sz="1200" dirty="0" smtClean="0"/>
                  <a:t> 찾아 인쇄하는 </a:t>
                </a:r>
                <a:r>
                  <a:rPr lang="en-US" altLang="ko-KR" sz="1200" dirty="0" smtClean="0"/>
                  <a:t>PGM </a:t>
                </a:r>
                <a:r>
                  <a:rPr lang="ko-KR" altLang="en-US" sz="1200" dirty="0" smtClean="0"/>
                  <a:t>실습 </a:t>
                </a:r>
                <a:r>
                  <a:rPr lang="ko-KR" altLang="en-US" sz="1200" dirty="0"/>
                  <a:t> 별 하나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★</a:t>
                </a:r>
                <a:r>
                  <a:rPr lang="en-US" altLang="ko-KR" sz="1200" dirty="0"/>
                  <a:t>)</a:t>
                </a:r>
              </a:p>
              <a:p>
                <a:pPr marL="0" indent="0" eaLnBrk="1" hangingPunct="1">
                  <a:lnSpc>
                    <a:spcPct val="130000"/>
                  </a:lnSpc>
                  <a:spcBef>
                    <a:spcPct val="50000"/>
                  </a:spcBef>
                  <a:buClr>
                    <a:srgbClr val="54158D"/>
                  </a:buClr>
                </a:pPr>
                <a:endParaRPr lang="en-US" altLang="ko-KR" sz="1200" dirty="0" smtClean="0"/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872" y="648572"/>
                <a:ext cx="2944291" cy="57677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실습하기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6048" y="665941"/>
            <a:ext cx="6136664" cy="575035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4114800" y="4829175"/>
            <a:ext cx="4629150" cy="23812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430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49538</TotalTime>
  <Words>943</Words>
  <Application>Microsoft Office PowerPoint</Application>
  <PresentationFormat>A4 용지(210x297mm)</PresentationFormat>
  <Paragraphs>166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가는각진제목체</vt:lpstr>
      <vt:lpstr>굴림</vt:lpstr>
      <vt:lpstr>돋움</vt:lpstr>
      <vt:lpstr>맑은 고딕</vt:lpstr>
      <vt:lpstr>Arial</vt:lpstr>
      <vt:lpstr>Cambria Math</vt:lpstr>
      <vt:lpstr>Wingdings</vt:lpstr>
      <vt:lpstr>1_Default Design</vt:lpstr>
      <vt:lpstr>기본 디자인</vt:lpstr>
      <vt:lpstr>3_Default Design</vt:lpstr>
      <vt:lpstr>8. File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kopo</cp:lastModifiedBy>
  <cp:revision>3029</cp:revision>
  <cp:lastPrinted>2015-10-28T04:44:44Z</cp:lastPrinted>
  <dcterms:created xsi:type="dcterms:W3CDTF">2003-10-22T07:02:37Z</dcterms:created>
  <dcterms:modified xsi:type="dcterms:W3CDTF">2018-05-17T00:19:16Z</dcterms:modified>
</cp:coreProperties>
</file>