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26"/>
  </p:notesMasterIdLst>
  <p:handoutMasterIdLst>
    <p:handoutMasterId r:id="rId27"/>
  </p:handoutMasterIdLst>
  <p:sldIdLst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2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8</a:t>
            </a:r>
            <a:r>
              <a:rPr lang="ko-KR" altLang="en-US" sz="4800" dirty="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거리 계산</a:t>
            </a:r>
            <a:r>
              <a:rPr lang="en-US" altLang="ko-KR" dirty="0"/>
              <a:t>(</a:t>
            </a:r>
            <a:r>
              <a:rPr lang="ko-KR" altLang="en-US" dirty="0"/>
              <a:t>주차장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파일 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파일 읽기 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라인 저장 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첫 줄 쪼개기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나머지 줄 쪼개기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필드 배열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 </a:t>
            </a:r>
            <a:r>
              <a:rPr lang="ko-KR" altLang="en-US" dirty="0" smtClean="0"/>
              <a:t>거리 계산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경도의 값이 없거나 범위를 넘어갈 경우 경우 거리를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바꾸어준다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거리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" y="420938"/>
            <a:ext cx="4518581" cy="61552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6250" y="685800"/>
            <a:ext cx="3971925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6250" y="1266825"/>
            <a:ext cx="2352675" cy="70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250" y="2085975"/>
            <a:ext cx="3971925" cy="4490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6275" y="3228975"/>
            <a:ext cx="3581400" cy="67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5325" y="4800600"/>
            <a:ext cx="3629025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거리 계산</a:t>
            </a:r>
            <a:r>
              <a:rPr lang="en-US" altLang="ko-KR" dirty="0"/>
              <a:t>(</a:t>
            </a:r>
            <a:r>
              <a:rPr lang="ko-KR" altLang="en-US" dirty="0"/>
              <a:t>주차장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최대 거리 인덱스와 해당 라인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 인덱스와 해당 라인을 매개변수로 하여 출력함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0" y="671512"/>
            <a:ext cx="570547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1" y="2738437"/>
            <a:ext cx="4105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읽을 파일 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파일 읽기 변수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쓸 파일 변수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파일 쓰기 변수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한 줄을 저장하는 변수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첫줄</a:t>
            </a:r>
            <a:r>
              <a:rPr lang="ko-KR" altLang="en-US" dirty="0" smtClean="0"/>
              <a:t> 쪼개고 쓰기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라인을 읽고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파일에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라인을 쓰고 </a:t>
            </a:r>
            <a:r>
              <a:rPr lang="ko-KR" altLang="en-US" dirty="0" err="1" smtClean="0"/>
              <a:t>개행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41" y="1052512"/>
            <a:ext cx="6427640" cy="40814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" y="1981200"/>
            <a:ext cx="5648325" cy="1428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8650" y="3495675"/>
            <a:ext cx="2657475" cy="1714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8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파일 분리</a:t>
            </a:r>
            <a:r>
              <a:rPr lang="en-US" altLang="ko-KR" dirty="0"/>
              <a:t>, </a:t>
            </a:r>
            <a:r>
              <a:rPr lang="ko-KR" altLang="en-US" dirty="0"/>
              <a:t>데이터 정제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나머지 줄 쪼개기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한 라인을 탭으로 쪼개 필드 배열로 저장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통신사 필드를 변수로 저장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나머지 줄 쓰기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문으로 통신사 필드로 통신사를 판별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서로 다른 통신사 이름을 바꾸어 필드를 교체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필드 배열을 다시 한 라인으로 재조합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해당 통신사의 파일에 넣는다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파일을 닫아줌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399166"/>
            <a:ext cx="5486399" cy="61577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4171" y="399166"/>
            <a:ext cx="2292804" cy="6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000" y="1085850"/>
            <a:ext cx="5279570" cy="487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1025" y="2076450"/>
            <a:ext cx="1952625" cy="390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" y="1390650"/>
            <a:ext cx="2314575" cy="56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171" y="6076950"/>
            <a:ext cx="730704" cy="479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8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파일 분리</a:t>
            </a:r>
            <a:r>
              <a:rPr lang="en-US" altLang="ko-KR" dirty="0"/>
              <a:t>, </a:t>
            </a:r>
            <a:r>
              <a:rPr lang="ko-KR" altLang="en-US" dirty="0"/>
              <a:t>데이터 정제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667750" y="399166"/>
            <a:ext cx="3426279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88847"/>
            <a:ext cx="2625262" cy="6186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75"/>
            <a:ext cx="5514975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5828"/>
            <a:ext cx="484822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82091"/>
            <a:ext cx="4857750" cy="3057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29000" y="666750"/>
            <a:ext cx="666750" cy="1419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57575" y="2390775"/>
            <a:ext cx="571500" cy="1091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29000" y="3743325"/>
            <a:ext cx="752475" cy="2796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6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파일 훑어보기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529137" y="399166"/>
            <a:ext cx="5564892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변수 정의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파일 변수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File f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파일 읽기 변수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한 줄 저장 변수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StringBuffer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최대 읽을 문자 배열 변수 </a:t>
            </a:r>
            <a:r>
              <a:rPr lang="en-US" altLang="ko-KR" sz="1400" dirty="0" smtClean="0"/>
              <a:t>: char[] </a:t>
            </a:r>
            <a:r>
              <a:rPr lang="en-US" altLang="ko-KR" sz="1400" dirty="0" err="1" smtClean="0"/>
              <a:t>ch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읽어온 문자 수 변수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</a:t>
            </a:r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글자 읽기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err="1" smtClean="0"/>
              <a:t>br.read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); : </a:t>
            </a:r>
            <a:r>
              <a:rPr lang="en-US" altLang="ko-KR" sz="1400" dirty="0" err="1" smtClean="0"/>
              <a:t>ch</a:t>
            </a:r>
            <a:r>
              <a:rPr lang="ko-KR" altLang="en-US" sz="1400" dirty="0" smtClean="0"/>
              <a:t>배열 수만큼 문자를 읽어 저장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n</a:t>
            </a:r>
            <a:r>
              <a:rPr lang="ko-KR" altLang="en-US" sz="1400" dirty="0" smtClean="0"/>
              <a:t>은 읽어온 </a:t>
            </a:r>
            <a:r>
              <a:rPr lang="ko-KR" altLang="en-US" sz="1400" dirty="0" err="1" smtClean="0"/>
              <a:t>문자수를</a:t>
            </a:r>
            <a:r>
              <a:rPr lang="ko-KR" altLang="en-US" sz="1400" dirty="0" smtClean="0"/>
              <a:t> 반환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err="1" smtClean="0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sb</a:t>
            </a:r>
            <a:r>
              <a:rPr lang="ko-KR" altLang="en-US" sz="1400" dirty="0" smtClean="0"/>
              <a:t>에 문자를 저장함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err="1" smtClean="0"/>
              <a:t>개행일</a:t>
            </a:r>
            <a:r>
              <a:rPr lang="ko-KR" altLang="en-US" sz="1400" dirty="0" smtClean="0"/>
              <a:t> 경우 </a:t>
            </a:r>
            <a:r>
              <a:rPr lang="en-US" altLang="ko-KR" sz="1400" dirty="0" err="1" smtClean="0"/>
              <a:t>sb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으로 바꾸고 출력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400" dirty="0" err="1" smtClean="0"/>
              <a:t>Sb.delete</a:t>
            </a:r>
            <a:r>
              <a:rPr lang="ko-KR" altLang="en-US" sz="1400" dirty="0" smtClean="0"/>
              <a:t>로 누적된 문자를 비워준다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모든 문자를 다 읽으면 멈춤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실행 결과</a:t>
            </a:r>
            <a:r>
              <a:rPr lang="en-US" altLang="ko-KR" sz="1400" dirty="0" smtClean="0"/>
              <a:t>(1000</a:t>
            </a:r>
            <a:r>
              <a:rPr lang="ko-KR" altLang="en-US" sz="1400" dirty="0" smtClean="0"/>
              <a:t>자만 실행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>
              <a:buFontTx/>
              <a:buChar char="-"/>
            </a:pP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29"/>
            <a:ext cx="6432666" cy="40742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3558" y="1311943"/>
            <a:ext cx="3745831" cy="930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3558" y="2309400"/>
            <a:ext cx="5839108" cy="2202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0417"/>
            <a:ext cx="6432666" cy="6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파일 </a:t>
            </a:r>
            <a:r>
              <a:rPr lang="ko-KR" altLang="en-US" dirty="0" smtClean="0"/>
              <a:t>정제하기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1200" dirty="0" smtClean="0"/>
              <a:t>변수 정의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기존 파일 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기존 파일 읽기 변수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새로운 파일 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새로운 파일 쓰기 변수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한 줄 저장 변수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라인 읽기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정제하기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다시 쓰기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StringBuffer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정의</a:t>
            </a:r>
            <a:r>
              <a:rPr lang="en-US" altLang="ko-KR" sz="1200" dirty="0" smtClean="0"/>
              <a:t>.</a:t>
            </a:r>
          </a:p>
          <a:p>
            <a:pPr>
              <a:buAutoNum type="arabicParenR"/>
            </a:pPr>
            <a:r>
              <a:rPr lang="ko-KR" altLang="en-US" sz="1200" dirty="0" smtClean="0"/>
              <a:t>라인 읽기</a:t>
            </a:r>
            <a:r>
              <a:rPr lang="en-US" altLang="ko-KR" sz="1200" dirty="0"/>
              <a:t> </a:t>
            </a:r>
          </a:p>
          <a:p>
            <a:pPr marL="0" indent="0">
              <a:buNone/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oneLine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br.readLine</a:t>
            </a:r>
            <a:r>
              <a:rPr lang="en-US" altLang="ko-KR" sz="1200" dirty="0" smtClean="0"/>
              <a:t>();</a:t>
            </a:r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정제하기</a:t>
            </a:r>
            <a:r>
              <a:rPr lang="en-US" altLang="ko-KR" sz="1200" dirty="0"/>
              <a:t> </a:t>
            </a:r>
          </a:p>
          <a:p>
            <a:pPr marL="0" indent="0"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조건을 만족할 때 해당 라인을 정제하여</a:t>
            </a:r>
            <a:r>
              <a:rPr lang="en-US" altLang="ko-KR" sz="1200" dirty="0" smtClean="0"/>
              <a:t>(^</a:t>
            </a:r>
            <a:r>
              <a:rPr lang="ko-KR" altLang="en-US" sz="1200" dirty="0" smtClean="0"/>
              <a:t>없애기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공백 없애기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sb</a:t>
            </a:r>
            <a:r>
              <a:rPr lang="ko-KR" altLang="en-US" sz="1200" dirty="0" smtClean="0"/>
              <a:t>에 누적함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다시 쓰기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새로운 파일에 </a:t>
            </a:r>
            <a:r>
              <a:rPr lang="en-US" altLang="ko-KR" sz="1200" dirty="0" err="1" smtClean="0"/>
              <a:t>sb.toString</a:t>
            </a:r>
            <a:r>
              <a:rPr lang="ko-KR" altLang="en-US" sz="1200" dirty="0" smtClean="0"/>
              <a:t>하여 쓰고 </a:t>
            </a:r>
            <a:r>
              <a:rPr lang="ko-KR" altLang="en-US" sz="1200" dirty="0" err="1" smtClean="0"/>
              <a:t>개행</a:t>
            </a:r>
            <a:r>
              <a:rPr lang="en-US" altLang="ko-KR" sz="1200" dirty="0" smtClean="0"/>
              <a:t>.</a:t>
            </a:r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파일 닫기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32"/>
            <a:ext cx="6453647" cy="36277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5326" y="1103897"/>
            <a:ext cx="4676274" cy="778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326" y="1962150"/>
            <a:ext cx="5927558" cy="1957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8253" y="2154655"/>
            <a:ext cx="1564105" cy="120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2317" y="2668003"/>
            <a:ext cx="2518610" cy="360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8253" y="3085097"/>
            <a:ext cx="1989221" cy="112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5855"/>
            <a:ext cx="6483365" cy="22328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7164" b="31169"/>
          <a:stretch/>
        </p:blipFill>
        <p:spPr>
          <a:xfrm>
            <a:off x="15040" y="6368715"/>
            <a:ext cx="3381375" cy="2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1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삼성 전자 데이터 추출하기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변수 </a:t>
            </a:r>
            <a:r>
              <a:rPr lang="ko-KR" altLang="en-US" sz="1100" dirty="0"/>
              <a:t>정의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/>
              <a:t>기존 파일 변수</a:t>
            </a:r>
            <a:r>
              <a:rPr lang="en-US" altLang="ko-KR" sz="1100" dirty="0"/>
              <a:t>, </a:t>
            </a:r>
            <a:r>
              <a:rPr lang="ko-KR" altLang="en-US" sz="1100" dirty="0"/>
              <a:t>기존 파일 읽기 변수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/>
              <a:t>새로운 파일 변수</a:t>
            </a:r>
            <a:r>
              <a:rPr lang="en-US" altLang="ko-KR" sz="1100" dirty="0"/>
              <a:t>, </a:t>
            </a:r>
            <a:r>
              <a:rPr lang="ko-KR" altLang="en-US" sz="1100" dirty="0"/>
              <a:t>새로운 파일 쓰기 변수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/>
              <a:t>한 줄 저장 변수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</a:t>
            </a:r>
            <a:r>
              <a:rPr lang="ko-KR" altLang="en-US" sz="1100" dirty="0"/>
              <a:t>라인 읽기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라인 추출하기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라인 </a:t>
            </a:r>
            <a:r>
              <a:rPr lang="ko-KR" altLang="en-US" sz="1100" dirty="0"/>
              <a:t>쓰기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라인을 읽을 때마다 </a:t>
            </a:r>
            <a:r>
              <a:rPr lang="en-US" altLang="ko-KR" sz="1100" dirty="0" err="1" smtClean="0"/>
              <a:t>StringBuffer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sb</a:t>
            </a:r>
            <a:r>
              <a:rPr lang="ko-KR" altLang="en-US" sz="1100" dirty="0" smtClean="0"/>
              <a:t>를 초기화함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1) </a:t>
            </a:r>
            <a:r>
              <a:rPr lang="ko-KR" altLang="en-US" sz="1100" dirty="0" smtClean="0"/>
              <a:t>라인 </a:t>
            </a:r>
            <a:r>
              <a:rPr lang="ko-KR" altLang="en-US" sz="1100" dirty="0"/>
              <a:t>읽기</a:t>
            </a:r>
            <a:r>
              <a:rPr lang="en-US" altLang="ko-KR" sz="1100" dirty="0"/>
              <a:t> 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라인 읽어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로 나누어 필드 배열로 만듦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2</a:t>
            </a:r>
            <a:r>
              <a:rPr lang="en-US" altLang="ko-KR" sz="1100" dirty="0"/>
              <a:t>) </a:t>
            </a:r>
            <a:r>
              <a:rPr lang="ko-KR" altLang="en-US" sz="1100" dirty="0" smtClean="0"/>
              <a:t>라인 추출하기</a:t>
            </a:r>
            <a:r>
              <a:rPr lang="en-US" altLang="ko-KR" sz="1100" dirty="0" smtClean="0"/>
              <a:t> </a:t>
            </a:r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종목</a:t>
            </a:r>
            <a:r>
              <a:rPr lang="en-US" altLang="ko-KR" sz="1100" dirty="0" smtClean="0"/>
              <a:t>(2</a:t>
            </a:r>
            <a:r>
              <a:rPr lang="ko-KR" altLang="en-US" sz="1100" dirty="0" smtClean="0"/>
              <a:t>번 필드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A005930(</a:t>
            </a:r>
            <a:r>
              <a:rPr lang="ko-KR" altLang="en-US" sz="1100" dirty="0" smtClean="0"/>
              <a:t>삼성전자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일 때 해당 라인을 </a:t>
            </a:r>
            <a:r>
              <a:rPr lang="en-US" altLang="ko-KR" sz="1100" dirty="0" err="1" smtClean="0"/>
              <a:t>sb</a:t>
            </a:r>
            <a:r>
              <a:rPr lang="ko-KR" altLang="en-US" sz="1100" dirty="0"/>
              <a:t>에 누적함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3) </a:t>
            </a:r>
            <a:r>
              <a:rPr lang="ko-KR" altLang="en-US" sz="1100" dirty="0" smtClean="0"/>
              <a:t>라인 </a:t>
            </a:r>
            <a:r>
              <a:rPr lang="ko-KR" altLang="en-US" sz="1100" dirty="0"/>
              <a:t>쓰기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 smtClean="0"/>
              <a:t>새로운 </a:t>
            </a:r>
            <a:r>
              <a:rPr lang="ko-KR" altLang="en-US" sz="1100" dirty="0"/>
              <a:t>파일에 </a:t>
            </a:r>
            <a:r>
              <a:rPr lang="en-US" altLang="ko-KR" sz="1100" dirty="0" err="1"/>
              <a:t>sb.toString</a:t>
            </a:r>
            <a:r>
              <a:rPr lang="ko-KR" altLang="en-US" sz="1100" dirty="0"/>
              <a:t>하여 쓰고 </a:t>
            </a:r>
            <a:r>
              <a:rPr lang="ko-KR" altLang="en-US" sz="1100" dirty="0" err="1"/>
              <a:t>개행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쓴 </a:t>
            </a:r>
            <a:r>
              <a:rPr lang="ko-KR" altLang="en-US" sz="1100" dirty="0" err="1" smtClean="0"/>
              <a:t>라인수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읽은 라인 수 카운트</a:t>
            </a:r>
            <a:endParaRPr lang="en-US" altLang="ko-KR" sz="1100" dirty="0" smtClean="0"/>
          </a:p>
          <a:p>
            <a:pPr>
              <a:buFontTx/>
              <a:buChar char="-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파일 닫기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실행 결과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9167"/>
            <a:ext cx="6430712" cy="42334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875" y="1123950"/>
            <a:ext cx="5353050" cy="790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2925" y="1962150"/>
            <a:ext cx="5819775" cy="191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875" y="2047875"/>
            <a:ext cx="4219575" cy="485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2950" y="2617537"/>
            <a:ext cx="5314950" cy="54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375" y="3238500"/>
            <a:ext cx="5648325" cy="217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925" y="3876675"/>
            <a:ext cx="714375" cy="295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6011"/>
            <a:ext cx="6362700" cy="142401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2950" y="4632661"/>
            <a:ext cx="420103" cy="1711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9. 20150112 </a:t>
            </a:r>
            <a:r>
              <a:rPr lang="ko-KR" altLang="en-US" dirty="0" smtClean="0"/>
              <a:t>데이터 </a:t>
            </a:r>
            <a:r>
              <a:rPr lang="ko-KR" altLang="en-US" dirty="0"/>
              <a:t>추출하기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1. </a:t>
            </a:r>
            <a:r>
              <a:rPr lang="ko-KR" altLang="en-US" sz="1100" dirty="0">
                <a:solidFill>
                  <a:prstClr val="black"/>
                </a:solidFill>
              </a:rPr>
              <a:t>변수 정의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기존 파일 변수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기존 파일 읽기 변수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새로운 파일 변수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새로운 파일 쓰기 변수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한 줄 저장 변수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2. </a:t>
            </a:r>
            <a:r>
              <a:rPr lang="ko-KR" altLang="en-US" sz="1100" dirty="0">
                <a:solidFill>
                  <a:prstClr val="black"/>
                </a:solidFill>
              </a:rPr>
              <a:t>라인 읽기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라인 추출하기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라인 쓰기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라인을 읽을 때마다 </a:t>
            </a:r>
            <a:r>
              <a:rPr lang="en-US" altLang="ko-KR" sz="1100" dirty="0" err="1">
                <a:solidFill>
                  <a:prstClr val="black"/>
                </a:solidFill>
              </a:rPr>
              <a:t>StringBuffer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sb</a:t>
            </a:r>
            <a:r>
              <a:rPr lang="ko-KR" altLang="en-US" sz="1100" dirty="0">
                <a:solidFill>
                  <a:prstClr val="black"/>
                </a:solidFill>
              </a:rPr>
              <a:t>를 초기화함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1) </a:t>
            </a:r>
            <a:r>
              <a:rPr lang="ko-KR" altLang="en-US" sz="1100" dirty="0">
                <a:solidFill>
                  <a:prstClr val="black"/>
                </a:solidFill>
              </a:rPr>
              <a:t>라인 읽기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라인 읽어 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  <a:r>
              <a:rPr lang="ko-KR" altLang="en-US" sz="1100" dirty="0">
                <a:solidFill>
                  <a:prstClr val="black"/>
                </a:solidFill>
              </a:rPr>
              <a:t>로 나누어 필드 배열로 만듦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2) </a:t>
            </a:r>
            <a:r>
              <a:rPr lang="ko-KR" altLang="en-US" sz="1100" dirty="0">
                <a:solidFill>
                  <a:prstClr val="black"/>
                </a:solidFill>
              </a:rPr>
              <a:t>라인 추출하기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</a:rPr>
              <a:t>날짜</a:t>
            </a:r>
            <a:r>
              <a:rPr lang="en-US" altLang="ko-KR" sz="1100" dirty="0" smtClean="0">
                <a:solidFill>
                  <a:prstClr val="black"/>
                </a:solidFill>
              </a:rPr>
              <a:t>(1</a:t>
            </a:r>
            <a:r>
              <a:rPr lang="ko-KR" altLang="en-US" sz="1100" dirty="0" smtClean="0">
                <a:solidFill>
                  <a:prstClr val="black"/>
                </a:solidFill>
              </a:rPr>
              <a:t>번 </a:t>
            </a:r>
            <a:r>
              <a:rPr lang="ko-KR" altLang="en-US" sz="1100" dirty="0">
                <a:solidFill>
                  <a:prstClr val="black"/>
                </a:solidFill>
              </a:rPr>
              <a:t>필드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r>
              <a:rPr lang="ko-KR" altLang="en-US" sz="1100" dirty="0">
                <a:solidFill>
                  <a:prstClr val="black"/>
                </a:solidFill>
              </a:rPr>
              <a:t>이 </a:t>
            </a:r>
            <a:r>
              <a:rPr lang="en-US" altLang="ko-KR" sz="1100" dirty="0" smtClean="0">
                <a:solidFill>
                  <a:prstClr val="black"/>
                </a:solidFill>
              </a:rPr>
              <a:t>20150112(</a:t>
            </a:r>
            <a:r>
              <a:rPr lang="ko-KR" altLang="en-US" sz="1100" dirty="0">
                <a:solidFill>
                  <a:prstClr val="black"/>
                </a:solidFill>
              </a:rPr>
              <a:t>삼성전자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r>
              <a:rPr lang="ko-KR" altLang="en-US" sz="1100" dirty="0">
                <a:solidFill>
                  <a:prstClr val="black"/>
                </a:solidFill>
              </a:rPr>
              <a:t>일 때 해당 라인을 </a:t>
            </a:r>
            <a:r>
              <a:rPr lang="en-US" altLang="ko-KR" sz="1100" dirty="0" err="1">
                <a:solidFill>
                  <a:prstClr val="black"/>
                </a:solidFill>
              </a:rPr>
              <a:t>sb</a:t>
            </a:r>
            <a:r>
              <a:rPr lang="ko-KR" altLang="en-US" sz="1100" dirty="0">
                <a:solidFill>
                  <a:prstClr val="black"/>
                </a:solidFill>
              </a:rPr>
              <a:t>에 누적함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3) </a:t>
            </a:r>
            <a:r>
              <a:rPr lang="ko-KR" altLang="en-US" sz="1100" dirty="0">
                <a:solidFill>
                  <a:prstClr val="black"/>
                </a:solidFill>
              </a:rPr>
              <a:t>라인 쓰기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새로운 파일에 </a:t>
            </a:r>
            <a:r>
              <a:rPr lang="en-US" altLang="ko-KR" sz="1100" dirty="0" err="1">
                <a:solidFill>
                  <a:prstClr val="black"/>
                </a:solidFill>
              </a:rPr>
              <a:t>sb.toString</a:t>
            </a:r>
            <a:r>
              <a:rPr lang="ko-KR" altLang="en-US" sz="1100" dirty="0">
                <a:solidFill>
                  <a:prstClr val="black"/>
                </a:solidFill>
              </a:rPr>
              <a:t>하여 쓰고 </a:t>
            </a:r>
            <a:r>
              <a:rPr lang="ko-KR" altLang="en-US" sz="1100" dirty="0" err="1">
                <a:solidFill>
                  <a:prstClr val="black"/>
                </a:solidFill>
              </a:rPr>
              <a:t>개행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pPr lvl="0">
              <a:buFontTx/>
              <a:buChar char="-"/>
            </a:pPr>
            <a:r>
              <a:rPr lang="ko-KR" altLang="en-US" sz="1100" dirty="0">
                <a:solidFill>
                  <a:prstClr val="black"/>
                </a:solidFill>
              </a:rPr>
              <a:t>쓴 </a:t>
            </a:r>
            <a:r>
              <a:rPr lang="ko-KR" altLang="en-US" sz="1100" dirty="0" smtClean="0">
                <a:solidFill>
                  <a:prstClr val="black"/>
                </a:solidFill>
              </a:rPr>
              <a:t>라인 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읽은 라인 수 카운트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3. </a:t>
            </a:r>
            <a:r>
              <a:rPr lang="ko-KR" altLang="en-US" sz="1100" dirty="0">
                <a:solidFill>
                  <a:prstClr val="black"/>
                </a:solidFill>
              </a:rPr>
              <a:t>파일 닫기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100" dirty="0">
                <a:solidFill>
                  <a:prstClr val="black"/>
                </a:solidFill>
              </a:rPr>
              <a:t>4. </a:t>
            </a:r>
            <a:r>
              <a:rPr lang="ko-KR" altLang="en-US" sz="1100" dirty="0">
                <a:solidFill>
                  <a:prstClr val="black"/>
                </a:solidFill>
              </a:rPr>
              <a:t>실행 결과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468089" cy="4248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500" y="1143000"/>
            <a:ext cx="5314950" cy="790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450" y="1971675"/>
            <a:ext cx="5915639" cy="196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500" y="3895725"/>
            <a:ext cx="714375" cy="314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-4526" r="40168"/>
          <a:stretch/>
        </p:blipFill>
        <p:spPr>
          <a:xfrm>
            <a:off x="-1" y="4724472"/>
            <a:ext cx="6304873" cy="14960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9811" y="4669791"/>
            <a:ext cx="409073" cy="166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0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삼성 전자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 종가 데이터 </a:t>
            </a:r>
            <a:r>
              <a:rPr lang="ko-KR" altLang="en-US" dirty="0"/>
              <a:t>추출하기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필요 변수 선언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기존 파일 변수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삼성전자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기존 파일 읽기 변수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File f,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새로운 파일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새로운 파일 쓰기 변수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File </a:t>
            </a:r>
            <a:r>
              <a:rPr lang="en-US" altLang="ko-KR" sz="1600" dirty="0" err="1" smtClean="0"/>
              <a:t>nf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bw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3) </a:t>
            </a:r>
            <a:r>
              <a:rPr lang="ko-KR" altLang="en-US" sz="1600" dirty="0" smtClean="0"/>
              <a:t>한 줄 저장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4) </a:t>
            </a:r>
            <a:r>
              <a:rPr lang="ko-KR" altLang="en-US" sz="1600" dirty="0" smtClean="0"/>
              <a:t>최대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최소값 저장 변수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</a:t>
            </a:r>
          </a:p>
          <a:p>
            <a:pPr marL="0" indent="0">
              <a:buNone/>
            </a:pPr>
            <a:r>
              <a:rPr lang="en-US" altLang="ko-KR" sz="1600" dirty="0"/>
              <a:t>=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첫 줄을 읽은 뒤 해당 종가를 저장하여 초기값을 지정해줌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5) </a:t>
            </a:r>
            <a:r>
              <a:rPr lang="ko-KR" altLang="en-US" sz="1600" dirty="0" smtClean="0"/>
              <a:t>최대값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최소값을 가진 데이터 저장 변수</a:t>
            </a:r>
            <a:r>
              <a:rPr lang="en-US" altLang="ko-KR" sz="1600" dirty="0"/>
              <a:t> </a:t>
            </a:r>
          </a:p>
          <a:p>
            <a:pPr>
              <a:buFontTx/>
              <a:buChar char="-"/>
            </a:pP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sbMax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sbMin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1693"/>
            <a:ext cx="6432884" cy="28210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5537" y="2310063"/>
            <a:ext cx="5743074" cy="994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1579" y="3392905"/>
            <a:ext cx="4507832" cy="721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무식하게 읽고 쓰기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파일 가져오기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 smtClean="0"/>
              <a:t>File </a:t>
            </a:r>
            <a:r>
              <a:rPr lang="ko-KR" altLang="en-US" sz="1100" dirty="0" smtClean="0"/>
              <a:t>변수에 파일을 가져와 저장</a:t>
            </a:r>
            <a:endParaRPr lang="en-US" altLang="ko-KR" sz="1100" dirty="0" smtClean="0"/>
          </a:p>
          <a:p>
            <a:pPr>
              <a:buFontTx/>
              <a:buChar char="-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 쓰기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err="1" smtClean="0"/>
              <a:t>FileWirter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변수 정의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쓰기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변수</a:t>
            </a:r>
            <a:r>
              <a:rPr lang="en-US" altLang="ko-KR" sz="1100" dirty="0" smtClean="0"/>
              <a:t>.write(“</a:t>
            </a:r>
            <a:r>
              <a:rPr lang="ko-KR" altLang="en-US" sz="1100" dirty="0" smtClean="0"/>
              <a:t>입력할 문자</a:t>
            </a:r>
            <a:r>
              <a:rPr lang="en-US" altLang="ko-KR" sz="1100" dirty="0" smtClean="0"/>
              <a:t>“)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닫기 </a:t>
            </a:r>
            <a:r>
              <a:rPr lang="en-US" altLang="ko-KR" sz="1100" dirty="0" smtClean="0"/>
              <a:t>: </a:t>
            </a:r>
            <a:r>
              <a:rPr lang="ko-KR" altLang="en-US" sz="1100" dirty="0"/>
              <a:t>변수</a:t>
            </a:r>
            <a:r>
              <a:rPr lang="en-US" altLang="ko-KR" sz="1100" dirty="0" smtClean="0"/>
              <a:t>.close();</a:t>
            </a:r>
          </a:p>
          <a:p>
            <a:pPr>
              <a:buFontTx/>
              <a:buChar char="-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파일 읽기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err="1" smtClean="0"/>
              <a:t>FileReader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변수 정의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1) </a:t>
            </a:r>
            <a:r>
              <a:rPr lang="ko-KR" altLang="en-US" sz="1100" dirty="0" smtClean="0"/>
              <a:t>읽기 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글자를 저장할 배열 </a:t>
            </a:r>
            <a:r>
              <a:rPr lang="en-US" altLang="ko-KR" sz="1100" dirty="0" smtClean="0"/>
              <a:t>: char[] </a:t>
            </a:r>
            <a:r>
              <a:rPr lang="en-US" altLang="ko-KR" sz="1100" dirty="0" err="1" smtClean="0"/>
              <a:t>ch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new char[</a:t>
            </a:r>
            <a:r>
              <a:rPr lang="ko-KR" altLang="en-US" sz="1100" dirty="0" smtClean="0"/>
              <a:t>최대 글자수</a:t>
            </a:r>
            <a:r>
              <a:rPr lang="en-US" altLang="ko-KR" sz="1100" dirty="0" smtClean="0"/>
              <a:t>] </a:t>
            </a:r>
          </a:p>
          <a:p>
            <a:pPr marL="0" indent="0">
              <a:buNone/>
            </a:pPr>
            <a:r>
              <a:rPr lang="ko-KR" altLang="en-US" sz="1100" dirty="0" smtClean="0"/>
              <a:t>읽어온 글자수 저장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 = -1(</a:t>
            </a:r>
            <a:r>
              <a:rPr lang="ko-KR" altLang="en-US" sz="1100" dirty="0" smtClean="0"/>
              <a:t>초기값은 글자가 없을 때의 값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r>
              <a:rPr lang="ko-KR" altLang="en-US" sz="1100" dirty="0" smtClean="0"/>
              <a:t>읽기 </a:t>
            </a:r>
            <a:r>
              <a:rPr lang="en-US" altLang="ko-KR" sz="1100" dirty="0" smtClean="0"/>
              <a:t>: while</a:t>
            </a:r>
            <a:r>
              <a:rPr lang="ko-KR" altLang="en-US" sz="1100" dirty="0" smtClean="0"/>
              <a:t>문 사용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변수</a:t>
            </a:r>
            <a:r>
              <a:rPr lang="en-US" altLang="ko-KR" sz="1100" dirty="0" smtClean="0"/>
              <a:t>.read(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) : </a:t>
            </a:r>
            <a:r>
              <a:rPr lang="ko-KR" altLang="en-US" sz="1100" dirty="0" smtClean="0"/>
              <a:t>글자를 읽어 배열에 저장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n = </a:t>
            </a:r>
            <a:r>
              <a:rPr lang="ko-KR" altLang="en-US" sz="1100" dirty="0" smtClean="0"/>
              <a:t>읽어온 글자수 저장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읽어온 글자수만큼 </a:t>
            </a:r>
            <a:r>
              <a:rPr lang="en-US" altLang="ko-KR" sz="1100" dirty="0" err="1" smtClean="0"/>
              <a:t>ch</a:t>
            </a:r>
            <a:r>
              <a:rPr lang="ko-KR" altLang="en-US" sz="1100" dirty="0" smtClean="0"/>
              <a:t>배열에서 가져온다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2) </a:t>
            </a:r>
            <a:r>
              <a:rPr lang="ko-KR" altLang="en-US" sz="1100" dirty="0" smtClean="0"/>
              <a:t>닫기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변수</a:t>
            </a:r>
            <a:r>
              <a:rPr lang="en-US" altLang="ko-KR" sz="1100" dirty="0" smtClean="0"/>
              <a:t>.close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실행 결과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616"/>
            <a:ext cx="6607629" cy="5472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0641"/>
            <a:ext cx="1171575" cy="714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0442" y="1604211"/>
            <a:ext cx="3473116" cy="288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1957137"/>
            <a:ext cx="3497179" cy="826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0442" y="2927684"/>
            <a:ext cx="5677187" cy="1973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삼성 전자 </a:t>
            </a:r>
            <a:r>
              <a:rPr lang="en-US" altLang="ko-KR" dirty="0"/>
              <a:t>2015</a:t>
            </a:r>
            <a:r>
              <a:rPr lang="ko-KR" altLang="en-US" dirty="0"/>
              <a:t>년 최대</a:t>
            </a:r>
            <a:r>
              <a:rPr lang="en-US" altLang="ko-KR" dirty="0"/>
              <a:t>/</a:t>
            </a:r>
            <a:r>
              <a:rPr lang="ko-KR" altLang="en-US" dirty="0"/>
              <a:t>최소 종가 데이터 추출하기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라인 읽기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라인 추출하기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라인 쓰기</a:t>
            </a:r>
            <a:endParaRPr lang="en-US" altLang="ko-KR" sz="1400" dirty="0" smtClean="0"/>
          </a:p>
          <a:p>
            <a:pPr marL="457200" indent="-457200">
              <a:buAutoNum type="arabicParenR"/>
            </a:pPr>
            <a:r>
              <a:rPr lang="ko-KR" altLang="en-US" sz="1400" dirty="0" smtClean="0"/>
              <a:t>라인 읽기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한 라인 읽고 필드 배열로 만듦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라인 추출하기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날짜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번 필드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2015</a:t>
            </a:r>
            <a:r>
              <a:rPr lang="ko-KR" altLang="en-US" sz="1400" dirty="0" smtClean="0"/>
              <a:t>년일 때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종가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번 필드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기존 </a:t>
            </a:r>
            <a:r>
              <a:rPr lang="en-US" altLang="ko-KR" sz="1400" dirty="0" smtClean="0"/>
              <a:t>max</a:t>
            </a:r>
            <a:r>
              <a:rPr lang="ko-KR" altLang="en-US" sz="1400" dirty="0" smtClean="0"/>
              <a:t>값보다 크면 해당 값과 해당 라인을 </a:t>
            </a:r>
            <a:r>
              <a:rPr lang="en-US" altLang="ko-KR" sz="1400" dirty="0" err="1" smtClean="0"/>
              <a:t>sbMax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/>
              <a:t>종가</a:t>
            </a:r>
            <a:r>
              <a:rPr lang="en-US" altLang="ko-KR" sz="1400" dirty="0"/>
              <a:t>(3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)</a:t>
            </a:r>
            <a:r>
              <a:rPr lang="ko-KR" altLang="en-US" sz="1400" dirty="0"/>
              <a:t>가 기존 </a:t>
            </a:r>
            <a:r>
              <a:rPr lang="en-US" altLang="ko-KR" sz="1400" dirty="0" smtClean="0"/>
              <a:t>min</a:t>
            </a:r>
            <a:r>
              <a:rPr lang="ko-KR" altLang="en-US" sz="1400" dirty="0" smtClean="0"/>
              <a:t>값보다 </a:t>
            </a:r>
            <a:r>
              <a:rPr lang="ko-KR" altLang="en-US" sz="1400" dirty="0"/>
              <a:t>크면 해당 값과 해당 라인을 </a:t>
            </a:r>
            <a:r>
              <a:rPr lang="en-US" altLang="ko-KR" sz="1400" dirty="0" err="1" smtClean="0"/>
              <a:t>sbMin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라인 쓰기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최종적으로 저장된 최대값 라인과 최소값 라인을 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4) </a:t>
            </a:r>
            <a:r>
              <a:rPr lang="ko-KR" altLang="en-US" sz="1400" dirty="0" smtClean="0"/>
              <a:t>파일 닫기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실행 결과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509204" cy="4736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70894"/>
            <a:ext cx="4419600" cy="216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663" y="1063926"/>
            <a:ext cx="6156158" cy="2350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3638683"/>
            <a:ext cx="6128084" cy="585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577147"/>
            <a:ext cx="745958" cy="360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" y="5598230"/>
            <a:ext cx="6362090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8</a:t>
            </a:r>
            <a:r>
              <a:rPr lang="ko-KR" altLang="en-US" sz="4800" dirty="0" smtClean="0"/>
              <a:t>강 </a:t>
            </a:r>
            <a:r>
              <a:rPr lang="ko-KR" altLang="en-US" sz="4800" dirty="0" smtClean="0"/>
              <a:t>필기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9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144000" cy="685800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Buffered </a:t>
            </a:r>
            <a:r>
              <a:rPr lang="ko-KR" altLang="en-US" dirty="0" smtClean="0"/>
              <a:t>읽고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파일 쓰기 </a:t>
            </a:r>
            <a:r>
              <a:rPr lang="ko-KR" altLang="en-US" sz="1100" dirty="0" err="1" smtClean="0"/>
              <a:t>메소드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File </a:t>
            </a:r>
            <a:r>
              <a:rPr lang="ko-KR" altLang="en-US" sz="1100" dirty="0" smtClean="0"/>
              <a:t>변수 </a:t>
            </a:r>
            <a:r>
              <a:rPr lang="en-US" altLang="ko-KR" sz="1100" dirty="0" smtClean="0"/>
              <a:t>f</a:t>
            </a:r>
            <a:r>
              <a:rPr lang="ko-KR" altLang="en-US" sz="1100" dirty="0" smtClean="0"/>
              <a:t>로 파일을 가져와 저장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err="1" smtClean="0"/>
              <a:t>BufferedWriter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변수 </a:t>
            </a:r>
            <a:r>
              <a:rPr lang="en-US" altLang="ko-KR" sz="1100" dirty="0" err="1" smtClean="0"/>
              <a:t>bw</a:t>
            </a:r>
            <a:r>
              <a:rPr lang="ko-KR" altLang="en-US" sz="1100" dirty="0" smtClean="0"/>
              <a:t>를 정의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쓰기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bw.write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);</a:t>
            </a:r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개행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bw.newline</a:t>
            </a:r>
            <a:r>
              <a:rPr lang="en-US" altLang="ko-KR" sz="1100" dirty="0" smtClean="0"/>
              <a:t>();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닫기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bw.close</a:t>
            </a:r>
            <a:r>
              <a:rPr lang="en-US" altLang="ko-KR" sz="1100" dirty="0" smtClean="0"/>
              <a:t>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 읽기 </a:t>
            </a:r>
            <a:r>
              <a:rPr lang="ko-KR" altLang="en-US" sz="1100" dirty="0" err="1" smtClean="0"/>
              <a:t>메소드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File </a:t>
            </a:r>
            <a:r>
              <a:rPr lang="ko-KR" altLang="en-US" sz="1100" dirty="0"/>
              <a:t>변수 </a:t>
            </a:r>
            <a:r>
              <a:rPr lang="en-US" altLang="ko-KR" sz="1100" dirty="0"/>
              <a:t>f</a:t>
            </a:r>
            <a:r>
              <a:rPr lang="ko-KR" altLang="en-US" sz="1100" dirty="0"/>
              <a:t>로 파일을 가져와 저장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 err="1" smtClean="0"/>
              <a:t>BufferedReader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변수 </a:t>
            </a:r>
            <a:r>
              <a:rPr lang="en-US" altLang="ko-KR" sz="1100" dirty="0" err="1" smtClean="0"/>
              <a:t>br</a:t>
            </a:r>
            <a:r>
              <a:rPr lang="ko-KR" altLang="en-US" sz="1100" dirty="0" smtClean="0"/>
              <a:t>을 </a:t>
            </a:r>
            <a:r>
              <a:rPr lang="ko-KR" altLang="en-US" sz="1100" dirty="0"/>
              <a:t>정의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데이터 저장할 문자열 변수 </a:t>
            </a:r>
            <a:r>
              <a:rPr lang="en-US" altLang="ko-KR" sz="1100" dirty="0" err="1" smtClean="0"/>
              <a:t>oneLine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선언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읽기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</a:p>
          <a:p>
            <a:pPr marL="0" indent="0">
              <a:buNone/>
            </a:pPr>
            <a:r>
              <a:rPr lang="en-US" altLang="ko-KR" sz="1100" dirty="0" smtClean="0"/>
              <a:t>-- </a:t>
            </a:r>
            <a:r>
              <a:rPr lang="en-US" altLang="ko-KR" sz="1100" dirty="0" err="1" smtClean="0"/>
              <a:t>oneLine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br.readLine</a:t>
            </a:r>
            <a:r>
              <a:rPr lang="en-US" altLang="ko-KR" sz="1100" dirty="0" smtClean="0"/>
              <a:t>() : </a:t>
            </a:r>
            <a:r>
              <a:rPr lang="ko-KR" altLang="en-US" sz="1100" dirty="0" smtClean="0"/>
              <a:t>순서대로 한 줄을 읽어 저장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-- </a:t>
            </a:r>
            <a:r>
              <a:rPr lang="en-US" altLang="ko-KR" sz="1100" dirty="0" err="1" smtClean="0"/>
              <a:t>oneLine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null</a:t>
            </a:r>
            <a:r>
              <a:rPr lang="ko-KR" altLang="en-US" sz="1100" dirty="0" smtClean="0"/>
              <a:t>이면 멈춤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-- </a:t>
            </a:r>
            <a:r>
              <a:rPr lang="ko-KR" altLang="en-US" sz="1100" dirty="0" smtClean="0"/>
              <a:t>저장한 데이터를 출력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닫기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br.close</a:t>
            </a:r>
            <a:r>
              <a:rPr lang="en-US" altLang="ko-KR" sz="1100" dirty="0" smtClean="0"/>
              <a:t>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메인 </a:t>
            </a:r>
            <a:r>
              <a:rPr lang="ko-KR" altLang="en-US" sz="1100" dirty="0" err="1" smtClean="0"/>
              <a:t>메소드</a:t>
            </a:r>
            <a:r>
              <a:rPr lang="en-US" altLang="ko-KR" sz="1100" dirty="0" smtClean="0"/>
              <a:t> 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Buffered </a:t>
            </a:r>
            <a:r>
              <a:rPr lang="ko-KR" altLang="en-US" sz="1100" dirty="0" smtClean="0"/>
              <a:t>파일 읽기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쓰기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실행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실행 결과 </a:t>
            </a:r>
            <a:r>
              <a:rPr lang="en-US" altLang="ko-KR" sz="1100" dirty="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477000" cy="5372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9284" y="1299411"/>
            <a:ext cx="5751095" cy="1652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" y="3031958"/>
            <a:ext cx="6019800" cy="1772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242" y="4884821"/>
            <a:ext cx="4090737" cy="778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" y="5697761"/>
            <a:ext cx="1247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실제 파일에 응용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변수 정의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파일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파일 읽기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라인 저장 변수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라인 수 저장 변수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첫 라인을 읽고 저장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라인이 없으면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빈 파일입니다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닫기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끝냄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라인이 있으면 쪼개어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배열에 저장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필드 저장</a:t>
            </a:r>
            <a:r>
              <a:rPr lang="en-US" altLang="ko-KR" sz="1600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600" dirty="0"/>
              <a:t>한 라인을 읽고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라인이 있으면 계속 실행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라인을 쪼개어 필드 배열에 저장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출력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라인 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필드명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필드를 출력함</a:t>
            </a:r>
            <a:r>
              <a:rPr lang="en-US" altLang="ko-KR" sz="1600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라인이 되면 멈춤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라인수를</a:t>
            </a:r>
            <a:r>
              <a:rPr lang="ko-KR" altLang="en-US" sz="1600" dirty="0" smtClean="0"/>
              <a:t> 올림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파일 닫기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945"/>
            <a:ext cx="6445857" cy="39241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3453" y="2318084"/>
            <a:ext cx="4323347" cy="425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5432" y="2775284"/>
            <a:ext cx="4828673" cy="802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3453" y="3577390"/>
            <a:ext cx="5877259" cy="1612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3979" y="4162926"/>
            <a:ext cx="5382126" cy="601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3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실제 파일에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5" y="1247775"/>
            <a:ext cx="3609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70" y="399167"/>
            <a:ext cx="4644320" cy="6165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거리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와이파이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필요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 계산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배열에서 최대값 구하기 코딩을 이용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배열을 매개변수로 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반환 값은 해당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최소값의 인덱스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인쇄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인덱스와 라인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매개변수로 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해당 인덱스와 라인 배열에서 해당 인덱스의 라인을 가져옴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라인 넘버와 해당 </a:t>
            </a:r>
            <a:r>
              <a:rPr lang="ko-KR" altLang="en-US" dirty="0" err="1" smtClean="0"/>
              <a:t>도로명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거리를 출력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76588" y="991602"/>
            <a:ext cx="4480421" cy="366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3131" y="4714875"/>
            <a:ext cx="4002505" cy="1850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거리 계산</a:t>
            </a:r>
            <a:r>
              <a:rPr lang="en-US" altLang="ko-KR" dirty="0"/>
              <a:t>(</a:t>
            </a:r>
            <a:r>
              <a:rPr lang="ko-KR" altLang="en-US" dirty="0" err="1"/>
              <a:t>와이파이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변수 선언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파일 변수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파일 읽기 변수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라인 저장 변수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거리 출력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첫 라인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쪼개기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배열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나머지 라인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쪼개기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필드 배열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거리 계산</a:t>
            </a:r>
            <a:endParaRPr lang="en-US" altLang="ko-KR" sz="14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400" dirty="0" err="1" smtClean="0"/>
              <a:t>오류값이</a:t>
            </a:r>
            <a:r>
              <a:rPr lang="ko-KR" altLang="en-US" sz="1400" dirty="0" smtClean="0"/>
              <a:t> 많으므로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경도의 범위를 한국으로 지정</a:t>
            </a:r>
            <a:endParaRPr lang="en-US" altLang="ko-KR" sz="14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400" dirty="0" smtClean="0"/>
              <a:t>범위 내의 값은 </a:t>
            </a:r>
            <a:r>
              <a:rPr lang="ko-KR" altLang="en-US" sz="1400" dirty="0" err="1" smtClean="0"/>
              <a:t>거리값을</a:t>
            </a:r>
            <a:r>
              <a:rPr lang="ko-KR" altLang="en-US" sz="1400" dirty="0" smtClean="0"/>
              <a:t> 계산</a:t>
            </a:r>
            <a:endParaRPr lang="en-US" altLang="ko-KR" sz="14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400" dirty="0" smtClean="0"/>
              <a:t>범위를 벗어난 것은 </a:t>
            </a:r>
            <a:r>
              <a:rPr lang="ko-KR" altLang="en-US" sz="1400" dirty="0" err="1" smtClean="0"/>
              <a:t>거리값을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로 줌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400" dirty="0" smtClean="0"/>
              <a:t>해당 라인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도로명주소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필드명</a:t>
            </a:r>
            <a:r>
              <a:rPr lang="en-US" altLang="ko-KR" sz="1400" dirty="0"/>
              <a:t>&amp;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위도 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필드 출력</a:t>
            </a:r>
            <a:r>
              <a:rPr lang="en-US" altLang="ko-KR" sz="1400" dirty="0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가장 먼 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가까운 곳 출력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최대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최소 거리의 인덱스와 해당 라인을 넣어 줌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9" y="383751"/>
            <a:ext cx="5242975" cy="61812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8700" y="666750"/>
            <a:ext cx="4352925" cy="409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6800" y="1133475"/>
            <a:ext cx="4638674" cy="4410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8700" y="5610225"/>
            <a:ext cx="4676774" cy="885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0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거리 계산</a:t>
            </a:r>
            <a:r>
              <a:rPr lang="en-US" altLang="ko-KR" dirty="0"/>
              <a:t>(</a:t>
            </a:r>
            <a:r>
              <a:rPr lang="ko-KR" altLang="en-US" dirty="0" err="1"/>
              <a:t>와이파이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9" y="1509712"/>
            <a:ext cx="4514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거리 계산</a:t>
            </a:r>
            <a:r>
              <a:rPr lang="en-US" altLang="ko-KR" dirty="0"/>
              <a:t>(</a:t>
            </a:r>
            <a:r>
              <a:rPr lang="ko-KR" altLang="en-US" dirty="0"/>
              <a:t>주차장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 계산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와이파이와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동일하게 작성한다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인쇄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필드의 인덱스가 달라졌으므로 수정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9" y="382078"/>
            <a:ext cx="4667250" cy="6182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8695" y="1756611"/>
            <a:ext cx="1171073" cy="136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9225" y="981075"/>
            <a:ext cx="4295334" cy="368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9225" y="4667250"/>
            <a:ext cx="3914775" cy="1897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1925" y="5143500"/>
            <a:ext cx="457200" cy="123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38525" y="5219700"/>
            <a:ext cx="54292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4675" y="5810250"/>
            <a:ext cx="6572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848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1356</Words>
  <Application>Microsoft Office PowerPoint</Application>
  <PresentationFormat>와이드스크린</PresentationFormat>
  <Paragraphs>256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Arial</vt:lpstr>
      <vt:lpstr>Symbol</vt:lpstr>
      <vt:lpstr>디자인 사용자 지정</vt:lpstr>
      <vt:lpstr>3_Default Design</vt:lpstr>
      <vt:lpstr>8강 실습</vt:lpstr>
      <vt:lpstr>1. 무식하게 읽고 쓰기 </vt:lpstr>
      <vt:lpstr>2. Buffered 읽고 쓰기</vt:lpstr>
      <vt:lpstr>3. 실제 파일에 응용</vt:lpstr>
      <vt:lpstr>3. 실제 파일에 응용</vt:lpstr>
      <vt:lpstr>4. 거리 계산(와이파이)</vt:lpstr>
      <vt:lpstr>4. 거리 계산(와이파이)</vt:lpstr>
      <vt:lpstr>4. 거리 계산(와이파이)</vt:lpstr>
      <vt:lpstr>4. 거리 계산(주차장)</vt:lpstr>
      <vt:lpstr>4. 거리 계산(주차장)</vt:lpstr>
      <vt:lpstr>4. 거리 계산(주차장)</vt:lpstr>
      <vt:lpstr>5. 파일 분리, 데이터 정제</vt:lpstr>
      <vt:lpstr>5. 파일 분리, 데이터 정제</vt:lpstr>
      <vt:lpstr>5. 파일 분리, 데이터 정제</vt:lpstr>
      <vt:lpstr>6. 파일 훑어보기 </vt:lpstr>
      <vt:lpstr>7. 파일 정제하기 </vt:lpstr>
      <vt:lpstr>8. 삼성 전자 데이터 추출하기 </vt:lpstr>
      <vt:lpstr>9. 20150112 데이터 추출하기 </vt:lpstr>
      <vt:lpstr>8. 삼성 전자 2015년 최대/최소 종가 데이터 추출하기 </vt:lpstr>
      <vt:lpstr>8. 삼성 전자 2015년 최대/최소 종가 데이터 추출하기 </vt:lpstr>
      <vt:lpstr>8강 필기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55</cp:revision>
  <dcterms:created xsi:type="dcterms:W3CDTF">2018-03-29T02:29:13Z</dcterms:created>
  <dcterms:modified xsi:type="dcterms:W3CDTF">2018-05-23T01:46:43Z</dcterms:modified>
</cp:coreProperties>
</file>