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8"/>
  </p:notesMasterIdLst>
  <p:sldIdLst>
    <p:sldId id="694" r:id="rId4"/>
    <p:sldId id="961" r:id="rId5"/>
    <p:sldId id="977" r:id="rId6"/>
    <p:sldId id="978" r:id="rId7"/>
    <p:sldId id="1103" r:id="rId8"/>
    <p:sldId id="1196" r:id="rId9"/>
    <p:sldId id="1198" r:id="rId10"/>
    <p:sldId id="1195" r:id="rId11"/>
    <p:sldId id="1197" r:id="rId12"/>
    <p:sldId id="1199" r:id="rId13"/>
    <p:sldId id="1200" r:id="rId14"/>
    <p:sldId id="1201" r:id="rId15"/>
    <p:sldId id="1149" r:id="rId16"/>
    <p:sldId id="1202" r:id="rId17"/>
    <p:sldId id="1203" r:id="rId18"/>
    <p:sldId id="1204" r:id="rId19"/>
    <p:sldId id="1205" r:id="rId20"/>
    <p:sldId id="1206" r:id="rId21"/>
    <p:sldId id="1207" r:id="rId22"/>
    <p:sldId id="1208" r:id="rId23"/>
    <p:sldId id="1209" r:id="rId24"/>
    <p:sldId id="1210" r:id="rId25"/>
    <p:sldId id="1172" r:id="rId26"/>
    <p:sldId id="984" r:id="rId2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1" d="100"/>
          <a:sy n="101" d="100"/>
        </p:scale>
        <p:origin x="102" y="33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614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742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JAVA DB </a:t>
            </a:r>
            <a:r>
              <a:rPr lang="ko-KR" altLang="en-US" sz="2400" dirty="0"/>
              <a:t>다루기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박종원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알고리즘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</a:t>
            </a:r>
            <a:r>
              <a:rPr lang="en-US" altLang="ko-KR" sz="1000" dirty="0" smtClean="0"/>
              <a:t>CHARACTER SET utf8 collate utf8_general_ci;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00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9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6194"/>
              </p:ext>
            </p:extLst>
          </p:nvPr>
        </p:nvGraphicFramePr>
        <p:xfrm>
          <a:off x="5229762" y="2340769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9496" y="2443457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650952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프로그램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프로그램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68" y="990415"/>
            <a:ext cx="6826565" cy="2166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8987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192.168.0.20 : </a:t>
            </a:r>
            <a:r>
              <a:rPr lang="ko-KR" altLang="en-US" dirty="0"/>
              <a:t>나의 </a:t>
            </a:r>
            <a:r>
              <a:rPr lang="en-US" altLang="ko-KR" dirty="0" err="1"/>
              <a:t>ubuntu</a:t>
            </a:r>
            <a:r>
              <a:rPr lang="ko-KR" altLang="en-US" dirty="0"/>
              <a:t>접속주소</a:t>
            </a:r>
            <a:endParaRPr lang="en-US" altLang="ko-KR" dirty="0"/>
          </a:p>
          <a:p>
            <a:r>
              <a:rPr lang="en-US" altLang="ko-KR" dirty="0"/>
              <a:t>33060 :3306</a:t>
            </a:r>
            <a:r>
              <a:rPr lang="ko-KR" altLang="en-US" dirty="0"/>
              <a:t>을 </a:t>
            </a:r>
            <a:r>
              <a:rPr lang="ko-KR" altLang="en-US" dirty="0" err="1"/>
              <a:t>포워딩한</a:t>
            </a:r>
            <a:r>
              <a:rPr lang="ko-KR" altLang="en-US" dirty="0"/>
              <a:t> 주소</a:t>
            </a:r>
            <a:endParaRPr lang="en-US" altLang="ko-KR" dirty="0"/>
          </a:p>
          <a:p>
            <a:r>
              <a:rPr lang="en-US" altLang="ko-KR" dirty="0"/>
              <a:t>root : </a:t>
            </a:r>
            <a:r>
              <a:rPr lang="en-US" altLang="ko-KR" dirty="0" err="1"/>
              <a:t>db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en-US" altLang="ko-KR" dirty="0" err="1"/>
              <a:t>kopoctc</a:t>
            </a:r>
            <a:r>
              <a:rPr lang="en-US" altLang="ko-KR" dirty="0"/>
              <a:t>: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databases -&gt; show tables</a:t>
            </a:r>
            <a:r>
              <a:rPr lang="ko-KR" altLang="en-US" dirty="0"/>
              <a:t>등등으로 바꿔서 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0755" y="5217745"/>
            <a:ext cx="384752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외울 것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콘넥션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스테이트먼트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리절트셋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873381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7563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만일 </a:t>
            </a:r>
            <a:r>
              <a:rPr lang="en-US" altLang="ko-KR" sz="1400" dirty="0" err="1"/>
              <a:t>dbuser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등을 바꾸면 모든 프로그램에 가서 하나씩 바꿔야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362775" y="1540800"/>
            <a:ext cx="3441600" cy="36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62775" y="2318400"/>
            <a:ext cx="900000" cy="403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62775" y="2318400"/>
            <a:ext cx="900000" cy="34201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ResultSet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경우는 </a:t>
            </a:r>
            <a:r>
              <a:rPr lang="en-US" altLang="ko-KR" sz="1200" dirty="0"/>
              <a:t>execute </a:t>
            </a:r>
            <a:r>
              <a:rPr lang="ko-KR" altLang="en-US" sz="1200" dirty="0"/>
              <a:t>함수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executeQuery</a:t>
            </a:r>
            <a:r>
              <a:rPr lang="ko-KR" altLang="en-US" sz="1200" dirty="0"/>
              <a:t>가 아님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지우기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레코드 집어넣기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915656"/>
            <a:ext cx="5413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en-US" altLang="ko-KR" dirty="0"/>
          </a:p>
          <a:p>
            <a:r>
              <a:rPr lang="ko-KR" altLang="en-US" dirty="0" err="1"/>
              <a:t>콘넥션</a:t>
            </a:r>
            <a:r>
              <a:rPr lang="en-US" altLang="ko-KR" dirty="0"/>
              <a:t>, </a:t>
            </a:r>
            <a:r>
              <a:rPr lang="ko-KR" altLang="en-US" dirty="0"/>
              <a:t>스테이트먼트</a:t>
            </a:r>
            <a:r>
              <a:rPr lang="en-US" altLang="ko-KR" dirty="0"/>
              <a:t>, </a:t>
            </a:r>
            <a:r>
              <a:rPr lang="ko-KR" altLang="en-US" dirty="0" err="1"/>
              <a:t>리절트셋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(1)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. </a:t>
            </a:r>
            <a:r>
              <a:rPr lang="ko-KR" altLang="en-US" sz="1200" dirty="0"/>
              <a:t>지우기도 만들어 놓자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무료와이파이</a:t>
            </a:r>
            <a:r>
              <a:rPr lang="ko-KR" altLang="en-US" sz="1200" dirty="0"/>
              <a:t> 정보파일을 보고 해당 </a:t>
            </a:r>
            <a:r>
              <a:rPr lang="ko-KR" altLang="en-US" sz="1200" dirty="0" err="1"/>
              <a:t>필드명으로</a:t>
            </a:r>
            <a:r>
              <a:rPr lang="ko-KR" altLang="en-US" sz="1200" dirty="0"/>
              <a:t> 테이블을 만든다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</a:t>
            </a:r>
            <a:r>
              <a:rPr lang="ko-KR" altLang="en-US" sz="1200" dirty="0"/>
              <a:t>필드타입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크기등을</a:t>
            </a:r>
            <a:r>
              <a:rPr lang="ko-KR" altLang="en-US" sz="1200" dirty="0"/>
              <a:t> 잘 구성해 봐라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81" y="4776451"/>
            <a:ext cx="2206500" cy="1109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9775" y="3642300"/>
            <a:ext cx="315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MEDIUMINT NOT NULL AUTO_INCREMENT,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565353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(2)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 파일을 읽고 </a:t>
            </a:r>
            <a:r>
              <a:rPr lang="en-US" altLang="ko-KR" sz="1200" dirty="0"/>
              <a:t>DB</a:t>
            </a:r>
            <a:r>
              <a:rPr lang="ko-KR" altLang="en-US" sz="1200" dirty="0"/>
              <a:t>에 값을 집어넣어보자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노가다</a:t>
            </a:r>
            <a:r>
              <a:rPr lang="en-US" altLang="ko-KR" sz="1200" dirty="0"/>
              <a:t>, </a:t>
            </a:r>
            <a:r>
              <a:rPr lang="ko-KR" altLang="en-US" sz="1200" dirty="0"/>
              <a:t>의미를 알고 잘 만들어야 에러가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 err="1"/>
              <a:t>현재꺼</a:t>
            </a:r>
            <a:r>
              <a:rPr lang="ko-KR" altLang="en-US" sz="1200" dirty="0"/>
              <a:t> 그대로 해보기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자료를 넣다 보면 에러가 나는 줄이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어떻게 대처했는지 제출</a:t>
            </a:r>
            <a:r>
              <a:rPr lang="en-US" altLang="ko-KR" sz="1200" dirty="0"/>
              <a:t>(</a:t>
            </a:r>
            <a:r>
              <a:rPr lang="ko-KR" altLang="en-US" sz="1200" dirty="0"/>
              <a:t>즉 원 자료를 수정하든지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필드길이를 조정하든지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이 프로그램을 돌릴 때마다 중복되어 자료가 들어간다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막기 위하여 복합 </a:t>
            </a:r>
            <a:r>
              <a:rPr lang="ko-KR" altLang="en-US" sz="1200" dirty="0" err="1"/>
              <a:t>프라이머리키를</a:t>
            </a:r>
            <a:r>
              <a:rPr lang="ko-KR" altLang="en-US" sz="1200" dirty="0"/>
              <a:t> 구성하고 재 실습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제출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설치년월을</a:t>
            </a:r>
            <a:r>
              <a:rPr lang="ko-KR" altLang="en-US" sz="1200" dirty="0"/>
              <a:t>  </a:t>
            </a:r>
            <a:r>
              <a:rPr lang="en-US" altLang="ko-KR" sz="1200" dirty="0"/>
              <a:t>Date</a:t>
            </a:r>
            <a:r>
              <a:rPr lang="ko-KR" altLang="en-US" sz="1200" dirty="0"/>
              <a:t>형태의 필드로 고치고 데이터 </a:t>
            </a:r>
            <a:r>
              <a:rPr lang="ko-KR" altLang="en-US" sz="1200" dirty="0" err="1"/>
              <a:t>정제후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디비</a:t>
            </a:r>
            <a:r>
              <a:rPr lang="ko-KR" altLang="en-US" sz="1200" dirty="0"/>
              <a:t> 업로드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69" y="64857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잘 들어갔는지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확인해요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JAVA DB </a:t>
            </a:r>
            <a:r>
              <a:rPr lang="ko-KR" altLang="en-US" sz="2000" dirty="0"/>
              <a:t>다루기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연결 전 작업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한글처리</a:t>
            </a:r>
            <a:r>
              <a:rPr lang="en-US" altLang="ko-KR" sz="1200" dirty="0"/>
              <a:t>(UTF-8)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JDBC </a:t>
            </a:r>
            <a:r>
              <a:rPr lang="ko-KR" altLang="en-US" sz="1200" dirty="0"/>
              <a:t>기본 프로그램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 smtClean="0"/>
              <a:t>Freewifi</a:t>
            </a:r>
            <a:r>
              <a:rPr lang="en-US" altLang="ko-KR" sz="1200" dirty="0" smtClean="0"/>
              <a:t> =&gt; </a:t>
            </a:r>
            <a:r>
              <a:rPr lang="en-US" altLang="ko-KR" sz="1200" dirty="0" err="1" smtClean="0"/>
              <a:t>csv</a:t>
            </a:r>
            <a:r>
              <a:rPr lang="ko-KR" altLang="en-US" sz="1200" dirty="0" smtClean="0"/>
              <a:t>를 데이터베이스에 넣기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974678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(3)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Table</a:t>
            </a:r>
            <a:r>
              <a:rPr lang="ko-KR" altLang="en-US" sz="1200" dirty="0"/>
              <a:t>내용을 읽어보자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나와 가까운 곳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전부 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SKT</a:t>
            </a:r>
            <a:r>
              <a:rPr lang="ko-KR" altLang="en-US" sz="1200" dirty="0"/>
              <a:t>꺼만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 err="1"/>
              <a:t>수원시꺼</a:t>
            </a:r>
            <a:r>
              <a:rPr lang="ko-KR" altLang="en-US" sz="1200" dirty="0"/>
              <a:t>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프로그램 </a:t>
            </a:r>
            <a:r>
              <a:rPr lang="ko-KR" altLang="en-US" sz="1050" dirty="0" err="1"/>
              <a:t>코딩전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쿼리문을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확인해보는 습관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68" y="755057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주차장 등</a:t>
            </a:r>
            <a:r>
              <a:rPr lang="en-US" altLang="ko-KR" sz="1200" dirty="0"/>
              <a:t> </a:t>
            </a:r>
            <a:r>
              <a:rPr lang="ko-KR" altLang="en-US" sz="1200" dirty="0"/>
              <a:t>위치정보가 있는 파일을 가지고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최소 필드가 </a:t>
            </a:r>
            <a:r>
              <a:rPr lang="en-US" altLang="ko-KR" sz="1200" dirty="0"/>
              <a:t>10</a:t>
            </a:r>
            <a:r>
              <a:rPr lang="ko-KR" altLang="en-US" sz="1200" dirty="0"/>
              <a:t>개 이상일 것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지움</a:t>
            </a:r>
            <a:r>
              <a:rPr lang="en-US" altLang="ko-KR" sz="1200" dirty="0"/>
              <a:t>, P-KEY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잡아주셔요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파일을 </a:t>
            </a:r>
            <a:r>
              <a:rPr lang="ko-KR" altLang="en-US" sz="1200" dirty="0"/>
              <a:t>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집어넣기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최단거리 등등 조회하는 실습실습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테이블 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: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값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값은 랜덤함수를 이용하여</a:t>
            </a:r>
            <a:r>
              <a:rPr lang="en-US" altLang="ko-KR" sz="1200" dirty="0"/>
              <a:t>, 1000</a:t>
            </a:r>
            <a:r>
              <a:rPr lang="ko-KR" altLang="en-US" sz="1200" dirty="0"/>
              <a:t>명의 데이터를 집어 넣을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명씩 성적집계표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 개인별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페이지별</a:t>
            </a:r>
            <a:r>
              <a:rPr lang="ko-KR" altLang="en-US" sz="1200" dirty="0"/>
              <a:t>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 은 </a:t>
            </a:r>
            <a:r>
              <a:rPr lang="en-US" altLang="ko-KR" sz="1200" dirty="0"/>
              <a:t>select </a:t>
            </a:r>
            <a:r>
              <a:rPr lang="ko-KR" altLang="en-US" sz="1200" dirty="0" err="1"/>
              <a:t>쿼리문에서</a:t>
            </a:r>
            <a:r>
              <a:rPr lang="ko-KR" altLang="en-US" sz="1200" dirty="0"/>
              <a:t> 처리할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[</a:t>
            </a:r>
            <a:r>
              <a:rPr lang="ko-KR" altLang="en-US" sz="1200" dirty="0"/>
              <a:t>단축코드</a:t>
            </a:r>
            <a:r>
              <a:rPr lang="en-US" altLang="ko-KR" sz="1200" dirty="0"/>
              <a:t>, </a:t>
            </a:r>
            <a:r>
              <a:rPr lang="ko-KR" altLang="en-US" sz="1200" dirty="0"/>
              <a:t>일자</a:t>
            </a:r>
            <a:r>
              <a:rPr lang="en-US" altLang="ko-KR" sz="1200" dirty="0"/>
              <a:t>, </a:t>
            </a:r>
            <a:r>
              <a:rPr lang="ko-KR" altLang="en-US" sz="1200" dirty="0"/>
              <a:t>시가</a:t>
            </a:r>
            <a:r>
              <a:rPr lang="en-US" altLang="ko-KR" sz="1200" dirty="0"/>
              <a:t>,</a:t>
            </a:r>
            <a:r>
              <a:rPr lang="ko-KR" altLang="en-US" sz="1200" dirty="0"/>
              <a:t>고가</a:t>
            </a:r>
            <a:r>
              <a:rPr lang="en-US" altLang="ko-KR" sz="1200" dirty="0"/>
              <a:t>,</a:t>
            </a:r>
            <a:r>
              <a:rPr lang="ko-KR" altLang="en-US" sz="1200" dirty="0"/>
              <a:t>저가</a:t>
            </a:r>
            <a:r>
              <a:rPr lang="en-US" altLang="ko-KR" sz="1200" dirty="0"/>
              <a:t>,</a:t>
            </a:r>
            <a:r>
              <a:rPr lang="ko-KR" altLang="en-US" sz="1200" dirty="0"/>
              <a:t>종가</a:t>
            </a:r>
            <a:r>
              <a:rPr lang="en-US" altLang="ko-KR" sz="1200" dirty="0"/>
              <a:t>, </a:t>
            </a:r>
            <a:r>
              <a:rPr lang="ko-KR" altLang="en-US" sz="1200" dirty="0"/>
              <a:t>거래량</a:t>
            </a:r>
            <a:r>
              <a:rPr lang="en-US" altLang="ko-KR" sz="1200" dirty="0"/>
              <a:t>, </a:t>
            </a:r>
            <a:r>
              <a:rPr lang="ko-KR" altLang="en-US" sz="1200" dirty="0"/>
              <a:t>거래대금</a:t>
            </a:r>
            <a:r>
              <a:rPr lang="en-US" altLang="ko-KR" sz="1200" dirty="0"/>
              <a:t>] </a:t>
            </a:r>
            <a:r>
              <a:rPr lang="ko-KR" altLang="en-US" sz="1200" dirty="0"/>
              <a:t>만으로 테이블 생성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 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</a:t>
            </a:r>
            <a:r>
              <a:rPr lang="ko-KR" altLang="en-US" sz="1200" dirty="0" smtClean="0"/>
              <a:t>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Advantage(? Basic</a:t>
            </a:r>
            <a:r>
              <a:rPr lang="ko-KR" altLang="en-US" sz="1600" dirty="0"/>
              <a:t> 같은데</a:t>
            </a:r>
            <a:r>
              <a:rPr lang="en-US" altLang="ko-KR" sz="1600" dirty="0"/>
              <a:t>) Training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데이터와 동일 형식으로 테이블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예상</a:t>
            </a:r>
            <a:r>
              <a:rPr lang="en-US" altLang="ko-KR" sz="1200" dirty="0"/>
              <a:t>ISSUE : DB</a:t>
            </a:r>
            <a:r>
              <a:rPr lang="ko-KR" altLang="en-US" sz="1200" dirty="0"/>
              <a:t>크기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필드형식등등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 smtClean="0"/>
              <a:t>….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자료구조에 대해서 배울 것입니다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JDBC/</a:t>
            </a:r>
            <a:r>
              <a:rPr lang="en-US" altLang="ko-KR" sz="1200" dirty="0" err="1"/>
              <a:t>DataSet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대한 개념을 가지고 프로그래밍을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데이터베이스를 이용한 </a:t>
            </a:r>
            <a:r>
              <a:rPr lang="en-US" altLang="ko-KR" sz="1200" dirty="0"/>
              <a:t>Java </a:t>
            </a:r>
            <a:r>
              <a:rPr lang="ko-KR" altLang="en-US" sz="1200" dirty="0"/>
              <a:t>기반 프로그램을 구현할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JDBC / JNDI</a:t>
            </a:r>
          </a:p>
          <a:p>
            <a:pPr eaLnBrk="1" hangingPunct="1"/>
            <a:r>
              <a:rPr lang="en-US" altLang="ko-KR" sz="1200" dirty="0"/>
              <a:t>2) JDBC</a:t>
            </a:r>
            <a:r>
              <a:rPr lang="ko-KR" altLang="en-US" sz="1200" dirty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998329" y="4117010"/>
            <a:ext cx="132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 </a:t>
            </a:r>
            <a:r>
              <a:rPr lang="ko-KR" altLang="en-US" dirty="0" err="1" smtClean="0"/>
              <a:t>한거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4137" y="4887958"/>
            <a:ext cx="1719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서버딴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2440" y="3564331"/>
            <a:ext cx="1430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frondend</a:t>
            </a:r>
            <a:endParaRPr lang="en-US" altLang="ko-KR" dirty="0" smtClean="0"/>
          </a:p>
          <a:p>
            <a:r>
              <a:rPr lang="en-US" altLang="ko-KR" dirty="0" smtClean="0"/>
              <a:t>----</a:t>
            </a:r>
          </a:p>
          <a:p>
            <a:r>
              <a:rPr lang="en-US" altLang="ko-KR" dirty="0" smtClean="0"/>
              <a:t>backend</a:t>
            </a:r>
          </a:p>
          <a:p>
            <a:r>
              <a:rPr lang="en-US" altLang="ko-KR" dirty="0" smtClean="0"/>
              <a:t>----</a:t>
            </a:r>
          </a:p>
          <a:p>
            <a:r>
              <a:rPr lang="en-US" altLang="ko-KR" dirty="0" err="1" smtClean="0"/>
              <a:t>db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1925" y="3564331"/>
            <a:ext cx="128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사용자 접속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다음순서대로</a:t>
            </a:r>
            <a:r>
              <a:rPr lang="en-US" altLang="ko-KR" sz="1200" dirty="0" smtClean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설치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my.cnf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7372531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 smtClean="0"/>
              <a:t>오라클의</a:t>
            </a:r>
            <a:r>
              <a:rPr lang="en-US" altLang="ko-KR" sz="1100" b="0" dirty="0" smtClean="0"/>
              <a:t> MYSQL </a:t>
            </a:r>
            <a:r>
              <a:rPr lang="ko-KR" altLang="en-US" sz="1100" b="0" dirty="0" smtClean="0"/>
              <a:t>사이트에서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JDBC</a:t>
            </a:r>
            <a:r>
              <a:rPr lang="ko-KR" altLang="en-US" sz="1100" b="0" dirty="0" err="1" smtClean="0"/>
              <a:t>컨넥터</a:t>
            </a:r>
            <a:r>
              <a:rPr lang="ko-KR" altLang="en-US" sz="1100" b="0" dirty="0" smtClean="0"/>
              <a:t> 다운로드 </a:t>
            </a:r>
            <a:r>
              <a:rPr lang="en-US" altLang="ko-KR" sz="1100" b="0" dirty="0" smtClean="0"/>
              <a:t>-&gt; </a:t>
            </a:r>
            <a:r>
              <a:rPr lang="en-US" altLang="ko-KR" sz="1100" dirty="0" smtClean="0"/>
              <a:t>mysql-connector-java-5.1.39-bin.jar</a:t>
            </a:r>
            <a:r>
              <a:rPr lang="ko-KR" altLang="en-US" sz="1100" b="0" dirty="0" smtClean="0"/>
              <a:t> 파일을 </a:t>
            </a:r>
            <a:endParaRPr lang="en-US" altLang="ko-KR" sz="1100" b="0" dirty="0" smtClean="0"/>
          </a:p>
          <a:p>
            <a:r>
              <a:rPr lang="ko-KR" altLang="en-US" sz="1100" b="0" dirty="0" smtClean="0"/>
              <a:t>자바 </a:t>
            </a:r>
            <a:r>
              <a:rPr lang="ko-KR" altLang="en-US" sz="1100" b="0" dirty="0" err="1" smtClean="0"/>
              <a:t>기본디렉토리</a:t>
            </a:r>
            <a:r>
              <a:rPr lang="en-US" altLang="ko-KR" sz="1100" b="0" dirty="0" smtClean="0"/>
              <a:t>\jre1.8.0_91\lib\</a:t>
            </a:r>
            <a:r>
              <a:rPr lang="en-US" altLang="ko-KR" sz="1100" b="0" dirty="0" err="1" smtClean="0"/>
              <a:t>ext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에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복사 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당연히 뒤에 숫자는 버전</a:t>
            </a:r>
            <a:r>
              <a:rPr lang="en-US" altLang="ko-KR" sz="1100" b="0" dirty="0" smtClean="0"/>
              <a:t>..</a:t>
            </a:r>
            <a:r>
              <a:rPr lang="ko-KR" altLang="en-US" sz="1100" b="0" dirty="0" err="1" smtClean="0"/>
              <a:t>업글되면</a:t>
            </a:r>
            <a:r>
              <a:rPr lang="ko-KR" altLang="en-US" sz="1100" b="0" dirty="0" smtClean="0"/>
              <a:t> 바뀌겠지</a:t>
            </a:r>
            <a:r>
              <a:rPr lang="en-US" altLang="ko-KR" sz="1100" b="0" dirty="0" smtClean="0"/>
              <a:t>)</a:t>
            </a:r>
          </a:p>
          <a:p>
            <a:endParaRPr lang="en-US" altLang="ko-KR" sz="1100" b="0" dirty="0" smtClean="0"/>
          </a:p>
          <a:p>
            <a:r>
              <a:rPr lang="en-US" altLang="ko-KR" sz="1100" b="0" dirty="0" smtClean="0"/>
              <a:t>2) /</a:t>
            </a:r>
            <a:r>
              <a:rPr lang="en-US" altLang="ko-KR" sz="1100" b="0" dirty="0" err="1" smtClean="0"/>
              <a:t>etc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my.cnf</a:t>
            </a:r>
            <a:r>
              <a:rPr lang="ko-KR" altLang="en-US" sz="1100" b="0" dirty="0" smtClean="0"/>
              <a:t> 파일에 들어</a:t>
            </a:r>
            <a:r>
              <a:rPr lang="en-US" altLang="ko-KR" sz="1100" b="0" dirty="0" smtClean="0"/>
              <a:t>(vi)</a:t>
            </a:r>
            <a:r>
              <a:rPr lang="ko-KR" altLang="en-US" sz="1100" b="0" dirty="0" smtClean="0"/>
              <a:t>가서 </a:t>
            </a:r>
            <a:r>
              <a:rPr lang="en-US" altLang="ko-KR" sz="1100" b="0" dirty="0" smtClean="0"/>
              <a:t>127.0.0.1</a:t>
            </a:r>
            <a:r>
              <a:rPr lang="ko-KR" altLang="en-US" sz="1100" b="0" dirty="0" smtClean="0"/>
              <a:t>만 연결되게 되어 있는 부분을 </a:t>
            </a:r>
            <a:r>
              <a:rPr lang="en-US" altLang="ko-KR" sz="1100" dirty="0" smtClean="0"/>
              <a:t>#</a:t>
            </a:r>
            <a:r>
              <a:rPr lang="ko-KR" altLang="en-US" sz="1100" b="0" dirty="0" smtClean="0"/>
              <a:t>으로 막아버림</a:t>
            </a:r>
            <a:endParaRPr lang="en-US" altLang="ko-KR" sz="1100" b="0" dirty="0" smtClean="0"/>
          </a:p>
          <a:p>
            <a:endParaRPr lang="en-US" altLang="ko-KR" sz="1100" b="0" dirty="0" smtClean="0"/>
          </a:p>
          <a:p>
            <a:r>
              <a:rPr lang="en-US" altLang="ko-KR" sz="1100" b="0" dirty="0" smtClean="0"/>
              <a:t>3) </a:t>
            </a:r>
            <a:r>
              <a:rPr lang="en-US" altLang="ko-KR" sz="1100" b="0" dirty="0" err="1" smtClean="0"/>
              <a:t>Mysql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uroot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pmolra</a:t>
            </a:r>
            <a:r>
              <a:rPr lang="en-US" altLang="ko-KR" sz="1100" b="0" dirty="0" smtClean="0"/>
              <a:t>) </a:t>
            </a:r>
          </a:p>
          <a:p>
            <a:r>
              <a:rPr lang="en-US" altLang="ko-KR" sz="1100" b="0" dirty="0" smtClean="0"/>
              <a:t>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&gt;</a:t>
            </a:r>
            <a:r>
              <a:rPr lang="en-US" altLang="ko-KR" sz="1100" dirty="0" smtClean="0"/>
              <a:t>grant all privileges on *.* to root@10.0.2.2 identified by '</a:t>
            </a:r>
            <a:r>
              <a:rPr lang="en-US" altLang="ko-KR" sz="1100" dirty="0" err="1" smtClean="0"/>
              <a:t>kopoctc</a:t>
            </a:r>
            <a:r>
              <a:rPr lang="en-US" altLang="ko-KR" sz="1100" dirty="0" smtClean="0"/>
              <a:t>';  (</a:t>
            </a:r>
            <a:r>
              <a:rPr lang="ko-KR" altLang="en-US" sz="1100" dirty="0" smtClean="0"/>
              <a:t>지정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만 붙는 권한</a:t>
            </a:r>
            <a:r>
              <a:rPr lang="en-US" altLang="ko-KR" sz="1100" dirty="0" smtClean="0"/>
              <a:t>) </a:t>
            </a:r>
            <a:endParaRPr lang="ko-KR" altLang="en-US" sz="1100" dirty="0" smtClean="0"/>
          </a:p>
          <a:p>
            <a:r>
              <a:rPr lang="en-US" altLang="ko-KR" sz="1100" b="0" dirty="0" smtClean="0"/>
              <a:t>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&gt;</a:t>
            </a:r>
            <a:r>
              <a:rPr lang="en-US" altLang="ko-KR" sz="1100" dirty="0" smtClean="0"/>
              <a:t>grant all privileges on *.* to root@'%' identified by '</a:t>
            </a:r>
            <a:r>
              <a:rPr lang="en-US" altLang="ko-KR" sz="1100" dirty="0" err="1" smtClean="0"/>
              <a:t>kopoctc</a:t>
            </a:r>
            <a:r>
              <a:rPr lang="en-US" altLang="ko-KR" sz="1100" dirty="0" smtClean="0"/>
              <a:t>';  (</a:t>
            </a:r>
            <a:r>
              <a:rPr lang="ko-KR" altLang="en-US" sz="1100" dirty="0" smtClean="0"/>
              <a:t>누구나 붙는 권한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*.* </a:t>
            </a:r>
            <a:r>
              <a:rPr lang="ko-KR" altLang="en-US" sz="1100" dirty="0" smtClean="0"/>
              <a:t>모든 권한을 줘라  사용자는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root </a:t>
            </a:r>
            <a:r>
              <a:rPr lang="ko-KR" altLang="en-US" sz="1100" dirty="0" smtClean="0"/>
              <a:t>뒤는 패스워드</a:t>
            </a:r>
            <a:r>
              <a:rPr lang="en-US" altLang="ko-KR" sz="1100" dirty="0" smtClean="0"/>
              <a:t>.</a:t>
            </a:r>
            <a:endParaRPr lang="ko-KR" altLang="en-US" sz="1100" dirty="0" smtClean="0"/>
          </a:p>
          <a:p>
            <a:endParaRPr lang="ko-KR" altLang="en-US" sz="11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268662" y="1656784"/>
            <a:ext cx="1050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여기 없다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433" y="5118915"/>
            <a:ext cx="5503236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all -&gt; </a:t>
            </a:r>
            <a:r>
              <a:rPr lang="ko-KR" altLang="en-US" sz="1200" dirty="0" err="1" smtClean="0"/>
              <a:t>사용가능한</a:t>
            </a:r>
            <a:r>
              <a:rPr lang="ko-KR" altLang="en-US" sz="1200" dirty="0" smtClean="0"/>
              <a:t> 명령을 지정</a:t>
            </a:r>
            <a:endParaRPr lang="en-US" altLang="ko-KR" sz="1200" dirty="0" smtClean="0"/>
          </a:p>
          <a:p>
            <a:r>
              <a:rPr lang="en-US" altLang="ko-KR" sz="1200" dirty="0" smtClean="0"/>
              <a:t>*.*-&gt; </a:t>
            </a:r>
            <a:r>
              <a:rPr lang="ko-KR" altLang="en-US" sz="1200" dirty="0" smtClean="0"/>
              <a:t>모든 데이터베이스에 모든 테이블에 접근 가능을 의미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% : </a:t>
            </a:r>
            <a:r>
              <a:rPr lang="ko-KR" altLang="en-US" sz="1200" dirty="0" smtClean="0"/>
              <a:t>모든 </a:t>
            </a:r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가 접근 가능함</a:t>
            </a:r>
            <a:endParaRPr lang="en-US" altLang="ko-KR" sz="1200" dirty="0" smtClean="0"/>
          </a:p>
          <a:p>
            <a:r>
              <a:rPr lang="en-US" altLang="ko-KR" sz="1200" dirty="0" smtClean="0"/>
              <a:t>root : </a:t>
            </a:r>
            <a:r>
              <a:rPr lang="ko-KR" altLang="en-US" sz="1200" dirty="0" smtClean="0"/>
              <a:t>계정</a:t>
            </a:r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17236" y="5658350"/>
            <a:ext cx="4953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select Host, User, authentication_string from mysql.user</a:t>
            </a:r>
            <a:r>
              <a:rPr lang="ko-KR" altLang="en-US" dirty="0" smtClean="0"/>
              <a:t>;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권한설정 확인</a:t>
            </a:r>
            <a:endParaRPr lang="en-US" altLang="ko-KR" dirty="0" smtClean="0"/>
          </a:p>
          <a:p>
            <a:r>
              <a:rPr lang="en-US" altLang="ko-KR" dirty="0" err="1" smtClean="0"/>
              <a:t>authentication_string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비밀번호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root, %root</a:t>
            </a:r>
            <a:r>
              <a:rPr lang="ko-KR" altLang="en-US" dirty="0" smtClean="0"/>
              <a:t>의 비밀번호가 똑같음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360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Vi</a:t>
            </a:r>
            <a:r>
              <a:rPr lang="ko-KR" altLang="en-US" sz="1100" b="0" dirty="0"/>
              <a:t>로 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my.cnf</a:t>
            </a:r>
            <a:r>
              <a:rPr lang="ko-KR" altLang="en-US" sz="1100" b="0" dirty="0"/>
              <a:t>파일에 다음을 추가한다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3673883" cy="24006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[client]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mysqld_safe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collation_connection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= 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NAMES 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collation-server=utf8_general_ci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 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14" y="1866329"/>
            <a:ext cx="3125050" cy="637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70" y="2567359"/>
            <a:ext cx="3555336" cy="861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16" y="3449916"/>
            <a:ext cx="3467843" cy="1742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16" y="5377989"/>
            <a:ext cx="3768363" cy="5786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2) </a:t>
            </a:r>
            <a:r>
              <a:rPr lang="ko-KR" altLang="en-US" sz="1100" b="0" dirty="0"/>
              <a:t>추가 완료 후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재 부팅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status </a:t>
            </a:r>
            <a:r>
              <a:rPr lang="ko-KR" altLang="en-US" sz="1100" b="0" dirty="0"/>
              <a:t>로 확인</a:t>
            </a:r>
          </a:p>
        </p:txBody>
      </p:sp>
    </p:spTree>
    <p:extLst>
      <p:ext uri="{BB962C8B-B14F-4D97-AF65-F5344CB8AC3E}">
        <p14:creationId xmlns:p14="http://schemas.microsoft.com/office/powerpoint/2010/main" val="11767248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51228</TotalTime>
  <Words>1649</Words>
  <Application>Microsoft Office PowerPoint</Application>
  <PresentationFormat>A4 용지(210x297mm)</PresentationFormat>
  <Paragraphs>325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가는각진제목체</vt:lpstr>
      <vt:lpstr>굴림</vt:lpstr>
      <vt:lpstr>굴림체</vt:lpstr>
      <vt:lpstr>돋움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3071</cp:revision>
  <cp:lastPrinted>2015-10-28T04:44:44Z</cp:lastPrinted>
  <dcterms:created xsi:type="dcterms:W3CDTF">2003-10-22T07:02:37Z</dcterms:created>
  <dcterms:modified xsi:type="dcterms:W3CDTF">2018-06-01T00:08:48Z</dcterms:modified>
</cp:coreProperties>
</file>