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83" r:id="rId2"/>
  </p:sldMasterIdLst>
  <p:notesMasterIdLst>
    <p:notesMasterId r:id="rId51"/>
  </p:notesMasterIdLst>
  <p:handoutMasterIdLst>
    <p:handoutMasterId r:id="rId52"/>
  </p:handoutMasterIdLst>
  <p:sldIdLst>
    <p:sldId id="265" r:id="rId3"/>
    <p:sldId id="288" r:id="rId4"/>
    <p:sldId id="275" r:id="rId5"/>
    <p:sldId id="272" r:id="rId6"/>
    <p:sldId id="273" r:id="rId7"/>
    <p:sldId id="277" r:id="rId8"/>
    <p:sldId id="278" r:id="rId9"/>
    <p:sldId id="289" r:id="rId10"/>
    <p:sldId id="286" r:id="rId11"/>
    <p:sldId id="280" r:id="rId12"/>
    <p:sldId id="281" r:id="rId13"/>
    <p:sldId id="282" r:id="rId14"/>
    <p:sldId id="284" r:id="rId15"/>
    <p:sldId id="283" r:id="rId16"/>
    <p:sldId id="290" r:id="rId17"/>
    <p:sldId id="285" r:id="rId18"/>
    <p:sldId id="291" r:id="rId19"/>
    <p:sldId id="292" r:id="rId20"/>
    <p:sldId id="293" r:id="rId21"/>
    <p:sldId id="303" r:id="rId22"/>
    <p:sldId id="294" r:id="rId23"/>
    <p:sldId id="295" r:id="rId24"/>
    <p:sldId id="296" r:id="rId25"/>
    <p:sldId id="297" r:id="rId26"/>
    <p:sldId id="299" r:id="rId27"/>
    <p:sldId id="298" r:id="rId28"/>
    <p:sldId id="300" r:id="rId29"/>
    <p:sldId id="304" r:id="rId30"/>
    <p:sldId id="301" r:id="rId31"/>
    <p:sldId id="302" r:id="rId32"/>
    <p:sldId id="305" r:id="rId33"/>
    <p:sldId id="306" r:id="rId34"/>
    <p:sldId id="317" r:id="rId35"/>
    <p:sldId id="318" r:id="rId36"/>
    <p:sldId id="307" r:id="rId37"/>
    <p:sldId id="309" r:id="rId38"/>
    <p:sldId id="310" r:id="rId39"/>
    <p:sldId id="311" r:id="rId40"/>
    <p:sldId id="312" r:id="rId41"/>
    <p:sldId id="313" r:id="rId42"/>
    <p:sldId id="314" r:id="rId43"/>
    <p:sldId id="319" r:id="rId44"/>
    <p:sldId id="320" r:id="rId45"/>
    <p:sldId id="315" r:id="rId46"/>
    <p:sldId id="321" r:id="rId47"/>
    <p:sldId id="322" r:id="rId48"/>
    <p:sldId id="324" r:id="rId49"/>
    <p:sldId id="323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8" autoAdjust="0"/>
    <p:restoredTop sz="94660"/>
  </p:normalViewPr>
  <p:slideViewPr>
    <p:cSldViewPr snapToGrid="0">
      <p:cViewPr>
        <p:scale>
          <a:sx n="100" d="100"/>
          <a:sy n="100" d="100"/>
        </p:scale>
        <p:origin x="82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DF8D2-A5DF-42CD-AF28-C606D042E169}" type="datetimeFigureOut">
              <a:rPr lang="ko-KR" altLang="en-US" smtClean="0"/>
              <a:t>2018-06-02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DBEA6-B034-41F1-B955-E7F497805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361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F1994-F284-4F73-B823-212538B2F71B}" type="datetimeFigureOut">
              <a:rPr lang="ko-KR" altLang="en-US" smtClean="0"/>
              <a:t>2018-06-02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4D61A-A305-42B4-B9E2-E67FBE64C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1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 hasCustomPrompt="1"/>
          </p:nvPr>
        </p:nvSpPr>
        <p:spPr>
          <a:xfrm>
            <a:off x="252663" y="0"/>
            <a:ext cx="11762874" cy="31282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ko-KR" dirty="0" smtClean="0"/>
              <a:t>1. </a:t>
            </a: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7459579" y="399166"/>
            <a:ext cx="4634450" cy="6165850"/>
          </a:xfrm>
          <a:prstGeom prst="rect">
            <a:avLst/>
          </a:prstGeom>
          <a:ln w="19050">
            <a:solidFill>
              <a:srgbClr val="7030A0"/>
            </a:solidFill>
          </a:ln>
        </p:spPr>
        <p:txBody>
          <a:bodyPr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84696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7366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100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1341439"/>
            <a:ext cx="274320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341439"/>
            <a:ext cx="8042031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65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07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23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8493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54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60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69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78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9955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1954" y="348665"/>
            <a:ext cx="12190046" cy="0"/>
          </a:xfrm>
          <a:prstGeom prst="line">
            <a:avLst/>
          </a:prstGeom>
          <a:noFill/>
          <a:ln w="28575">
            <a:solidFill>
              <a:srgbClr val="724F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endParaRPr lang="ko-KR" altLang="en-US" sz="1600" b="1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64054" y="6603712"/>
            <a:ext cx="1414063" cy="248022"/>
          </a:xfrm>
          <a:prstGeom prst="rect">
            <a:avLst/>
          </a:prstGeom>
        </p:spPr>
      </p:pic>
      <p:sp>
        <p:nvSpPr>
          <p:cNvPr id="11" name="Line 11"/>
          <p:cNvSpPr>
            <a:spLocks noChangeShapeType="1"/>
          </p:cNvSpPr>
          <p:nvPr userDrawn="1"/>
        </p:nvSpPr>
        <p:spPr bwMode="ltGray">
          <a:xfrm flipV="1">
            <a:off x="1954" y="6597446"/>
            <a:ext cx="12192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100000"/>
              <a:buFontTx/>
              <a:buChar char="•"/>
              <a:defRPr/>
            </a:pPr>
            <a:endParaRPr lang="ko-KR" altLang="en-US" sz="10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24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74431" y="44451"/>
            <a:ext cx="11043138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98954" y="1341438"/>
            <a:ext cx="990404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637192" y="5863451"/>
            <a:ext cx="2731477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9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4800" dirty="0" smtClean="0"/>
              <a:t>10</a:t>
            </a:r>
            <a:r>
              <a:rPr lang="ko-KR" altLang="en-US" sz="4800" dirty="0" smtClean="0"/>
              <a:t>강</a:t>
            </a:r>
            <a:endParaRPr lang="ko-KR" altLang="en-US" sz="4800" dirty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8113379" y="5076741"/>
            <a:ext cx="34623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Kopo08 </a:t>
            </a:r>
            <a:r>
              <a:rPr kumimoji="1"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송태양</a:t>
            </a:r>
            <a:endParaRPr kumimoji="1" lang="ko-KR" altLang="en-US" sz="2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21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테이블 만들기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전달 객체 생성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인스턴스화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en-US" altLang="ko-KR" dirty="0" smtClean="0"/>
              <a:t>Connection conn</a:t>
            </a:r>
          </a:p>
          <a:p>
            <a:pPr marL="342900" indent="-342900">
              <a:buFontTx/>
              <a:buChar char="-"/>
            </a:pPr>
            <a:r>
              <a:rPr lang="en-US" altLang="ko-KR" dirty="0" smtClean="0"/>
              <a:t>Statement </a:t>
            </a:r>
            <a:r>
              <a:rPr lang="en-US" altLang="ko-KR" dirty="0" err="1" smtClean="0"/>
              <a:t>stmt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전달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stmt.execute</a:t>
            </a:r>
            <a:r>
              <a:rPr lang="en-US" altLang="ko-KR" dirty="0" smtClean="0"/>
              <a:t>(“</a:t>
            </a:r>
            <a:r>
              <a:rPr lang="ko-KR" altLang="en-US" dirty="0" err="1" smtClean="0"/>
              <a:t>쿼리문</a:t>
            </a:r>
            <a:r>
              <a:rPr lang="en-US" altLang="ko-KR" dirty="0" smtClean="0"/>
              <a:t>”);</a:t>
            </a:r>
          </a:p>
          <a:p>
            <a:pPr marL="342900" indent="-342900">
              <a:buFontTx/>
              <a:buChar char="-"/>
            </a:pPr>
            <a:r>
              <a:rPr lang="en-US" altLang="ko-KR" dirty="0" err="1" smtClean="0"/>
              <a:t>mysql</a:t>
            </a:r>
            <a:r>
              <a:rPr lang="ko-KR" altLang="en-US" dirty="0" smtClean="0"/>
              <a:t>에서 실행할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“”</a:t>
            </a:r>
            <a:r>
              <a:rPr lang="ko-KR" altLang="en-US" dirty="0" smtClean="0"/>
              <a:t>안에 입력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ko-KR" altLang="en-US" dirty="0" smtClean="0"/>
              <a:t>테이블을 만드는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실행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닫아주기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284" y="4321969"/>
            <a:ext cx="3067666" cy="20451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9167"/>
            <a:ext cx="7391400" cy="361337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38200" y="1676400"/>
            <a:ext cx="6553200" cy="5048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8200" y="2228850"/>
            <a:ext cx="6057900" cy="1104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8200" y="3381376"/>
            <a:ext cx="1285875" cy="400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019300" y="5343525"/>
            <a:ext cx="1457325" cy="190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096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테이블 지우기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800" dirty="0"/>
              <a:t>1. </a:t>
            </a:r>
            <a:r>
              <a:rPr lang="en-US" altLang="ko-KR" sz="1800" dirty="0" err="1"/>
              <a:t>mysql</a:t>
            </a:r>
            <a:r>
              <a:rPr lang="en-US" altLang="ko-KR" sz="1800" dirty="0"/>
              <a:t> </a:t>
            </a:r>
            <a:r>
              <a:rPr lang="ko-KR" altLang="en-US" sz="1800" dirty="0"/>
              <a:t>접속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mysql</a:t>
            </a:r>
            <a:r>
              <a:rPr lang="en-US" altLang="ko-KR" sz="1800" dirty="0"/>
              <a:t> </a:t>
            </a:r>
            <a:r>
              <a:rPr lang="ko-KR" altLang="en-US" sz="1800" dirty="0" err="1"/>
              <a:t>쿼리문</a:t>
            </a:r>
            <a:r>
              <a:rPr lang="ko-KR" altLang="en-US" sz="1800" dirty="0"/>
              <a:t> 전달 객체 생성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인스턴스화</a:t>
            </a:r>
            <a:endParaRPr lang="en-US" altLang="ko-KR" sz="1800" dirty="0"/>
          </a:p>
          <a:p>
            <a:pPr marL="342900" indent="-342900">
              <a:buFontTx/>
              <a:buChar char="-"/>
            </a:pPr>
            <a:r>
              <a:rPr lang="en-US" altLang="ko-KR" sz="1800" dirty="0"/>
              <a:t>Connection conn</a:t>
            </a:r>
          </a:p>
          <a:p>
            <a:pPr marL="342900" indent="-342900">
              <a:buFontTx/>
              <a:buChar char="-"/>
            </a:pPr>
            <a:r>
              <a:rPr lang="en-US" altLang="ko-KR" sz="1800" dirty="0"/>
              <a:t>Statement </a:t>
            </a:r>
            <a:r>
              <a:rPr lang="en-US" altLang="ko-KR" sz="1800" dirty="0" err="1"/>
              <a:t>stmt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2. </a:t>
            </a:r>
            <a:r>
              <a:rPr lang="en-US" altLang="ko-KR" sz="1800" dirty="0" err="1"/>
              <a:t>mysql</a:t>
            </a:r>
            <a:r>
              <a:rPr lang="ko-KR" altLang="en-US" sz="1800" dirty="0"/>
              <a:t>에 </a:t>
            </a:r>
            <a:r>
              <a:rPr lang="ko-KR" altLang="en-US" sz="1800" dirty="0" err="1"/>
              <a:t>쿼리문</a:t>
            </a:r>
            <a:r>
              <a:rPr lang="ko-KR" altLang="en-US" sz="1800" dirty="0"/>
              <a:t> 전달</a:t>
            </a:r>
            <a:r>
              <a:rPr lang="en-US" altLang="ko-KR" sz="1800" dirty="0"/>
              <a:t>(</a:t>
            </a:r>
            <a:r>
              <a:rPr lang="ko-KR" altLang="en-US" sz="1800" dirty="0"/>
              <a:t>실행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 smtClean="0"/>
              <a:t>- drop table </a:t>
            </a:r>
            <a:r>
              <a:rPr lang="ko-KR" altLang="en-US" sz="1800" dirty="0" err="1" smtClean="0"/>
              <a:t>테이블명</a:t>
            </a:r>
            <a:endParaRPr lang="en-US" altLang="ko-KR" sz="1800" dirty="0" smtClean="0"/>
          </a:p>
          <a:p>
            <a:r>
              <a:rPr lang="en-US" altLang="ko-KR" sz="1800" dirty="0" smtClean="0"/>
              <a:t>- </a:t>
            </a:r>
            <a:r>
              <a:rPr lang="ko-KR" altLang="en-US" sz="1800" dirty="0" smtClean="0"/>
              <a:t>테이블을 지우는 </a:t>
            </a:r>
            <a:r>
              <a:rPr lang="ko-KR" altLang="en-US" sz="1800" dirty="0" err="1"/>
              <a:t>쿼리문</a:t>
            </a:r>
            <a:r>
              <a:rPr lang="ko-KR" altLang="en-US" sz="1800" dirty="0"/>
              <a:t> 실행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3. </a:t>
            </a:r>
            <a:r>
              <a:rPr lang="en-US" altLang="ko-KR" sz="1800" dirty="0" err="1"/>
              <a:t>mysql</a:t>
            </a:r>
            <a:r>
              <a:rPr lang="en-US" altLang="ko-KR" sz="1800" dirty="0"/>
              <a:t> </a:t>
            </a:r>
            <a:r>
              <a:rPr lang="ko-KR" altLang="en-US" sz="1800" dirty="0"/>
              <a:t>닫아주기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4. </a:t>
            </a:r>
            <a:r>
              <a:rPr lang="ko-KR" altLang="en-US" sz="1800" dirty="0"/>
              <a:t>실행 </a:t>
            </a:r>
            <a:r>
              <a:rPr lang="ko-KR" altLang="en-US" sz="1800" dirty="0" smtClean="0"/>
              <a:t>결과</a:t>
            </a:r>
            <a:endParaRPr lang="en-US" altLang="ko-KR" sz="1800" dirty="0" smtClean="0"/>
          </a:p>
          <a:p>
            <a:r>
              <a:rPr lang="en-US" altLang="ko-KR" sz="1800" dirty="0" smtClean="0"/>
              <a:t>- </a:t>
            </a:r>
            <a:r>
              <a:rPr lang="ko-KR" altLang="en-US" sz="1800" dirty="0" smtClean="0"/>
              <a:t>기존 </a:t>
            </a:r>
            <a:r>
              <a:rPr lang="en-US" altLang="ko-KR" sz="1800" dirty="0" smtClean="0"/>
              <a:t>tablek08</a:t>
            </a:r>
            <a:r>
              <a:rPr lang="ko-KR" altLang="en-US" sz="1800" dirty="0" smtClean="0"/>
              <a:t>이 사라짐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700" y="4251512"/>
            <a:ext cx="2735027" cy="14825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3141"/>
            <a:ext cx="7459579" cy="293946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28675" y="1743075"/>
            <a:ext cx="6630904" cy="4476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8675" y="2238375"/>
            <a:ext cx="6076950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28675" y="2762250"/>
            <a:ext cx="1028700" cy="4762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333625" y="4933950"/>
            <a:ext cx="809625" cy="1428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783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레코드 입력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600" dirty="0"/>
              <a:t>1. </a:t>
            </a:r>
            <a:r>
              <a:rPr lang="en-US" altLang="ko-KR" sz="1600" dirty="0" err="1"/>
              <a:t>mysql</a:t>
            </a:r>
            <a:r>
              <a:rPr lang="en-US" altLang="ko-KR" sz="1600" dirty="0"/>
              <a:t> </a:t>
            </a:r>
            <a:r>
              <a:rPr lang="ko-KR" altLang="en-US" sz="1600" dirty="0"/>
              <a:t>접속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mysql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쿼리문</a:t>
            </a:r>
            <a:r>
              <a:rPr lang="ko-KR" altLang="en-US" sz="1600" dirty="0"/>
              <a:t> 전달 객체 생성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인스턴스화</a:t>
            </a:r>
            <a:endParaRPr lang="en-US" altLang="ko-KR" sz="1600" dirty="0"/>
          </a:p>
          <a:p>
            <a:pPr marL="342900" indent="-342900">
              <a:buFontTx/>
              <a:buChar char="-"/>
            </a:pPr>
            <a:r>
              <a:rPr lang="en-US" altLang="ko-KR" sz="1600" dirty="0"/>
              <a:t>Connection conn</a:t>
            </a:r>
          </a:p>
          <a:p>
            <a:pPr marL="342900" indent="-342900">
              <a:buFontTx/>
              <a:buChar char="-"/>
            </a:pPr>
            <a:r>
              <a:rPr lang="en-US" altLang="ko-KR" sz="1600" dirty="0"/>
              <a:t>Statement </a:t>
            </a:r>
            <a:r>
              <a:rPr lang="en-US" altLang="ko-KR" sz="1600" dirty="0" err="1"/>
              <a:t>stmt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en-US" altLang="ko-KR" sz="1600" dirty="0" err="1"/>
              <a:t>mysql</a:t>
            </a:r>
            <a:r>
              <a:rPr lang="ko-KR" altLang="en-US" sz="1600" dirty="0"/>
              <a:t>에 </a:t>
            </a:r>
            <a:r>
              <a:rPr lang="ko-KR" altLang="en-US" sz="1600" dirty="0" err="1"/>
              <a:t>쿼리문</a:t>
            </a:r>
            <a:r>
              <a:rPr lang="ko-KR" altLang="en-US" sz="1600" dirty="0"/>
              <a:t> 전달</a:t>
            </a:r>
            <a:r>
              <a:rPr lang="en-US" altLang="ko-KR" sz="1600" dirty="0"/>
              <a:t>(</a:t>
            </a:r>
            <a:r>
              <a:rPr lang="ko-KR" altLang="en-US" sz="1600" dirty="0"/>
              <a:t>실행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레코드 </a:t>
            </a:r>
            <a:r>
              <a:rPr lang="ko-KR" altLang="en-US" sz="1600" dirty="0"/>
              <a:t>입력 </a:t>
            </a:r>
            <a:r>
              <a:rPr lang="ko-KR" altLang="en-US" sz="1600" dirty="0" err="1"/>
              <a:t>쿼리문</a:t>
            </a:r>
            <a:r>
              <a:rPr lang="ko-KR" altLang="en-US" sz="1600" dirty="0"/>
              <a:t> 실행</a:t>
            </a:r>
            <a:endParaRPr lang="en-US" altLang="ko-KR" sz="1600" dirty="0"/>
          </a:p>
          <a:p>
            <a:r>
              <a:rPr lang="en-US" altLang="ko-KR" sz="1600" dirty="0" smtClean="0"/>
              <a:t>- Insert into </a:t>
            </a:r>
            <a:r>
              <a:rPr lang="ko-KR" altLang="en-US" sz="1600" dirty="0" err="1" smtClean="0"/>
              <a:t>테이블명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필드명</a:t>
            </a:r>
            <a:r>
              <a:rPr lang="en-US" altLang="ko-KR" sz="1600" dirty="0" smtClean="0"/>
              <a:t>) values (</a:t>
            </a:r>
            <a:r>
              <a:rPr lang="ko-KR" altLang="en-US" sz="1600" dirty="0" err="1" smtClean="0"/>
              <a:t>필드값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3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mysql</a:t>
            </a:r>
            <a:r>
              <a:rPr lang="en-US" altLang="ko-KR" sz="1600" dirty="0"/>
              <a:t> </a:t>
            </a:r>
            <a:r>
              <a:rPr lang="ko-KR" altLang="en-US" sz="1600" dirty="0"/>
              <a:t>닫아주기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4. </a:t>
            </a:r>
            <a:r>
              <a:rPr lang="ko-KR" altLang="en-US" sz="1600" dirty="0"/>
              <a:t>실행 결과</a:t>
            </a:r>
            <a:endParaRPr lang="en-US" altLang="ko-KR" sz="1600" dirty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레코드가 입력되어짐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34" y="4106931"/>
            <a:ext cx="3400425" cy="2038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9166"/>
            <a:ext cx="7381875" cy="34314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00100" y="1590675"/>
            <a:ext cx="5953125" cy="3714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00099" y="2048496"/>
            <a:ext cx="6581775" cy="11995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00100" y="3267075"/>
            <a:ext cx="838200" cy="3619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40734" y="4333875"/>
            <a:ext cx="3400425" cy="1581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3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레코드 </a:t>
            </a:r>
            <a:r>
              <a:rPr lang="ko-KR" altLang="en-US" dirty="0" smtClean="0"/>
              <a:t>읽기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600" dirty="0"/>
              <a:t>1. </a:t>
            </a:r>
            <a:r>
              <a:rPr lang="en-US" altLang="ko-KR" sz="1600" dirty="0" err="1"/>
              <a:t>mysql</a:t>
            </a:r>
            <a:r>
              <a:rPr lang="en-US" altLang="ko-KR" sz="1600" dirty="0"/>
              <a:t> </a:t>
            </a:r>
            <a:r>
              <a:rPr lang="ko-KR" altLang="en-US" sz="1600" dirty="0"/>
              <a:t>접속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mysql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쿼리문</a:t>
            </a:r>
            <a:r>
              <a:rPr lang="ko-KR" altLang="en-US" sz="1600" dirty="0"/>
              <a:t> 전달 객체 생성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인스턴스화</a:t>
            </a:r>
            <a:endParaRPr lang="en-US" altLang="ko-KR" sz="1600" dirty="0"/>
          </a:p>
          <a:p>
            <a:pPr marL="342900" indent="-342900">
              <a:buFontTx/>
              <a:buChar char="-"/>
            </a:pPr>
            <a:r>
              <a:rPr lang="en-US" altLang="ko-KR" sz="1600" dirty="0"/>
              <a:t>Connection conn</a:t>
            </a:r>
          </a:p>
          <a:p>
            <a:pPr marL="342900" indent="-342900">
              <a:buFontTx/>
              <a:buChar char="-"/>
            </a:pPr>
            <a:r>
              <a:rPr lang="en-US" altLang="ko-KR" sz="1600" dirty="0"/>
              <a:t>Statement </a:t>
            </a:r>
            <a:r>
              <a:rPr lang="en-US" altLang="ko-KR" sz="1600" dirty="0" err="1"/>
              <a:t>stmt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en-US" altLang="ko-KR" sz="1600" dirty="0" err="1"/>
              <a:t>mysql</a:t>
            </a:r>
            <a:r>
              <a:rPr lang="ko-KR" altLang="en-US" sz="1600" dirty="0"/>
              <a:t>에 </a:t>
            </a:r>
            <a:r>
              <a:rPr lang="ko-KR" altLang="en-US" sz="1600" dirty="0" err="1"/>
              <a:t>쿼리문</a:t>
            </a:r>
            <a:r>
              <a:rPr lang="ko-KR" altLang="en-US" sz="1600" dirty="0"/>
              <a:t> 전달</a:t>
            </a:r>
            <a:r>
              <a:rPr lang="en-US" altLang="ko-KR" sz="1600" dirty="0"/>
              <a:t>(</a:t>
            </a:r>
            <a:r>
              <a:rPr lang="ko-KR" altLang="en-US" sz="1600" dirty="0"/>
              <a:t>실행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및 결과 저장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레코드 읽기 </a:t>
            </a:r>
            <a:r>
              <a:rPr lang="ko-KR" altLang="en-US" sz="1600" dirty="0" err="1"/>
              <a:t>쿼리문</a:t>
            </a:r>
            <a:r>
              <a:rPr lang="ko-KR" altLang="en-US" sz="1600" dirty="0"/>
              <a:t> 실행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select * from </a:t>
            </a:r>
            <a:r>
              <a:rPr lang="ko-KR" altLang="en-US" sz="1600" dirty="0" err="1" smtClean="0"/>
              <a:t>테이블명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쿼리문</a:t>
            </a:r>
            <a:r>
              <a:rPr lang="ko-KR" altLang="en-US" sz="1600" dirty="0" smtClean="0"/>
              <a:t> 실행 결과 출력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rset.next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레코드를 순서대로 호출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rset.getString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레코드의 </a:t>
            </a:r>
            <a:r>
              <a:rPr lang="ko-KR" altLang="en-US" sz="1600" dirty="0" err="1" smtClean="0"/>
              <a:t>필드값을</a:t>
            </a:r>
            <a:r>
              <a:rPr lang="ko-KR" altLang="en-US" sz="1600" dirty="0" smtClean="0"/>
              <a:t> 가져옴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en-US" altLang="ko-KR" sz="1600" dirty="0" err="1"/>
              <a:t>mysql</a:t>
            </a:r>
            <a:r>
              <a:rPr lang="en-US" altLang="ko-KR" sz="1600" dirty="0"/>
              <a:t> </a:t>
            </a:r>
            <a:r>
              <a:rPr lang="ko-KR" altLang="en-US" sz="1600" dirty="0"/>
              <a:t>닫아주기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4. </a:t>
            </a:r>
            <a:r>
              <a:rPr lang="ko-KR" altLang="en-US" sz="1600" dirty="0"/>
              <a:t>실행 </a:t>
            </a:r>
            <a:r>
              <a:rPr lang="ko-KR" altLang="en-US" sz="1600" dirty="0" smtClean="0"/>
              <a:t>결과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166"/>
            <a:ext cx="7459579" cy="34415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4108025"/>
            <a:ext cx="2819400" cy="20659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09625" y="1752600"/>
            <a:ext cx="6324600" cy="4191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90575" y="2228850"/>
            <a:ext cx="6669004" cy="819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09625" y="3124280"/>
            <a:ext cx="904875" cy="5309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19350" y="4495800"/>
            <a:ext cx="2705100" cy="16781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389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en-US" altLang="ko-KR" dirty="0" err="1" smtClean="0"/>
              <a:t>FreeWifi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 만들기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1. 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 </a:t>
            </a:r>
            <a:r>
              <a:rPr lang="ko-KR" altLang="en-US" sz="1400" dirty="0"/>
              <a:t>접속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쿼리문</a:t>
            </a:r>
            <a:r>
              <a:rPr lang="ko-KR" altLang="en-US" sz="1400" dirty="0"/>
              <a:t> 전달 객체 생성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인스턴스화</a:t>
            </a:r>
            <a:endParaRPr lang="en-US" altLang="ko-KR" sz="1400" dirty="0"/>
          </a:p>
          <a:p>
            <a:pPr marL="342900" indent="-342900">
              <a:buFontTx/>
              <a:buChar char="-"/>
            </a:pPr>
            <a:r>
              <a:rPr lang="en-US" altLang="ko-KR" sz="1400" dirty="0"/>
              <a:t>Connection conn</a:t>
            </a:r>
          </a:p>
          <a:p>
            <a:pPr marL="342900" indent="-342900">
              <a:buFontTx/>
              <a:buChar char="-"/>
            </a:pPr>
            <a:r>
              <a:rPr lang="en-US" altLang="ko-KR" sz="1400" dirty="0"/>
              <a:t>Statement </a:t>
            </a:r>
            <a:r>
              <a:rPr lang="en-US" altLang="ko-KR" sz="1400" dirty="0" err="1"/>
              <a:t>stmt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en-US" altLang="ko-KR" sz="1400" dirty="0" err="1"/>
              <a:t>mysql</a:t>
            </a:r>
            <a:r>
              <a:rPr lang="ko-KR" altLang="en-US" sz="1400" dirty="0"/>
              <a:t>에 </a:t>
            </a:r>
            <a:r>
              <a:rPr lang="ko-KR" altLang="en-US" sz="1400" dirty="0" err="1"/>
              <a:t>쿼리문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전달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실행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테이블 만들기 </a:t>
            </a:r>
            <a:r>
              <a:rPr lang="ko-KR" altLang="en-US" sz="1400" dirty="0" err="1" smtClean="0"/>
              <a:t>쿼리문</a:t>
            </a:r>
            <a:r>
              <a:rPr lang="ko-KR" altLang="en-US" sz="1400" dirty="0" smtClean="0"/>
              <a:t> 실행</a:t>
            </a:r>
            <a:endParaRPr lang="en-US" altLang="ko-KR" sz="1400" dirty="0"/>
          </a:p>
          <a:p>
            <a:pPr marL="171450" indent="-171450">
              <a:buFontTx/>
              <a:buChar char="-"/>
            </a:pPr>
            <a:r>
              <a:rPr lang="en-US" altLang="ko-KR" sz="1400" dirty="0" smtClean="0"/>
              <a:t>create table freewifi_k08(</a:t>
            </a:r>
          </a:p>
          <a:p>
            <a:pPr marL="171450" indent="-171450">
              <a:buFontTx/>
              <a:buChar char="-"/>
            </a:pPr>
            <a:r>
              <a:rPr lang="ko-KR" altLang="en-US" sz="1400" dirty="0" err="1" smtClean="0"/>
              <a:t>필드명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자료형</a:t>
            </a:r>
            <a:r>
              <a:rPr lang="ko-KR" altLang="en-US" sz="1400" dirty="0" smtClean="0"/>
              <a:t> 입력</a:t>
            </a:r>
            <a:endParaRPr lang="en-US" altLang="ko-KR" sz="1400" dirty="0" smtClean="0"/>
          </a:p>
          <a:p>
            <a:pPr marL="171450" indent="-171450">
              <a:buFontTx/>
              <a:buChar char="-"/>
            </a:pPr>
            <a:r>
              <a:rPr lang="en-US" altLang="ko-KR" sz="1400" dirty="0" smtClean="0"/>
              <a:t>id MEDIUMINT NOT NULL AUTO_INCREMENT</a:t>
            </a:r>
          </a:p>
          <a:p>
            <a:r>
              <a:rPr lang="en-US" altLang="ko-KR" sz="1400" dirty="0" smtClean="0"/>
              <a:t>-&gt; </a:t>
            </a:r>
            <a:r>
              <a:rPr lang="ko-KR" altLang="en-US" sz="1400" dirty="0" smtClean="0"/>
              <a:t>자동 인덱스 생성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- primary key(id) : id</a:t>
            </a:r>
            <a:r>
              <a:rPr lang="ko-KR" altLang="en-US" sz="1400" dirty="0" smtClean="0"/>
              <a:t>를 레코드 구분 </a:t>
            </a:r>
            <a:r>
              <a:rPr lang="en-US" altLang="ko-KR" sz="1400" dirty="0" smtClean="0"/>
              <a:t>key</a:t>
            </a:r>
            <a:r>
              <a:rPr lang="ko-KR" altLang="en-US" sz="1400" dirty="0" smtClean="0"/>
              <a:t>로 함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여러 개 지정가능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3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 </a:t>
            </a:r>
            <a:r>
              <a:rPr lang="ko-KR" altLang="en-US" sz="1400" dirty="0"/>
              <a:t>닫아주기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4. </a:t>
            </a:r>
            <a:r>
              <a:rPr lang="ko-KR" altLang="en-US" sz="1400" dirty="0"/>
              <a:t>실행 </a:t>
            </a:r>
            <a:r>
              <a:rPr lang="ko-KR" altLang="en-US" sz="1400" dirty="0" smtClean="0"/>
              <a:t>결과</a:t>
            </a:r>
            <a:endParaRPr lang="en-US" altLang="ko-KR" sz="1400" dirty="0" smtClean="0"/>
          </a:p>
          <a:p>
            <a:r>
              <a:rPr lang="en-US" altLang="ko-KR" sz="1400" dirty="0" smtClean="0"/>
              <a:t>- freewifi_k08  </a:t>
            </a:r>
            <a:r>
              <a:rPr lang="ko-KR" altLang="en-US" sz="1400" dirty="0" smtClean="0"/>
              <a:t>생성</a:t>
            </a:r>
            <a:endParaRPr lang="en-US" altLang="ko-KR" sz="1400" dirty="0"/>
          </a:p>
          <a:p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166"/>
            <a:ext cx="7353299" cy="51092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009" y="4973205"/>
            <a:ext cx="2187456" cy="159181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52475" y="1676400"/>
            <a:ext cx="6600824" cy="4953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4375" y="2152650"/>
            <a:ext cx="5248275" cy="2724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75" y="4857750"/>
            <a:ext cx="942975" cy="4667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701009" y="5600700"/>
            <a:ext cx="1756691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456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en-US" altLang="ko-KR" dirty="0" err="1"/>
              <a:t>FreeWifi</a:t>
            </a:r>
            <a:r>
              <a:rPr lang="en-US" altLang="ko-KR" dirty="0"/>
              <a:t> </a:t>
            </a:r>
            <a:r>
              <a:rPr lang="ko-KR" altLang="en-US" dirty="0"/>
              <a:t>테이블 </a:t>
            </a:r>
            <a:r>
              <a:rPr lang="ko-KR" altLang="en-US" dirty="0" smtClean="0"/>
              <a:t>지우기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1. 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 </a:t>
            </a:r>
            <a:r>
              <a:rPr lang="ko-KR" altLang="en-US" sz="1400" dirty="0"/>
              <a:t>접속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쿼리문</a:t>
            </a:r>
            <a:r>
              <a:rPr lang="ko-KR" altLang="en-US" sz="1400" dirty="0"/>
              <a:t> 전달 객체 생성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인스턴스화</a:t>
            </a:r>
            <a:endParaRPr lang="en-US" altLang="ko-KR" sz="1400" dirty="0"/>
          </a:p>
          <a:p>
            <a:pPr marL="342900" indent="-342900">
              <a:buFontTx/>
              <a:buChar char="-"/>
            </a:pPr>
            <a:r>
              <a:rPr lang="en-US" altLang="ko-KR" sz="1400" dirty="0"/>
              <a:t>Connection conn</a:t>
            </a:r>
          </a:p>
          <a:p>
            <a:pPr marL="342900" indent="-342900">
              <a:buFontTx/>
              <a:buChar char="-"/>
            </a:pPr>
            <a:r>
              <a:rPr lang="en-US" altLang="ko-KR" sz="1400" dirty="0"/>
              <a:t>Statement </a:t>
            </a:r>
            <a:r>
              <a:rPr lang="en-US" altLang="ko-KR" sz="1400" dirty="0" err="1"/>
              <a:t>stmt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en-US" altLang="ko-KR" sz="1400" dirty="0" err="1"/>
              <a:t>mysql</a:t>
            </a:r>
            <a:r>
              <a:rPr lang="ko-KR" altLang="en-US" sz="1400" dirty="0"/>
              <a:t>에 </a:t>
            </a:r>
            <a:r>
              <a:rPr lang="ko-KR" altLang="en-US" sz="1400" dirty="0" err="1"/>
              <a:t>쿼리문</a:t>
            </a:r>
            <a:r>
              <a:rPr lang="ko-KR" altLang="en-US" sz="1400" dirty="0"/>
              <a:t> 전달</a:t>
            </a:r>
            <a:r>
              <a:rPr lang="en-US" altLang="ko-KR" sz="1400" dirty="0"/>
              <a:t>(</a:t>
            </a:r>
            <a:r>
              <a:rPr lang="ko-KR" altLang="en-US" sz="1400" dirty="0"/>
              <a:t>실행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테이블 </a:t>
            </a:r>
            <a:r>
              <a:rPr lang="ko-KR" altLang="en-US" sz="1400" dirty="0" smtClean="0"/>
              <a:t>지우기 </a:t>
            </a:r>
            <a:r>
              <a:rPr lang="ko-KR" altLang="en-US" sz="1400" dirty="0" err="1"/>
              <a:t>쿼리문</a:t>
            </a:r>
            <a:r>
              <a:rPr lang="ko-KR" altLang="en-US" sz="1400" dirty="0"/>
              <a:t> 실행</a:t>
            </a:r>
            <a:endParaRPr lang="en-US" altLang="ko-KR" sz="1400" dirty="0"/>
          </a:p>
          <a:p>
            <a:pPr marL="171450" indent="-171450">
              <a:buFontTx/>
              <a:buChar char="-"/>
            </a:pPr>
            <a:r>
              <a:rPr lang="en-US" altLang="ko-KR" sz="1400" dirty="0" smtClean="0"/>
              <a:t>drop </a:t>
            </a:r>
            <a:r>
              <a:rPr lang="en-US" altLang="ko-KR" sz="1400" dirty="0"/>
              <a:t>table </a:t>
            </a:r>
            <a:r>
              <a:rPr lang="en-US" altLang="ko-KR" sz="1400" dirty="0" smtClean="0"/>
              <a:t>freewifi_k08;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3. 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 </a:t>
            </a:r>
            <a:r>
              <a:rPr lang="ko-KR" altLang="en-US" sz="1400" dirty="0"/>
              <a:t>닫아주기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smtClean="0"/>
              <a:t>=&gt; </a:t>
            </a:r>
            <a:r>
              <a:rPr lang="ko-KR" altLang="en-US" sz="1400" dirty="0" smtClean="0"/>
              <a:t>테이블 만들기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지우기 클래스를 만들어두면 필요할 때마다 쉽게 테이블을 만들고 지울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2841"/>
            <a:ext cx="7391400" cy="286735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28675" y="3152775"/>
            <a:ext cx="6562725" cy="438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19150" y="3609975"/>
            <a:ext cx="2705100" cy="438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8675" y="4067175"/>
            <a:ext cx="952500" cy="45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415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en-US" altLang="ko-KR" dirty="0" err="1" smtClean="0"/>
              <a:t>Freewifi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레코드 입력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562725" y="399166"/>
            <a:ext cx="5531304" cy="6165850"/>
          </a:xfrm>
        </p:spPr>
        <p:txBody>
          <a:bodyPr/>
          <a:lstStyle/>
          <a:p>
            <a:r>
              <a:rPr lang="en-US" altLang="ko-KR" sz="1600" dirty="0"/>
              <a:t>1. </a:t>
            </a:r>
            <a:r>
              <a:rPr lang="en-US" altLang="ko-KR" sz="1600" dirty="0" err="1"/>
              <a:t>mysql</a:t>
            </a:r>
            <a:r>
              <a:rPr lang="en-US" altLang="ko-KR" sz="1600" dirty="0"/>
              <a:t> </a:t>
            </a:r>
            <a:r>
              <a:rPr lang="ko-KR" altLang="en-US" sz="1600" dirty="0"/>
              <a:t>접속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mysql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쿼리문</a:t>
            </a:r>
            <a:r>
              <a:rPr lang="ko-KR" altLang="en-US" sz="1600" dirty="0"/>
              <a:t> 전달 객체 생성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인스턴스화</a:t>
            </a:r>
            <a:endParaRPr lang="en-US" altLang="ko-KR" sz="1600" dirty="0"/>
          </a:p>
          <a:p>
            <a:pPr marL="342900" indent="-342900">
              <a:buFontTx/>
              <a:buChar char="-"/>
            </a:pPr>
            <a:r>
              <a:rPr lang="en-US" altLang="ko-KR" sz="1600" dirty="0"/>
              <a:t>Connection conn</a:t>
            </a:r>
          </a:p>
          <a:p>
            <a:pPr marL="342900" indent="-342900">
              <a:buFontTx/>
              <a:buChar char="-"/>
            </a:pPr>
            <a:r>
              <a:rPr lang="en-US" altLang="ko-KR" sz="1600" dirty="0"/>
              <a:t>Statement </a:t>
            </a:r>
            <a:r>
              <a:rPr lang="en-US" altLang="ko-KR" sz="1600" dirty="0" err="1" smtClean="0"/>
              <a:t>stmt</a:t>
            </a:r>
            <a:endParaRPr lang="en-US" altLang="ko-KR" sz="16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파일 저장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파일 읽기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레코드 저장 객체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인스턴스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변수 생성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3. 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레코드 쪼개서 테이블에 넣기</a:t>
            </a:r>
            <a:endParaRPr lang="en-US" altLang="ko-KR" sz="1600" dirty="0"/>
          </a:p>
          <a:p>
            <a:pPr marL="342900" indent="-342900">
              <a:buAutoNum type="arabicParenR"/>
            </a:pPr>
            <a:r>
              <a:rPr lang="ko-KR" altLang="en-US" sz="1600" dirty="0" err="1" smtClean="0"/>
              <a:t>필드명</a:t>
            </a:r>
            <a:r>
              <a:rPr lang="ko-KR" altLang="en-US" sz="1600" dirty="0" smtClean="0"/>
              <a:t> 레코드 쪼개기</a:t>
            </a:r>
            <a:endParaRPr lang="en-US" altLang="ko-KR" sz="1600" dirty="0" smtClean="0"/>
          </a:p>
          <a:p>
            <a:pPr marL="342900" indent="-342900">
              <a:buAutoNum type="arabicParenR"/>
            </a:pPr>
            <a:r>
              <a:rPr lang="ko-KR" altLang="en-US" sz="1600" dirty="0" smtClean="0"/>
              <a:t>나머지 레코드 쪼개기 </a:t>
            </a:r>
            <a:r>
              <a:rPr lang="en-US" altLang="ko-KR" sz="1600" dirty="0" smtClean="0"/>
              <a:t>: String[] field;</a:t>
            </a:r>
          </a:p>
          <a:p>
            <a:pPr marL="342900" indent="-342900">
              <a:buAutoNum type="arabicParenR"/>
            </a:pPr>
            <a:r>
              <a:rPr lang="ko-KR" altLang="en-US" sz="1600" dirty="0" err="1" smtClean="0"/>
              <a:t>쿼리문</a:t>
            </a:r>
            <a:r>
              <a:rPr lang="ko-KR" altLang="en-US" sz="1600" dirty="0" smtClean="0"/>
              <a:t> 저장 변수 생성</a:t>
            </a:r>
            <a:r>
              <a:rPr lang="en-US" altLang="ko-KR" sz="1600" dirty="0" smtClean="0"/>
              <a:t> : String </a:t>
            </a:r>
            <a:r>
              <a:rPr lang="en-US" altLang="ko-KR" sz="1600" dirty="0" err="1" smtClean="0"/>
              <a:t>queryTxt</a:t>
            </a:r>
            <a:r>
              <a:rPr lang="en-US" altLang="ko-KR" sz="1600" dirty="0" smtClean="0"/>
              <a:t>;</a:t>
            </a:r>
          </a:p>
          <a:p>
            <a:pPr marL="342900" indent="-342900">
              <a:buAutoNum type="arabicParenR"/>
            </a:pPr>
            <a:r>
              <a:rPr lang="ko-KR" altLang="en-US" sz="1600" dirty="0" err="1" smtClean="0"/>
              <a:t>쿼리문으로</a:t>
            </a:r>
            <a:r>
              <a:rPr lang="ko-KR" altLang="en-US" sz="1600" dirty="0" smtClean="0"/>
              <a:t> 레코드 입력</a:t>
            </a:r>
            <a:endParaRPr lang="en-US" altLang="ko-KR" sz="1600" dirty="0" smtClean="0"/>
          </a:p>
          <a:p>
            <a:r>
              <a:rPr lang="en-US" altLang="ko-KR" sz="1600" dirty="0" smtClean="0"/>
              <a:t>- Insert into freewifi_k08(</a:t>
            </a:r>
            <a:r>
              <a:rPr lang="ko-KR" altLang="en-US" sz="1600" dirty="0" err="1" smtClean="0"/>
              <a:t>필드명</a:t>
            </a:r>
            <a:r>
              <a:rPr lang="en-US" altLang="ko-KR" sz="1600" dirty="0" smtClean="0"/>
              <a:t>) values(</a:t>
            </a:r>
            <a:r>
              <a:rPr lang="ko-KR" altLang="en-US" sz="1600" dirty="0" err="1" smtClean="0"/>
              <a:t>필드값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필드값에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field[]</a:t>
            </a:r>
            <a:r>
              <a:rPr lang="ko-KR" altLang="en-US" sz="1600" dirty="0" smtClean="0"/>
              <a:t>를 입력해준다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파일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mysql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닫기</a:t>
            </a:r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166"/>
            <a:ext cx="5448300" cy="642121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47700" y="1343025"/>
            <a:ext cx="4781550" cy="323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0075" y="1733550"/>
            <a:ext cx="4181475" cy="352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47700" y="2152650"/>
            <a:ext cx="3543300" cy="40576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7700" y="6238875"/>
            <a:ext cx="942975" cy="4286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147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en-US" altLang="ko-KR" dirty="0" err="1"/>
              <a:t>Freewifi</a:t>
            </a:r>
            <a:r>
              <a:rPr lang="en-US" altLang="ko-KR" dirty="0"/>
              <a:t> </a:t>
            </a:r>
            <a:r>
              <a:rPr lang="ko-KR" altLang="en-US" dirty="0"/>
              <a:t>레코드 입력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실행 결과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 smtClean="0"/>
              <a:t>총 데이터 개수인 </a:t>
            </a:r>
            <a:r>
              <a:rPr lang="en-US" altLang="ko-KR" dirty="0" smtClean="0"/>
              <a:t>15158</a:t>
            </a:r>
            <a:r>
              <a:rPr lang="ko-KR" altLang="en-US" dirty="0" smtClean="0"/>
              <a:t>개가 테이블에 들어감</a:t>
            </a:r>
            <a:r>
              <a:rPr lang="en-US" altLang="ko-KR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dirty="0" smtClean="0"/>
              <a:t>(</a:t>
            </a:r>
            <a:r>
              <a:rPr lang="ko-KR" altLang="en-US" dirty="0" err="1" smtClean="0"/>
              <a:t>필드명</a:t>
            </a:r>
            <a:r>
              <a:rPr lang="ko-KR" altLang="en-US" dirty="0" smtClean="0"/>
              <a:t> 항목은 제외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4230444"/>
            <a:ext cx="3499430" cy="12622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542041"/>
            <a:ext cx="4276157" cy="34679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52475" y="4962525"/>
            <a:ext cx="723900" cy="2190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33375" y="3800475"/>
            <a:ext cx="4476750" cy="209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396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en-US" altLang="ko-KR" dirty="0" err="1"/>
              <a:t>Freewifi</a:t>
            </a:r>
            <a:r>
              <a:rPr lang="en-US" altLang="ko-KR" dirty="0"/>
              <a:t> </a:t>
            </a:r>
            <a:r>
              <a:rPr lang="ko-KR" altLang="en-US" dirty="0"/>
              <a:t>레코드 </a:t>
            </a:r>
            <a:r>
              <a:rPr lang="ko-KR" altLang="en-US" dirty="0" smtClean="0"/>
              <a:t>읽기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937630" y="399166"/>
            <a:ext cx="5156399" cy="6165850"/>
          </a:xfrm>
        </p:spPr>
        <p:txBody>
          <a:bodyPr/>
          <a:lstStyle/>
          <a:p>
            <a:r>
              <a:rPr lang="en-US" altLang="ko-KR" sz="1100" dirty="0"/>
              <a:t>1. </a:t>
            </a:r>
            <a:r>
              <a:rPr lang="en-US" altLang="ko-KR" sz="1100" dirty="0" err="1"/>
              <a:t>mysql</a:t>
            </a:r>
            <a:r>
              <a:rPr lang="en-US" altLang="ko-KR" sz="1100" dirty="0"/>
              <a:t> </a:t>
            </a:r>
            <a:r>
              <a:rPr lang="ko-KR" altLang="en-US" sz="1100" dirty="0"/>
              <a:t>접속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mysql</a:t>
            </a:r>
            <a:r>
              <a:rPr lang="en-US" altLang="ko-KR" sz="1100" dirty="0"/>
              <a:t> </a:t>
            </a:r>
            <a:r>
              <a:rPr lang="ko-KR" altLang="en-US" sz="1100" dirty="0" err="1"/>
              <a:t>쿼리문</a:t>
            </a:r>
            <a:r>
              <a:rPr lang="ko-KR" altLang="en-US" sz="1100" dirty="0"/>
              <a:t> 전달 객체 생성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인스턴스화</a:t>
            </a:r>
            <a:endParaRPr lang="en-US" altLang="ko-KR" sz="1100" dirty="0"/>
          </a:p>
          <a:p>
            <a:pPr marL="342900" indent="-342900">
              <a:buFontTx/>
              <a:buChar char="-"/>
            </a:pPr>
            <a:r>
              <a:rPr lang="en-US" altLang="ko-KR" sz="1100" dirty="0"/>
              <a:t>Connection conn</a:t>
            </a:r>
          </a:p>
          <a:p>
            <a:pPr marL="342900" indent="-342900">
              <a:buFontTx/>
              <a:buChar char="-"/>
            </a:pPr>
            <a:r>
              <a:rPr lang="en-US" altLang="ko-KR" sz="1100" dirty="0"/>
              <a:t>Statement </a:t>
            </a:r>
            <a:r>
              <a:rPr lang="en-US" altLang="ko-KR" sz="1100" dirty="0" err="1"/>
              <a:t>stmt</a:t>
            </a:r>
            <a:endParaRPr lang="en-US" altLang="ko-KR" sz="1100" dirty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위도 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경도 값</a:t>
            </a:r>
            <a:endParaRPr lang="en-US" altLang="ko-KR" sz="1100" dirty="0" smtClean="0"/>
          </a:p>
          <a:p>
            <a:r>
              <a:rPr lang="en-US" altLang="ko-KR" sz="1100" dirty="0" smtClean="0"/>
              <a:t>- </a:t>
            </a:r>
            <a:r>
              <a:rPr lang="ko-KR" altLang="en-US" sz="1100" dirty="0" err="1" smtClean="0"/>
              <a:t>폴리텍</a:t>
            </a:r>
            <a:r>
              <a:rPr lang="ko-KR" altLang="en-US" sz="1100" dirty="0" smtClean="0"/>
              <a:t> 대학 위도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경도 값</a:t>
            </a:r>
            <a:endParaRPr lang="en-US" altLang="ko-KR" sz="1100" dirty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3</a:t>
            </a:r>
            <a:r>
              <a:rPr lang="en-US" altLang="ko-KR" sz="1100" dirty="0"/>
              <a:t>. </a:t>
            </a:r>
            <a:r>
              <a:rPr lang="en-US" altLang="ko-KR" sz="1100" dirty="0" err="1" smtClean="0"/>
              <a:t>mysql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쿼리문</a:t>
            </a:r>
            <a:r>
              <a:rPr lang="ko-KR" altLang="en-US" sz="1100" dirty="0" smtClean="0"/>
              <a:t> 저장 변수 생성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쿼리문</a:t>
            </a:r>
            <a:r>
              <a:rPr lang="ko-KR" altLang="en-US" sz="1100" dirty="0" smtClean="0"/>
              <a:t> 입력</a:t>
            </a:r>
            <a:endParaRPr lang="en-US" altLang="ko-KR" sz="1100" dirty="0" smtClean="0"/>
          </a:p>
          <a:p>
            <a:pPr marL="285750" indent="-285750">
              <a:buFontTx/>
              <a:buChar char="-"/>
            </a:pPr>
            <a:r>
              <a:rPr lang="ko-KR" altLang="en-US" sz="1100" dirty="0" smtClean="0"/>
              <a:t>필요에 따라 </a:t>
            </a:r>
            <a:r>
              <a:rPr lang="ko-KR" altLang="en-US" sz="1100" dirty="0" err="1" smtClean="0"/>
              <a:t>쿼리문을</a:t>
            </a:r>
            <a:r>
              <a:rPr lang="ko-KR" altLang="en-US" sz="1100" dirty="0" smtClean="0"/>
              <a:t> 여러 개 입력한다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1) </a:t>
            </a:r>
            <a:r>
              <a:rPr lang="ko-KR" altLang="en-US" sz="1100" dirty="0" smtClean="0"/>
              <a:t>전체 레코드 읽기</a:t>
            </a:r>
            <a:endParaRPr lang="en-US" altLang="ko-KR" sz="1100" dirty="0" smtClean="0"/>
          </a:p>
          <a:p>
            <a:r>
              <a:rPr lang="en-US" altLang="ko-KR" sz="1100" dirty="0" smtClean="0"/>
              <a:t>2) </a:t>
            </a:r>
            <a:r>
              <a:rPr lang="ko-KR" altLang="en-US" sz="1100" dirty="0" err="1" smtClean="0"/>
              <a:t>폴리텍대학</a:t>
            </a:r>
            <a:r>
              <a:rPr lang="ko-KR" altLang="en-US" sz="1100" dirty="0" smtClean="0"/>
              <a:t> 가장 가까운 </a:t>
            </a:r>
            <a:r>
              <a:rPr lang="ko-KR" altLang="en-US" sz="1100" dirty="0" err="1" smtClean="0"/>
              <a:t>와이파이</a:t>
            </a:r>
            <a:r>
              <a:rPr lang="ko-KR" altLang="en-US" sz="1100" dirty="0" smtClean="0"/>
              <a:t> 레코드 읽기</a:t>
            </a:r>
            <a:endParaRPr lang="en-US" altLang="ko-KR" sz="1100" dirty="0" smtClean="0"/>
          </a:p>
          <a:p>
            <a:r>
              <a:rPr lang="en-US" altLang="ko-KR" sz="1100" dirty="0" smtClean="0"/>
              <a:t>3) SKT </a:t>
            </a:r>
            <a:r>
              <a:rPr lang="ko-KR" altLang="en-US" sz="1100" dirty="0" smtClean="0"/>
              <a:t>레코드 읽기</a:t>
            </a:r>
            <a:endParaRPr lang="en-US" altLang="ko-KR" sz="1100" dirty="0" smtClean="0"/>
          </a:p>
          <a:p>
            <a:r>
              <a:rPr lang="en-US" altLang="ko-KR" sz="1100" dirty="0" smtClean="0"/>
              <a:t>4) </a:t>
            </a:r>
            <a:r>
              <a:rPr lang="ko-KR" altLang="en-US" sz="1100" dirty="0" smtClean="0"/>
              <a:t>수원시 레코드 읽기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4. </a:t>
            </a:r>
            <a:r>
              <a:rPr lang="en-US" altLang="ko-KR" sz="1100" dirty="0" err="1" smtClean="0"/>
              <a:t>mysql</a:t>
            </a:r>
            <a:r>
              <a:rPr lang="ko-KR" altLang="en-US" sz="1100" dirty="0" smtClean="0"/>
              <a:t>에 </a:t>
            </a:r>
            <a:r>
              <a:rPr lang="ko-KR" altLang="en-US" sz="1100" dirty="0" err="1" smtClean="0"/>
              <a:t>쿼리문</a:t>
            </a:r>
            <a:r>
              <a:rPr lang="ko-KR" altLang="en-US" sz="1100" dirty="0" smtClean="0"/>
              <a:t> 전달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및 실행 결과 출력</a:t>
            </a:r>
            <a:endParaRPr lang="en-US" altLang="ko-KR" sz="1100" dirty="0" smtClean="0"/>
          </a:p>
          <a:p>
            <a:r>
              <a:rPr lang="en-US" altLang="ko-KR" sz="1100" dirty="0" smtClean="0"/>
              <a:t>- </a:t>
            </a:r>
            <a:r>
              <a:rPr lang="en-US" altLang="ko-KR" sz="1100" dirty="0" err="1" smtClean="0"/>
              <a:t>stmt.executeQuery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queryTxt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로 </a:t>
            </a:r>
            <a:r>
              <a:rPr lang="ko-KR" altLang="en-US" sz="1100" dirty="0" err="1" smtClean="0"/>
              <a:t>쿼리문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전달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err="1" smtClean="0"/>
              <a:t>rset</a:t>
            </a:r>
            <a:r>
              <a:rPr lang="ko-KR" altLang="en-US" sz="1100" dirty="0" smtClean="0"/>
              <a:t>에 실행 결과 저장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err="1" smtClean="0"/>
              <a:t>rset.next</a:t>
            </a:r>
            <a:r>
              <a:rPr lang="en-US" altLang="ko-KR" sz="1100" dirty="0" smtClean="0"/>
              <a:t>(), </a:t>
            </a:r>
            <a:r>
              <a:rPr lang="en-US" altLang="ko-KR" sz="1100" dirty="0" err="1" smtClean="0"/>
              <a:t>rset.getString</a:t>
            </a:r>
            <a:r>
              <a:rPr lang="en-US" altLang="ko-KR" sz="1100" dirty="0" smtClean="0"/>
              <a:t>() </a:t>
            </a:r>
            <a:r>
              <a:rPr lang="ko-KR" altLang="en-US" sz="1100" dirty="0" smtClean="0"/>
              <a:t>으로 </a:t>
            </a:r>
            <a:endParaRPr lang="en-US" altLang="ko-KR" sz="1100" dirty="0"/>
          </a:p>
          <a:p>
            <a:r>
              <a:rPr lang="en-US" altLang="ko-KR" sz="1100" dirty="0"/>
              <a:t>4. </a:t>
            </a:r>
            <a:r>
              <a:rPr lang="ko-KR" altLang="en-US" sz="1100" dirty="0"/>
              <a:t>파일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mysql</a:t>
            </a:r>
            <a:r>
              <a:rPr lang="en-US" altLang="ko-KR" sz="1100" dirty="0"/>
              <a:t> </a:t>
            </a:r>
            <a:r>
              <a:rPr lang="ko-KR" altLang="en-US" sz="1100" dirty="0"/>
              <a:t>닫기</a:t>
            </a:r>
            <a:endParaRPr lang="en-US" altLang="ko-KR" sz="1100" dirty="0"/>
          </a:p>
          <a:p>
            <a:endParaRPr lang="ko-KR" altLang="en-US" sz="1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166"/>
            <a:ext cx="6937630" cy="61658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71525" y="1619250"/>
            <a:ext cx="5991225" cy="352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71524" y="2066925"/>
            <a:ext cx="2714625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71525" y="2390775"/>
            <a:ext cx="6166105" cy="1000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1524" y="3467100"/>
            <a:ext cx="5343526" cy="24574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71524" y="5991225"/>
            <a:ext cx="838201" cy="352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478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en-US" altLang="ko-KR" dirty="0" err="1"/>
              <a:t>Freewifi</a:t>
            </a:r>
            <a:r>
              <a:rPr lang="en-US" altLang="ko-KR" dirty="0"/>
              <a:t> </a:t>
            </a:r>
            <a:r>
              <a:rPr lang="ko-KR" altLang="en-US" dirty="0"/>
              <a:t>레코드 읽기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실행 결과</a:t>
            </a:r>
            <a:endParaRPr lang="en-US" altLang="ko-KR" dirty="0" smtClean="0"/>
          </a:p>
          <a:p>
            <a:pPr marL="457200" indent="-457200">
              <a:buAutoNum type="arabicParenR"/>
            </a:pPr>
            <a:r>
              <a:rPr lang="ko-KR" altLang="en-US" dirty="0" smtClean="0"/>
              <a:t>전체 레코드</a:t>
            </a:r>
            <a:endParaRPr lang="en-US" altLang="ko-KR" dirty="0" smtClean="0"/>
          </a:p>
          <a:p>
            <a:pPr marL="457200" indent="-457200">
              <a:buAutoNum type="arabicParenR"/>
            </a:pPr>
            <a:r>
              <a:rPr lang="ko-KR" altLang="en-US" dirty="0" smtClean="0"/>
              <a:t>가장 가까운 곳 레코드</a:t>
            </a:r>
            <a:endParaRPr lang="en-US" altLang="ko-KR" dirty="0" smtClean="0"/>
          </a:p>
          <a:p>
            <a:pPr marL="457200" indent="-457200">
              <a:buAutoNum type="arabicParenR"/>
            </a:pPr>
            <a:r>
              <a:rPr lang="en-US" altLang="ko-KR" dirty="0" smtClean="0"/>
              <a:t>SKT </a:t>
            </a:r>
            <a:r>
              <a:rPr lang="ko-KR" altLang="en-US" dirty="0" smtClean="0"/>
              <a:t>레코드</a:t>
            </a:r>
            <a:endParaRPr lang="en-US" altLang="ko-KR" dirty="0" smtClean="0"/>
          </a:p>
          <a:p>
            <a:pPr marL="457200" indent="-457200">
              <a:buAutoNum type="arabicParenR"/>
            </a:pPr>
            <a:r>
              <a:rPr lang="ko-KR" altLang="en-US" dirty="0" smtClean="0"/>
              <a:t>수원시 레코드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444" y="312821"/>
            <a:ext cx="3819525" cy="2505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9166"/>
            <a:ext cx="3232835" cy="6165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445" y="2904241"/>
            <a:ext cx="3593006" cy="35367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3061" y="2604907"/>
            <a:ext cx="4865784" cy="396010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457700" y="3562350"/>
            <a:ext cx="285750" cy="152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67225" y="5238750"/>
            <a:ext cx="228600" cy="1333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05800" y="3076575"/>
            <a:ext cx="457200" cy="190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34375" y="4914900"/>
            <a:ext cx="438150" cy="1809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24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398954" y="1341438"/>
            <a:ext cx="990404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1950" indent="-361950" algn="l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marL="361950" indent="-361950" algn="l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61950" indent="-361950" algn="l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61950" indent="-361950" algn="l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61950" indent="-361950" algn="l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19150" indent="-36195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1276350" indent="-36195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733550" indent="-36195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2190750" indent="-36195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/>
            <a:r>
              <a:rPr lang="ko-KR" altLang="en-US" sz="4800" kern="0" dirty="0" smtClean="0"/>
              <a:t>실습 전 준비</a:t>
            </a:r>
            <a:endParaRPr lang="ko-KR" altLang="en-US" sz="4800" kern="0" dirty="0"/>
          </a:p>
        </p:txBody>
      </p:sp>
    </p:spTree>
    <p:extLst>
      <p:ext uri="{BB962C8B-B14F-4D97-AF65-F5344CB8AC3E}">
        <p14:creationId xmlns:p14="http://schemas.microsoft.com/office/powerpoint/2010/main" val="3927333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398954" y="1341438"/>
            <a:ext cx="990404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1950" indent="-361950" algn="l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marL="361950" indent="-361950" algn="l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61950" indent="-361950" algn="l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61950" indent="-361950" algn="l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61950" indent="-361950" algn="l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19150" indent="-36195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1276350" indent="-36195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733550" indent="-36195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2190750" indent="-36195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/>
            <a:r>
              <a:rPr lang="en-US" altLang="ko-KR" sz="4800" kern="0" dirty="0" smtClean="0">
                <a:solidFill>
                  <a:srgbClr val="000000"/>
                </a:solidFill>
              </a:rPr>
              <a:t>Training</a:t>
            </a:r>
            <a:endParaRPr lang="ko-KR" altLang="en-US" sz="48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57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Basic Training (1) – </a:t>
            </a:r>
            <a:r>
              <a:rPr lang="ko-KR" altLang="en-US" dirty="0" smtClean="0"/>
              <a:t>전국도시공원표준데이터 테이블 만들기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1. 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 </a:t>
            </a:r>
            <a:r>
              <a:rPr lang="ko-KR" altLang="en-US" sz="1400" dirty="0"/>
              <a:t>접속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쿼리문</a:t>
            </a:r>
            <a:r>
              <a:rPr lang="ko-KR" altLang="en-US" sz="1400" dirty="0"/>
              <a:t> 전달 객체 생성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인스턴스화</a:t>
            </a:r>
            <a:endParaRPr lang="en-US" altLang="ko-KR" sz="1400" dirty="0"/>
          </a:p>
          <a:p>
            <a:r>
              <a:rPr lang="en-US" altLang="ko-KR" sz="1400" dirty="0" smtClean="0"/>
              <a:t>- Connection </a:t>
            </a:r>
            <a:r>
              <a:rPr lang="en-US" altLang="ko-KR" sz="1400" dirty="0"/>
              <a:t>conn</a:t>
            </a:r>
          </a:p>
          <a:p>
            <a:r>
              <a:rPr lang="en-US" altLang="ko-KR" sz="1400" dirty="0" smtClean="0"/>
              <a:t>- Statement </a:t>
            </a:r>
            <a:r>
              <a:rPr lang="en-US" altLang="ko-KR" sz="1400" dirty="0" err="1"/>
              <a:t>stmt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smtClean="0"/>
              <a:t>2. 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쿼리문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전달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실행</a:t>
            </a:r>
            <a:endParaRPr lang="en-US" altLang="ko-KR" sz="1400" dirty="0"/>
          </a:p>
          <a:p>
            <a:pPr marL="171450" indent="-171450">
              <a:buFontTx/>
              <a:buChar char="-"/>
            </a:pPr>
            <a:r>
              <a:rPr lang="en-US" altLang="ko-KR" sz="1400" dirty="0" smtClean="0"/>
              <a:t>citpark_k08 </a:t>
            </a:r>
            <a:r>
              <a:rPr lang="ko-KR" altLang="en-US" sz="1400" dirty="0" smtClean="0"/>
              <a:t>테이블 생성</a:t>
            </a:r>
            <a:endParaRPr lang="en-US" altLang="ko-KR" sz="1400" dirty="0"/>
          </a:p>
          <a:p>
            <a:pPr marL="171450" indent="-171450">
              <a:buFontTx/>
              <a:buChar char="-"/>
            </a:pPr>
            <a:endParaRPr lang="en-US" altLang="ko-KR" sz="1400" dirty="0"/>
          </a:p>
          <a:p>
            <a:r>
              <a:rPr lang="en-US" altLang="ko-KR" sz="1400" dirty="0" smtClean="0"/>
              <a:t>3. </a:t>
            </a:r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닫기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실행 결과</a:t>
            </a:r>
            <a:endParaRPr lang="en-US" altLang="ko-KR" sz="1400" dirty="0"/>
          </a:p>
          <a:p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" y="550565"/>
            <a:ext cx="7187184" cy="56177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454" y="5002916"/>
            <a:ext cx="2143125" cy="15621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71550" y="2162176"/>
            <a:ext cx="6334506" cy="400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42975" y="2628900"/>
            <a:ext cx="4981575" cy="2819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71550" y="5514975"/>
            <a:ext cx="857250" cy="4286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514975" y="5619750"/>
            <a:ext cx="971550" cy="1619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3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Basic Training (1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전국도시공원표준데이터 테이블 지우기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1. 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 </a:t>
            </a:r>
            <a:r>
              <a:rPr lang="ko-KR" altLang="en-US" sz="1400" dirty="0"/>
              <a:t>접속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쿼리문</a:t>
            </a:r>
            <a:r>
              <a:rPr lang="ko-KR" altLang="en-US" sz="1400" dirty="0"/>
              <a:t> 전달 객체 생성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인스턴스화</a:t>
            </a:r>
            <a:endParaRPr lang="en-US" altLang="ko-KR" sz="1400" dirty="0"/>
          </a:p>
          <a:p>
            <a:r>
              <a:rPr lang="en-US" altLang="ko-KR" sz="1400" dirty="0"/>
              <a:t>- Connection conn</a:t>
            </a:r>
          </a:p>
          <a:p>
            <a:r>
              <a:rPr lang="en-US" altLang="ko-KR" sz="1400" dirty="0"/>
              <a:t>- Statement </a:t>
            </a:r>
            <a:r>
              <a:rPr lang="en-US" altLang="ko-KR" sz="1400" dirty="0" err="1"/>
              <a:t>stmt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쿼리문</a:t>
            </a:r>
            <a:r>
              <a:rPr lang="ko-KR" altLang="en-US" sz="1400" dirty="0"/>
              <a:t> 전달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실행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테이블 지우기 </a:t>
            </a:r>
            <a:r>
              <a:rPr lang="ko-KR" altLang="en-US" sz="1400" dirty="0" err="1" smtClean="0"/>
              <a:t>쿼리문</a:t>
            </a:r>
            <a:r>
              <a:rPr lang="ko-KR" altLang="en-US" sz="1400" dirty="0" smtClean="0"/>
              <a:t> 입력</a:t>
            </a:r>
            <a:endParaRPr lang="en-US" altLang="ko-KR" sz="1400" dirty="0" smtClean="0"/>
          </a:p>
          <a:p>
            <a:r>
              <a:rPr lang="en-US" altLang="ko-KR" sz="1400" dirty="0" smtClean="0"/>
              <a:t>- drop table citypark_k08;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3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 </a:t>
            </a:r>
            <a:r>
              <a:rPr lang="ko-KR" altLang="en-US" sz="1400" dirty="0"/>
              <a:t>닫기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4. </a:t>
            </a:r>
            <a:r>
              <a:rPr lang="ko-KR" altLang="en-US" sz="1400" dirty="0"/>
              <a:t>실행 결과</a:t>
            </a:r>
            <a:endParaRPr lang="en-US" altLang="ko-KR" sz="1400" dirty="0"/>
          </a:p>
          <a:p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069"/>
            <a:ext cx="7362825" cy="29106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145" y="3541493"/>
            <a:ext cx="2219325" cy="30956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66975" y="4152900"/>
            <a:ext cx="923925" cy="1333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76500" y="5972175"/>
            <a:ext cx="990600" cy="457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152775" y="4286250"/>
            <a:ext cx="9525" cy="168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76300" y="1857375"/>
            <a:ext cx="6391275" cy="4095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66775" y="2352675"/>
            <a:ext cx="2600325" cy="4286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76300" y="2800350"/>
            <a:ext cx="885825" cy="438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473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Basic Training (1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전국도시공원표준데이터 레코드 쓰기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200" dirty="0"/>
              <a:t>1. </a:t>
            </a:r>
            <a:r>
              <a:rPr lang="en-US" altLang="ko-KR" sz="1200" dirty="0" err="1"/>
              <a:t>mysql</a:t>
            </a:r>
            <a:r>
              <a:rPr lang="en-US" altLang="ko-KR" sz="1200" dirty="0"/>
              <a:t> </a:t>
            </a:r>
            <a:r>
              <a:rPr lang="ko-KR" altLang="en-US" sz="1200" dirty="0"/>
              <a:t>접속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mysql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쿼리문</a:t>
            </a:r>
            <a:r>
              <a:rPr lang="ko-KR" altLang="en-US" sz="1200" dirty="0"/>
              <a:t> 전달 객체 생성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인스턴스화</a:t>
            </a:r>
            <a:endParaRPr lang="en-US" altLang="ko-KR" sz="1200" dirty="0"/>
          </a:p>
          <a:p>
            <a:r>
              <a:rPr lang="en-US" altLang="ko-KR" sz="1200" dirty="0"/>
              <a:t>- Connection conn</a:t>
            </a:r>
          </a:p>
          <a:p>
            <a:r>
              <a:rPr lang="en-US" altLang="ko-KR" sz="1200" dirty="0"/>
              <a:t>- Statement </a:t>
            </a:r>
            <a:r>
              <a:rPr lang="en-US" altLang="ko-KR" sz="1200" dirty="0" err="1"/>
              <a:t>stmt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 smtClean="0"/>
              <a:t>파일 저장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파일 읽기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레코드 저장 객체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인스턴스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변수 생성</a:t>
            </a:r>
            <a:endParaRPr lang="en-US" altLang="ko-KR" sz="12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전국도시공원표준데이터 사용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File f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 smtClean="0"/>
              <a:t>BufferedReader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br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String </a:t>
            </a:r>
            <a:r>
              <a:rPr lang="en-US" altLang="ko-KR" sz="1200" dirty="0" err="1" smtClean="0"/>
              <a:t>oneRec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/>
              <a:t>3. </a:t>
            </a:r>
            <a:r>
              <a:rPr lang="ko-KR" altLang="en-US" sz="1200" dirty="0" err="1" smtClean="0"/>
              <a:t>필드명</a:t>
            </a:r>
            <a:r>
              <a:rPr lang="ko-KR" altLang="en-US" sz="1200" dirty="0" smtClean="0"/>
              <a:t> 레코드 쪼개기</a:t>
            </a:r>
            <a:endParaRPr lang="en-US" altLang="ko-KR" sz="1200" dirty="0" smtClean="0"/>
          </a:p>
          <a:p>
            <a:endParaRPr lang="en-US" altLang="ko-KR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3591"/>
            <a:ext cx="7388352" cy="313801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57250" y="2819400"/>
            <a:ext cx="6419850" cy="400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66774" y="3286125"/>
            <a:ext cx="5095875" cy="5238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57250" y="3867150"/>
            <a:ext cx="2809875" cy="7844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747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Basic Training (1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전국도시공원표준데이터 레코드 쓰기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200" dirty="0" smtClean="0"/>
              <a:t>4. </a:t>
            </a:r>
            <a:r>
              <a:rPr lang="ko-KR" altLang="en-US" sz="1200" dirty="0" smtClean="0"/>
              <a:t>필드 레코드 쪼개기 </a:t>
            </a:r>
            <a:r>
              <a:rPr lang="en-US" altLang="ko-KR" sz="1200" dirty="0" smtClean="0"/>
              <a:t>&amp; DB</a:t>
            </a:r>
            <a:r>
              <a:rPr lang="ko-KR" altLang="en-US" sz="1200" dirty="0" smtClean="0"/>
              <a:t>에 넣기</a:t>
            </a:r>
            <a:endParaRPr lang="en-US" altLang="ko-KR" sz="1200" dirty="0"/>
          </a:p>
          <a:p>
            <a:pPr marL="228600" indent="-228600">
              <a:buAutoNum type="arabicParenR"/>
            </a:pPr>
            <a:r>
              <a:rPr lang="ko-KR" altLang="en-US" sz="1200" dirty="0" err="1" smtClean="0"/>
              <a:t>필드값</a:t>
            </a:r>
            <a:r>
              <a:rPr lang="ko-KR" altLang="en-US" sz="1200" dirty="0" smtClean="0"/>
              <a:t> 정제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잘못된 필드들을 정제함</a:t>
            </a:r>
            <a:r>
              <a:rPr lang="en-US" altLang="ko-KR" sz="1200" dirty="0" smtClean="0"/>
              <a:t>(, </a:t>
            </a:r>
            <a:r>
              <a:rPr lang="ko-KR" altLang="en-US" sz="1200" dirty="0" smtClean="0"/>
              <a:t>없애기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초기값 주기 등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2) DB</a:t>
            </a:r>
            <a:r>
              <a:rPr lang="ko-KR" altLang="en-US" sz="1200" dirty="0" smtClean="0"/>
              <a:t>에 레코드 쓰기 쿼리 실행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쿼리문</a:t>
            </a:r>
            <a:r>
              <a:rPr lang="ko-KR" altLang="en-US" sz="1200" dirty="0" smtClean="0"/>
              <a:t> 저장 변수 선언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쿼리문</a:t>
            </a:r>
            <a:r>
              <a:rPr lang="ko-KR" altLang="en-US" sz="1200" dirty="0" smtClean="0"/>
              <a:t> 저장 변수에 레코드 쓰기 쿼리 입력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필드값에</a:t>
            </a:r>
            <a:r>
              <a:rPr lang="ko-KR" altLang="en-US" sz="1200" dirty="0" smtClean="0"/>
              <a:t> 파일에서 가져온 레코드의 </a:t>
            </a:r>
            <a:r>
              <a:rPr lang="ko-KR" altLang="en-US" sz="1200" dirty="0" err="1" smtClean="0"/>
              <a:t>필드값을</a:t>
            </a:r>
            <a:r>
              <a:rPr lang="ko-KR" altLang="en-US" sz="1200" dirty="0" smtClean="0"/>
              <a:t> 넣어줌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 smtClean="0"/>
              <a:t>stmt.execute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querytxt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로 </a:t>
            </a:r>
            <a:r>
              <a:rPr lang="ko-KR" altLang="en-US" sz="1200" dirty="0" err="1" smtClean="0"/>
              <a:t>쿼리문</a:t>
            </a:r>
            <a:r>
              <a:rPr lang="ko-KR" altLang="en-US" sz="1200" dirty="0" smtClean="0"/>
              <a:t> 실행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5. </a:t>
            </a:r>
            <a:r>
              <a:rPr lang="ko-KR" altLang="en-US" sz="1200" dirty="0" smtClean="0"/>
              <a:t>파일</a:t>
            </a:r>
            <a:r>
              <a:rPr lang="en-US" altLang="ko-KR" sz="1200" dirty="0" smtClean="0"/>
              <a:t>, DB</a:t>
            </a:r>
            <a:r>
              <a:rPr lang="ko-KR" altLang="en-US" sz="1200" dirty="0" smtClean="0"/>
              <a:t>닫기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6. </a:t>
            </a:r>
            <a:r>
              <a:rPr lang="ko-KR" altLang="en-US" sz="1200" dirty="0" smtClean="0"/>
              <a:t>실행 결과</a:t>
            </a:r>
            <a:endParaRPr lang="en-US" altLang="ko-KR" sz="1200" dirty="0"/>
          </a:p>
          <a:p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166"/>
            <a:ext cx="5270199" cy="64588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781" y="4005963"/>
            <a:ext cx="4085924" cy="22896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705" y="4017297"/>
            <a:ext cx="3238500" cy="11334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52663" y="981075"/>
            <a:ext cx="5017536" cy="533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2663" y="1571625"/>
            <a:ext cx="4786061" cy="44672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305550"/>
            <a:ext cx="1219200" cy="5524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458325" y="4638675"/>
            <a:ext cx="609600" cy="1714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123781" y="6038850"/>
            <a:ext cx="4085924" cy="1619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788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Basic Training (1) – </a:t>
            </a:r>
            <a:r>
              <a:rPr lang="ko-KR" altLang="en-US" dirty="0"/>
              <a:t>전국도시공원표준데이터 </a:t>
            </a:r>
            <a:r>
              <a:rPr lang="ko-KR" altLang="en-US" dirty="0" smtClean="0"/>
              <a:t>레코드 읽기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7469595" y="399166"/>
            <a:ext cx="4624433" cy="6165850"/>
          </a:xfrm>
        </p:spPr>
        <p:txBody>
          <a:bodyPr/>
          <a:lstStyle/>
          <a:p>
            <a:r>
              <a:rPr lang="en-US" altLang="ko-KR" sz="1200" dirty="0"/>
              <a:t>1. </a:t>
            </a:r>
            <a:r>
              <a:rPr lang="en-US" altLang="ko-KR" sz="1200" dirty="0" err="1"/>
              <a:t>mysql</a:t>
            </a:r>
            <a:r>
              <a:rPr lang="en-US" altLang="ko-KR" sz="1200" dirty="0"/>
              <a:t> </a:t>
            </a:r>
            <a:r>
              <a:rPr lang="ko-KR" altLang="en-US" sz="1200" dirty="0"/>
              <a:t>접속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mysql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쿼리문</a:t>
            </a:r>
            <a:r>
              <a:rPr lang="ko-KR" altLang="en-US" sz="1200" dirty="0"/>
              <a:t> 전달 객체 생성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인스턴스화</a:t>
            </a:r>
            <a:endParaRPr lang="en-US" altLang="ko-KR" sz="1200" dirty="0"/>
          </a:p>
          <a:p>
            <a:r>
              <a:rPr lang="en-US" altLang="ko-KR" sz="1200" dirty="0"/>
              <a:t>- Connection conn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Statement </a:t>
            </a:r>
            <a:r>
              <a:rPr lang="en-US" altLang="ko-KR" sz="1200" dirty="0" err="1" smtClean="0"/>
              <a:t>stmt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2. </a:t>
            </a:r>
            <a:r>
              <a:rPr lang="ko-KR" altLang="en-US" sz="1200" dirty="0" err="1" smtClean="0"/>
              <a:t>융기원</a:t>
            </a:r>
            <a:r>
              <a:rPr lang="ko-KR" altLang="en-US" sz="1200" dirty="0" smtClean="0"/>
              <a:t> 위도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경도 입력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3. </a:t>
            </a:r>
            <a:r>
              <a:rPr lang="ko-KR" altLang="en-US" sz="1200" dirty="0" err="1" smtClean="0"/>
              <a:t>쿼리문</a:t>
            </a:r>
            <a:r>
              <a:rPr lang="ko-KR" altLang="en-US" sz="1200" dirty="0" smtClean="0"/>
              <a:t> 저장 변수에 </a:t>
            </a:r>
            <a:r>
              <a:rPr lang="ko-KR" altLang="en-US" sz="1200" dirty="0" err="1" smtClean="0"/>
              <a:t>쿼리문</a:t>
            </a:r>
            <a:r>
              <a:rPr lang="ko-KR" altLang="en-US" sz="1200" dirty="0" smtClean="0"/>
              <a:t> 입력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전체 레코드 읽기 </a:t>
            </a:r>
            <a:r>
              <a:rPr lang="ko-KR" altLang="en-US" sz="1200" dirty="0" err="1" smtClean="0"/>
              <a:t>쿼리문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가장 가까운 거리의 레코드 읽기 </a:t>
            </a:r>
            <a:r>
              <a:rPr lang="ko-KR" altLang="en-US" sz="1200" dirty="0" err="1" smtClean="0"/>
              <a:t>쿼리문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4. DB</a:t>
            </a:r>
            <a:r>
              <a:rPr lang="ko-KR" altLang="en-US" sz="1200" dirty="0" smtClean="0"/>
              <a:t>에 </a:t>
            </a:r>
            <a:r>
              <a:rPr lang="ko-KR" altLang="en-US" sz="1200" dirty="0" err="1" smtClean="0"/>
              <a:t>쿼리문</a:t>
            </a:r>
            <a:r>
              <a:rPr lang="ko-KR" altLang="en-US" sz="1200" dirty="0" smtClean="0"/>
              <a:t> 실행 및 결과 저장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결과 출력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err="1" smtClean="0"/>
              <a:t>stmt.executeQuery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queryTxt</a:t>
            </a:r>
            <a:r>
              <a:rPr lang="en-US" altLang="ko-KR" sz="1200" dirty="0" smtClean="0"/>
              <a:t>) : </a:t>
            </a:r>
            <a:r>
              <a:rPr lang="ko-KR" altLang="en-US" sz="1200" dirty="0" smtClean="0"/>
              <a:t>쿼리 실행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err="1" smtClean="0"/>
              <a:t>rset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결과 저장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err="1" smtClean="0"/>
              <a:t>rset.next</a:t>
            </a:r>
            <a:r>
              <a:rPr lang="en-US" altLang="ko-KR" sz="1200" dirty="0" smtClean="0"/>
              <a:t>() : </a:t>
            </a:r>
            <a:r>
              <a:rPr lang="ko-KR" altLang="en-US" sz="1200" dirty="0" smtClean="0"/>
              <a:t>레코드 가져옴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 err="1" smtClean="0"/>
              <a:t>rset.getString</a:t>
            </a:r>
            <a:r>
              <a:rPr lang="en-US" altLang="ko-KR" sz="1200" dirty="0" smtClean="0"/>
              <a:t>(): </a:t>
            </a:r>
            <a:r>
              <a:rPr lang="ko-KR" altLang="en-US" sz="1200" dirty="0" smtClean="0"/>
              <a:t>필드 가져옴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5. DB </a:t>
            </a:r>
            <a:r>
              <a:rPr lang="ko-KR" altLang="en-US" sz="1200" dirty="0" smtClean="0"/>
              <a:t>닫기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166"/>
            <a:ext cx="7469596" cy="642630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47725" y="1600200"/>
            <a:ext cx="6248400" cy="4953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47725" y="2095500"/>
            <a:ext cx="2771775" cy="3143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47724" y="2438400"/>
            <a:ext cx="6621870" cy="8581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47725" y="3296534"/>
            <a:ext cx="5924550" cy="27042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47722" y="6086475"/>
            <a:ext cx="876303" cy="5524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548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Basic Training (1) – </a:t>
            </a:r>
            <a:r>
              <a:rPr lang="ko-KR" altLang="en-US" dirty="0"/>
              <a:t>전국도시공원표준데이터 </a:t>
            </a:r>
            <a:r>
              <a:rPr lang="ko-KR" altLang="en-US" dirty="0" smtClean="0"/>
              <a:t>레코드 읽기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실행 결과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ko-KR" altLang="en-US" dirty="0" smtClean="0"/>
              <a:t>전체 레코드 읽기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ko-KR" altLang="en-US" dirty="0" smtClean="0"/>
              <a:t>가장 가까운 곳 레코드 읽기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7591"/>
            <a:ext cx="4448175" cy="5829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158" y="3612266"/>
            <a:ext cx="41243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10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Basic Training </a:t>
            </a:r>
            <a:r>
              <a:rPr lang="en-US" altLang="ko-KR" dirty="0" smtClean="0"/>
              <a:t>(2) </a:t>
            </a:r>
            <a:r>
              <a:rPr lang="en-US" altLang="ko-KR" dirty="0"/>
              <a:t>– </a:t>
            </a:r>
            <a:r>
              <a:rPr lang="ko-KR" altLang="en-US" dirty="0" smtClean="0"/>
              <a:t>성적 테이블 만들기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지우기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200" dirty="0"/>
              <a:t>1</a:t>
            </a:r>
            <a:r>
              <a:rPr lang="en-US" altLang="ko-KR" sz="1200" dirty="0" smtClean="0"/>
              <a:t>. DB </a:t>
            </a:r>
            <a:r>
              <a:rPr lang="ko-KR" altLang="en-US" sz="1200" dirty="0"/>
              <a:t>접속</a:t>
            </a:r>
            <a:r>
              <a:rPr lang="en-US" altLang="ko-KR" sz="1200" dirty="0" smtClean="0"/>
              <a:t>, DB </a:t>
            </a:r>
            <a:r>
              <a:rPr lang="ko-KR" altLang="en-US" sz="1200" dirty="0" err="1"/>
              <a:t>쿼리문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실행 </a:t>
            </a:r>
            <a:r>
              <a:rPr lang="ko-KR" altLang="en-US" sz="1200" dirty="0"/>
              <a:t>객체 생성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인스턴스화</a:t>
            </a:r>
            <a:endParaRPr lang="en-US" altLang="ko-KR" sz="1200" dirty="0"/>
          </a:p>
          <a:p>
            <a:r>
              <a:rPr lang="en-US" altLang="ko-KR" sz="1200" dirty="0"/>
              <a:t>- Connection conn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Statement </a:t>
            </a:r>
            <a:r>
              <a:rPr lang="en-US" altLang="ko-KR" sz="1200" dirty="0" err="1" smtClean="0"/>
              <a:t>stmt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2. DB </a:t>
            </a:r>
            <a:r>
              <a:rPr lang="ko-KR" altLang="en-US" sz="1200" dirty="0" err="1" smtClean="0"/>
              <a:t>쿼리문</a:t>
            </a:r>
            <a:r>
              <a:rPr lang="ko-KR" altLang="en-US" sz="1200" dirty="0" smtClean="0"/>
              <a:t> 실행</a:t>
            </a:r>
            <a:endParaRPr lang="en-US" altLang="ko-KR" sz="1200" dirty="0"/>
          </a:p>
          <a:p>
            <a:r>
              <a:rPr lang="en-US" altLang="ko-KR" sz="1200" dirty="0" smtClean="0"/>
              <a:t>- score_k08 </a:t>
            </a:r>
            <a:r>
              <a:rPr lang="ko-KR" altLang="en-US" sz="1200" dirty="0" smtClean="0"/>
              <a:t>테이블 만들기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 smtClean="0"/>
              <a:t>3. DB </a:t>
            </a:r>
            <a:r>
              <a:rPr lang="ko-KR" altLang="en-US" sz="1200" dirty="0" smtClean="0"/>
              <a:t>닫기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4. </a:t>
            </a:r>
            <a:r>
              <a:rPr lang="en-US" altLang="ko-KR" sz="1200" dirty="0"/>
              <a:t>DB </a:t>
            </a:r>
            <a:r>
              <a:rPr lang="ko-KR" altLang="en-US" sz="1200" dirty="0"/>
              <a:t>접속</a:t>
            </a:r>
            <a:r>
              <a:rPr lang="en-US" altLang="ko-KR" sz="1200" dirty="0"/>
              <a:t>, DB </a:t>
            </a:r>
            <a:r>
              <a:rPr lang="ko-KR" altLang="en-US" sz="1200" dirty="0" err="1"/>
              <a:t>쿼리문</a:t>
            </a:r>
            <a:r>
              <a:rPr lang="ko-KR" altLang="en-US" sz="1200" dirty="0"/>
              <a:t> 실행 객체 생성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인스턴스화</a:t>
            </a:r>
            <a:endParaRPr lang="en-US" altLang="ko-KR" sz="1200" dirty="0"/>
          </a:p>
          <a:p>
            <a:r>
              <a:rPr lang="en-US" altLang="ko-KR" sz="1200" dirty="0"/>
              <a:t>- Connection conn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Statement </a:t>
            </a:r>
            <a:r>
              <a:rPr lang="en-US" altLang="ko-KR" sz="1200" dirty="0" err="1"/>
              <a:t>stmt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5. </a:t>
            </a:r>
            <a:r>
              <a:rPr lang="en-US" altLang="ko-KR" sz="1200" dirty="0"/>
              <a:t>DB </a:t>
            </a:r>
            <a:r>
              <a:rPr lang="ko-KR" altLang="en-US" sz="1200" dirty="0" err="1"/>
              <a:t>쿼리문</a:t>
            </a:r>
            <a:r>
              <a:rPr lang="ko-KR" altLang="en-US" sz="1200" dirty="0"/>
              <a:t> 실행</a:t>
            </a:r>
            <a:endParaRPr lang="en-US" altLang="ko-KR" sz="1200" dirty="0"/>
          </a:p>
          <a:p>
            <a:r>
              <a:rPr lang="en-US" altLang="ko-KR" sz="1200" dirty="0"/>
              <a:t>- score_k08 </a:t>
            </a:r>
            <a:r>
              <a:rPr lang="ko-KR" altLang="en-US" sz="1200" dirty="0"/>
              <a:t>테이블 </a:t>
            </a:r>
            <a:r>
              <a:rPr lang="ko-KR" altLang="en-US" sz="1200" dirty="0" smtClean="0"/>
              <a:t>지우기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 smtClean="0"/>
              <a:t>6. </a:t>
            </a:r>
            <a:r>
              <a:rPr lang="en-US" altLang="ko-KR" sz="1200" dirty="0"/>
              <a:t>DB </a:t>
            </a:r>
            <a:r>
              <a:rPr lang="ko-KR" altLang="en-US" sz="1200" dirty="0"/>
              <a:t>닫기</a:t>
            </a:r>
            <a:endParaRPr lang="en-US" altLang="ko-KR" sz="1200" dirty="0"/>
          </a:p>
          <a:p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99166"/>
            <a:ext cx="7370064" cy="38535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" y="4252735"/>
            <a:ext cx="6570343" cy="258091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47725" y="1685926"/>
            <a:ext cx="6522340" cy="400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85825" y="2151138"/>
            <a:ext cx="4095750" cy="13826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47725" y="3590925"/>
            <a:ext cx="914400" cy="4964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71525" y="5381625"/>
            <a:ext cx="5892525" cy="3760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47725" y="5757684"/>
            <a:ext cx="2209800" cy="4964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09625" y="6254127"/>
            <a:ext cx="828675" cy="4038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620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Basic Training (2) – </a:t>
            </a:r>
            <a:r>
              <a:rPr lang="ko-KR" altLang="en-US" dirty="0"/>
              <a:t>성적 테이블 만들기</a:t>
            </a:r>
            <a:r>
              <a:rPr lang="en-US" altLang="ko-KR" dirty="0"/>
              <a:t>, </a:t>
            </a:r>
            <a:r>
              <a:rPr lang="ko-KR" altLang="en-US" dirty="0"/>
              <a:t>지우기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실행 결과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en-US" altLang="ko-KR" dirty="0" smtClean="0"/>
              <a:t>score_k08 </a:t>
            </a:r>
            <a:r>
              <a:rPr lang="ko-KR" altLang="en-US" dirty="0" smtClean="0"/>
              <a:t>테이블 생성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en-US" altLang="ko-KR" dirty="0" smtClean="0"/>
              <a:t>score_k08 </a:t>
            </a:r>
            <a:r>
              <a:rPr lang="ko-KR" altLang="en-US" dirty="0" smtClean="0"/>
              <a:t>테이블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55" y="941827"/>
            <a:ext cx="3145088" cy="508052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57762" y="2304089"/>
            <a:ext cx="1020437" cy="2359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57762" y="5025517"/>
            <a:ext cx="1213494" cy="548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1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Basic Training (2) – </a:t>
            </a:r>
            <a:r>
              <a:rPr lang="ko-KR" altLang="en-US" dirty="0" smtClean="0"/>
              <a:t>성적 레코드 쓰기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7459579" y="407187"/>
            <a:ext cx="4634450" cy="6165850"/>
          </a:xfrm>
        </p:spPr>
        <p:txBody>
          <a:bodyPr>
            <a:noAutofit/>
          </a:bodyPr>
          <a:lstStyle/>
          <a:p>
            <a:r>
              <a:rPr lang="en-US" altLang="ko-KR" sz="1050" dirty="0"/>
              <a:t>1. DB </a:t>
            </a:r>
            <a:r>
              <a:rPr lang="ko-KR" altLang="en-US" sz="1050" dirty="0" smtClean="0"/>
              <a:t>접속 객체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쿼리문</a:t>
            </a:r>
            <a:r>
              <a:rPr lang="ko-KR" altLang="en-US" sz="1050" dirty="0" smtClean="0"/>
              <a:t> 저장 변수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쿼리문</a:t>
            </a:r>
            <a:r>
              <a:rPr lang="ko-KR" altLang="en-US" sz="1050" dirty="0" smtClean="0"/>
              <a:t> 실행 객체 정의</a:t>
            </a:r>
            <a:endParaRPr lang="en-US" altLang="ko-KR" sz="1050" dirty="0" smtClean="0"/>
          </a:p>
          <a:p>
            <a:r>
              <a:rPr lang="en-US" altLang="ko-KR" sz="1050" dirty="0" smtClean="0"/>
              <a:t>- Connection conn</a:t>
            </a:r>
          </a:p>
          <a:p>
            <a:r>
              <a:rPr lang="en-US" altLang="ko-KR" sz="1050" dirty="0" smtClean="0"/>
              <a:t>- String </a:t>
            </a:r>
            <a:r>
              <a:rPr lang="en-US" altLang="ko-KR" sz="1050" dirty="0" err="1" smtClean="0"/>
              <a:t>sql</a:t>
            </a:r>
            <a:r>
              <a:rPr lang="en-US" altLang="ko-KR" sz="1050" dirty="0" smtClean="0"/>
              <a:t> : </a:t>
            </a:r>
            <a:r>
              <a:rPr lang="ko-KR" altLang="en-US" sz="1050" dirty="0" err="1" smtClean="0"/>
              <a:t>쿼리문을</a:t>
            </a:r>
            <a:r>
              <a:rPr lang="ko-KR" altLang="en-US" sz="1050" dirty="0" smtClean="0"/>
              <a:t> 저장하되 값을 넣을 수 있도록 </a:t>
            </a:r>
            <a:r>
              <a:rPr lang="en-US" altLang="ko-KR" sz="1050" dirty="0" smtClean="0"/>
              <a:t>?</a:t>
            </a:r>
            <a:r>
              <a:rPr lang="ko-KR" altLang="en-US" sz="1050" dirty="0" smtClean="0"/>
              <a:t>로 함</a:t>
            </a:r>
            <a:r>
              <a:rPr lang="en-US" altLang="ko-KR" sz="1050" dirty="0" smtClean="0"/>
              <a:t>.</a:t>
            </a:r>
            <a:endParaRPr lang="en-US" altLang="ko-KR" sz="1050" dirty="0"/>
          </a:p>
          <a:p>
            <a:r>
              <a:rPr lang="en-US" altLang="ko-KR" sz="1050" dirty="0" smtClean="0"/>
              <a:t>- </a:t>
            </a:r>
            <a:r>
              <a:rPr lang="en-US" altLang="ko-KR" sz="1050" dirty="0" err="1" smtClean="0"/>
              <a:t>PreparedStatement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/>
              <a:t>preparedStatement</a:t>
            </a:r>
            <a:r>
              <a:rPr lang="en-US" altLang="ko-KR" sz="1050" dirty="0" smtClean="0"/>
              <a:t> : </a:t>
            </a:r>
            <a:r>
              <a:rPr lang="ko-KR" altLang="en-US" sz="1050" dirty="0" smtClean="0"/>
              <a:t>준비된 </a:t>
            </a:r>
            <a:r>
              <a:rPr lang="ko-KR" altLang="en-US" sz="1050" dirty="0" err="1" smtClean="0"/>
              <a:t>쿼리문을</a:t>
            </a:r>
            <a:r>
              <a:rPr lang="ko-KR" altLang="en-US" sz="1050" dirty="0" smtClean="0"/>
              <a:t> 받아 </a:t>
            </a:r>
            <a:r>
              <a:rPr lang="ko-KR" altLang="en-US" sz="1050" dirty="0" err="1" smtClean="0"/>
              <a:t>쿼리문</a:t>
            </a:r>
            <a:r>
              <a:rPr lang="ko-KR" altLang="en-US" sz="1050" dirty="0" smtClean="0"/>
              <a:t> 실행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2. </a:t>
            </a:r>
            <a:r>
              <a:rPr lang="ko-KR" altLang="en-US" sz="1050" dirty="0" smtClean="0"/>
              <a:t>레코드 생성하고 </a:t>
            </a:r>
            <a:r>
              <a:rPr lang="en-US" altLang="ko-KR" sz="1050" dirty="0" smtClean="0"/>
              <a:t>DB</a:t>
            </a:r>
            <a:r>
              <a:rPr lang="ko-KR" altLang="en-US" sz="1050" dirty="0" smtClean="0"/>
              <a:t>에 넣기</a:t>
            </a:r>
            <a:endParaRPr lang="en-US" altLang="ko-KR" sz="1050" dirty="0" smtClean="0"/>
          </a:p>
          <a:p>
            <a:r>
              <a:rPr lang="en-US" altLang="ko-KR" sz="1050" dirty="0" smtClean="0"/>
              <a:t>- for</a:t>
            </a:r>
            <a:r>
              <a:rPr lang="ko-KR" altLang="en-US" sz="1050" dirty="0" smtClean="0"/>
              <a:t>문 사용</a:t>
            </a:r>
            <a:endParaRPr lang="en-US" altLang="ko-KR" sz="1050" dirty="0" smtClean="0"/>
          </a:p>
          <a:p>
            <a:r>
              <a:rPr lang="en-US" altLang="ko-KR" sz="1050" dirty="0" smtClean="0"/>
              <a:t>- Student</a:t>
            </a:r>
            <a:r>
              <a:rPr lang="ko-KR" altLang="en-US" sz="1050" dirty="0" smtClean="0"/>
              <a:t>클래스로 </a:t>
            </a:r>
            <a:r>
              <a:rPr lang="en-US" altLang="ko-KR" sz="1050" dirty="0" smtClean="0"/>
              <a:t>student </a:t>
            </a:r>
            <a:r>
              <a:rPr lang="ko-KR" altLang="en-US" sz="1050" dirty="0" smtClean="0"/>
              <a:t>객체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레코드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 생성</a:t>
            </a:r>
            <a:endParaRPr lang="en-US" altLang="ko-KR" sz="1050" dirty="0" smtClean="0"/>
          </a:p>
          <a:p>
            <a:r>
              <a:rPr lang="en-US" altLang="ko-KR" sz="1050" dirty="0" smtClean="0"/>
              <a:t>- </a:t>
            </a:r>
            <a:r>
              <a:rPr lang="en-US" altLang="ko-KR" sz="1050" dirty="0" err="1" smtClean="0"/>
              <a:t>preparedStatement.setInt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인덱스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값</a:t>
            </a:r>
            <a:r>
              <a:rPr lang="en-US" altLang="ko-KR" sz="1050" dirty="0" smtClean="0"/>
              <a:t>)</a:t>
            </a:r>
            <a:r>
              <a:rPr lang="ko-KR" altLang="en-US" sz="1050" dirty="0"/>
              <a:t> 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준비된 </a:t>
            </a:r>
            <a:r>
              <a:rPr lang="ko-KR" altLang="en-US" sz="1050" dirty="0" err="1" smtClean="0"/>
              <a:t>쿼리문에</a:t>
            </a:r>
            <a:r>
              <a:rPr lang="ko-KR" altLang="en-US" sz="1050" dirty="0" smtClean="0"/>
              <a:t> 값을 넣음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- </a:t>
            </a:r>
            <a:r>
              <a:rPr lang="en-US" altLang="ko-KR" sz="1050" dirty="0" err="1" smtClean="0"/>
              <a:t>preparedStatement.addBatch</a:t>
            </a:r>
            <a:r>
              <a:rPr lang="en-US" altLang="ko-KR" sz="1050" dirty="0" smtClean="0"/>
              <a:t>() : Batch</a:t>
            </a:r>
            <a:r>
              <a:rPr lang="ko-KR" altLang="en-US" sz="1050" dirty="0" smtClean="0"/>
              <a:t>에 </a:t>
            </a:r>
            <a:r>
              <a:rPr lang="ko-KR" altLang="en-US" sz="1050" dirty="0" err="1" smtClean="0"/>
              <a:t>쿼리문을</a:t>
            </a:r>
            <a:r>
              <a:rPr lang="ko-KR" altLang="en-US" sz="1050" dirty="0" smtClean="0"/>
              <a:t> 넣음</a:t>
            </a:r>
            <a:endParaRPr lang="en-US" altLang="ko-KR" sz="1050" dirty="0" smtClean="0"/>
          </a:p>
          <a:p>
            <a:r>
              <a:rPr lang="en-US" altLang="ko-KR" sz="1050" dirty="0" smtClean="0"/>
              <a:t>- </a:t>
            </a:r>
            <a:r>
              <a:rPr lang="en-US" altLang="ko-KR" sz="1050" dirty="0" err="1" smtClean="0"/>
              <a:t>preparedStatement.executeBatch</a:t>
            </a:r>
            <a:r>
              <a:rPr lang="en-US" altLang="ko-KR" sz="1050" dirty="0" smtClean="0"/>
              <a:t>() : Batch</a:t>
            </a:r>
            <a:r>
              <a:rPr lang="ko-KR" altLang="en-US" sz="1050" dirty="0" smtClean="0"/>
              <a:t>의 </a:t>
            </a:r>
            <a:r>
              <a:rPr lang="ko-KR" altLang="en-US" sz="1050" dirty="0" err="1" smtClean="0"/>
              <a:t>쿼리문을</a:t>
            </a:r>
            <a:r>
              <a:rPr lang="ko-KR" altLang="en-US" sz="1050" dirty="0" smtClean="0"/>
              <a:t> 실행</a:t>
            </a:r>
            <a:endParaRPr lang="en-US" altLang="ko-KR" sz="1050" dirty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3</a:t>
            </a:r>
            <a:r>
              <a:rPr lang="en-US" altLang="ko-KR" sz="1050" dirty="0"/>
              <a:t>. DB </a:t>
            </a:r>
            <a:r>
              <a:rPr lang="ko-KR" altLang="en-US" sz="1050" dirty="0" smtClean="0"/>
              <a:t>닫기</a:t>
            </a:r>
            <a:endParaRPr lang="en-US" altLang="ko-KR" sz="1050" dirty="0" smtClean="0"/>
          </a:p>
          <a:p>
            <a:endParaRPr lang="en-US" altLang="ko-KR" sz="1050" dirty="0"/>
          </a:p>
          <a:p>
            <a:r>
              <a:rPr lang="en-US" altLang="ko-KR" sz="1050" dirty="0" smtClean="0"/>
              <a:t>4. </a:t>
            </a:r>
            <a:r>
              <a:rPr lang="ko-KR" altLang="en-US" sz="1050" dirty="0" smtClean="0"/>
              <a:t>실행 결과</a:t>
            </a:r>
            <a:endParaRPr lang="en-US" altLang="ko-KR" sz="1050" dirty="0" smtClean="0"/>
          </a:p>
          <a:p>
            <a:r>
              <a:rPr lang="en-US" altLang="ko-KR" sz="1050" dirty="0" smtClean="0"/>
              <a:t>- 1000</a:t>
            </a:r>
            <a:r>
              <a:rPr lang="ko-KR" altLang="en-US" sz="1050" dirty="0" smtClean="0"/>
              <a:t>개의 레코드가 들어감</a:t>
            </a:r>
            <a:r>
              <a:rPr lang="en-US" altLang="ko-KR" sz="1050" smtClean="0"/>
              <a:t>.</a:t>
            </a:r>
            <a:endParaRPr lang="en-US" altLang="ko-KR" sz="105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3" y="4765411"/>
            <a:ext cx="3686175" cy="1885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062" y="4765411"/>
            <a:ext cx="3541652" cy="15230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9166"/>
            <a:ext cx="6735397" cy="409053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01579" y="1772652"/>
            <a:ext cx="6133818" cy="3930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7621" y="2221832"/>
            <a:ext cx="3344779" cy="16683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1579" y="3970421"/>
            <a:ext cx="2598821" cy="368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62000" y="3336758"/>
            <a:ext cx="1483895" cy="1363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10126" y="2839453"/>
            <a:ext cx="2205790" cy="1042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18147" y="2566737"/>
            <a:ext cx="1187116" cy="1203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78568" y="3537284"/>
            <a:ext cx="1588169" cy="882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834062" y="6071937"/>
            <a:ext cx="336885" cy="2165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20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데이터베이스 연결 전 작업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JDBC </a:t>
            </a:r>
            <a:r>
              <a:rPr lang="ko-KR" altLang="en-US" dirty="0" smtClean="0"/>
              <a:t>커넥터 다운로드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99166"/>
            <a:ext cx="10205545" cy="61658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43325" y="876300"/>
            <a:ext cx="704850" cy="381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76500" y="1295400"/>
            <a:ext cx="600075" cy="352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81175" y="3962400"/>
            <a:ext cx="1152525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14525" y="4514850"/>
            <a:ext cx="762000" cy="2190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496300" y="4277345"/>
            <a:ext cx="1162050" cy="4470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134475" y="5248275"/>
            <a:ext cx="561975" cy="209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3076575" y="1257300"/>
            <a:ext cx="666750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</p:cNvCxnSpPr>
          <p:nvPr/>
        </p:nvCxnSpPr>
        <p:spPr>
          <a:xfrm>
            <a:off x="2776538" y="1647825"/>
            <a:ext cx="23812" cy="231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676525" y="4191000"/>
            <a:ext cx="100013" cy="32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3"/>
          </p:cNvCxnSpPr>
          <p:nvPr/>
        </p:nvCxnSpPr>
        <p:spPr>
          <a:xfrm flipV="1">
            <a:off x="2676525" y="4314825"/>
            <a:ext cx="5819775" cy="30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0" idx="1"/>
          </p:cNvCxnSpPr>
          <p:nvPr/>
        </p:nvCxnSpPr>
        <p:spPr>
          <a:xfrm>
            <a:off x="8924925" y="4724400"/>
            <a:ext cx="20955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41464" y="64008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구글에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913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Basic Training (2) – </a:t>
            </a:r>
            <a:r>
              <a:rPr lang="ko-KR" altLang="en-US" dirty="0" smtClean="0"/>
              <a:t>성적 레코드 읽기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12821"/>
            <a:ext cx="6561222" cy="29838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46" y="3296653"/>
            <a:ext cx="5069308" cy="3508439"/>
          </a:xfrm>
          <a:prstGeom prst="rect">
            <a:avLst/>
          </a:prstGeom>
        </p:spPr>
      </p:pic>
      <p:sp>
        <p:nvSpPr>
          <p:cNvPr id="10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7459579" y="407187"/>
            <a:ext cx="4634450" cy="6165850"/>
          </a:xfrm>
        </p:spPr>
        <p:txBody>
          <a:bodyPr>
            <a:noAutofit/>
          </a:bodyPr>
          <a:lstStyle/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1</a:t>
            </a:r>
            <a:r>
              <a:rPr lang="en-US" altLang="ko-KR" sz="1400" dirty="0"/>
              <a:t>. </a:t>
            </a:r>
            <a:r>
              <a:rPr lang="en-US" altLang="ko-KR" sz="1400" dirty="0" err="1" smtClean="0"/>
              <a:t>db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접속 </a:t>
            </a:r>
            <a:r>
              <a:rPr lang="ko-KR" altLang="en-US" sz="1400" dirty="0" smtClean="0"/>
              <a:t>객체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쿼리 저장 변수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쿼리 실행 객체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결과 저장 객체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생성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인스턴스화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</a:t>
            </a:r>
            <a:r>
              <a:rPr lang="en-US" altLang="ko-KR" sz="1400" dirty="0"/>
              <a:t>. </a:t>
            </a:r>
            <a:r>
              <a:rPr lang="ko-KR" altLang="en-US" sz="1400" dirty="0" smtClean="0"/>
              <a:t>총 페이지 수 구하기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날짜 출력 객체 생성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인스턴스화</a:t>
            </a:r>
            <a:r>
              <a:rPr lang="en-US" altLang="ko-KR" sz="1400" dirty="0" smtClean="0"/>
              <a:t> 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페이지 출력하기</a:t>
            </a:r>
            <a:endParaRPr lang="en-US" altLang="ko-KR" sz="1400" dirty="0" smtClean="0"/>
          </a:p>
          <a:p>
            <a:r>
              <a:rPr lang="en-US" altLang="ko-KR" sz="1400" dirty="0" smtClean="0"/>
              <a:t>1) </a:t>
            </a:r>
            <a:r>
              <a:rPr lang="ko-KR" altLang="en-US" sz="1400" dirty="0" smtClean="0"/>
              <a:t>헤드 프린트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2) </a:t>
            </a:r>
            <a:r>
              <a:rPr lang="ko-KR" altLang="en-US" sz="1400" dirty="0" smtClean="0"/>
              <a:t>레코드 </a:t>
            </a:r>
            <a:r>
              <a:rPr lang="en-US" altLang="ko-KR" sz="1400" dirty="0" smtClean="0"/>
              <a:t>30</a:t>
            </a:r>
            <a:r>
              <a:rPr lang="ko-KR" altLang="en-US" sz="1400" dirty="0" smtClean="0"/>
              <a:t>개 가져오기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쿼리 실행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결과 저장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3) </a:t>
            </a:r>
            <a:r>
              <a:rPr lang="ko-KR" altLang="en-US" sz="1400" dirty="0" smtClean="0"/>
              <a:t>레코드 한 개 가져오기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출력하기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</p:txBody>
      </p:sp>
      <p:sp>
        <p:nvSpPr>
          <p:cNvPr id="3" name="직사각형 2"/>
          <p:cNvSpPr/>
          <p:nvPr/>
        </p:nvSpPr>
        <p:spPr>
          <a:xfrm>
            <a:off x="818147" y="1459831"/>
            <a:ext cx="5414210" cy="5614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18147" y="2093495"/>
            <a:ext cx="5743076" cy="7780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18147" y="2871537"/>
            <a:ext cx="4499811" cy="4251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90337" y="3513221"/>
            <a:ext cx="3753852" cy="5053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90337" y="4138863"/>
            <a:ext cx="4844717" cy="10507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90337" y="5221704"/>
            <a:ext cx="3553326" cy="15833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4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Basic Training (2) – </a:t>
            </a:r>
            <a:r>
              <a:rPr lang="ko-KR" altLang="en-US" dirty="0"/>
              <a:t>성적 레코드 읽기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062"/>
            <a:ext cx="7395650" cy="3031959"/>
          </a:xfrm>
          <a:prstGeom prst="rect">
            <a:avLst/>
          </a:prstGeom>
        </p:spPr>
      </p:pic>
      <p:sp>
        <p:nvSpPr>
          <p:cNvPr id="8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7459579" y="407187"/>
            <a:ext cx="4634450" cy="6165850"/>
          </a:xfrm>
        </p:spPr>
        <p:txBody>
          <a:bodyPr>
            <a:noAutofit/>
          </a:bodyPr>
          <a:lstStyle/>
          <a:p>
            <a:endParaRPr lang="en-US" altLang="ko-KR" sz="1400" dirty="0" smtClean="0"/>
          </a:p>
          <a:p>
            <a:r>
              <a:rPr lang="en-US" altLang="ko-KR" sz="1400" dirty="0" smtClean="0"/>
              <a:t>4) </a:t>
            </a:r>
            <a:r>
              <a:rPr lang="ko-KR" altLang="en-US" sz="1400" dirty="0" smtClean="0"/>
              <a:t>한 페이지 통계 출력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한 페이지 합계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평균 가져오기</a:t>
            </a:r>
            <a:endParaRPr lang="en-US" altLang="ko-KR" sz="1400" dirty="0" smtClean="0"/>
          </a:p>
          <a:p>
            <a:r>
              <a:rPr lang="en-US" altLang="ko-KR" sz="1400" dirty="0" smtClean="0"/>
              <a:t>-&gt; </a:t>
            </a:r>
            <a:r>
              <a:rPr lang="ko-KR" altLang="en-US" sz="1400" dirty="0" smtClean="0"/>
              <a:t>쿼리 실행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레코드 저장</a:t>
            </a:r>
            <a:endParaRPr lang="en-US" altLang="ko-KR" sz="1400" dirty="0"/>
          </a:p>
          <a:p>
            <a:r>
              <a:rPr lang="en-US" altLang="ko-KR" sz="1400" dirty="0" smtClean="0"/>
              <a:t>-&gt; </a:t>
            </a:r>
            <a:r>
              <a:rPr lang="ko-KR" altLang="en-US" sz="1400" dirty="0" smtClean="0"/>
              <a:t>레코드 가져오기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레코드 출력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5) </a:t>
            </a:r>
            <a:r>
              <a:rPr lang="ko-KR" altLang="en-US" sz="1400" dirty="0" smtClean="0"/>
              <a:t>누적 페이지 통계 출력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 smtClean="0"/>
              <a:t>누적 </a:t>
            </a:r>
            <a:r>
              <a:rPr lang="ko-KR" altLang="en-US" sz="1400" dirty="0"/>
              <a:t>페이지 합계</a:t>
            </a:r>
            <a:r>
              <a:rPr lang="en-US" altLang="ko-KR" sz="1400" dirty="0"/>
              <a:t>, </a:t>
            </a:r>
            <a:r>
              <a:rPr lang="ko-KR" altLang="en-US" sz="1400" dirty="0"/>
              <a:t>평균 가져오기</a:t>
            </a:r>
            <a:endParaRPr lang="en-US" altLang="ko-KR" sz="1400" dirty="0"/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쿼리 실행</a:t>
            </a:r>
            <a:r>
              <a:rPr lang="en-US" altLang="ko-KR" sz="1400" dirty="0"/>
              <a:t>, </a:t>
            </a:r>
            <a:r>
              <a:rPr lang="ko-KR" altLang="en-US" sz="1400" dirty="0"/>
              <a:t>레코드 저장</a:t>
            </a:r>
            <a:r>
              <a:rPr lang="en-US" altLang="ko-KR" sz="1400" dirty="0"/>
              <a:t>, </a:t>
            </a:r>
            <a:r>
              <a:rPr lang="ko-KR" altLang="en-US" sz="1400" dirty="0"/>
              <a:t>레코드 </a:t>
            </a:r>
            <a:r>
              <a:rPr lang="ko-KR" altLang="en-US" sz="1400" dirty="0" smtClean="0"/>
              <a:t>가져오기</a:t>
            </a:r>
            <a:endParaRPr lang="en-US" altLang="ko-KR" sz="1400" dirty="0" smtClean="0"/>
          </a:p>
          <a:p>
            <a:r>
              <a:rPr lang="en-US" altLang="ko-KR" sz="1400" dirty="0" smtClean="0"/>
              <a:t>-&gt; </a:t>
            </a:r>
            <a:r>
              <a:rPr lang="ko-KR" altLang="en-US" sz="1400" dirty="0" smtClean="0"/>
              <a:t>레코드 가져오기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레코드 출력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5. </a:t>
            </a:r>
            <a:r>
              <a:rPr lang="en-US" altLang="ko-KR" sz="1400" dirty="0" err="1" smtClean="0"/>
              <a:t>db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닫기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</p:txBody>
      </p:sp>
      <p:sp>
        <p:nvSpPr>
          <p:cNvPr id="3" name="직사각형 2"/>
          <p:cNvSpPr/>
          <p:nvPr/>
        </p:nvSpPr>
        <p:spPr>
          <a:xfrm>
            <a:off x="252663" y="786062"/>
            <a:ext cx="7142987" cy="11871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2663" y="1997242"/>
            <a:ext cx="7142987" cy="12352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441032"/>
            <a:ext cx="745958" cy="3769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328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Basic Training (2) – </a:t>
            </a:r>
            <a:r>
              <a:rPr lang="ko-KR" altLang="en-US" dirty="0"/>
              <a:t>성적 레코드 읽기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518" y="407187"/>
            <a:ext cx="2589745" cy="63697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07187"/>
            <a:ext cx="2276918" cy="6417941"/>
          </a:xfrm>
          <a:prstGeom prst="rect">
            <a:avLst/>
          </a:prstGeom>
        </p:spPr>
      </p:pic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7459579" y="407187"/>
            <a:ext cx="4634450" cy="6165850"/>
          </a:xfrm>
        </p:spPr>
        <p:txBody>
          <a:bodyPr>
            <a:noAutofit/>
          </a:bodyPr>
          <a:lstStyle/>
          <a:p>
            <a:r>
              <a:rPr lang="en-US" altLang="ko-KR" sz="1400" dirty="0" smtClean="0"/>
              <a:t>6. </a:t>
            </a:r>
            <a:r>
              <a:rPr lang="ko-KR" altLang="en-US" sz="1400" dirty="0" smtClean="0"/>
              <a:t>실행 결과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30256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Training – </a:t>
            </a:r>
            <a:r>
              <a:rPr lang="ko-KR" altLang="en-US" dirty="0" err="1" smtClean="0"/>
              <a:t>일자별주가데이터</a:t>
            </a:r>
            <a:r>
              <a:rPr lang="ko-KR" altLang="en-US" dirty="0" smtClean="0"/>
              <a:t> 테이블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976"/>
            <a:ext cx="7387389" cy="41127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579" y="4671380"/>
            <a:ext cx="2375120" cy="17494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83216" y="5840702"/>
            <a:ext cx="981352" cy="1564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14638" y="1580147"/>
            <a:ext cx="6343650" cy="45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42211" y="2092883"/>
            <a:ext cx="6545178" cy="1732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14638" y="3827135"/>
            <a:ext cx="895350" cy="4862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7459579" y="407187"/>
            <a:ext cx="4634450" cy="6165850"/>
          </a:xfrm>
        </p:spPr>
        <p:txBody>
          <a:bodyPr>
            <a:noAutofit/>
          </a:bodyPr>
          <a:lstStyle/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1</a:t>
            </a:r>
            <a:r>
              <a:rPr lang="en-US" altLang="ko-KR" sz="1200" dirty="0">
                <a:solidFill>
                  <a:prstClr val="black"/>
                </a:solidFill>
              </a:rPr>
              <a:t>. DB </a:t>
            </a:r>
            <a:r>
              <a:rPr lang="ko-KR" altLang="en-US" sz="1200" dirty="0">
                <a:solidFill>
                  <a:prstClr val="black"/>
                </a:solidFill>
              </a:rPr>
              <a:t>접속</a:t>
            </a:r>
            <a:r>
              <a:rPr lang="en-US" altLang="ko-KR" sz="1200" dirty="0">
                <a:solidFill>
                  <a:prstClr val="black"/>
                </a:solidFill>
              </a:rPr>
              <a:t>, DB </a:t>
            </a:r>
            <a:r>
              <a:rPr lang="ko-KR" altLang="en-US" sz="1200" dirty="0" err="1">
                <a:solidFill>
                  <a:prstClr val="black"/>
                </a:solidFill>
              </a:rPr>
              <a:t>쿼리문</a:t>
            </a:r>
            <a:r>
              <a:rPr lang="ko-KR" altLang="en-US" sz="1200" dirty="0">
                <a:solidFill>
                  <a:prstClr val="black"/>
                </a:solidFill>
              </a:rPr>
              <a:t> 실행 객체 생성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</a:rPr>
              <a:t>인스턴스화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2. DB </a:t>
            </a:r>
            <a:r>
              <a:rPr lang="ko-KR" altLang="en-US" sz="1200" dirty="0" err="1">
                <a:solidFill>
                  <a:prstClr val="black"/>
                </a:solidFill>
              </a:rPr>
              <a:t>쿼리문</a:t>
            </a:r>
            <a:r>
              <a:rPr lang="ko-KR" altLang="en-US" sz="1200" dirty="0">
                <a:solidFill>
                  <a:prstClr val="black"/>
                </a:solidFill>
              </a:rPr>
              <a:t> 실행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- </a:t>
            </a:r>
            <a:r>
              <a:rPr lang="en-US" altLang="ko-KR" sz="1200" dirty="0" smtClean="0">
                <a:solidFill>
                  <a:prstClr val="black"/>
                </a:solidFill>
              </a:rPr>
              <a:t>stock_k08 </a:t>
            </a:r>
            <a:r>
              <a:rPr lang="ko-KR" altLang="en-US" sz="1200" dirty="0">
                <a:solidFill>
                  <a:prstClr val="black"/>
                </a:solidFill>
              </a:rPr>
              <a:t>테이블 만들기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marL="171450" lvl="0" indent="-171450">
              <a:buFontTx/>
              <a:buChar char="-"/>
            </a:pP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3</a:t>
            </a:r>
            <a:r>
              <a:rPr lang="en-US" altLang="ko-KR" sz="1200" dirty="0">
                <a:solidFill>
                  <a:prstClr val="black"/>
                </a:solidFill>
              </a:rPr>
              <a:t>. DB </a:t>
            </a:r>
            <a:r>
              <a:rPr lang="ko-KR" altLang="en-US" sz="1200" dirty="0">
                <a:solidFill>
                  <a:prstClr val="black"/>
                </a:solidFill>
              </a:rPr>
              <a:t>닫기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>
              <a:solidFill>
                <a:prstClr val="black"/>
              </a:solidFill>
            </a:endParaRPr>
          </a:p>
          <a:p>
            <a:r>
              <a:rPr lang="en-US" altLang="ko-KR" sz="1200" dirty="0" smtClean="0">
                <a:solidFill>
                  <a:prstClr val="black"/>
                </a:solidFill>
              </a:rPr>
              <a:t>4. </a:t>
            </a:r>
            <a:r>
              <a:rPr lang="ko-KR" altLang="en-US" sz="1200" dirty="0" smtClean="0">
                <a:solidFill>
                  <a:prstClr val="black"/>
                </a:solidFill>
              </a:rPr>
              <a:t>실행 결과</a:t>
            </a:r>
            <a:endParaRPr lang="en-US" altLang="ko-KR" sz="1400" dirty="0" smtClean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18363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Training – </a:t>
            </a:r>
            <a:r>
              <a:rPr lang="ko-KR" altLang="en-US" dirty="0" err="1"/>
              <a:t>일자별주가데이터</a:t>
            </a:r>
            <a:r>
              <a:rPr lang="ko-KR" altLang="en-US" dirty="0"/>
              <a:t> 테이블 </a:t>
            </a:r>
            <a:r>
              <a:rPr lang="ko-KR" altLang="en-US" dirty="0" smtClean="0"/>
              <a:t>지우기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6927"/>
            <a:ext cx="7378692" cy="2917157"/>
          </a:xfrm>
          <a:prstGeom prst="rect">
            <a:avLst/>
          </a:prstGeom>
        </p:spPr>
      </p:pic>
      <p:sp>
        <p:nvSpPr>
          <p:cNvPr id="10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7459579" y="407187"/>
            <a:ext cx="4634450" cy="6165850"/>
          </a:xfrm>
        </p:spPr>
        <p:txBody>
          <a:bodyPr>
            <a:noAutofit/>
          </a:bodyPr>
          <a:lstStyle/>
          <a:p>
            <a:pPr lvl="0"/>
            <a:endParaRPr lang="en-US" altLang="ko-KR" sz="1400" dirty="0" smtClean="0">
              <a:solidFill>
                <a:prstClr val="black"/>
              </a:solidFill>
            </a:endParaRPr>
          </a:p>
          <a:p>
            <a:pPr lvl="0"/>
            <a:endParaRPr lang="en-US" altLang="ko-KR" sz="1400" dirty="0">
              <a:solidFill>
                <a:prstClr val="black"/>
              </a:solidFill>
            </a:endParaRPr>
          </a:p>
          <a:p>
            <a:pPr lvl="0"/>
            <a:endParaRPr lang="en-US" altLang="ko-KR" sz="1400" dirty="0" smtClean="0">
              <a:solidFill>
                <a:prstClr val="black"/>
              </a:solidFill>
            </a:endParaRPr>
          </a:p>
          <a:p>
            <a:pPr lvl="0"/>
            <a:endParaRPr lang="en-US" altLang="ko-KR" sz="1400" dirty="0">
              <a:solidFill>
                <a:prstClr val="black"/>
              </a:solidFill>
            </a:endParaRPr>
          </a:p>
          <a:p>
            <a:pPr lvl="0"/>
            <a:endParaRPr lang="en-US" altLang="ko-KR" sz="1400" dirty="0" smtClean="0">
              <a:solidFill>
                <a:prstClr val="black"/>
              </a:solidFill>
            </a:endParaRPr>
          </a:p>
          <a:p>
            <a:pPr lvl="0"/>
            <a:endParaRPr lang="en-US" altLang="ko-KR" sz="1400" dirty="0">
              <a:solidFill>
                <a:prstClr val="black"/>
              </a:solidFill>
            </a:endParaRPr>
          </a:p>
          <a:p>
            <a:pPr lvl="0"/>
            <a:endParaRPr lang="en-US" altLang="ko-KR" sz="1400" dirty="0" smtClean="0">
              <a:solidFill>
                <a:prstClr val="black"/>
              </a:solidFill>
            </a:endParaRPr>
          </a:p>
          <a:p>
            <a:pPr lvl="0"/>
            <a:endParaRPr lang="en-US" altLang="ko-KR" sz="1400" dirty="0">
              <a:solidFill>
                <a:prstClr val="black"/>
              </a:solidFill>
            </a:endParaRPr>
          </a:p>
          <a:p>
            <a:pPr lvl="0"/>
            <a:r>
              <a:rPr lang="en-US" altLang="ko-KR" sz="1400" dirty="0" smtClean="0">
                <a:solidFill>
                  <a:prstClr val="black"/>
                </a:solidFill>
              </a:rPr>
              <a:t>1. </a:t>
            </a:r>
            <a:r>
              <a:rPr lang="en-US" altLang="ko-KR" sz="1400" dirty="0">
                <a:solidFill>
                  <a:prstClr val="black"/>
                </a:solidFill>
              </a:rPr>
              <a:t>DB </a:t>
            </a:r>
            <a:r>
              <a:rPr lang="ko-KR" altLang="en-US" sz="1400" dirty="0">
                <a:solidFill>
                  <a:prstClr val="black"/>
                </a:solidFill>
              </a:rPr>
              <a:t>접속</a:t>
            </a:r>
            <a:r>
              <a:rPr lang="en-US" altLang="ko-KR" sz="1400" dirty="0">
                <a:solidFill>
                  <a:prstClr val="black"/>
                </a:solidFill>
              </a:rPr>
              <a:t>, DB </a:t>
            </a:r>
            <a:r>
              <a:rPr lang="ko-KR" altLang="en-US" sz="1400" dirty="0" err="1">
                <a:solidFill>
                  <a:prstClr val="black"/>
                </a:solidFill>
              </a:rPr>
              <a:t>쿼리문</a:t>
            </a:r>
            <a:r>
              <a:rPr lang="ko-KR" altLang="en-US" sz="1400" dirty="0">
                <a:solidFill>
                  <a:prstClr val="black"/>
                </a:solidFill>
              </a:rPr>
              <a:t> 실행 객체 생성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 err="1">
                <a:solidFill>
                  <a:prstClr val="black"/>
                </a:solidFill>
              </a:rPr>
              <a:t>인스턴스화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lvl="0"/>
            <a:endParaRPr lang="en-US" altLang="ko-KR" sz="14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400" dirty="0" smtClean="0">
                <a:solidFill>
                  <a:prstClr val="black"/>
                </a:solidFill>
              </a:rPr>
              <a:t>2. </a:t>
            </a:r>
            <a:r>
              <a:rPr lang="en-US" altLang="ko-KR" sz="1400" dirty="0">
                <a:solidFill>
                  <a:prstClr val="black"/>
                </a:solidFill>
              </a:rPr>
              <a:t>DB </a:t>
            </a:r>
            <a:r>
              <a:rPr lang="ko-KR" altLang="en-US" sz="1400" dirty="0" err="1">
                <a:solidFill>
                  <a:prstClr val="black"/>
                </a:solidFill>
              </a:rPr>
              <a:t>쿼리문</a:t>
            </a:r>
            <a:r>
              <a:rPr lang="ko-KR" altLang="en-US" sz="1400" dirty="0">
                <a:solidFill>
                  <a:prstClr val="black"/>
                </a:solidFill>
              </a:rPr>
              <a:t> 실행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- </a:t>
            </a:r>
            <a:r>
              <a:rPr lang="en-US" altLang="ko-KR" sz="1400" dirty="0" smtClean="0">
                <a:solidFill>
                  <a:prstClr val="black"/>
                </a:solidFill>
              </a:rPr>
              <a:t>stock_k08 </a:t>
            </a:r>
            <a:r>
              <a:rPr lang="ko-KR" altLang="en-US" sz="1400" dirty="0">
                <a:solidFill>
                  <a:prstClr val="black"/>
                </a:solidFill>
              </a:rPr>
              <a:t>테이블 </a:t>
            </a:r>
            <a:r>
              <a:rPr lang="ko-KR" altLang="en-US" sz="1400" dirty="0" smtClean="0">
                <a:solidFill>
                  <a:prstClr val="black"/>
                </a:solidFill>
              </a:rPr>
              <a:t>지우기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400" dirty="0" smtClean="0">
                <a:solidFill>
                  <a:prstClr val="black"/>
                </a:solidFill>
              </a:rPr>
              <a:t>3. DB</a:t>
            </a:r>
            <a:r>
              <a:rPr lang="ko-KR" altLang="en-US" sz="1400" dirty="0" smtClean="0">
                <a:solidFill>
                  <a:prstClr val="black"/>
                </a:solidFill>
              </a:rPr>
              <a:t>닫기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</p:txBody>
      </p:sp>
      <p:sp>
        <p:nvSpPr>
          <p:cNvPr id="5" name="직사각형 4"/>
          <p:cNvSpPr/>
          <p:nvPr/>
        </p:nvSpPr>
        <p:spPr>
          <a:xfrm>
            <a:off x="914400" y="3041485"/>
            <a:ext cx="6464292" cy="4717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14400" y="3490112"/>
            <a:ext cx="4259179" cy="4000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14400" y="3882553"/>
            <a:ext cx="930442" cy="5330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60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Training – </a:t>
            </a:r>
            <a:r>
              <a:rPr lang="ko-KR" altLang="en-US" dirty="0" err="1" smtClean="0"/>
              <a:t>일자별주가데이터</a:t>
            </a:r>
            <a:r>
              <a:rPr lang="ko-KR" altLang="en-US" dirty="0" smtClean="0"/>
              <a:t> 레코드 쓰기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962775" y="407187"/>
            <a:ext cx="5131254" cy="6165850"/>
          </a:xfrm>
        </p:spPr>
        <p:txBody>
          <a:bodyPr>
            <a:noAutofit/>
          </a:bodyPr>
          <a:lstStyle/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1</a:t>
            </a:r>
            <a:r>
              <a:rPr lang="en-US" altLang="ko-KR" sz="1100" dirty="0"/>
              <a:t>. DB </a:t>
            </a:r>
            <a:r>
              <a:rPr lang="ko-KR" altLang="en-US" sz="1100" dirty="0" smtClean="0"/>
              <a:t>접속 객체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쿼리문</a:t>
            </a:r>
            <a:r>
              <a:rPr lang="ko-KR" altLang="en-US" sz="1100" dirty="0" smtClean="0"/>
              <a:t> 저장 변수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쿼리문</a:t>
            </a:r>
            <a:r>
              <a:rPr lang="ko-KR" altLang="en-US" sz="1100" dirty="0" smtClean="0"/>
              <a:t> 실행 </a:t>
            </a:r>
            <a:r>
              <a:rPr lang="ko-KR" altLang="en-US" sz="1100" dirty="0" smtClean="0"/>
              <a:t>객체 </a:t>
            </a:r>
            <a:r>
              <a:rPr lang="en-US" altLang="ko-KR" sz="1100" dirty="0" smtClean="0"/>
              <a:t>-&gt; </a:t>
            </a:r>
            <a:r>
              <a:rPr lang="ko-KR" altLang="en-US" sz="1100" dirty="0" smtClean="0"/>
              <a:t>생성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인스턴스화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파일 저장 객체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파일 레코드 읽기 객체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파일 레코드 저장 변수</a:t>
            </a:r>
            <a:endParaRPr lang="en-US" altLang="ko-KR" sz="1100" dirty="0" smtClean="0"/>
          </a:p>
          <a:p>
            <a:r>
              <a:rPr lang="en-US" altLang="ko-KR" sz="1100" dirty="0" smtClean="0"/>
              <a:t>-&gt; </a:t>
            </a:r>
            <a:r>
              <a:rPr lang="ko-KR" altLang="en-US" sz="1100" dirty="0" smtClean="0"/>
              <a:t>생성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인스턴스화</a:t>
            </a:r>
            <a:endParaRPr lang="en-US" altLang="ko-KR" sz="1100" dirty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파일 레코드를 </a:t>
            </a:r>
            <a:r>
              <a:rPr lang="en-US" altLang="ko-KR" sz="1100" dirty="0" err="1" smtClean="0"/>
              <a:t>db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테이블에 넣기</a:t>
            </a:r>
            <a:endParaRPr lang="en-US" altLang="ko-KR" sz="1100" dirty="0"/>
          </a:p>
          <a:p>
            <a:r>
              <a:rPr lang="en-US" altLang="ko-KR" sz="1100" dirty="0" smtClean="0"/>
              <a:t>- </a:t>
            </a:r>
            <a:r>
              <a:rPr lang="ko-KR" altLang="en-US" sz="1100" dirty="0" smtClean="0"/>
              <a:t>파일 레코드 읽기 </a:t>
            </a:r>
            <a:r>
              <a:rPr lang="en-US" altLang="ko-KR" sz="1100" dirty="0" smtClean="0"/>
              <a:t>&amp; </a:t>
            </a:r>
            <a:r>
              <a:rPr lang="ko-KR" altLang="en-US" sz="1100" dirty="0" smtClean="0"/>
              <a:t>파일 레코드 저장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&amp; </a:t>
            </a:r>
            <a:r>
              <a:rPr lang="ko-KR" altLang="en-US" sz="1100" dirty="0" smtClean="0"/>
              <a:t>파일 레코드 쪼개기</a:t>
            </a:r>
            <a:endParaRPr lang="en-US" altLang="ko-KR" sz="1100" dirty="0" smtClean="0"/>
          </a:p>
          <a:p>
            <a:r>
              <a:rPr lang="en-US" altLang="ko-KR" sz="1100" dirty="0" smtClean="0"/>
              <a:t>- </a:t>
            </a:r>
            <a:r>
              <a:rPr lang="en-US" altLang="ko-KR" sz="1100" dirty="0" err="1" smtClean="0"/>
              <a:t>db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테이블에 레코드 넣기 쿼리 실행</a:t>
            </a:r>
            <a:r>
              <a:rPr lang="en-US" altLang="ko-KR" sz="1100" dirty="0" smtClean="0"/>
              <a:t> </a:t>
            </a:r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파일</a:t>
            </a:r>
            <a:r>
              <a:rPr lang="en-US" altLang="ko-KR" sz="1100" dirty="0" smtClean="0"/>
              <a:t>, DB </a:t>
            </a:r>
            <a:r>
              <a:rPr lang="ko-KR" altLang="en-US" sz="1100" dirty="0" smtClean="0"/>
              <a:t>닫기</a:t>
            </a:r>
            <a:endParaRPr lang="en-US" altLang="ko-KR" sz="11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7186"/>
            <a:ext cx="6798378" cy="645081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57225" y="1495425"/>
            <a:ext cx="6141153" cy="1247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7225" y="2733675"/>
            <a:ext cx="3829050" cy="4286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57225" y="3209925"/>
            <a:ext cx="4400550" cy="29146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57225" y="6172200"/>
            <a:ext cx="914400" cy="4008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641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Training – </a:t>
            </a:r>
            <a:r>
              <a:rPr lang="ko-KR" altLang="en-US" dirty="0" err="1"/>
              <a:t>일자별주가데이터</a:t>
            </a:r>
            <a:r>
              <a:rPr lang="ko-KR" altLang="en-US" dirty="0"/>
              <a:t> 레코드 쓰기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717422"/>
            <a:ext cx="5354193" cy="54847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468" y="1577768"/>
            <a:ext cx="4607014" cy="376409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87269" y="5876925"/>
            <a:ext cx="2952750" cy="2000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11468" y="3648075"/>
            <a:ext cx="4505326" cy="1371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8169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Training – </a:t>
            </a:r>
            <a:r>
              <a:rPr lang="ko-KR" altLang="en-US" dirty="0" err="1"/>
              <a:t>일자별주가데이터</a:t>
            </a:r>
            <a:r>
              <a:rPr lang="ko-KR" altLang="en-US" dirty="0"/>
              <a:t> 레코드 </a:t>
            </a:r>
            <a:r>
              <a:rPr lang="ko-KR" altLang="en-US" dirty="0" smtClean="0"/>
              <a:t>읽기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1</a:t>
            </a:r>
            <a:r>
              <a:rPr lang="en-US" altLang="ko-KR" sz="1200" dirty="0">
                <a:solidFill>
                  <a:prstClr val="black"/>
                </a:solidFill>
              </a:rPr>
              <a:t>. </a:t>
            </a:r>
            <a:r>
              <a:rPr lang="en-US" altLang="ko-KR" sz="1200" dirty="0" err="1">
                <a:solidFill>
                  <a:prstClr val="black"/>
                </a:solidFill>
              </a:rPr>
              <a:t>db</a:t>
            </a: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접속 객체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쿼리 </a:t>
            </a:r>
            <a:r>
              <a:rPr lang="ko-KR" altLang="en-US" sz="1200" dirty="0" smtClean="0">
                <a:solidFill>
                  <a:prstClr val="black"/>
                </a:solidFill>
              </a:rPr>
              <a:t>입력 </a:t>
            </a:r>
            <a:r>
              <a:rPr lang="ko-KR" altLang="en-US" sz="1200" dirty="0">
                <a:solidFill>
                  <a:prstClr val="black"/>
                </a:solidFill>
              </a:rPr>
              <a:t>변수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쿼리 실행 객체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ResultSet</a:t>
            </a:r>
            <a:r>
              <a:rPr lang="ko-KR" altLang="en-US" sz="1200" dirty="0" smtClean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객체 </a:t>
            </a:r>
            <a:r>
              <a:rPr lang="en-US" altLang="ko-KR" sz="1200" dirty="0">
                <a:solidFill>
                  <a:prstClr val="black"/>
                </a:solidFill>
              </a:rPr>
              <a:t>-&gt; </a:t>
            </a:r>
            <a:r>
              <a:rPr lang="ko-KR" altLang="en-US" sz="1200" dirty="0">
                <a:solidFill>
                  <a:prstClr val="black"/>
                </a:solidFill>
              </a:rPr>
              <a:t>생성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</a:rPr>
              <a:t>인스턴스화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2. </a:t>
            </a:r>
            <a:r>
              <a:rPr lang="ko-KR" altLang="en-US" sz="1200" dirty="0" smtClean="0">
                <a:solidFill>
                  <a:prstClr val="black"/>
                </a:solidFill>
              </a:rPr>
              <a:t>쿼리 입력</a:t>
            </a:r>
            <a:r>
              <a:rPr lang="en-US" altLang="ko-KR" sz="1200" dirty="0" smtClean="0">
                <a:solidFill>
                  <a:prstClr val="black"/>
                </a:solidFill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</a:rPr>
              <a:t>실행</a:t>
            </a:r>
            <a:r>
              <a:rPr lang="en-US" altLang="ko-KR" sz="1200" dirty="0" smtClean="0">
                <a:solidFill>
                  <a:prstClr val="black"/>
                </a:solidFill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</a:rPr>
              <a:t>결과 레코드 저장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3</a:t>
            </a:r>
            <a:r>
              <a:rPr lang="en-US" altLang="ko-KR" sz="1200" dirty="0">
                <a:solidFill>
                  <a:prstClr val="black"/>
                </a:solidFill>
              </a:rPr>
              <a:t>. </a:t>
            </a:r>
            <a:r>
              <a:rPr lang="ko-KR" altLang="en-US" sz="1200" dirty="0" smtClean="0">
                <a:solidFill>
                  <a:prstClr val="black"/>
                </a:solidFill>
              </a:rPr>
              <a:t>레코드 출력하기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- </a:t>
            </a:r>
            <a:r>
              <a:rPr lang="ko-KR" altLang="en-US" sz="1200" dirty="0" smtClean="0">
                <a:solidFill>
                  <a:prstClr val="black"/>
                </a:solidFill>
              </a:rPr>
              <a:t>레코드 한 줄 읽기</a:t>
            </a:r>
            <a:r>
              <a:rPr lang="en-US" altLang="ko-KR" sz="1200" dirty="0" smtClean="0">
                <a:solidFill>
                  <a:prstClr val="black"/>
                </a:solidFill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</a:rPr>
              <a:t>필드 읽기 </a:t>
            </a:r>
            <a:r>
              <a:rPr lang="en-US" altLang="ko-KR" sz="1200" dirty="0" smtClean="0">
                <a:solidFill>
                  <a:prstClr val="black"/>
                </a:solidFill>
              </a:rPr>
              <a:t>-&gt; </a:t>
            </a:r>
            <a:r>
              <a:rPr lang="ko-KR" altLang="en-US" sz="1200" dirty="0" smtClean="0">
                <a:solidFill>
                  <a:prstClr val="black"/>
                </a:solidFill>
              </a:rPr>
              <a:t>출력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4.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db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닫기</a:t>
            </a:r>
            <a:endParaRPr lang="en-US" altLang="ko-KR" sz="1200" dirty="0" smtClean="0">
              <a:solidFill>
                <a:prstClr val="black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166"/>
            <a:ext cx="7381301" cy="456215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14375" y="1457325"/>
            <a:ext cx="6657975" cy="5619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33425" y="2057400"/>
            <a:ext cx="6019800" cy="4667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4375" y="2581275"/>
            <a:ext cx="3486150" cy="1628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14375" y="4333875"/>
            <a:ext cx="790575" cy="4476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8914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Training – </a:t>
            </a:r>
            <a:r>
              <a:rPr lang="ko-KR" altLang="en-US" dirty="0" err="1"/>
              <a:t>일자별주가데이터</a:t>
            </a:r>
            <a:r>
              <a:rPr lang="ko-KR" altLang="en-US" dirty="0"/>
              <a:t> 레코드 읽기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실행 결과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삼성전자 레코드 출력</a:t>
            </a:r>
            <a:endParaRPr lang="en-US" altLang="ko-KR" dirty="0" smtClean="0"/>
          </a:p>
          <a:p>
            <a:r>
              <a:rPr lang="en-US" altLang="ko-KR" dirty="0" smtClean="0"/>
              <a:t>- 20150112 </a:t>
            </a:r>
            <a:r>
              <a:rPr lang="ko-KR" altLang="en-US" dirty="0" smtClean="0"/>
              <a:t>레코드 출력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63" y="953418"/>
            <a:ext cx="2381250" cy="4152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050" y="953418"/>
            <a:ext cx="2847975" cy="42767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90675" y="1314450"/>
            <a:ext cx="609600" cy="1238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90675" y="2686050"/>
            <a:ext cx="561975" cy="1428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90675" y="4048125"/>
            <a:ext cx="609600" cy="1333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76825" y="1247775"/>
            <a:ext cx="704850" cy="1238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05400" y="2590800"/>
            <a:ext cx="552450" cy="1714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76825" y="3924300"/>
            <a:ext cx="638175" cy="2571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596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 err="1" smtClean="0"/>
              <a:t>Adavantage</a:t>
            </a:r>
            <a:r>
              <a:rPr lang="en-US" altLang="ko-KR" dirty="0" smtClean="0"/>
              <a:t> Training </a:t>
            </a:r>
            <a:r>
              <a:rPr lang="en-US" altLang="ko-KR" dirty="0"/>
              <a:t>– </a:t>
            </a:r>
            <a:r>
              <a:rPr lang="ko-KR" altLang="en-US" dirty="0" err="1" smtClean="0"/>
              <a:t>일자별주가데이터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모든 필드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 테이블 만들기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1. </a:t>
            </a:r>
            <a:r>
              <a:rPr lang="en-US" altLang="ko-KR" sz="1400" dirty="0" err="1" smtClean="0"/>
              <a:t>db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접속 객체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쿼리 실행 객체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생성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인스턴스화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쿼리 실행</a:t>
            </a:r>
            <a:endParaRPr lang="en-US" altLang="ko-KR" sz="1400" dirty="0" smtClean="0"/>
          </a:p>
          <a:p>
            <a:r>
              <a:rPr lang="en-US" altLang="ko-KR" sz="1400" dirty="0" smtClean="0"/>
              <a:t>- stock2 </a:t>
            </a:r>
            <a:r>
              <a:rPr lang="ko-KR" altLang="en-US" sz="1400" dirty="0" smtClean="0"/>
              <a:t>테이블 생성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166"/>
            <a:ext cx="5003800" cy="64141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66750" y="1285875"/>
            <a:ext cx="4337050" cy="3448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66750" y="1676400"/>
            <a:ext cx="4337050" cy="5181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0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연결 전 작업 </a:t>
            </a:r>
            <a:r>
              <a:rPr lang="en-US" altLang="ko-KR" dirty="0"/>
              <a:t>– </a:t>
            </a:r>
            <a:r>
              <a:rPr lang="en-US" altLang="ko-KR" dirty="0" err="1"/>
              <a:t>mysql</a:t>
            </a:r>
            <a:r>
              <a:rPr lang="en-US" altLang="ko-KR" dirty="0"/>
              <a:t> JDBC </a:t>
            </a:r>
            <a:r>
              <a:rPr lang="ko-KR" altLang="en-US" dirty="0"/>
              <a:t>커넥터 다운로드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8105775" y="399166"/>
            <a:ext cx="3988254" cy="6165850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-612"/>
          <a:stretch/>
        </p:blipFill>
        <p:spPr>
          <a:xfrm>
            <a:off x="1019175" y="312820"/>
            <a:ext cx="10285580" cy="625219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638550" y="4991100"/>
            <a:ext cx="1657350" cy="2571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4233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Adavantage</a:t>
            </a:r>
            <a:r>
              <a:rPr lang="en-US" altLang="ko-KR" dirty="0"/>
              <a:t> Training – </a:t>
            </a:r>
            <a:r>
              <a:rPr lang="ko-KR" altLang="en-US" dirty="0" err="1"/>
              <a:t>일자별주가데이터</a:t>
            </a:r>
            <a:r>
              <a:rPr lang="en-US" altLang="ko-KR" dirty="0"/>
              <a:t>(</a:t>
            </a:r>
            <a:r>
              <a:rPr lang="ko-KR" altLang="en-US" dirty="0"/>
              <a:t>모든 필드</a:t>
            </a:r>
            <a:r>
              <a:rPr lang="en-US" altLang="ko-KR" dirty="0"/>
              <a:t>)</a:t>
            </a:r>
            <a:r>
              <a:rPr lang="ko-KR" altLang="en-US" dirty="0"/>
              <a:t> 테이블 만들기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닫기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166"/>
            <a:ext cx="7334250" cy="645004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23925" y="6134100"/>
            <a:ext cx="885825" cy="4667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822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Adavantage</a:t>
            </a:r>
            <a:r>
              <a:rPr lang="en-US" altLang="ko-KR" dirty="0"/>
              <a:t> Training – </a:t>
            </a:r>
            <a:r>
              <a:rPr lang="ko-KR" altLang="en-US" dirty="0" err="1"/>
              <a:t>일자별주가데이터</a:t>
            </a:r>
            <a:r>
              <a:rPr lang="en-US" altLang="ko-KR" dirty="0"/>
              <a:t>(</a:t>
            </a:r>
            <a:r>
              <a:rPr lang="ko-KR" altLang="en-US" dirty="0"/>
              <a:t>모든 필드</a:t>
            </a:r>
            <a:r>
              <a:rPr lang="en-US" altLang="ko-KR" dirty="0"/>
              <a:t>)</a:t>
            </a:r>
            <a:r>
              <a:rPr lang="ko-KR" altLang="en-US" dirty="0"/>
              <a:t> 테이블 </a:t>
            </a:r>
            <a:r>
              <a:rPr lang="ko-KR" altLang="en-US" dirty="0" smtClean="0"/>
              <a:t>지우기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7459579" y="418216"/>
            <a:ext cx="4634450" cy="6165850"/>
          </a:xfrm>
        </p:spPr>
        <p:txBody>
          <a:bodyPr/>
          <a:lstStyle/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1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db</a:t>
            </a:r>
            <a:r>
              <a:rPr lang="en-US" altLang="ko-KR" sz="1400" dirty="0"/>
              <a:t> </a:t>
            </a:r>
            <a:r>
              <a:rPr lang="ko-KR" altLang="en-US" sz="1400" dirty="0"/>
              <a:t>접속 객체</a:t>
            </a:r>
            <a:r>
              <a:rPr lang="en-US" altLang="ko-KR" sz="1400" dirty="0"/>
              <a:t>, </a:t>
            </a:r>
            <a:r>
              <a:rPr lang="ko-KR" altLang="en-US" sz="1400" dirty="0"/>
              <a:t>쿼리 실행 객체 </a:t>
            </a:r>
            <a:r>
              <a:rPr lang="en-US" altLang="ko-KR" sz="1400" dirty="0"/>
              <a:t>-&gt; </a:t>
            </a:r>
            <a:r>
              <a:rPr lang="ko-KR" altLang="en-US" sz="1400" dirty="0"/>
              <a:t>생성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인스턴스화</a:t>
            </a:r>
            <a:endParaRPr lang="en-US" altLang="ko-KR" sz="1400" dirty="0"/>
          </a:p>
          <a:p>
            <a:r>
              <a:rPr lang="en-US" altLang="ko-KR" sz="1400" dirty="0" smtClean="0"/>
              <a:t>2</a:t>
            </a:r>
            <a:r>
              <a:rPr lang="en-US" altLang="ko-KR" sz="1400" dirty="0"/>
              <a:t>. </a:t>
            </a:r>
            <a:r>
              <a:rPr lang="ko-KR" altLang="en-US" sz="1400" dirty="0"/>
              <a:t>쿼리 실행</a:t>
            </a:r>
            <a:endParaRPr lang="en-US" altLang="ko-KR" sz="1400" dirty="0"/>
          </a:p>
          <a:p>
            <a:r>
              <a:rPr lang="en-US" altLang="ko-KR" sz="1400" dirty="0"/>
              <a:t>- stock2 </a:t>
            </a:r>
            <a:r>
              <a:rPr lang="ko-KR" altLang="en-US" sz="1400" dirty="0"/>
              <a:t>테이블 </a:t>
            </a:r>
            <a:r>
              <a:rPr lang="ko-KR" altLang="en-US" sz="1400" dirty="0" smtClean="0"/>
              <a:t>지우기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3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db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닫기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실행 결과</a:t>
            </a:r>
            <a:endParaRPr lang="ko-KR" altLang="en-US" sz="1400" dirty="0"/>
          </a:p>
          <a:p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3562350"/>
            <a:ext cx="2076450" cy="2819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9166"/>
            <a:ext cx="7334250" cy="29241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04875" y="1762125"/>
            <a:ext cx="6429375" cy="4286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04875" y="2257425"/>
            <a:ext cx="4772025" cy="381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04875" y="2667000"/>
            <a:ext cx="1009650" cy="4286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43250" y="4362450"/>
            <a:ext cx="990600" cy="1428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143250" y="5886450"/>
            <a:ext cx="904875" cy="457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8963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Adavantage</a:t>
            </a:r>
            <a:r>
              <a:rPr lang="en-US" altLang="ko-KR" dirty="0"/>
              <a:t> Training – </a:t>
            </a:r>
            <a:r>
              <a:rPr lang="ko-KR" altLang="en-US" dirty="0" err="1"/>
              <a:t>일자별주가데이터</a:t>
            </a:r>
            <a:r>
              <a:rPr lang="en-US" altLang="ko-KR" dirty="0"/>
              <a:t>(</a:t>
            </a:r>
            <a:r>
              <a:rPr lang="ko-KR" altLang="en-US" dirty="0"/>
              <a:t>모든 필드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레코드 쓰기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408820" y="399166"/>
            <a:ext cx="5685209" cy="6165850"/>
          </a:xfrm>
        </p:spPr>
        <p:txBody>
          <a:bodyPr/>
          <a:lstStyle/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1</a:t>
            </a:r>
            <a:r>
              <a:rPr lang="en-US" altLang="ko-KR" sz="1200" dirty="0"/>
              <a:t>. DB </a:t>
            </a:r>
            <a:r>
              <a:rPr lang="ko-KR" altLang="en-US" sz="1200" dirty="0"/>
              <a:t>접속 객체</a:t>
            </a:r>
            <a:r>
              <a:rPr lang="en-US" altLang="ko-KR" sz="1200" dirty="0"/>
              <a:t>, </a:t>
            </a:r>
            <a:r>
              <a:rPr lang="ko-KR" altLang="en-US" sz="1200" dirty="0" smtClean="0"/>
              <a:t>쿼리 입력 </a:t>
            </a:r>
            <a:r>
              <a:rPr lang="ko-KR" altLang="en-US" sz="1200" dirty="0"/>
              <a:t>변수</a:t>
            </a:r>
            <a:r>
              <a:rPr lang="en-US" altLang="ko-KR" sz="1200" dirty="0"/>
              <a:t>, </a:t>
            </a:r>
            <a:r>
              <a:rPr lang="ko-KR" altLang="en-US" sz="1200" dirty="0" smtClean="0"/>
              <a:t>쿼리 </a:t>
            </a:r>
            <a:r>
              <a:rPr lang="ko-KR" altLang="en-US" sz="1200" dirty="0"/>
              <a:t>실행 객체 </a:t>
            </a:r>
            <a:r>
              <a:rPr lang="en-US" altLang="ko-KR" sz="1200" dirty="0"/>
              <a:t>-&gt; </a:t>
            </a:r>
            <a:r>
              <a:rPr lang="ko-KR" altLang="en-US" sz="1200" dirty="0"/>
              <a:t>생성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인스턴스화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파일 </a:t>
            </a:r>
            <a:r>
              <a:rPr lang="ko-KR" altLang="en-US" sz="1200" dirty="0"/>
              <a:t>저장 객체</a:t>
            </a:r>
            <a:r>
              <a:rPr lang="en-US" altLang="ko-KR" sz="1200" dirty="0"/>
              <a:t>, </a:t>
            </a:r>
            <a:r>
              <a:rPr lang="ko-KR" altLang="en-US" sz="1200" dirty="0"/>
              <a:t>파일 레코드 읽기 객체</a:t>
            </a:r>
            <a:r>
              <a:rPr lang="en-US" altLang="ko-KR" sz="1200" dirty="0"/>
              <a:t>, </a:t>
            </a:r>
            <a:r>
              <a:rPr lang="ko-KR" altLang="en-US" sz="1200" dirty="0"/>
              <a:t>파일 레코드 저장 변수</a:t>
            </a:r>
            <a:endParaRPr lang="en-US" altLang="ko-KR" sz="1200" dirty="0"/>
          </a:p>
          <a:p>
            <a:r>
              <a:rPr lang="en-US" altLang="ko-KR" sz="1200" dirty="0"/>
              <a:t>-&gt; </a:t>
            </a:r>
            <a:r>
              <a:rPr lang="ko-KR" altLang="en-US" sz="1200" dirty="0"/>
              <a:t>생성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인스턴스화</a:t>
            </a:r>
            <a:endParaRPr lang="en-US" altLang="ko-KR" sz="1200" dirty="0"/>
          </a:p>
          <a:p>
            <a:endParaRPr lang="en-US" altLang="ko-KR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92099"/>
            <a:ext cx="6408821" cy="64477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65747" y="1411705"/>
            <a:ext cx="5743073" cy="54281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167" y="2759242"/>
            <a:ext cx="3516828" cy="408063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272589" y="6491111"/>
            <a:ext cx="2951342" cy="3588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2983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Adavantage</a:t>
            </a:r>
            <a:r>
              <a:rPr lang="en-US" altLang="ko-KR" dirty="0"/>
              <a:t> Training – </a:t>
            </a:r>
            <a:r>
              <a:rPr lang="ko-KR" altLang="en-US" dirty="0" err="1"/>
              <a:t>일자별주가데이터</a:t>
            </a:r>
            <a:r>
              <a:rPr lang="en-US" altLang="ko-KR" dirty="0"/>
              <a:t>(</a:t>
            </a:r>
            <a:r>
              <a:rPr lang="ko-KR" altLang="en-US" dirty="0"/>
              <a:t>모든 필드</a:t>
            </a:r>
            <a:r>
              <a:rPr lang="en-US" altLang="ko-KR" dirty="0"/>
              <a:t>)</a:t>
            </a:r>
            <a:r>
              <a:rPr lang="ko-KR" altLang="en-US" dirty="0"/>
              <a:t> 레코드 쓰기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 smtClean="0"/>
              <a:t>파일의 레코드 읽고 </a:t>
            </a:r>
            <a:r>
              <a:rPr lang="en-US" altLang="ko-KR" sz="1400" dirty="0" err="1" smtClean="0"/>
              <a:t>db</a:t>
            </a:r>
            <a:r>
              <a:rPr lang="ko-KR" altLang="en-US" sz="1400" dirty="0" smtClean="0"/>
              <a:t>에 레코드 쓰기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레코드 읽고 쪼개기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레코드 쓰기 쿼리 입력 완성시키기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레코드 쓰기 쿼리 실행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smtClean="0"/>
              <a:t>4</a:t>
            </a:r>
            <a:r>
              <a:rPr lang="en-US" altLang="ko-KR" sz="1400" dirty="0"/>
              <a:t>. </a:t>
            </a:r>
            <a:r>
              <a:rPr lang="ko-KR" altLang="en-US" sz="1400" dirty="0"/>
              <a:t>파일</a:t>
            </a:r>
            <a:r>
              <a:rPr lang="en-US" altLang="ko-KR" sz="1400" dirty="0"/>
              <a:t>, </a:t>
            </a:r>
            <a:r>
              <a:rPr lang="en-US" altLang="ko-KR" sz="1400" dirty="0" err="1" smtClean="0"/>
              <a:t>db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닫기</a:t>
            </a:r>
            <a:endParaRPr lang="en-US" altLang="ko-KR" sz="1400" dirty="0"/>
          </a:p>
          <a:p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0841"/>
            <a:ext cx="7200900" cy="47625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14400" y="1507958"/>
            <a:ext cx="4291263" cy="3609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14400" y="1892968"/>
            <a:ext cx="6152147" cy="16042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1" y="3497179"/>
            <a:ext cx="5686926" cy="13635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4932947"/>
            <a:ext cx="1179095" cy="6256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3188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Adavantage</a:t>
            </a:r>
            <a:r>
              <a:rPr lang="en-US" altLang="ko-KR" dirty="0"/>
              <a:t> Training – </a:t>
            </a:r>
            <a:r>
              <a:rPr lang="ko-KR" altLang="en-US" dirty="0" err="1"/>
              <a:t>일자별주가데이터</a:t>
            </a:r>
            <a:r>
              <a:rPr lang="en-US" altLang="ko-KR" dirty="0"/>
              <a:t>(</a:t>
            </a:r>
            <a:r>
              <a:rPr lang="ko-KR" altLang="en-US" dirty="0"/>
              <a:t>모든 필드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레코드 쓰기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20" y="312821"/>
            <a:ext cx="2356338" cy="64588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17620" y="6611234"/>
            <a:ext cx="2093495" cy="1604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521" y="2076951"/>
            <a:ext cx="3057525" cy="26479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545305" y="3542238"/>
            <a:ext cx="2975811" cy="9736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9453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Adavantage</a:t>
            </a:r>
            <a:r>
              <a:rPr lang="en-US" altLang="ko-KR" dirty="0"/>
              <a:t> Training – </a:t>
            </a:r>
            <a:r>
              <a:rPr lang="ko-KR" altLang="en-US" dirty="0" err="1"/>
              <a:t>일자별주가데이터</a:t>
            </a:r>
            <a:r>
              <a:rPr lang="en-US" altLang="ko-KR" dirty="0"/>
              <a:t>(</a:t>
            </a:r>
            <a:r>
              <a:rPr lang="ko-KR" altLang="en-US" dirty="0"/>
              <a:t>모든 필드</a:t>
            </a:r>
            <a:r>
              <a:rPr lang="en-US" altLang="ko-KR" dirty="0"/>
              <a:t>)</a:t>
            </a:r>
            <a:r>
              <a:rPr lang="ko-KR" altLang="en-US" dirty="0"/>
              <a:t> 레코드 </a:t>
            </a:r>
            <a:r>
              <a:rPr lang="ko-KR" altLang="en-US" dirty="0" smtClean="0"/>
              <a:t>읽기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1. </a:t>
            </a:r>
            <a:r>
              <a:rPr lang="en-US" altLang="ko-KR" sz="1200" dirty="0" err="1">
                <a:solidFill>
                  <a:prstClr val="black"/>
                </a:solidFill>
              </a:rPr>
              <a:t>db</a:t>
            </a: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접속 객체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쿼리 입력 변수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쿼리 실행 객체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en-US" altLang="ko-KR" sz="1200" dirty="0" err="1">
                <a:solidFill>
                  <a:prstClr val="black"/>
                </a:solidFill>
              </a:rPr>
              <a:t>ResultSet</a:t>
            </a:r>
            <a:r>
              <a:rPr lang="ko-KR" altLang="en-US" sz="1200" dirty="0">
                <a:solidFill>
                  <a:prstClr val="black"/>
                </a:solidFill>
              </a:rPr>
              <a:t> 객체 </a:t>
            </a:r>
            <a:r>
              <a:rPr lang="en-US" altLang="ko-KR" sz="1200" dirty="0">
                <a:solidFill>
                  <a:prstClr val="black"/>
                </a:solidFill>
              </a:rPr>
              <a:t>-&gt; </a:t>
            </a:r>
            <a:r>
              <a:rPr lang="ko-KR" altLang="en-US" sz="1200" dirty="0">
                <a:solidFill>
                  <a:prstClr val="black"/>
                </a:solidFill>
              </a:rPr>
              <a:t>생성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</a:rPr>
              <a:t>인스턴스화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2. 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필드명</a:t>
            </a:r>
            <a:r>
              <a:rPr lang="ko-KR" altLang="en-US" sz="1200" dirty="0" smtClean="0">
                <a:solidFill>
                  <a:prstClr val="black"/>
                </a:solidFill>
              </a:rPr>
              <a:t> 배열 입력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>
              <a:solidFill>
                <a:prstClr val="black"/>
              </a:solidFill>
            </a:endParaRPr>
          </a:p>
          <a:p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166"/>
            <a:ext cx="6427788" cy="639522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76275" y="1333500"/>
            <a:ext cx="5751513" cy="4953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427788" y="1744981"/>
            <a:ext cx="45719" cy="457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76275" y="1828800"/>
            <a:ext cx="1905000" cy="5029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868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Adavantage</a:t>
            </a:r>
            <a:r>
              <a:rPr lang="en-US" altLang="ko-KR" dirty="0"/>
              <a:t> Training – </a:t>
            </a:r>
            <a:r>
              <a:rPr lang="ko-KR" altLang="en-US" dirty="0" err="1"/>
              <a:t>일자별주가데이터</a:t>
            </a:r>
            <a:r>
              <a:rPr lang="en-US" altLang="ko-KR" dirty="0"/>
              <a:t>(</a:t>
            </a:r>
            <a:r>
              <a:rPr lang="ko-KR" altLang="en-US" dirty="0"/>
              <a:t>모든 필드</a:t>
            </a:r>
            <a:r>
              <a:rPr lang="en-US" altLang="ko-KR" dirty="0"/>
              <a:t>)</a:t>
            </a:r>
            <a:r>
              <a:rPr lang="ko-KR" altLang="en-US" dirty="0"/>
              <a:t> 레코드 읽기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endParaRPr lang="en-US" altLang="ko-KR" sz="1600" dirty="0" smtClean="0">
              <a:solidFill>
                <a:prstClr val="black"/>
              </a:solidFill>
            </a:endParaRPr>
          </a:p>
          <a:p>
            <a:pPr lvl="0"/>
            <a:endParaRPr lang="en-US" altLang="ko-KR" sz="1600" dirty="0">
              <a:solidFill>
                <a:prstClr val="black"/>
              </a:solidFill>
            </a:endParaRPr>
          </a:p>
          <a:p>
            <a:pPr lvl="0"/>
            <a:r>
              <a:rPr lang="en-US" altLang="ko-KR" sz="1600" dirty="0" smtClean="0">
                <a:solidFill>
                  <a:prstClr val="black"/>
                </a:solidFill>
              </a:rPr>
              <a:t>3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 smtClean="0">
                <a:solidFill>
                  <a:prstClr val="black"/>
                </a:solidFill>
              </a:rPr>
              <a:t>쿼리 입력</a:t>
            </a:r>
            <a:r>
              <a:rPr lang="en-US" altLang="ko-KR" sz="1600" dirty="0" smtClean="0">
                <a:solidFill>
                  <a:prstClr val="black"/>
                </a:solidFill>
              </a:rPr>
              <a:t>, </a:t>
            </a:r>
            <a:r>
              <a:rPr lang="ko-KR" altLang="en-US" sz="1600" dirty="0" smtClean="0">
                <a:solidFill>
                  <a:prstClr val="black"/>
                </a:solidFill>
              </a:rPr>
              <a:t>쿼리 실행</a:t>
            </a:r>
            <a:r>
              <a:rPr lang="en-US" altLang="ko-KR" sz="1600" dirty="0" smtClean="0">
                <a:solidFill>
                  <a:prstClr val="black"/>
                </a:solidFill>
              </a:rPr>
              <a:t>, </a:t>
            </a:r>
            <a:r>
              <a:rPr lang="ko-KR" altLang="en-US" sz="1600" dirty="0" smtClean="0">
                <a:solidFill>
                  <a:prstClr val="black"/>
                </a:solidFill>
              </a:rPr>
              <a:t>결과 저장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600" dirty="0" smtClean="0">
                <a:solidFill>
                  <a:prstClr val="black"/>
                </a:solidFill>
              </a:rPr>
              <a:t>- </a:t>
            </a:r>
            <a:r>
              <a:rPr lang="ko-KR" altLang="en-US" sz="1600" dirty="0" smtClean="0">
                <a:solidFill>
                  <a:prstClr val="black"/>
                </a:solidFill>
              </a:rPr>
              <a:t>삼성전자 레코드 읽기 쿼리 입력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600" dirty="0" smtClean="0">
                <a:solidFill>
                  <a:prstClr val="black"/>
                </a:solidFill>
              </a:rPr>
              <a:t>- 20150112 </a:t>
            </a:r>
            <a:r>
              <a:rPr lang="ko-KR" altLang="en-US" sz="1600" dirty="0" smtClean="0">
                <a:solidFill>
                  <a:prstClr val="black"/>
                </a:solidFill>
              </a:rPr>
              <a:t>레코드 읽기 쿼리 입력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600" dirty="0" smtClean="0">
                <a:solidFill>
                  <a:prstClr val="black"/>
                </a:solidFill>
              </a:rPr>
              <a:t>- </a:t>
            </a:r>
            <a:r>
              <a:rPr lang="ko-KR" altLang="en-US" sz="1600" dirty="0" smtClean="0">
                <a:solidFill>
                  <a:prstClr val="black"/>
                </a:solidFill>
              </a:rPr>
              <a:t>쿼리 실행 </a:t>
            </a:r>
            <a:r>
              <a:rPr lang="en-US" altLang="ko-KR" sz="1600" dirty="0" smtClean="0">
                <a:solidFill>
                  <a:prstClr val="black"/>
                </a:solidFill>
              </a:rPr>
              <a:t>-&gt; </a:t>
            </a:r>
            <a:r>
              <a:rPr lang="ko-KR" altLang="en-US" sz="1600" dirty="0" smtClean="0">
                <a:solidFill>
                  <a:prstClr val="black"/>
                </a:solidFill>
              </a:rPr>
              <a:t>결과 저장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lvl="0"/>
            <a:endParaRPr lang="en-US" altLang="ko-KR" sz="16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600" dirty="0" smtClean="0">
                <a:solidFill>
                  <a:prstClr val="black"/>
                </a:solidFill>
              </a:rPr>
              <a:t>4. </a:t>
            </a:r>
            <a:r>
              <a:rPr lang="ko-KR" altLang="en-US" sz="1600" dirty="0" smtClean="0">
                <a:solidFill>
                  <a:prstClr val="black"/>
                </a:solidFill>
              </a:rPr>
              <a:t>레코드 읽어 출력하기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600" dirty="0" smtClean="0">
                <a:solidFill>
                  <a:prstClr val="black"/>
                </a:solidFill>
              </a:rPr>
              <a:t>- </a:t>
            </a:r>
            <a:r>
              <a:rPr lang="ko-KR" altLang="en-US" sz="1600" dirty="0" smtClean="0">
                <a:solidFill>
                  <a:prstClr val="black"/>
                </a:solidFill>
              </a:rPr>
              <a:t>레코드 한 줄 읽기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600" dirty="0" smtClean="0">
                <a:solidFill>
                  <a:prstClr val="black"/>
                </a:solidFill>
              </a:rPr>
              <a:t>- for</a:t>
            </a:r>
            <a:r>
              <a:rPr lang="ko-KR" altLang="en-US" sz="1600" dirty="0" smtClean="0">
                <a:solidFill>
                  <a:prstClr val="black"/>
                </a:solidFill>
              </a:rPr>
              <a:t>문으로 모든 필드를 출력함</a:t>
            </a:r>
            <a:r>
              <a:rPr lang="en-US" altLang="ko-KR" sz="1600" dirty="0" smtClean="0">
                <a:solidFill>
                  <a:prstClr val="black"/>
                </a:solidFill>
              </a:rPr>
              <a:t>.</a:t>
            </a:r>
          </a:p>
          <a:p>
            <a:pPr lvl="0"/>
            <a:r>
              <a:rPr lang="en-US" altLang="ko-KR" sz="1600" dirty="0" smtClean="0">
                <a:solidFill>
                  <a:prstClr val="black"/>
                </a:solidFill>
              </a:rPr>
              <a:t>- 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필드명</a:t>
            </a:r>
            <a:r>
              <a:rPr lang="en-US" altLang="ko-KR" sz="1600" dirty="0" smtClean="0">
                <a:solidFill>
                  <a:prstClr val="black"/>
                </a:solidFill>
              </a:rPr>
              <a:t>, </a:t>
            </a:r>
            <a:r>
              <a:rPr lang="ko-KR" altLang="en-US" sz="1600" dirty="0" smtClean="0">
                <a:solidFill>
                  <a:prstClr val="black"/>
                </a:solidFill>
              </a:rPr>
              <a:t>필드 출력하기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lvl="0"/>
            <a:endParaRPr lang="en-US" altLang="ko-KR" sz="1600" dirty="0" smtClean="0">
              <a:solidFill>
                <a:prstClr val="black"/>
              </a:solidFill>
            </a:endParaRPr>
          </a:p>
          <a:p>
            <a:pPr lvl="0"/>
            <a:endParaRPr lang="en-US" altLang="ko-KR" sz="1600" dirty="0">
              <a:solidFill>
                <a:prstClr val="black"/>
              </a:solidFill>
            </a:endParaRPr>
          </a:p>
          <a:p>
            <a:pPr lvl="0"/>
            <a:r>
              <a:rPr lang="en-US" altLang="ko-KR" sz="1600" dirty="0" smtClean="0">
                <a:solidFill>
                  <a:prstClr val="black"/>
                </a:solidFill>
              </a:rPr>
              <a:t>5. </a:t>
            </a:r>
            <a:r>
              <a:rPr lang="en-US" altLang="ko-KR" sz="1600" dirty="0" err="1">
                <a:solidFill>
                  <a:prstClr val="black"/>
                </a:solidFill>
              </a:rPr>
              <a:t>db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>
                <a:solidFill>
                  <a:prstClr val="black"/>
                </a:solidFill>
              </a:rPr>
              <a:t>닫기</a:t>
            </a:r>
            <a:endParaRPr lang="en-US" altLang="ko-KR" sz="1600" dirty="0">
              <a:solidFill>
                <a:prstClr val="black"/>
              </a:solidFill>
            </a:endParaRPr>
          </a:p>
          <a:p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167"/>
            <a:ext cx="6734629" cy="644149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23900" y="4848225"/>
            <a:ext cx="6010729" cy="4667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23900" y="5314950"/>
            <a:ext cx="5676900" cy="8858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23900" y="6248400"/>
            <a:ext cx="752475" cy="5048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5367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Adavantage</a:t>
            </a:r>
            <a:r>
              <a:rPr lang="en-US" altLang="ko-KR" dirty="0"/>
              <a:t> Training – </a:t>
            </a:r>
            <a:r>
              <a:rPr lang="ko-KR" altLang="en-US" dirty="0" err="1"/>
              <a:t>일자별주가데이터</a:t>
            </a:r>
            <a:r>
              <a:rPr lang="en-US" altLang="ko-KR" dirty="0"/>
              <a:t>(</a:t>
            </a:r>
            <a:r>
              <a:rPr lang="ko-KR" altLang="en-US" dirty="0"/>
              <a:t>모든 필드</a:t>
            </a:r>
            <a:r>
              <a:rPr lang="en-US" altLang="ko-KR" dirty="0"/>
              <a:t>)</a:t>
            </a:r>
            <a:r>
              <a:rPr lang="ko-KR" altLang="en-US" dirty="0"/>
              <a:t> 레코드 읽기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실행결과</a:t>
            </a:r>
            <a:endParaRPr lang="en-US" altLang="ko-KR" dirty="0" smtClean="0"/>
          </a:p>
          <a:p>
            <a:r>
              <a:rPr lang="en-US" altLang="ko-KR" dirty="0" smtClean="0"/>
              <a:t>1) </a:t>
            </a:r>
            <a:r>
              <a:rPr lang="ko-KR" altLang="en-US" dirty="0" smtClean="0"/>
              <a:t>삼성전자 레코드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4491"/>
            <a:ext cx="4019550" cy="4200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784" y="2040641"/>
            <a:ext cx="3771900" cy="4524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943" y="1869191"/>
            <a:ext cx="3819525" cy="46958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562225" y="2867025"/>
            <a:ext cx="552450" cy="1333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67475" y="2495550"/>
            <a:ext cx="505543" cy="1809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248900" y="2364491"/>
            <a:ext cx="714375" cy="1120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0716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Adavantage</a:t>
            </a:r>
            <a:r>
              <a:rPr lang="en-US" altLang="ko-KR" dirty="0"/>
              <a:t> Training – </a:t>
            </a:r>
            <a:r>
              <a:rPr lang="ko-KR" altLang="en-US" dirty="0" err="1"/>
              <a:t>일자별주가데이터</a:t>
            </a:r>
            <a:r>
              <a:rPr lang="en-US" altLang="ko-KR" dirty="0"/>
              <a:t>(</a:t>
            </a:r>
            <a:r>
              <a:rPr lang="ko-KR" altLang="en-US" dirty="0"/>
              <a:t>모든 필드</a:t>
            </a:r>
            <a:r>
              <a:rPr lang="en-US" altLang="ko-KR" dirty="0"/>
              <a:t>)</a:t>
            </a:r>
            <a:r>
              <a:rPr lang="ko-KR" altLang="en-US" dirty="0"/>
              <a:t> 레코드 읽기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2) 20150112 </a:t>
            </a:r>
            <a:r>
              <a:rPr lang="ko-KR" altLang="en-US" dirty="0" smtClean="0"/>
              <a:t>레코드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929"/>
            <a:ext cx="2667000" cy="63872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99166"/>
            <a:ext cx="3502109" cy="64071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81175" y="628650"/>
            <a:ext cx="466725" cy="1143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057775" y="762000"/>
            <a:ext cx="600075" cy="1333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29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연결 전 작업 </a:t>
            </a:r>
            <a:r>
              <a:rPr lang="en-US" altLang="ko-KR" dirty="0"/>
              <a:t>– </a:t>
            </a:r>
            <a:r>
              <a:rPr lang="en-US" altLang="ko-KR" dirty="0" err="1"/>
              <a:t>mysql</a:t>
            </a:r>
            <a:r>
              <a:rPr lang="en-US" altLang="ko-KR" dirty="0"/>
              <a:t> JDBC </a:t>
            </a:r>
            <a:r>
              <a:rPr lang="ko-KR" altLang="en-US" dirty="0"/>
              <a:t>커넥터 다운로드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 smtClean="0"/>
              <a:t>다운로드 받은 파일을 압축을 품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endParaRPr lang="en-US" altLang="ko-KR" dirty="0" smtClean="0"/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endParaRPr lang="en-US" altLang="ko-KR" dirty="0" smtClean="0"/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endParaRPr lang="en-US" altLang="ko-KR" dirty="0" smtClean="0"/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 smtClean="0"/>
              <a:t>mysql-connector-java-5.1.46 jar </a:t>
            </a:r>
            <a:r>
              <a:rPr lang="ko-KR" altLang="en-US" dirty="0" smtClean="0"/>
              <a:t>파일을 자바의 </a:t>
            </a:r>
            <a:r>
              <a:rPr lang="en-US" altLang="ko-KR" dirty="0" smtClean="0"/>
              <a:t>jre1.8.0_172\lib\</a:t>
            </a:r>
            <a:r>
              <a:rPr lang="en-US" altLang="ko-KR" dirty="0" err="1" smtClean="0"/>
              <a:t>ext</a:t>
            </a:r>
            <a:r>
              <a:rPr lang="ko-KR" altLang="en-US" dirty="0" smtClean="0"/>
              <a:t>에 넣어준다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99166"/>
            <a:ext cx="5924550" cy="2352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780152"/>
            <a:ext cx="6734175" cy="37528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09575" y="1781175"/>
            <a:ext cx="2000250" cy="4191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71575" y="4800600"/>
            <a:ext cx="5638800" cy="4185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2663" y="2818338"/>
            <a:ext cx="4481262" cy="2677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685925" y="2200275"/>
            <a:ext cx="1038225" cy="257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6200" y="399166"/>
            <a:ext cx="4133850" cy="2294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1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연결 전 작업 </a:t>
            </a:r>
            <a:r>
              <a:rPr lang="en-US" altLang="ko-KR" dirty="0"/>
              <a:t>–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설정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659323" y="399166"/>
            <a:ext cx="5434706" cy="6165850"/>
          </a:xfrm>
        </p:spPr>
        <p:txBody>
          <a:bodyPr/>
          <a:lstStyle/>
          <a:p>
            <a:r>
              <a:rPr lang="en-US" altLang="ko-KR" sz="1400" dirty="0" smtClean="0"/>
              <a:t>1. </a:t>
            </a:r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접속 가능</a:t>
            </a:r>
            <a:r>
              <a:rPr lang="en-US" altLang="ko-KR" sz="1400" dirty="0" smtClean="0"/>
              <a:t>IP</a:t>
            </a:r>
            <a:r>
              <a:rPr lang="ko-KR" altLang="en-US" sz="1400" dirty="0" smtClean="0"/>
              <a:t> 제한 풀기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err="1" smtClean="0"/>
              <a:t>리눅스에서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vi /</a:t>
            </a:r>
            <a:r>
              <a:rPr lang="en-US" altLang="ko-KR" sz="1400" dirty="0" err="1" smtClean="0"/>
              <a:t>etc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mysql.conf.d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mysqld.cnf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입력하여 파일 수정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중간에 </a:t>
            </a:r>
            <a:r>
              <a:rPr lang="en-US" altLang="ko-KR" sz="1400" dirty="0" smtClean="0"/>
              <a:t>bind address… </a:t>
            </a:r>
            <a:r>
              <a:rPr lang="ko-KR" altLang="en-US" sz="1400" dirty="0" smtClean="0"/>
              <a:t>라인을 </a:t>
            </a:r>
            <a:r>
              <a:rPr lang="en-US" altLang="ko-KR" sz="1400" dirty="0" smtClean="0"/>
              <a:t>#</a:t>
            </a:r>
            <a:r>
              <a:rPr lang="ko-KR" altLang="en-US" sz="1400" dirty="0" smtClean="0"/>
              <a:t>으로 주석처리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아무 </a:t>
            </a:r>
            <a:r>
              <a:rPr lang="en-US" altLang="ko-KR" sz="1400" dirty="0" smtClean="0"/>
              <a:t>IP</a:t>
            </a:r>
            <a:r>
              <a:rPr lang="ko-KR" altLang="en-US" sz="1400" dirty="0" smtClean="0"/>
              <a:t>주소든지 접속하도록 함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기존에는 서버 자신의 </a:t>
            </a:r>
            <a:r>
              <a:rPr lang="en-US" altLang="ko-KR" sz="1400" dirty="0" smtClean="0"/>
              <a:t>IP</a:t>
            </a:r>
            <a:r>
              <a:rPr lang="ko-KR" altLang="en-US" sz="1400" dirty="0" smtClean="0"/>
              <a:t>주소만 접속하도록 되어있다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2. </a:t>
            </a:r>
            <a:r>
              <a:rPr lang="en-US" altLang="ko-KR" sz="1400" dirty="0" err="1" smtClean="0"/>
              <a:t>mysql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접근 권한 풀기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mysql</a:t>
            </a:r>
            <a:r>
              <a:rPr lang="ko-KR" altLang="en-US" sz="1400" dirty="0" smtClean="0"/>
              <a:t>에서</a:t>
            </a:r>
            <a:endParaRPr lang="en-US" altLang="ko-KR" sz="1400" dirty="0" smtClean="0"/>
          </a:p>
          <a:p>
            <a:r>
              <a:rPr lang="en-US" altLang="ko-KR" sz="1400" dirty="0" smtClean="0"/>
              <a:t>- grant all privileges on *.* to root@’%’ identified by ‘</a:t>
            </a:r>
            <a:r>
              <a:rPr lang="ko-KR" altLang="en-US" sz="1400" dirty="0" smtClean="0"/>
              <a:t>비밀번호</a:t>
            </a:r>
            <a:r>
              <a:rPr lang="en-US" altLang="ko-KR" sz="1400" dirty="0" smtClean="0"/>
              <a:t>‘;</a:t>
            </a:r>
          </a:p>
          <a:p>
            <a:r>
              <a:rPr lang="en-US" altLang="ko-KR" sz="1400" dirty="0" smtClean="0"/>
              <a:t>-&gt; grant </a:t>
            </a:r>
            <a:r>
              <a:rPr lang="en-US" altLang="ko-KR" sz="1400" dirty="0"/>
              <a:t>all </a:t>
            </a:r>
            <a:r>
              <a:rPr lang="en-US" altLang="ko-KR" sz="1400" dirty="0" smtClean="0"/>
              <a:t>privileges : </a:t>
            </a:r>
            <a:r>
              <a:rPr lang="ko-KR" altLang="en-US" sz="1400" dirty="0" smtClean="0"/>
              <a:t>모든 </a:t>
            </a:r>
            <a:r>
              <a:rPr lang="ko-KR" altLang="en-US" sz="1400" dirty="0"/>
              <a:t>권한을 부여함</a:t>
            </a:r>
            <a:endParaRPr lang="en-US" altLang="ko-KR" sz="1400" dirty="0"/>
          </a:p>
          <a:p>
            <a:r>
              <a:rPr lang="en-US" altLang="ko-KR" sz="1400" dirty="0" smtClean="0"/>
              <a:t>-&gt; on *.* : </a:t>
            </a:r>
            <a:r>
              <a:rPr lang="ko-KR" altLang="en-US" sz="1400" dirty="0"/>
              <a:t>모든 데이터베이스의 모든 테이블에 대하여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 err="1"/>
              <a:t>데이터베이스명</a:t>
            </a:r>
            <a:r>
              <a:rPr lang="en-US" altLang="ko-KR" sz="1400" dirty="0"/>
              <a:t>.</a:t>
            </a:r>
            <a:r>
              <a:rPr lang="ko-KR" altLang="en-US" sz="1400" dirty="0" err="1"/>
              <a:t>테이블명</a:t>
            </a:r>
            <a:r>
              <a:rPr lang="ko-KR" altLang="en-US" sz="1400" dirty="0"/>
              <a:t> </a:t>
            </a:r>
            <a:r>
              <a:rPr lang="en-US" altLang="ko-KR" sz="1400" dirty="0"/>
              <a:t>-&gt; </a:t>
            </a:r>
            <a:r>
              <a:rPr lang="ko-KR" altLang="en-US" sz="1400" dirty="0"/>
              <a:t>테이블 호출 방법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-&gt; to </a:t>
            </a:r>
            <a:r>
              <a:rPr lang="en-US" altLang="ko-KR" sz="1400" dirty="0"/>
              <a:t>root@’%’ identified by ‘</a:t>
            </a:r>
            <a:r>
              <a:rPr lang="ko-KR" altLang="en-US" sz="1400" dirty="0"/>
              <a:t>비밀번호</a:t>
            </a:r>
            <a:r>
              <a:rPr lang="en-US" altLang="ko-KR" sz="1400" dirty="0" smtClean="0"/>
              <a:t>’</a:t>
            </a:r>
          </a:p>
          <a:p>
            <a:r>
              <a:rPr lang="en-US" altLang="ko-KR" sz="1400" dirty="0" smtClean="0"/>
              <a:t>: </a:t>
            </a:r>
            <a:r>
              <a:rPr lang="ko-KR" altLang="en-US" sz="1400" dirty="0" smtClean="0"/>
              <a:t>모든 </a:t>
            </a:r>
            <a:r>
              <a:rPr lang="ko-KR" altLang="en-US" sz="1400" dirty="0"/>
              <a:t>호스트</a:t>
            </a:r>
            <a:r>
              <a:rPr lang="en-US" altLang="ko-KR" sz="1400" dirty="0"/>
              <a:t>(%)</a:t>
            </a:r>
            <a:r>
              <a:rPr lang="ko-KR" altLang="en-US" sz="1400" dirty="0"/>
              <a:t>의 </a:t>
            </a:r>
            <a:r>
              <a:rPr lang="en-US" altLang="ko-KR" sz="1400" dirty="0"/>
              <a:t>root</a:t>
            </a:r>
            <a:r>
              <a:rPr lang="ko-KR" altLang="en-US" sz="1400" dirty="0"/>
              <a:t>계정에게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smtClean="0"/>
              <a:t>: ‘</a:t>
            </a:r>
            <a:r>
              <a:rPr lang="ko-KR" altLang="en-US" sz="1400" dirty="0"/>
              <a:t>비밀번호</a:t>
            </a:r>
            <a:r>
              <a:rPr lang="en-US" altLang="ko-KR" sz="1400" dirty="0"/>
              <a:t>‘</a:t>
            </a:r>
            <a:r>
              <a:rPr lang="ko-KR" altLang="en-US" sz="1400" dirty="0"/>
              <a:t>를 가지고</a:t>
            </a:r>
            <a:r>
              <a:rPr lang="en-US" altLang="ko-KR" sz="1400" dirty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3. 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접근 권한 </a:t>
            </a:r>
            <a:r>
              <a:rPr lang="ko-KR" altLang="en-US" sz="1400" dirty="0"/>
              <a:t>확인하기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76130"/>
          <a:stretch/>
        </p:blipFill>
        <p:spPr>
          <a:xfrm>
            <a:off x="9106" y="603850"/>
            <a:ext cx="4800600" cy="68435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9866" y="604160"/>
            <a:ext cx="4466073" cy="2581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34047"/>
          <a:stretch/>
        </p:blipFill>
        <p:spPr>
          <a:xfrm>
            <a:off x="9106" y="1655256"/>
            <a:ext cx="6267450" cy="66588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106" y="2105991"/>
            <a:ext cx="3146753" cy="1936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71131"/>
            <a:ext cx="6534150" cy="11906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r="1513"/>
          <a:stretch/>
        </p:blipFill>
        <p:spPr>
          <a:xfrm>
            <a:off x="1" y="4328806"/>
            <a:ext cx="6594776" cy="1905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50943" y="5047326"/>
            <a:ext cx="6260951" cy="1721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29428" y="5692784"/>
            <a:ext cx="6282466" cy="1613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2777463"/>
            <a:ext cx="6411894" cy="8928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02766" y="2771131"/>
            <a:ext cx="1753497" cy="1999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410051" y="2724809"/>
            <a:ext cx="580913" cy="257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055510" y="2724809"/>
            <a:ext cx="3356384" cy="2462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-163017" y="431800"/>
            <a:ext cx="6569000" cy="2032000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-163017" y="2652184"/>
            <a:ext cx="6757794" cy="1424516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-81508" y="4265084"/>
            <a:ext cx="6740831" cy="2059516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54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연결 전 작업 </a:t>
            </a:r>
            <a:r>
              <a:rPr lang="en-US" altLang="ko-KR" dirty="0"/>
              <a:t>–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서버 설정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포트 지정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en-US" altLang="ko-KR" dirty="0" err="1" smtClean="0"/>
              <a:t>VirtualBox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3306</a:t>
            </a:r>
            <a:r>
              <a:rPr lang="ko-KR" altLang="en-US" dirty="0" smtClean="0"/>
              <a:t>으로 포트 </a:t>
            </a:r>
            <a:r>
              <a:rPr lang="ko-KR" altLang="en-US" dirty="0" err="1" smtClean="0"/>
              <a:t>포워딩을</a:t>
            </a:r>
            <a:r>
              <a:rPr lang="ko-KR" altLang="en-US" dirty="0" smtClean="0"/>
              <a:t> 설정함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-602"/>
          <a:stretch/>
        </p:blipFill>
        <p:spPr>
          <a:xfrm>
            <a:off x="121472" y="678864"/>
            <a:ext cx="7086600" cy="42066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304" y="399166"/>
            <a:ext cx="2962275" cy="1828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72" y="4985721"/>
            <a:ext cx="6305550" cy="14478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8824" y="860612"/>
            <a:ext cx="688489" cy="6239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2663" y="2603351"/>
            <a:ext cx="952193" cy="3550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47595" y="3571539"/>
            <a:ext cx="1387737" cy="2904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2663" y="5561704"/>
            <a:ext cx="5814650" cy="3119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9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398954" y="1341438"/>
            <a:ext cx="990404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1950" indent="-361950" algn="l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marL="361950" indent="-361950" algn="l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61950" indent="-361950" algn="l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61950" indent="-361950" algn="l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61950" indent="-361950" algn="l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19150" indent="-36195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1276350" indent="-36195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733550" indent="-36195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2190750" indent="-36195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/>
            <a:r>
              <a:rPr lang="ko-KR" altLang="en-US" sz="4800" kern="0" dirty="0" smtClean="0">
                <a:solidFill>
                  <a:srgbClr val="000000"/>
                </a:solidFill>
              </a:rPr>
              <a:t>실습</a:t>
            </a:r>
            <a:endParaRPr lang="ko-KR" altLang="en-US" sz="48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818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JDBC </a:t>
            </a:r>
            <a:r>
              <a:rPr lang="ko-KR" altLang="en-US" dirty="0" smtClean="0"/>
              <a:t>기본 프로그램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 smtClean="0"/>
              <a:t>1. </a:t>
            </a:r>
            <a:r>
              <a:rPr lang="en-US" altLang="ko-KR" sz="1400" dirty="0"/>
              <a:t>Connection </a:t>
            </a:r>
            <a:r>
              <a:rPr lang="en-US" altLang="ko-KR" sz="1400" dirty="0" smtClean="0"/>
              <a:t>conn </a:t>
            </a:r>
          </a:p>
          <a:p>
            <a:r>
              <a:rPr lang="en-US" altLang="ko-KR" sz="1400" dirty="0" smtClean="0"/>
              <a:t>- JAVA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DBMS </a:t>
            </a:r>
            <a:r>
              <a:rPr lang="ko-KR" altLang="en-US" sz="1400" dirty="0" smtClean="0"/>
              <a:t>연결하는 객체 생성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인스턴스화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dmbs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ip</a:t>
            </a:r>
            <a:r>
              <a:rPr lang="ko-KR" altLang="en-US" sz="1400" dirty="0" smtClean="0"/>
              <a:t>주소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데이터베이스명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계정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비밀번호 입력</a:t>
            </a:r>
            <a:endParaRPr lang="en-US" altLang="ko-KR" sz="1400" dirty="0"/>
          </a:p>
          <a:p>
            <a:r>
              <a:rPr lang="en-US" altLang="ko-KR" sz="1400" dirty="0" smtClean="0"/>
              <a:t>2. </a:t>
            </a:r>
            <a:r>
              <a:rPr lang="en-US" altLang="ko-KR" sz="1400" dirty="0"/>
              <a:t>Statement </a:t>
            </a:r>
            <a:r>
              <a:rPr lang="en-US" altLang="ko-KR" sz="1400" dirty="0" err="1"/>
              <a:t>stmt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DBMS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JAVA</a:t>
            </a:r>
            <a:r>
              <a:rPr lang="ko-KR" altLang="en-US" sz="1400" dirty="0" smtClean="0"/>
              <a:t>의 </a:t>
            </a:r>
            <a:r>
              <a:rPr lang="ko-KR" altLang="en-US" sz="1400" dirty="0" err="1" smtClean="0"/>
              <a:t>쿼리문을</a:t>
            </a:r>
            <a:r>
              <a:rPr lang="ko-KR" altLang="en-US" sz="1400" dirty="0" smtClean="0"/>
              <a:t> 전달하는 객체 생성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인스턴스화</a:t>
            </a:r>
            <a:endParaRPr lang="en-US" altLang="ko-KR" sz="1400" dirty="0" smtClean="0"/>
          </a:p>
          <a:p>
            <a:r>
              <a:rPr lang="en-US" altLang="ko-KR" sz="1400" dirty="0" smtClean="0"/>
              <a:t>3. </a:t>
            </a:r>
            <a:r>
              <a:rPr lang="en-US" altLang="ko-KR" sz="1400" dirty="0" err="1" smtClean="0"/>
              <a:t>ResultSet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rset</a:t>
            </a:r>
            <a:endParaRPr lang="en-US" altLang="ko-KR" sz="1400" dirty="0"/>
          </a:p>
          <a:p>
            <a:r>
              <a:rPr lang="en-US" altLang="ko-KR" sz="1400" dirty="0" smtClean="0"/>
              <a:t>- DBMS</a:t>
            </a:r>
            <a:r>
              <a:rPr lang="ko-KR" altLang="en-US" sz="1400" dirty="0" smtClean="0"/>
              <a:t>의 </a:t>
            </a:r>
            <a:r>
              <a:rPr lang="ko-KR" altLang="en-US" sz="1400" dirty="0" err="1" smtClean="0"/>
              <a:t>쿼리문</a:t>
            </a:r>
            <a:r>
              <a:rPr lang="ko-KR" altLang="en-US" sz="1400" dirty="0" smtClean="0"/>
              <a:t> 실행 결과를 다시 </a:t>
            </a:r>
            <a:r>
              <a:rPr lang="en-US" altLang="ko-KR" sz="1400" dirty="0" smtClean="0"/>
              <a:t>JAVA</a:t>
            </a:r>
            <a:r>
              <a:rPr lang="ko-KR" altLang="en-US" sz="1400" dirty="0" smtClean="0"/>
              <a:t>에 저장하는 객체 생성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인스턴스화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stmt.executeQuery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쿼리문</a:t>
            </a:r>
            <a:r>
              <a:rPr lang="en-US" altLang="ko-KR" sz="1400" dirty="0" smtClean="0"/>
              <a:t>)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실행하여 </a:t>
            </a:r>
            <a:r>
              <a:rPr lang="en-US" altLang="ko-KR" sz="1400" dirty="0" err="1" smtClean="0"/>
              <a:t>rset</a:t>
            </a:r>
            <a:r>
              <a:rPr lang="ko-KR" altLang="en-US" sz="1400" dirty="0" smtClean="0"/>
              <a:t>에 저장함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4. </a:t>
            </a:r>
            <a:r>
              <a:rPr lang="en-US" altLang="ko-KR" sz="1400" dirty="0" err="1" smtClean="0"/>
              <a:t>rset</a:t>
            </a:r>
            <a:endParaRPr lang="en-US" altLang="ko-KR" sz="1400" dirty="0" smtClean="0"/>
          </a:p>
          <a:p>
            <a:r>
              <a:rPr lang="en-US" altLang="ko-KR" sz="1400" dirty="0" smtClean="0"/>
              <a:t>- JAVA</a:t>
            </a:r>
            <a:r>
              <a:rPr lang="ko-KR" altLang="en-US" sz="1400" dirty="0" smtClean="0"/>
              <a:t>에 </a:t>
            </a:r>
            <a:r>
              <a:rPr lang="ko-KR" altLang="en-US" sz="1400" dirty="0" err="1" smtClean="0"/>
              <a:t>쿼리문</a:t>
            </a:r>
            <a:r>
              <a:rPr lang="ko-KR" altLang="en-US" sz="1400" dirty="0" smtClean="0"/>
              <a:t> 실행 결과 출력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rset.next</a:t>
            </a:r>
            <a:r>
              <a:rPr lang="en-US" altLang="ko-KR" sz="1400" dirty="0" smtClean="0"/>
              <a:t>() : </a:t>
            </a:r>
            <a:r>
              <a:rPr lang="ko-KR" altLang="en-US" sz="1400" dirty="0" smtClean="0"/>
              <a:t>레코드를 순서대로 가져옴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rset.getString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번호</a:t>
            </a:r>
            <a:r>
              <a:rPr lang="en-US" altLang="ko-KR" sz="1400" dirty="0" smtClean="0"/>
              <a:t>) : </a:t>
            </a:r>
            <a:r>
              <a:rPr lang="ko-KR" altLang="en-US" sz="1400" dirty="0" smtClean="0"/>
              <a:t>레코드의 해당 번호 </a:t>
            </a:r>
            <a:r>
              <a:rPr lang="ko-KR" altLang="en-US" sz="1400" dirty="0" err="1" smtClean="0"/>
              <a:t>필드값을</a:t>
            </a:r>
            <a:r>
              <a:rPr lang="ko-KR" altLang="en-US" sz="1400" dirty="0" smtClean="0"/>
              <a:t> 가져옴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5. </a:t>
            </a:r>
            <a:r>
              <a:rPr lang="ko-KR" altLang="en-US" sz="1400" dirty="0" smtClean="0"/>
              <a:t>닫아주기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역순으로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실행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6. </a:t>
            </a:r>
            <a:r>
              <a:rPr lang="ko-KR" altLang="en-US" sz="1400" dirty="0" smtClean="0"/>
              <a:t>실행 결과</a:t>
            </a:r>
            <a:endParaRPr lang="en-US" altLang="ko-KR" sz="1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905" y="4816739"/>
            <a:ext cx="1381125" cy="1028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217" y="4784105"/>
            <a:ext cx="942975" cy="895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738" y="4784105"/>
            <a:ext cx="1023937" cy="1533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9166"/>
            <a:ext cx="7459579" cy="392278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38200" y="1809750"/>
            <a:ext cx="6496050" cy="323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8199" y="2181226"/>
            <a:ext cx="3876675" cy="2857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8200" y="2524125"/>
            <a:ext cx="6496050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8199" y="3124200"/>
            <a:ext cx="6621380" cy="4199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38199" y="3544184"/>
            <a:ext cx="2355831" cy="3714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85545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2734</TotalTime>
  <Words>2165</Words>
  <Application>Microsoft Office PowerPoint</Application>
  <PresentationFormat>와이드스크린</PresentationFormat>
  <Paragraphs>499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48</vt:i4>
      </vt:variant>
    </vt:vector>
  </HeadingPairs>
  <TitlesOfParts>
    <vt:vector size="53" baseType="lpstr">
      <vt:lpstr>굴림</vt:lpstr>
      <vt:lpstr>맑은 고딕</vt:lpstr>
      <vt:lpstr>Arial</vt:lpstr>
      <vt:lpstr>디자인 사용자 지정</vt:lpstr>
      <vt:lpstr>3_Default Design</vt:lpstr>
      <vt:lpstr>10강</vt:lpstr>
      <vt:lpstr>PowerPoint 프레젠테이션</vt:lpstr>
      <vt:lpstr>1. 데이터베이스 연결 전 작업 – mysql JDBC 커넥터 다운로드</vt:lpstr>
      <vt:lpstr>1. 데이터베이스 연결 전 작업 – mysql JDBC 커넥터 다운로드</vt:lpstr>
      <vt:lpstr>1. 데이터베이스 연결 전 작업 – mysql JDBC 커넥터 다운로드</vt:lpstr>
      <vt:lpstr>1. 데이터베이스 연결 전 작업 – mysql 서버 설정 </vt:lpstr>
      <vt:lpstr>1. 데이터베이스 연결 전 작업 – mysql 서버 설정 </vt:lpstr>
      <vt:lpstr>PowerPoint 프레젠테이션</vt:lpstr>
      <vt:lpstr>1. JDBC 기본 프로그램</vt:lpstr>
      <vt:lpstr>2. 테이블 만들기</vt:lpstr>
      <vt:lpstr>3. 테이블 지우기</vt:lpstr>
      <vt:lpstr>4. 레코드 입력</vt:lpstr>
      <vt:lpstr>5. 레코드 읽기</vt:lpstr>
      <vt:lpstr>6. FreeWifi 테이블 만들기</vt:lpstr>
      <vt:lpstr>7. FreeWifi 테이블 지우기</vt:lpstr>
      <vt:lpstr>8. Freewifi 레코드 입력</vt:lpstr>
      <vt:lpstr>8. Freewifi 레코드 입력</vt:lpstr>
      <vt:lpstr>9. Freewifi 레코드 읽기</vt:lpstr>
      <vt:lpstr>9. Freewifi 레코드 읽기</vt:lpstr>
      <vt:lpstr>PowerPoint 프레젠테이션</vt:lpstr>
      <vt:lpstr>1. Basic Training (1) – 전국도시공원표준데이터 테이블 만들기</vt:lpstr>
      <vt:lpstr>1. Basic Training (1) – 전국도시공원표준데이터 테이블 지우기</vt:lpstr>
      <vt:lpstr>1. Basic Training (1) – 전국도시공원표준데이터 레코드 쓰기</vt:lpstr>
      <vt:lpstr>1. Basic Training (1) – 전국도시공원표준데이터 레코드 쓰기</vt:lpstr>
      <vt:lpstr>1. Basic Training (1) – 전국도시공원표준데이터 레코드 읽기</vt:lpstr>
      <vt:lpstr>1. Basic Training (1) – 전국도시공원표준데이터 레코드 읽기</vt:lpstr>
      <vt:lpstr>2. Basic Training (2) – 성적 테이블 만들기, 지우기</vt:lpstr>
      <vt:lpstr>2. Basic Training (2) – 성적 테이블 만들기, 지우기</vt:lpstr>
      <vt:lpstr>2. Basic Training (2) – 성적 레코드 쓰기</vt:lpstr>
      <vt:lpstr>2. Basic Training (2) – 성적 레코드 읽기</vt:lpstr>
      <vt:lpstr>2. Basic Training (2) – 성적 레코드 읽기</vt:lpstr>
      <vt:lpstr>2. Basic Training (2) – 성적 레코드 읽기</vt:lpstr>
      <vt:lpstr>3. Training – 일자별주가데이터 테이블 만들기</vt:lpstr>
      <vt:lpstr>3. Training – 일자별주가데이터 테이블 지우기</vt:lpstr>
      <vt:lpstr>3. Training – 일자별주가데이터 레코드 쓰기</vt:lpstr>
      <vt:lpstr>3. Training – 일자별주가데이터 레코드 쓰기</vt:lpstr>
      <vt:lpstr>3. Training – 일자별주가데이터 레코드 읽기</vt:lpstr>
      <vt:lpstr>3. Training – 일자별주가데이터 레코드 읽기</vt:lpstr>
      <vt:lpstr>4. Adavantage Training – 일자별주가데이터(모든 필드) 테이블 만들기</vt:lpstr>
      <vt:lpstr>4. Adavantage Training – 일자별주가데이터(모든 필드) 테이블 만들기</vt:lpstr>
      <vt:lpstr>4. Adavantage Training – 일자별주가데이터(모든 필드) 테이블 지우기</vt:lpstr>
      <vt:lpstr>4. Adavantage Training – 일자별주가데이터(모든 필드) 레코드 쓰기</vt:lpstr>
      <vt:lpstr>4. Adavantage Training – 일자별주가데이터(모든 필드) 레코드 쓰기</vt:lpstr>
      <vt:lpstr>4. Adavantage Training – 일자별주가데이터(모든 필드) 레코드 쓰기</vt:lpstr>
      <vt:lpstr>4. Adavantage Training – 일자별주가데이터(모든 필드) 레코드 읽기</vt:lpstr>
      <vt:lpstr>4. Adavantage Training – 일자별주가데이터(모든 필드) 레코드 읽기</vt:lpstr>
      <vt:lpstr>4. Adavantage Training – 일자별주가데이터(모든 필드) 레코드 읽기</vt:lpstr>
      <vt:lpstr>4. Adavantage Training – 일자별주가데이터(모든 필드) 레코드 읽기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401ST-12</dc:creator>
  <cp:lastModifiedBy>kopo</cp:lastModifiedBy>
  <cp:revision>88</cp:revision>
  <dcterms:created xsi:type="dcterms:W3CDTF">2018-03-29T02:29:13Z</dcterms:created>
  <dcterms:modified xsi:type="dcterms:W3CDTF">2018-06-02T04:28:20Z</dcterms:modified>
</cp:coreProperties>
</file>