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  <p:sldMasterId id="2147483664" r:id="rId2"/>
  </p:sldMasterIdLst>
  <p:notesMasterIdLst>
    <p:notesMasterId r:id="rId32"/>
  </p:notesMasterIdLst>
  <p:handoutMasterIdLst>
    <p:handoutMasterId r:id="rId33"/>
  </p:handoutMasterIdLst>
  <p:sldIdLst>
    <p:sldId id="265" r:id="rId3"/>
    <p:sldId id="272" r:id="rId4"/>
    <p:sldId id="273" r:id="rId5"/>
    <p:sldId id="274" r:id="rId6"/>
    <p:sldId id="275" r:id="rId7"/>
    <p:sldId id="276" r:id="rId8"/>
    <p:sldId id="277" r:id="rId9"/>
    <p:sldId id="279" r:id="rId10"/>
    <p:sldId id="278" r:id="rId11"/>
    <p:sldId id="284" r:id="rId12"/>
    <p:sldId id="285" r:id="rId13"/>
    <p:sldId id="286" r:id="rId14"/>
    <p:sldId id="287" r:id="rId15"/>
    <p:sldId id="288" r:id="rId16"/>
    <p:sldId id="289" r:id="rId17"/>
    <p:sldId id="282" r:id="rId18"/>
    <p:sldId id="280" r:id="rId19"/>
    <p:sldId id="290" r:id="rId20"/>
    <p:sldId id="283" r:id="rId21"/>
    <p:sldId id="291" r:id="rId22"/>
    <p:sldId id="292" r:id="rId23"/>
    <p:sldId id="293" r:id="rId24"/>
    <p:sldId id="294" r:id="rId25"/>
    <p:sldId id="295" r:id="rId26"/>
    <p:sldId id="296" r:id="rId27"/>
    <p:sldId id="298" r:id="rId28"/>
    <p:sldId id="297" r:id="rId29"/>
    <p:sldId id="300" r:id="rId30"/>
    <p:sldId id="299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DF8D2-A5DF-42CD-AF28-C606D042E169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DBEA6-B034-41F1-B955-E7F497805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361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F1994-F284-4F73-B823-212538B2F71B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4D61A-A305-42B4-B9E2-E67FBE64C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14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98954" y="1341438"/>
            <a:ext cx="990404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84478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05326"/>
            <a:ext cx="12192000" cy="1540042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516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 hasCustomPrompt="1"/>
          </p:nvPr>
        </p:nvSpPr>
        <p:spPr>
          <a:xfrm>
            <a:off x="252663" y="0"/>
            <a:ext cx="11762874" cy="31282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ko-KR" dirty="0" smtClean="0"/>
              <a:t>1. </a:t>
            </a: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696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431" y="44451"/>
            <a:ext cx="11043138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637192" y="5863451"/>
            <a:ext cx="2731477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9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1954" y="348665"/>
            <a:ext cx="12190046" cy="0"/>
          </a:xfrm>
          <a:prstGeom prst="line">
            <a:avLst/>
          </a:prstGeom>
          <a:noFill/>
          <a:ln w="28575">
            <a:solidFill>
              <a:srgbClr val="724FB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</a:pPr>
            <a:endParaRPr lang="ko-KR" altLang="en-US" sz="1600" b="1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64054" y="6603712"/>
            <a:ext cx="1414063" cy="248022"/>
          </a:xfrm>
          <a:prstGeom prst="rect">
            <a:avLst/>
          </a:prstGeom>
        </p:spPr>
      </p:pic>
      <p:sp>
        <p:nvSpPr>
          <p:cNvPr id="11" name="Line 11"/>
          <p:cNvSpPr>
            <a:spLocks noChangeShapeType="1"/>
          </p:cNvSpPr>
          <p:nvPr userDrawn="1"/>
        </p:nvSpPr>
        <p:spPr bwMode="ltGray">
          <a:xfrm flipV="1">
            <a:off x="1954" y="6597446"/>
            <a:ext cx="12192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 latinLnBrk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100000"/>
              <a:buFontTx/>
              <a:buChar char="•"/>
              <a:defRPr/>
            </a:pPr>
            <a:endParaRPr lang="ko-KR" altLang="en-US" sz="10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24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98954" y="1341438"/>
            <a:ext cx="9904047" cy="1295400"/>
          </a:xfrm>
          <a:prstGeom prst="rect">
            <a:avLst/>
          </a:prstGeom>
        </p:spPr>
        <p:txBody>
          <a:bodyPr anchor="ctr"/>
          <a:lstStyle/>
          <a:p>
            <a:pPr marL="0" indent="0" eaLnBrk="1" hangingPunct="1"/>
            <a:r>
              <a:rPr lang="ko-KR" altLang="en-US" sz="4800" dirty="0" err="1" smtClean="0"/>
              <a:t>웹서버프로그래밍</a:t>
            </a:r>
            <a:r>
              <a:rPr lang="en-US" altLang="ko-KR" sz="4800" dirty="0"/>
              <a:t> </a:t>
            </a:r>
            <a:r>
              <a:rPr lang="en-US" altLang="ko-KR" sz="4800" dirty="0" smtClean="0"/>
              <a:t>8</a:t>
            </a:r>
            <a:r>
              <a:rPr lang="ko-KR" altLang="en-US" sz="4800" dirty="0" smtClean="0"/>
              <a:t>강 </a:t>
            </a:r>
            <a:r>
              <a:rPr lang="ko-KR" altLang="en-US" sz="4800" dirty="0" err="1" smtClean="0"/>
              <a:t>댓글</a:t>
            </a:r>
            <a:r>
              <a:rPr lang="ko-KR" altLang="en-US" sz="4800" dirty="0" smtClean="0"/>
              <a:t> 게시판</a:t>
            </a:r>
            <a:endParaRPr lang="ko-KR" altLang="en-US" sz="4800" dirty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8113379" y="5076741"/>
            <a:ext cx="34623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Kopo08 </a:t>
            </a:r>
            <a:r>
              <a:rPr kumimoji="1"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송태양</a:t>
            </a:r>
            <a:endParaRPr kumimoji="1" lang="ko-KR" altLang="en-US" sz="2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219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프로그램 구현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</a:t>
            </a:r>
            <a:r>
              <a:rPr lang="ko-KR" altLang="en-US" dirty="0" smtClean="0"/>
              <a:t>글 </a:t>
            </a:r>
            <a:r>
              <a:rPr lang="ko-KR" altLang="en-US" dirty="0" smtClean="0"/>
              <a:t>쓰기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gongji_</a:t>
            </a:r>
            <a:r>
              <a:rPr lang="en-US" altLang="ko-KR" dirty="0" err="1" smtClean="0"/>
              <a:t>new</a:t>
            </a:r>
            <a:r>
              <a:rPr lang="en-US" altLang="ko-KR" dirty="0" err="1" smtClean="0"/>
              <a:t>.jsp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495" y="2251280"/>
            <a:ext cx="8399009" cy="429942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5334000" y="2143125"/>
            <a:ext cx="1495425" cy="85725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019425" y="3800475"/>
            <a:ext cx="1495425" cy="8572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17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425"/>
          <a:stretch/>
        </p:blipFill>
        <p:spPr>
          <a:xfrm>
            <a:off x="0" y="438150"/>
            <a:ext cx="5343525" cy="471263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836" y="5010655"/>
            <a:ext cx="6672012" cy="15235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820" y="438150"/>
            <a:ext cx="4629150" cy="4352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34185" y="4972234"/>
            <a:ext cx="5620813" cy="1600438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html </a:t>
            </a:r>
            <a:r>
              <a:rPr lang="ko-KR" altLang="en-US" sz="1400" dirty="0" smtClean="0"/>
              <a:t>에디터 추가하기</a:t>
            </a:r>
            <a:endParaRPr lang="en-US" altLang="ko-KR" sz="1400" dirty="0" smtClean="0"/>
          </a:p>
          <a:p>
            <a:r>
              <a:rPr lang="en-US" altLang="ko-KR" sz="1400" dirty="0" smtClean="0"/>
              <a:t>1) </a:t>
            </a:r>
            <a:r>
              <a:rPr lang="ko-KR" altLang="en-US" sz="1400" dirty="0" err="1" smtClean="0"/>
              <a:t>오픈소스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html</a:t>
            </a:r>
            <a:r>
              <a:rPr lang="ko-KR" altLang="en-US" sz="1400" dirty="0" smtClean="0"/>
              <a:t>에디터인 </a:t>
            </a:r>
            <a:r>
              <a:rPr lang="en-US" altLang="ko-KR" sz="1400" dirty="0" err="1" smtClean="0"/>
              <a:t>summernote</a:t>
            </a:r>
            <a:r>
              <a:rPr lang="ko-KR" altLang="en-US" sz="1400" dirty="0" smtClean="0"/>
              <a:t>를 추가하기 위하여 필요한 소스들을 가져옴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2) html </a:t>
            </a:r>
            <a:r>
              <a:rPr lang="ko-KR" altLang="en-US" sz="1400" dirty="0" smtClean="0"/>
              <a:t>에디터가 적용될 표의 셀에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를 주고 </a:t>
            </a:r>
            <a:r>
              <a:rPr lang="en-US" altLang="ko-KR" sz="1400" dirty="0" err="1" smtClean="0"/>
              <a:t>summernote</a:t>
            </a:r>
            <a:r>
              <a:rPr lang="ko-KR" altLang="en-US" sz="1400" dirty="0" smtClean="0"/>
              <a:t>를 적용시킴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6635" y="438150"/>
            <a:ext cx="1743075" cy="29146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52475" y="990600"/>
            <a:ext cx="4524375" cy="31146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781925" y="990600"/>
            <a:ext cx="2000250" cy="152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172820" y="1895475"/>
            <a:ext cx="4533405" cy="2895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9105900" y="1143000"/>
            <a:ext cx="28575" cy="7524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5736429" y="3871190"/>
            <a:ext cx="352425" cy="348569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0787557" y="1583686"/>
            <a:ext cx="352425" cy="348569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86635" y="438150"/>
            <a:ext cx="1690440" cy="29051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972234"/>
            <a:ext cx="6608340" cy="16004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3" idx="0"/>
          </p:cNvCxnSpPr>
          <p:nvPr/>
        </p:nvCxnSpPr>
        <p:spPr>
          <a:xfrm flipH="1" flipV="1">
            <a:off x="5912641" y="3448050"/>
            <a:ext cx="1" cy="4231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3" idx="4"/>
          </p:cNvCxnSpPr>
          <p:nvPr/>
        </p:nvCxnSpPr>
        <p:spPr>
          <a:xfrm flipH="1">
            <a:off x="5912641" y="4219759"/>
            <a:ext cx="1" cy="6655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32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209"/>
            <a:ext cx="6677025" cy="17907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3209"/>
            <a:ext cx="1228725" cy="381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14720" y="603709"/>
            <a:ext cx="4928937" cy="738664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버튼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목록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gongji_list.jsp</a:t>
            </a:r>
            <a:r>
              <a:rPr lang="ko-KR" altLang="en-US" sz="1400" dirty="0" smtClean="0"/>
              <a:t>로 연결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쓰기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입력란에서 작성한 값들을 </a:t>
            </a:r>
            <a:r>
              <a:rPr lang="en-US" altLang="ko-KR" sz="1400" dirty="0" err="1" smtClean="0"/>
              <a:t>submi</a:t>
            </a:r>
            <a:r>
              <a:rPr lang="ko-KR" altLang="en-US" sz="1400" dirty="0" err="1" smtClean="0"/>
              <a:t>으로</a:t>
            </a:r>
            <a:r>
              <a:rPr lang="ko-KR" altLang="en-US" sz="1400" dirty="0" smtClean="0"/>
              <a:t> 제출함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" y="2875043"/>
            <a:ext cx="6534150" cy="209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b="49568"/>
          <a:stretch/>
        </p:blipFill>
        <p:spPr>
          <a:xfrm>
            <a:off x="71437" y="3218696"/>
            <a:ext cx="5083460" cy="26106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t="49178" b="75"/>
          <a:stretch/>
        </p:blipFill>
        <p:spPr>
          <a:xfrm>
            <a:off x="5258945" y="3218696"/>
            <a:ext cx="4706369" cy="24320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14720" y="1606828"/>
            <a:ext cx="4928937" cy="954107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en-US" altLang="ko-KR" sz="1400" dirty="0" smtClean="0"/>
              <a:t>. submit </a:t>
            </a:r>
            <a:r>
              <a:rPr lang="ko-KR" altLang="en-US" sz="1400" dirty="0" smtClean="0"/>
              <a:t>하기</a:t>
            </a:r>
            <a:endParaRPr lang="en-US" altLang="ko-KR" sz="1400" dirty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작성한 글을 </a:t>
            </a:r>
            <a:r>
              <a:rPr lang="en-US" altLang="ko-KR" sz="1400" dirty="0" err="1" smtClean="0"/>
              <a:t>gongji_newinsert.jsp</a:t>
            </a:r>
            <a:r>
              <a:rPr lang="ko-KR" altLang="en-US" sz="1400" dirty="0" smtClean="0"/>
              <a:t>로 넘겨줌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작성 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파일에 대해 제약사항을 체크한 뒤 </a:t>
            </a:r>
            <a:r>
              <a:rPr lang="en-US" altLang="ko-KR" sz="1400" dirty="0" smtClean="0"/>
              <a:t>submit</a:t>
            </a:r>
            <a:r>
              <a:rPr lang="ko-KR" altLang="en-US" sz="1400" dirty="0" smtClean="0"/>
              <a:t>을 실행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0" name="타원 9"/>
          <p:cNvSpPr/>
          <p:nvPr/>
        </p:nvSpPr>
        <p:spPr>
          <a:xfrm>
            <a:off x="6324600" y="395446"/>
            <a:ext cx="352425" cy="348569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259704" y="2528932"/>
            <a:ext cx="352425" cy="348569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413209"/>
            <a:ext cx="6677025" cy="21717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1437" y="2875043"/>
            <a:ext cx="9825038" cy="29542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258945" y="4434720"/>
            <a:ext cx="2837305" cy="12160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43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프로그램 구현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</a:t>
            </a:r>
            <a:r>
              <a:rPr lang="ko-KR" altLang="en-US" dirty="0" smtClean="0"/>
              <a:t>글 쓰기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동작</a:t>
            </a:r>
            <a:r>
              <a:rPr lang="en-US" altLang="ko-KR" dirty="0" smtClean="0"/>
              <a:t>)(</a:t>
            </a:r>
            <a:r>
              <a:rPr lang="en-US" altLang="ko-KR" dirty="0" err="1" smtClean="0"/>
              <a:t>gongji_</a:t>
            </a:r>
            <a:r>
              <a:rPr lang="en-US" altLang="ko-KR" dirty="0" err="1" smtClean="0"/>
              <a:t>newinsert</a:t>
            </a:r>
            <a:r>
              <a:rPr lang="en-US" altLang="ko-KR" dirty="0" err="1" smtClean="0"/>
              <a:t>.jsp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495" y="2251280"/>
            <a:ext cx="8399009" cy="429942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5334000" y="2143125"/>
            <a:ext cx="1495425" cy="85725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019425" y="3800475"/>
            <a:ext cx="1495425" cy="85725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896495" y="5600700"/>
            <a:ext cx="1495425" cy="8572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31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33" y="4249447"/>
            <a:ext cx="2390775" cy="438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" y="457199"/>
            <a:ext cx="7091363" cy="3325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72148" y="657224"/>
            <a:ext cx="4543389" cy="4401205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en-US" altLang="ko-KR" sz="1400" dirty="0" err="1" smtClean="0"/>
              <a:t>MultipartRequest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객체 생성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파일도 받아와야 하므로 </a:t>
            </a:r>
            <a:r>
              <a:rPr lang="en-US" altLang="ko-KR" sz="1400" dirty="0" err="1" smtClean="0"/>
              <a:t>MultipartRequest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객체를 생성하여 </a:t>
            </a:r>
            <a:r>
              <a:rPr lang="ko-KR" altLang="en-US" sz="1400" dirty="0" err="1" smtClean="0"/>
              <a:t>파라미터를</a:t>
            </a:r>
            <a:r>
              <a:rPr lang="ko-KR" altLang="en-US" sz="1400" dirty="0" smtClean="0"/>
              <a:t> 받아와야 함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2. </a:t>
            </a:r>
            <a:r>
              <a:rPr lang="ko-KR" altLang="en-US" sz="1400" dirty="0" err="1" smtClean="0"/>
              <a:t>파라미터</a:t>
            </a:r>
            <a:r>
              <a:rPr lang="ko-KR" altLang="en-US" sz="1400" dirty="0" smtClean="0"/>
              <a:t> 받아오기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제목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내용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파일명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파일경로 등의 </a:t>
            </a:r>
            <a:r>
              <a:rPr lang="ko-KR" altLang="en-US" sz="1400" dirty="0" err="1" smtClean="0"/>
              <a:t>파라미터를</a:t>
            </a:r>
            <a:r>
              <a:rPr lang="ko-KR" altLang="en-US" sz="1400" dirty="0" smtClean="0"/>
              <a:t> 받아옴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데이터 </a:t>
            </a:r>
            <a:r>
              <a:rPr lang="en-US" altLang="ko-KR" sz="1400" dirty="0" smtClean="0"/>
              <a:t>insert</a:t>
            </a:r>
          </a:p>
          <a:p>
            <a:r>
              <a:rPr lang="en-US" altLang="ko-KR" sz="1400" dirty="0" smtClean="0"/>
              <a:t>- DB</a:t>
            </a:r>
            <a:r>
              <a:rPr lang="ko-KR" altLang="en-US" sz="1400" dirty="0" smtClean="0"/>
              <a:t>에 해당 </a:t>
            </a:r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데이터를 입력함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4. </a:t>
            </a:r>
            <a:r>
              <a:rPr lang="ko-KR" altLang="en-US" sz="1400" dirty="0" smtClean="0"/>
              <a:t>글 작성 화면 출력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글이 작성됨을 알리는 글과 목록으로 돌아가는 버튼 출력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8337" y="449179"/>
            <a:ext cx="6200274" cy="3449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9537" y="938463"/>
            <a:ext cx="4767263" cy="11630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8337" y="2205789"/>
            <a:ext cx="7072563" cy="15767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33" y="4798742"/>
            <a:ext cx="5467350" cy="5238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50933" y="4249447"/>
            <a:ext cx="5532772" cy="12289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328611" y="445515"/>
            <a:ext cx="352425" cy="348569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875314" y="1015336"/>
            <a:ext cx="352425" cy="348569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471002" y="1887126"/>
            <a:ext cx="352425" cy="348569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42070" y="3973447"/>
            <a:ext cx="352425" cy="348569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4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프로그램 구현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</a:t>
            </a:r>
            <a:r>
              <a:rPr lang="ko-KR" altLang="en-US" dirty="0" smtClean="0"/>
              <a:t>글 보기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gongji</a:t>
            </a:r>
            <a:r>
              <a:rPr lang="en-US" altLang="ko-KR" dirty="0" err="1" smtClean="0"/>
              <a:t>_view</a:t>
            </a:r>
            <a:r>
              <a:rPr lang="en-US" altLang="ko-KR" dirty="0" err="1" smtClean="0"/>
              <a:t>.jsp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495" y="2251280"/>
            <a:ext cx="8399009" cy="429942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5334000" y="2143125"/>
            <a:ext cx="1495425" cy="85725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019425" y="3800475"/>
            <a:ext cx="1495425" cy="85725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896495" y="5600700"/>
            <a:ext cx="1495425" cy="85725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885590" y="2889083"/>
            <a:ext cx="1495425" cy="8572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75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5287"/>
            <a:ext cx="6715125" cy="48863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416" y="395287"/>
            <a:ext cx="5421584" cy="59150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5281612"/>
            <a:ext cx="6715126" cy="1015663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err="1" smtClean="0"/>
              <a:t>게시글</a:t>
            </a:r>
            <a:r>
              <a:rPr lang="ko-KR" altLang="en-US" sz="1200" dirty="0" smtClean="0"/>
              <a:t> 보여주기</a:t>
            </a:r>
            <a:endParaRPr lang="en-US" altLang="ko-KR" sz="1200" dirty="0" smtClean="0"/>
          </a:p>
          <a:p>
            <a:r>
              <a:rPr lang="en-US" altLang="ko-KR" sz="1200" dirty="0" smtClean="0"/>
              <a:t>- DBMS</a:t>
            </a:r>
            <a:r>
              <a:rPr lang="ko-KR" altLang="en-US" sz="1200" dirty="0" smtClean="0"/>
              <a:t>에서 해당 </a:t>
            </a:r>
            <a:r>
              <a:rPr lang="ko-KR" altLang="en-US" sz="1200" dirty="0" err="1" smtClean="0"/>
              <a:t>게시글의</a:t>
            </a:r>
            <a:r>
              <a:rPr lang="ko-KR" altLang="en-US" sz="1200" dirty="0" smtClean="0"/>
              <a:t> 데이터를 가져와 출력함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첨부파일</a:t>
            </a:r>
            <a:endParaRPr lang="en-US" altLang="ko-KR" sz="1200" dirty="0" smtClean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첨부파일이 없을 시 첨부파일 없음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첨부파일이 있을 시 해당 파일의 위치를 링크함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6" name="타원 5"/>
          <p:cNvSpPr/>
          <p:nvPr/>
        </p:nvSpPr>
        <p:spPr>
          <a:xfrm>
            <a:off x="10558462" y="46718"/>
            <a:ext cx="352425" cy="348569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153650" y="395287"/>
            <a:ext cx="1162050" cy="5915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00875" y="3486150"/>
            <a:ext cx="5124450" cy="1295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1772900" y="3137581"/>
            <a:ext cx="352425" cy="348569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72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62" y="1019175"/>
            <a:ext cx="11839575" cy="22288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412" y="480260"/>
            <a:ext cx="2295525" cy="4667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010150" y="480260"/>
            <a:ext cx="1914525" cy="4667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23950" y="1704975"/>
            <a:ext cx="10810875" cy="8286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5" idx="2"/>
          </p:cNvCxnSpPr>
          <p:nvPr/>
        </p:nvCxnSpPr>
        <p:spPr>
          <a:xfrm flipH="1">
            <a:off x="5967412" y="946985"/>
            <a:ext cx="1" cy="7579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4856" y="3595687"/>
            <a:ext cx="8758488" cy="2123658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목록</a:t>
            </a:r>
            <a:endParaRPr lang="en-US" altLang="ko-KR" sz="1200" dirty="0" smtClean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게시판 처음의 글 목록 화면으로 이동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수정 </a:t>
            </a:r>
            <a:endParaRPr lang="en-US" altLang="ko-KR" sz="1200" dirty="0" smtClean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해당 </a:t>
            </a:r>
            <a:r>
              <a:rPr lang="ko-KR" altLang="en-US" sz="1200" dirty="0" err="1" smtClean="0"/>
              <a:t>게시글을</a:t>
            </a:r>
            <a:r>
              <a:rPr lang="ko-KR" altLang="en-US" sz="1200" dirty="0" smtClean="0"/>
              <a:t> 수정하기 위해 가져온 </a:t>
            </a:r>
            <a:r>
              <a:rPr lang="ko-KR" altLang="en-US" sz="1200" dirty="0" err="1" smtClean="0"/>
              <a:t>게시글</a:t>
            </a:r>
            <a:r>
              <a:rPr lang="ko-KR" altLang="en-US" sz="1200" dirty="0" smtClean="0"/>
              <a:t> 데이터를 글을 수정하는 페이지인 </a:t>
            </a:r>
            <a:r>
              <a:rPr lang="en-US" altLang="ko-KR" sz="1200" dirty="0" err="1" smtClean="0"/>
              <a:t>gongji_edit.jsp</a:t>
            </a:r>
            <a:r>
              <a:rPr lang="ko-KR" altLang="en-US" sz="1200" dirty="0" smtClean="0"/>
              <a:t>로 모두 </a:t>
            </a:r>
            <a:r>
              <a:rPr lang="en-US" altLang="ko-KR" sz="1200" dirty="0" smtClean="0"/>
              <a:t>submit </a:t>
            </a:r>
            <a:r>
              <a:rPr lang="ko-KR" altLang="en-US" sz="1200" dirty="0" smtClean="0"/>
              <a:t>함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삭제</a:t>
            </a:r>
            <a:endParaRPr lang="en-US" altLang="ko-KR" sz="1200" dirty="0" smtClean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해당 </a:t>
            </a:r>
            <a:r>
              <a:rPr lang="ko-KR" altLang="en-US" sz="1200" dirty="0" err="1" smtClean="0"/>
              <a:t>게시글을</a:t>
            </a:r>
            <a:r>
              <a:rPr lang="ko-KR" altLang="en-US" sz="1200" dirty="0" smtClean="0"/>
              <a:t> 삭제하기 위해 필요 </a:t>
            </a:r>
            <a:r>
              <a:rPr lang="ko-KR" altLang="en-US" sz="1200" dirty="0" err="1" smtClean="0"/>
              <a:t>파라미터들을</a:t>
            </a:r>
            <a:r>
              <a:rPr lang="ko-KR" altLang="en-US" sz="1200" dirty="0" smtClean="0"/>
              <a:t> 글을 삭제하는 페이지인 </a:t>
            </a:r>
            <a:r>
              <a:rPr lang="en-US" altLang="ko-KR" sz="1200" dirty="0" err="1" smtClean="0"/>
              <a:t>gongji_delete.jsp</a:t>
            </a:r>
            <a:r>
              <a:rPr lang="ko-KR" altLang="en-US" sz="1200" dirty="0" smtClean="0"/>
              <a:t>로 보냄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4. </a:t>
            </a:r>
            <a:r>
              <a:rPr lang="ko-KR" altLang="en-US" sz="1200" dirty="0" err="1" smtClean="0"/>
              <a:t>댓글</a:t>
            </a:r>
            <a:endParaRPr lang="en-US" altLang="ko-KR" sz="1200" dirty="0" smtClean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해당 </a:t>
            </a:r>
            <a:r>
              <a:rPr lang="ko-KR" altLang="en-US" sz="1200" dirty="0" err="1" smtClean="0"/>
              <a:t>게시글에</a:t>
            </a:r>
            <a:r>
              <a:rPr lang="ko-KR" altLang="en-US" sz="1200" dirty="0" smtClean="0"/>
              <a:t> 대한 </a:t>
            </a:r>
            <a:r>
              <a:rPr lang="ko-KR" altLang="en-US" sz="1200" dirty="0" err="1" smtClean="0"/>
              <a:t>댓글을</a:t>
            </a:r>
            <a:r>
              <a:rPr lang="ko-KR" altLang="en-US" sz="1200" dirty="0" smtClean="0"/>
              <a:t> 새로 작성하기 위해 필요 </a:t>
            </a:r>
            <a:r>
              <a:rPr lang="ko-KR" altLang="en-US" sz="1200" dirty="0" err="1" smtClean="0"/>
              <a:t>파라미터들을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댓글을</a:t>
            </a:r>
            <a:r>
              <a:rPr lang="ko-KR" altLang="en-US" sz="1200" dirty="0" smtClean="0"/>
              <a:t> 작성하는 페이지인 </a:t>
            </a:r>
            <a:r>
              <a:rPr lang="en-US" altLang="ko-KR" sz="1200" dirty="0" err="1" smtClean="0"/>
              <a:t>gongji_re.jsp</a:t>
            </a:r>
            <a:r>
              <a:rPr lang="ko-KR" altLang="en-US" sz="1200" dirty="0" smtClean="0"/>
              <a:t>로 보냄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69890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프로그램 구현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</a:t>
            </a:r>
            <a:r>
              <a:rPr lang="ko-KR" altLang="en-US" dirty="0" smtClean="0"/>
              <a:t>글 수정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gongji</a:t>
            </a:r>
            <a:r>
              <a:rPr lang="en-US" altLang="ko-KR" dirty="0" err="1" smtClean="0"/>
              <a:t>_edit</a:t>
            </a:r>
            <a:r>
              <a:rPr lang="en-US" altLang="ko-KR" dirty="0" err="1" smtClean="0"/>
              <a:t>.jsp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495" y="2251280"/>
            <a:ext cx="8399009" cy="429942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5334000" y="2143125"/>
            <a:ext cx="1495425" cy="85725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019425" y="3800475"/>
            <a:ext cx="1495425" cy="85725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896495" y="5600700"/>
            <a:ext cx="1495425" cy="85725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885590" y="2889083"/>
            <a:ext cx="1495425" cy="85725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580790" y="3800475"/>
            <a:ext cx="1495425" cy="8572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75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4943"/>
            <a:ext cx="5018997" cy="45582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337" y="454943"/>
            <a:ext cx="4114800" cy="3476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6392" y="5155278"/>
            <a:ext cx="9747333" cy="461665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err="1" smtClean="0"/>
              <a:t>파라미터</a:t>
            </a:r>
            <a:r>
              <a:rPr lang="ko-KR" altLang="en-US" sz="1200" dirty="0" smtClean="0"/>
              <a:t> 가져오기</a:t>
            </a:r>
            <a:endParaRPr lang="en-US" altLang="ko-KR" sz="1200" dirty="0" smtClean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글 보기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gongji_view.jsp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에서 </a:t>
            </a:r>
            <a:r>
              <a:rPr lang="ko-KR" altLang="en-US" sz="1200" dirty="0" err="1" smtClean="0"/>
              <a:t>파라미터를</a:t>
            </a:r>
            <a:r>
              <a:rPr lang="ko-KR" altLang="en-US" sz="1200" dirty="0" smtClean="0"/>
              <a:t> 가져옴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605337" y="649705"/>
            <a:ext cx="4022558" cy="32818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89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프로그램 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342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32" y="422859"/>
            <a:ext cx="5018997" cy="45582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628" y="422859"/>
            <a:ext cx="6317454" cy="60523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599" y="4985717"/>
            <a:ext cx="5564429" cy="646331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2. </a:t>
            </a:r>
            <a:r>
              <a:rPr lang="ko-KR" altLang="en-US" sz="1200" dirty="0" err="1" smtClean="0"/>
              <a:t>게시글</a:t>
            </a:r>
            <a:r>
              <a:rPr lang="ko-KR" altLang="en-US" sz="1200" dirty="0" smtClean="0"/>
              <a:t> 출력</a:t>
            </a:r>
            <a:endParaRPr lang="en-US" altLang="ko-KR" sz="1200" dirty="0" smtClean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받아온 </a:t>
            </a:r>
            <a:r>
              <a:rPr lang="ko-KR" altLang="en-US" sz="1200" dirty="0" err="1" smtClean="0"/>
              <a:t>파라미터들을</a:t>
            </a:r>
            <a:r>
              <a:rPr lang="ko-KR" altLang="en-US" sz="1200" dirty="0" smtClean="0"/>
              <a:t> 출력함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새 글에서와 같이 </a:t>
            </a:r>
            <a:r>
              <a:rPr lang="en-US" altLang="ko-KR" sz="1200" dirty="0" smtClean="0"/>
              <a:t>html </a:t>
            </a:r>
            <a:r>
              <a:rPr lang="ko-KR" altLang="en-US" sz="1200" dirty="0" smtClean="0"/>
              <a:t>에디터를 적용하여 수정할 수 있도록 함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999747" y="4203032"/>
            <a:ext cx="3481137" cy="21095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16316" y="3240505"/>
            <a:ext cx="2855495" cy="6737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48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630028"/>
            <a:ext cx="11772900" cy="20097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547938"/>
            <a:ext cx="3019425" cy="933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326" y="3788443"/>
            <a:ext cx="11626516" cy="1015663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버튼</a:t>
            </a:r>
            <a:endParaRPr lang="en-US" altLang="ko-KR" sz="1200" dirty="0" smtClean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취소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글 수정을 취소함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글 보기로 넘어감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쓰기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글 수정 동작 페이지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gongji_update.jsp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로 넘어감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삭제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글 삭제 동작 페이지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gongji_delete.jsp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로 넘어감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114927" y="2334126"/>
            <a:ext cx="10867524" cy="8101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62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프로그램 구현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</a:t>
            </a:r>
            <a:r>
              <a:rPr lang="ko-KR" altLang="en-US" dirty="0" smtClean="0"/>
              <a:t>글 수정 동작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gongji</a:t>
            </a:r>
            <a:r>
              <a:rPr lang="en-US" altLang="ko-KR" dirty="0" err="1" smtClean="0"/>
              <a:t>_update</a:t>
            </a:r>
            <a:r>
              <a:rPr lang="en-US" altLang="ko-KR" dirty="0" err="1" smtClean="0"/>
              <a:t>.jsp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495" y="2251280"/>
            <a:ext cx="8399009" cy="429942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5334000" y="2143125"/>
            <a:ext cx="1495425" cy="85725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019425" y="3800475"/>
            <a:ext cx="1495425" cy="85725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896495" y="5600700"/>
            <a:ext cx="1495425" cy="85725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885590" y="2889083"/>
            <a:ext cx="1495425" cy="85725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580790" y="3800475"/>
            <a:ext cx="1495425" cy="85725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931085" y="5600700"/>
            <a:ext cx="1495425" cy="8572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15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0253"/>
            <a:ext cx="6363950" cy="36059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97052" y="2398295"/>
            <a:ext cx="5518485" cy="1754326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err="1" smtClean="0"/>
              <a:t>파라미터</a:t>
            </a:r>
            <a:r>
              <a:rPr lang="ko-KR" altLang="en-US" sz="1200" dirty="0" smtClean="0"/>
              <a:t> 받아오기</a:t>
            </a:r>
            <a:endParaRPr lang="en-US" altLang="ko-KR" sz="1200" dirty="0" smtClean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글 수정 페이지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gongji_edit.jsp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에서 수정된 </a:t>
            </a:r>
            <a:r>
              <a:rPr lang="ko-KR" altLang="en-US" sz="1200" dirty="0" err="1" smtClean="0"/>
              <a:t>게시글에</a:t>
            </a:r>
            <a:r>
              <a:rPr lang="ko-KR" altLang="en-US" sz="1200" dirty="0" smtClean="0"/>
              <a:t> 대한 </a:t>
            </a:r>
            <a:r>
              <a:rPr lang="ko-KR" altLang="en-US" sz="1200" dirty="0" err="1" smtClean="0"/>
              <a:t>파라미터</a:t>
            </a:r>
            <a:r>
              <a:rPr lang="ko-KR" altLang="en-US" sz="1200" dirty="0" smtClean="0"/>
              <a:t> 가져옴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데이터 </a:t>
            </a:r>
            <a:r>
              <a:rPr lang="en-US" altLang="ko-KR" sz="1200" dirty="0" smtClean="0"/>
              <a:t>update </a:t>
            </a:r>
            <a:r>
              <a:rPr lang="ko-KR" altLang="en-US" sz="1200" dirty="0" smtClean="0"/>
              <a:t>하기</a:t>
            </a:r>
            <a:endParaRPr lang="en-US" altLang="ko-KR" sz="1200" dirty="0" smtClean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가져온 </a:t>
            </a:r>
            <a:r>
              <a:rPr lang="ko-KR" altLang="en-US" sz="1200" dirty="0" err="1" smtClean="0"/>
              <a:t>파라미터로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update </a:t>
            </a:r>
            <a:r>
              <a:rPr lang="ko-KR" altLang="en-US" sz="1200" dirty="0" smtClean="0"/>
              <a:t>함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화면 출력</a:t>
            </a:r>
            <a:endParaRPr lang="en-US" altLang="ko-KR" sz="1200" dirty="0" smtClean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글이 수정되었다는 화면과 목록으로 돌아가는 화면 출력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52663" y="1933074"/>
            <a:ext cx="4688305" cy="9545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6463" y="2999874"/>
            <a:ext cx="6187487" cy="7138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4379" y="3793958"/>
            <a:ext cx="4884821" cy="4010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940968" y="1702642"/>
            <a:ext cx="352425" cy="348569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011525" y="2651305"/>
            <a:ext cx="352425" cy="348569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986089" y="3713747"/>
            <a:ext cx="352425" cy="348569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1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프로그램 구현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</a:t>
            </a:r>
            <a:r>
              <a:rPr lang="ko-KR" altLang="en-US" dirty="0" smtClean="0"/>
              <a:t>글 삭제 동작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gongji</a:t>
            </a:r>
            <a:r>
              <a:rPr lang="en-US" altLang="ko-KR" dirty="0" err="1" smtClean="0"/>
              <a:t>_delete</a:t>
            </a:r>
            <a:r>
              <a:rPr lang="en-US" altLang="ko-KR" dirty="0" err="1" smtClean="0"/>
              <a:t>.jsp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495" y="2251280"/>
            <a:ext cx="8399009" cy="429942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5334000" y="2143125"/>
            <a:ext cx="1495425" cy="85725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019425" y="3800475"/>
            <a:ext cx="1495425" cy="85725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896495" y="5600700"/>
            <a:ext cx="1495425" cy="85725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885590" y="2889083"/>
            <a:ext cx="1495425" cy="85725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580790" y="3800475"/>
            <a:ext cx="1495425" cy="85725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931085" y="5600700"/>
            <a:ext cx="1495425" cy="85725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952391" y="5600700"/>
            <a:ext cx="1495425" cy="8572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42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158"/>
            <a:ext cx="7810538" cy="63446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24800" y="441158"/>
            <a:ext cx="4090738" cy="5078313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글 삭제하기</a:t>
            </a:r>
            <a:endParaRPr lang="en-US" altLang="ko-KR" sz="1200" dirty="0" smtClean="0"/>
          </a:p>
          <a:p>
            <a:r>
              <a:rPr lang="ko-KR" altLang="en-US" sz="1200" dirty="0" smtClean="0"/>
              <a:t>글을 삭제할 경우 해당 글과 그 하위 </a:t>
            </a:r>
            <a:r>
              <a:rPr lang="ko-KR" altLang="en-US" sz="1200" dirty="0" err="1" smtClean="0"/>
              <a:t>댓글은</a:t>
            </a:r>
            <a:r>
              <a:rPr lang="ko-KR" altLang="en-US" sz="1200" dirty="0" smtClean="0"/>
              <a:t> 모두 삭제되도록 함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- SQL</a:t>
            </a:r>
            <a:r>
              <a:rPr lang="ko-KR" altLang="en-US" sz="1200" dirty="0" smtClean="0"/>
              <a:t>로 삭제 대상 글의 최하위 </a:t>
            </a:r>
            <a:r>
              <a:rPr lang="ko-KR" altLang="en-US" sz="1200" dirty="0" err="1" smtClean="0"/>
              <a:t>댓글의</a:t>
            </a:r>
            <a:r>
              <a:rPr lang="ko-KR" altLang="en-US" sz="1200" dirty="0" smtClean="0"/>
              <a:t> 순서를 구함</a:t>
            </a:r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자신과 하위 </a:t>
            </a:r>
            <a:r>
              <a:rPr lang="ko-KR" altLang="en-US" sz="1200" dirty="0" err="1" smtClean="0"/>
              <a:t>댓글</a:t>
            </a:r>
            <a:r>
              <a:rPr lang="ko-KR" altLang="en-US" sz="1200" dirty="0" smtClean="0"/>
              <a:t> 모두 삭제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댓글</a:t>
            </a:r>
            <a:r>
              <a:rPr lang="ko-KR" altLang="en-US" sz="1200" dirty="0" smtClean="0"/>
              <a:t> 삭제 후 삭제된 </a:t>
            </a:r>
            <a:r>
              <a:rPr lang="ko-KR" altLang="en-US" sz="1200" dirty="0" err="1" smtClean="0"/>
              <a:t>댓글들에</a:t>
            </a:r>
            <a:r>
              <a:rPr lang="ko-KR" altLang="en-US" sz="1200" dirty="0" smtClean="0"/>
              <a:t> 대하여 나머지 </a:t>
            </a:r>
            <a:r>
              <a:rPr lang="ko-KR" altLang="en-US" sz="1200" dirty="0" err="1" smtClean="0"/>
              <a:t>댓글들의</a:t>
            </a:r>
            <a:r>
              <a:rPr lang="ko-KR" altLang="en-US" sz="1200" dirty="0" smtClean="0"/>
              <a:t> 순서를 당긴다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파일 삭제하기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해당 </a:t>
            </a:r>
            <a:r>
              <a:rPr lang="ko-KR" altLang="en-US" sz="1200" dirty="0" err="1" smtClean="0"/>
              <a:t>게시글의</a:t>
            </a:r>
            <a:r>
              <a:rPr lang="ko-KR" altLang="en-US" sz="1200" dirty="0" smtClean="0"/>
              <a:t> 파일도 삭제함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3. </a:t>
            </a:r>
            <a:r>
              <a:rPr lang="ko-KR" altLang="en-US" sz="1200" dirty="0" err="1" smtClean="0"/>
              <a:t>게시글이</a:t>
            </a:r>
            <a:r>
              <a:rPr lang="ko-KR" altLang="en-US" sz="1200" dirty="0" smtClean="0"/>
              <a:t> 삭제되었다는 화면 출력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0" y="441158"/>
            <a:ext cx="7748337" cy="35854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4315326"/>
            <a:ext cx="3449053" cy="20052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395912" y="441158"/>
            <a:ext cx="352425" cy="348569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329972" y="4247573"/>
            <a:ext cx="352425" cy="348569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147" y="1283368"/>
            <a:ext cx="7628021" cy="14919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6147" y="2891549"/>
            <a:ext cx="5678906" cy="5173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3408947"/>
            <a:ext cx="4966015" cy="5460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15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프로그램 구현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)(</a:t>
            </a:r>
            <a:r>
              <a:rPr lang="en-US" altLang="ko-KR" dirty="0" err="1" smtClean="0"/>
              <a:t>gongji</a:t>
            </a:r>
            <a:r>
              <a:rPr lang="en-US" altLang="ko-KR" dirty="0" err="1" smtClean="0"/>
              <a:t>_re</a:t>
            </a:r>
            <a:r>
              <a:rPr lang="en-US" altLang="ko-KR" dirty="0" err="1" smtClean="0"/>
              <a:t>.jsp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495" y="2251280"/>
            <a:ext cx="8399009" cy="429942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5334000" y="2143125"/>
            <a:ext cx="1495425" cy="85725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019425" y="3800475"/>
            <a:ext cx="1495425" cy="85725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896495" y="5600700"/>
            <a:ext cx="1495425" cy="85725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885590" y="2889083"/>
            <a:ext cx="1495425" cy="85725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580790" y="3800475"/>
            <a:ext cx="1495425" cy="85725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931085" y="5600700"/>
            <a:ext cx="1495425" cy="85725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952391" y="5600700"/>
            <a:ext cx="1495425" cy="85725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984601" y="3800475"/>
            <a:ext cx="1495425" cy="8572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0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0599"/>
            <a:ext cx="6014295" cy="12096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795" y="620599"/>
            <a:ext cx="5520489" cy="16101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640184"/>
            <a:ext cx="6497053" cy="266902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50232" y="851705"/>
            <a:ext cx="834189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98795" y="1225436"/>
            <a:ext cx="1012658" cy="6048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6" idx="3"/>
            <a:endCxn id="5" idx="1"/>
          </p:cNvCxnSpPr>
          <p:nvPr/>
        </p:nvCxnSpPr>
        <p:spPr>
          <a:xfrm>
            <a:off x="1684421" y="1004105"/>
            <a:ext cx="4714374" cy="4215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69242" y="2584130"/>
            <a:ext cx="5446295" cy="3046988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댓글</a:t>
            </a:r>
            <a:r>
              <a:rPr lang="ko-KR" altLang="en-US" sz="1200" dirty="0" smtClean="0"/>
              <a:t> 추가는 나머지는 신규 추가와 모두 같음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단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댓글</a:t>
            </a:r>
            <a:r>
              <a:rPr lang="ko-KR" altLang="en-US" sz="1200" dirty="0" smtClean="0"/>
              <a:t> 수준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댓글</a:t>
            </a:r>
            <a:r>
              <a:rPr lang="ko-KR" altLang="en-US" sz="1200" dirty="0" smtClean="0"/>
              <a:t> 순서가 반영되어져야 하므로 이를 계산하는 </a:t>
            </a:r>
            <a:r>
              <a:rPr lang="ko-KR" altLang="en-US" sz="1200" dirty="0" err="1" smtClean="0"/>
              <a:t>로직이</a:t>
            </a:r>
            <a:r>
              <a:rPr lang="ko-KR" altLang="en-US" sz="1200" dirty="0" smtClean="0"/>
              <a:t> 필요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1) </a:t>
            </a:r>
            <a:r>
              <a:rPr lang="ko-KR" altLang="en-US" sz="1200" dirty="0" err="1" smtClean="0"/>
              <a:t>원글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id</a:t>
            </a:r>
          </a:p>
          <a:p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댓글이</a:t>
            </a:r>
            <a:r>
              <a:rPr lang="ko-KR" altLang="en-US" sz="1200" dirty="0" smtClean="0"/>
              <a:t> 달리는 글의 뿌리가 되는 글 </a:t>
            </a:r>
            <a:r>
              <a:rPr lang="en-US" altLang="ko-KR" sz="1200" dirty="0" smtClean="0"/>
              <a:t>id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2) </a:t>
            </a:r>
            <a:r>
              <a:rPr lang="ko-KR" altLang="en-US" sz="1200" dirty="0" err="1" smtClean="0"/>
              <a:t>댓글레벨</a:t>
            </a:r>
            <a:endParaRPr lang="en-US" altLang="ko-KR" sz="1200" dirty="0" smtClean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해당 </a:t>
            </a:r>
            <a:r>
              <a:rPr lang="ko-KR" altLang="en-US" sz="1200" dirty="0" err="1" smtClean="0"/>
              <a:t>댓글의</a:t>
            </a:r>
            <a:r>
              <a:rPr lang="ko-KR" altLang="en-US" sz="1200" dirty="0" smtClean="0"/>
              <a:t> 수준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기존 글의 </a:t>
            </a:r>
            <a:r>
              <a:rPr lang="ko-KR" altLang="en-US" sz="1200" dirty="0" err="1" smtClean="0"/>
              <a:t>댓글</a:t>
            </a:r>
            <a:r>
              <a:rPr lang="ko-KR" altLang="en-US" sz="1200" dirty="0" smtClean="0"/>
              <a:t> 수준 </a:t>
            </a:r>
            <a:r>
              <a:rPr lang="en-US" altLang="ko-KR" sz="1200" dirty="0" smtClean="0"/>
              <a:t>+1)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3) </a:t>
            </a:r>
            <a:r>
              <a:rPr lang="ko-KR" altLang="en-US" sz="1200" dirty="0" err="1" smtClean="0"/>
              <a:t>댓글</a:t>
            </a:r>
            <a:r>
              <a:rPr lang="ko-KR" altLang="en-US" sz="1200" dirty="0" smtClean="0"/>
              <a:t> 순서</a:t>
            </a:r>
            <a:endParaRPr lang="en-US" altLang="ko-KR" sz="1200" dirty="0" smtClean="0"/>
          </a:p>
          <a:p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부모글의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댓글레벨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댓글순서로</a:t>
            </a:r>
            <a:r>
              <a:rPr lang="ko-KR" altLang="en-US" sz="1200" dirty="0" smtClean="0"/>
              <a:t> 현재 </a:t>
            </a:r>
            <a:r>
              <a:rPr lang="ko-KR" altLang="en-US" sz="1200" dirty="0" err="1" smtClean="0"/>
              <a:t>댓글의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댓글순서를</a:t>
            </a:r>
            <a:r>
              <a:rPr lang="ko-KR" altLang="en-US" sz="1200" dirty="0" smtClean="0"/>
              <a:t> 구함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현재 </a:t>
            </a:r>
            <a:r>
              <a:rPr lang="ko-KR" altLang="en-US" sz="1200" dirty="0" err="1" smtClean="0"/>
              <a:t>댓글은</a:t>
            </a:r>
            <a:r>
              <a:rPr lang="ko-KR" altLang="en-US" sz="1200" dirty="0" smtClean="0"/>
              <a:t> 부모 하위 글에서 가장 마지막이어야 함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이는 부모 글과 같은 레벨의 다음 글의 순서이다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이를 </a:t>
            </a:r>
            <a:r>
              <a:rPr lang="en-US" altLang="ko-KR" sz="1200" dirty="0" smtClean="0"/>
              <a:t>SQL</a:t>
            </a:r>
            <a:r>
              <a:rPr lang="ko-KR" altLang="en-US" sz="1200" dirty="0" smtClean="0"/>
              <a:t>로 작성하여 해당 </a:t>
            </a:r>
            <a:r>
              <a:rPr lang="ko-KR" altLang="en-US" sz="1200" dirty="0" err="1" smtClean="0"/>
              <a:t>댓글의</a:t>
            </a:r>
            <a:r>
              <a:rPr lang="ko-KR" altLang="en-US" sz="1200" dirty="0" smtClean="0"/>
              <a:t> 순서를 계산하여 가져옴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r>
              <a:rPr lang="ko-KR" altLang="en-US" sz="1200" dirty="0" smtClean="0"/>
              <a:t> </a:t>
            </a:r>
            <a:r>
              <a:rPr lang="en-US" altLang="ko-KR" sz="1200" dirty="0" smtClean="0"/>
              <a:t>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2636382"/>
            <a:ext cx="2141621" cy="3387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3014717"/>
            <a:ext cx="3248526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3435960"/>
            <a:ext cx="6497053" cy="18639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2786869"/>
            <a:ext cx="401053" cy="1791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67117"/>
            <a:ext cx="417095" cy="1467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00526" y="3882483"/>
            <a:ext cx="1195137" cy="1734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09600" y="4537244"/>
            <a:ext cx="1179095" cy="1604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252663" y="0"/>
            <a:ext cx="11762874" cy="3128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037597" y="2438300"/>
            <a:ext cx="352425" cy="348569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144502" y="2752459"/>
            <a:ext cx="352425" cy="348569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774030" y="3101028"/>
            <a:ext cx="352425" cy="348569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13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프로그램 구현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동작</a:t>
            </a:r>
            <a:r>
              <a:rPr lang="en-US" altLang="ko-KR" dirty="0" smtClean="0"/>
              <a:t>)(</a:t>
            </a:r>
            <a:r>
              <a:rPr lang="en-US" altLang="ko-KR" dirty="0" err="1" smtClean="0"/>
              <a:t>gongji</a:t>
            </a:r>
            <a:r>
              <a:rPr lang="en-US" altLang="ko-KR" dirty="0" err="1" smtClean="0"/>
              <a:t>_reinsert</a:t>
            </a:r>
            <a:r>
              <a:rPr lang="en-US" altLang="ko-KR" dirty="0" err="1" smtClean="0"/>
              <a:t>.jsp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495" y="2251280"/>
            <a:ext cx="8399009" cy="429942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5334000" y="2143125"/>
            <a:ext cx="1495425" cy="85725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019425" y="3800475"/>
            <a:ext cx="1495425" cy="85725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896495" y="5600700"/>
            <a:ext cx="1495425" cy="85725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885590" y="2889083"/>
            <a:ext cx="1495425" cy="85725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580790" y="3800475"/>
            <a:ext cx="1495425" cy="85725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931085" y="5600700"/>
            <a:ext cx="1495425" cy="85725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952391" y="5600700"/>
            <a:ext cx="1495425" cy="85725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984601" y="3800475"/>
            <a:ext cx="1495425" cy="85725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489176" y="5572125"/>
            <a:ext cx="1495425" cy="8572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15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12" y="984835"/>
            <a:ext cx="5648325" cy="1343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61" y="2601577"/>
            <a:ext cx="5686425" cy="676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061" y="3608220"/>
            <a:ext cx="2505075" cy="523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228" y="770522"/>
            <a:ext cx="2771775" cy="1771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23937" y="3426341"/>
            <a:ext cx="8767010" cy="1631216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기존의 </a:t>
            </a:r>
            <a:r>
              <a:rPr lang="ko-KR" altLang="en-US" sz="2000" dirty="0" err="1" smtClean="0"/>
              <a:t>새글</a:t>
            </a:r>
            <a:r>
              <a:rPr lang="ko-KR" altLang="en-US" sz="2000" dirty="0" smtClean="0"/>
              <a:t> 작성과 </a:t>
            </a:r>
            <a:r>
              <a:rPr lang="ko-KR" altLang="en-US" sz="2000" dirty="0" err="1" smtClean="0"/>
              <a:t>로직은</a:t>
            </a:r>
            <a:r>
              <a:rPr lang="ko-KR" altLang="en-US" sz="2000" dirty="0" smtClean="0"/>
              <a:t> 같음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1) </a:t>
            </a:r>
            <a:r>
              <a:rPr lang="ko-KR" altLang="en-US" sz="2000" dirty="0" smtClean="0"/>
              <a:t>단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댓글의</a:t>
            </a:r>
            <a:r>
              <a:rPr lang="ko-KR" altLang="en-US" sz="2000" dirty="0" smtClean="0"/>
              <a:t> 경우 해당 </a:t>
            </a:r>
            <a:r>
              <a:rPr lang="ko-KR" altLang="en-US" sz="2000" dirty="0" err="1" smtClean="0"/>
              <a:t>댓글을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작성하면 그 이후 순서의 </a:t>
            </a:r>
            <a:r>
              <a:rPr lang="ko-KR" altLang="en-US" sz="2000" dirty="0" err="1" smtClean="0"/>
              <a:t>댓글들의</a:t>
            </a:r>
            <a:r>
              <a:rPr lang="ko-KR" altLang="en-US" sz="2000" dirty="0" smtClean="0"/>
              <a:t> 순서가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씩 뒤로 미뤄져야 하므로 해당 </a:t>
            </a:r>
            <a:r>
              <a:rPr lang="ko-KR" altLang="en-US" sz="2000" dirty="0" err="1" smtClean="0"/>
              <a:t>로직을</a:t>
            </a:r>
            <a:r>
              <a:rPr lang="ko-KR" altLang="en-US" sz="2000" dirty="0" smtClean="0"/>
              <a:t> 작성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2) </a:t>
            </a:r>
            <a:r>
              <a:rPr lang="ko-KR" altLang="en-US" sz="2000" dirty="0" err="1" smtClean="0"/>
              <a:t>댓글</a:t>
            </a:r>
            <a:r>
              <a:rPr lang="ko-KR" altLang="en-US" sz="2000" dirty="0" smtClean="0"/>
              <a:t> 작성 후 화면 출력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목록으로 돌아가는 버튼 출력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93032" y="984835"/>
            <a:ext cx="5526505" cy="13430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8112" y="2601577"/>
            <a:ext cx="5648325" cy="6762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919537" y="810550"/>
            <a:ext cx="352425" cy="348569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919537" y="2580043"/>
            <a:ext cx="352425" cy="348569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97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프로세스 설계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5087323" y="482918"/>
            <a:ext cx="1593799" cy="738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글 </a:t>
            </a:r>
            <a:r>
              <a:rPr lang="ko-KR" altLang="en-US" sz="1000" dirty="0" smtClean="0">
                <a:solidFill>
                  <a:schemeClr val="tx1"/>
                </a:solidFill>
              </a:rPr>
              <a:t>목록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</a:rPr>
              <a:t>gongji_list.jsp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7137325" y="1573884"/>
            <a:ext cx="1886694" cy="738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글 보기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한 개 항목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</a:rPr>
              <a:t>gongji_view.jsp?key</a:t>
            </a:r>
            <a:r>
              <a:rPr lang="en-US" altLang="ko-KR" sz="1000" dirty="0" smtClean="0">
                <a:solidFill>
                  <a:schemeClr val="tx1"/>
                </a:solidFill>
              </a:rPr>
              <a:t>=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글번호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6801453" y="2829602"/>
            <a:ext cx="1593798" cy="736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글 </a:t>
            </a:r>
            <a:r>
              <a:rPr lang="ko-KR" altLang="en-US" sz="1000" smtClean="0">
                <a:solidFill>
                  <a:schemeClr val="tx1"/>
                </a:solidFill>
              </a:rPr>
              <a:t>수정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화면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</a:rPr>
              <a:t>gongji_edit.jsp?key</a:t>
            </a:r>
            <a:r>
              <a:rPr lang="en-US" altLang="ko-KR" sz="1000" dirty="0" smtClean="0">
                <a:solidFill>
                  <a:schemeClr val="tx1"/>
                </a:solidFill>
              </a:rPr>
              <a:t>=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글번호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818975" y="2826040"/>
            <a:ext cx="1593798" cy="738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글 추가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화면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</a:rPr>
              <a:t>gongji_new.jsp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52663" y="5298320"/>
            <a:ext cx="1696385" cy="738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글 쓰기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동작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</a:rPr>
              <a:t>gongji_newinsert.jsp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5534035" y="5350785"/>
            <a:ext cx="2284527" cy="738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글 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동작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</a:rPr>
              <a:t>gongji_update.jsp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4" idx="2"/>
            <a:endCxn id="7" idx="0"/>
          </p:cNvCxnSpPr>
          <p:nvPr/>
        </p:nvCxnSpPr>
        <p:spPr bwMode="auto">
          <a:xfrm flipH="1">
            <a:off x="2615874" y="1221652"/>
            <a:ext cx="3268349" cy="16043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42" idx="0"/>
          </p:cNvCxnSpPr>
          <p:nvPr/>
        </p:nvCxnSpPr>
        <p:spPr bwMode="auto">
          <a:xfrm flipH="1">
            <a:off x="5352667" y="2312618"/>
            <a:ext cx="2728005" cy="5134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2"/>
            <a:endCxn id="8" idx="0"/>
          </p:cNvCxnSpPr>
          <p:nvPr/>
        </p:nvCxnSpPr>
        <p:spPr bwMode="auto">
          <a:xfrm flipH="1">
            <a:off x="1100856" y="3564772"/>
            <a:ext cx="1515018" cy="17335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2"/>
            <a:endCxn id="5" idx="0"/>
          </p:cNvCxnSpPr>
          <p:nvPr/>
        </p:nvCxnSpPr>
        <p:spPr bwMode="auto">
          <a:xfrm>
            <a:off x="5884223" y="1221652"/>
            <a:ext cx="2196449" cy="3522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 bwMode="auto">
          <a:xfrm>
            <a:off x="8432255" y="5333062"/>
            <a:ext cx="2284527" cy="738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글 삭제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동작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</a:rPr>
              <a:t>gongji_delete.jsp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4555768" y="2826040"/>
            <a:ext cx="1593798" cy="736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sz="1000" dirty="0" smtClean="0">
                <a:solidFill>
                  <a:schemeClr val="tx1"/>
                </a:solidFill>
              </a:rPr>
              <a:t> 추가화면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</a:rPr>
              <a:t>gongji_re.jsp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stCxn id="5" idx="2"/>
            <a:endCxn id="6" idx="0"/>
          </p:cNvCxnSpPr>
          <p:nvPr/>
        </p:nvCxnSpPr>
        <p:spPr bwMode="auto">
          <a:xfrm flipH="1">
            <a:off x="7598352" y="2312618"/>
            <a:ext cx="482320" cy="5169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42" idx="2"/>
            <a:endCxn id="76" idx="0"/>
          </p:cNvCxnSpPr>
          <p:nvPr/>
        </p:nvCxnSpPr>
        <p:spPr>
          <a:xfrm flipH="1">
            <a:off x="3329193" y="3562215"/>
            <a:ext cx="2023474" cy="17540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 bwMode="auto">
          <a:xfrm>
            <a:off x="2441985" y="5316277"/>
            <a:ext cx="1774415" cy="738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dirty="0" err="1">
                <a:solidFill>
                  <a:schemeClr val="tx1"/>
                </a:solidFill>
              </a:rPr>
              <a:t>댓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쓰기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동작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</a:rPr>
              <a:t>gongji_reinsert.jsp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2" name="직선 화살표 연결선 91"/>
          <p:cNvCxnSpPr>
            <a:stCxn id="6" idx="2"/>
            <a:endCxn id="9" idx="0"/>
          </p:cNvCxnSpPr>
          <p:nvPr/>
        </p:nvCxnSpPr>
        <p:spPr>
          <a:xfrm flipH="1">
            <a:off x="6676299" y="3565777"/>
            <a:ext cx="922053" cy="1785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5" idx="3"/>
            <a:endCxn id="20" idx="0"/>
          </p:cNvCxnSpPr>
          <p:nvPr/>
        </p:nvCxnSpPr>
        <p:spPr>
          <a:xfrm>
            <a:off x="9024019" y="1943251"/>
            <a:ext cx="550500" cy="3389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6" idx="2"/>
            <a:endCxn id="20" idx="0"/>
          </p:cNvCxnSpPr>
          <p:nvPr/>
        </p:nvCxnSpPr>
        <p:spPr>
          <a:xfrm>
            <a:off x="7598352" y="3565777"/>
            <a:ext cx="1976167" cy="17672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789582" y="2553275"/>
            <a:ext cx="9488906" cy="129138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85612" y="4960132"/>
            <a:ext cx="11598388" cy="140315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809281" y="2155215"/>
            <a:ext cx="110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작성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-5371" y="4534080"/>
            <a:ext cx="110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실행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89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데이터베이스 설계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615" y="400919"/>
            <a:ext cx="3770479" cy="20817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0" y="451172"/>
            <a:ext cx="4724400" cy="1981200"/>
          </a:xfrm>
          <a:prstGeom prst="rect">
            <a:avLst/>
          </a:prstGeom>
        </p:spPr>
      </p:pic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2011554"/>
              </p:ext>
            </p:extLst>
          </p:nvPr>
        </p:nvGraphicFramePr>
        <p:xfrm>
          <a:off x="505325" y="2942031"/>
          <a:ext cx="10934583" cy="3368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975"/>
                <a:gridCol w="1425912"/>
                <a:gridCol w="1813934"/>
                <a:gridCol w="6382762"/>
              </a:tblGrid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000" b="1" i="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컬럼</a:t>
                      </a:r>
                      <a:endParaRPr lang="ko-KR" altLang="en-US" sz="1000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000" b="1" i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데이터 타입</a:t>
                      </a:r>
                      <a:endParaRPr lang="ko-KR" altLang="en-US" sz="1000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000" b="1" i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000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000" b="1" i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not null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primary key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Auto_increment</a:t>
                      </a:r>
                      <a:endParaRPr lang="en-US" altLang="ko-KR" sz="1000" b="0" i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글번호</a:t>
                      </a:r>
                      <a:endParaRPr lang="en-US" altLang="ko-KR" sz="1000" b="0" i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게시글을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식별하는 고유 번호이므로 중복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x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-&gt;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primary key</a:t>
                      </a:r>
                    </a:p>
                    <a:p>
                      <a:pPr latinLnBrk="0"/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게시글이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생성될 때마다 자동으로 번호 부여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-&gt; </a:t>
                      </a:r>
                      <a:r>
                        <a:rPr lang="en-US" altLang="ko-KR" sz="1000" baseline="0" dirty="0" err="1" smtClean="0">
                          <a:latin typeface="+mn-ea"/>
                          <a:ea typeface="+mn-ea"/>
                        </a:rPr>
                        <a:t>auto_increment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title</a:t>
                      </a: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varchar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(70)</a:t>
                      </a: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</a:t>
                      </a:r>
                      <a:endParaRPr lang="en-US" altLang="ko-KR" sz="1000" b="0" i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제목이므로 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varchar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형식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date</a:t>
                      </a:r>
                      <a:endParaRPr lang="ko-KR" altLang="en-US" sz="1000" dirty="0" smtClean="0"/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Datetime</a:t>
                      </a:r>
                      <a:endParaRPr lang="ko-KR" altLang="en-US" sz="1000" dirty="0" smtClean="0"/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날짜</a:t>
                      </a: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날짜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시간 모두 필요하므로 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datetime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형식</a:t>
                      </a: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content</a:t>
                      </a:r>
                      <a:endParaRPr lang="ko-KR" altLang="en-US" sz="1000" dirty="0" smtClean="0"/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Text</a:t>
                      </a:r>
                      <a:endParaRPr lang="ko-KR" altLang="en-US" sz="1000" dirty="0" smtClean="0"/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글내용</a:t>
                      </a:r>
                      <a:endParaRPr lang="ko-KR" altLang="en-US" sz="1000" dirty="0" smtClean="0"/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내용이므로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text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형식</a:t>
                      </a:r>
                      <a:endParaRPr lang="ko-KR" altLang="en-US" sz="1000" dirty="0" smtClean="0"/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rootid</a:t>
                      </a:r>
                      <a:endParaRPr lang="ko-KR" altLang="en-US" sz="1000" dirty="0" smtClean="0"/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Int</a:t>
                      </a:r>
                      <a:r>
                        <a:rPr lang="en-US" altLang="ko-KR" sz="1000" dirty="0" smtClean="0"/>
                        <a:t>(11)</a:t>
                      </a:r>
                      <a:endParaRPr lang="ko-KR" altLang="en-US" sz="1000" dirty="0" smtClean="0"/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원글</a:t>
                      </a:r>
                      <a:r>
                        <a:rPr lang="en-US" altLang="ko-KR" sz="1000" dirty="0" smtClean="0"/>
                        <a:t>id</a:t>
                      </a:r>
                      <a:endParaRPr lang="ko-KR" altLang="en-US" sz="1000" dirty="0" smtClean="0"/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댓글이</a:t>
                      </a:r>
                      <a:r>
                        <a:rPr lang="ko-KR" altLang="en-US" sz="1000" dirty="0" smtClean="0"/>
                        <a:t> 달리는 </a:t>
                      </a:r>
                      <a:r>
                        <a:rPr lang="ko-KR" altLang="en-US" sz="1000" dirty="0" err="1" smtClean="0"/>
                        <a:t>원글의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id</a:t>
                      </a:r>
                      <a:endParaRPr lang="ko-KR" altLang="en-US" sz="1000" dirty="0" smtClean="0"/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Relevel</a:t>
                      </a:r>
                      <a:endParaRPr lang="ko-KR" altLang="en-US" sz="1000" dirty="0" smtClean="0"/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Int</a:t>
                      </a:r>
                      <a:r>
                        <a:rPr lang="en-US" altLang="ko-KR" sz="1000" dirty="0" smtClean="0"/>
                        <a:t>(11)</a:t>
                      </a:r>
                      <a:endParaRPr lang="ko-KR" altLang="en-US" sz="1000" dirty="0" smtClean="0"/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댓글</a:t>
                      </a:r>
                      <a:r>
                        <a:rPr lang="ko-KR" altLang="en-US" sz="1000" dirty="0" smtClean="0"/>
                        <a:t> 수준</a:t>
                      </a: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댓글의</a:t>
                      </a:r>
                      <a:r>
                        <a:rPr lang="ko-KR" altLang="en-US" sz="1000" dirty="0" smtClean="0"/>
                        <a:t> 수준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댓글의</a:t>
                      </a:r>
                      <a:r>
                        <a:rPr lang="ko-KR" altLang="en-US" sz="1000" baseline="0" dirty="0" smtClean="0"/>
                        <a:t> 연속도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 smtClean="0"/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Recnt</a:t>
                      </a:r>
                      <a:endParaRPr lang="ko-KR" altLang="en-US" sz="1000" dirty="0" smtClean="0"/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Int</a:t>
                      </a:r>
                      <a:r>
                        <a:rPr lang="en-US" altLang="ko-KR" sz="1000" dirty="0" smtClean="0"/>
                        <a:t>(11)</a:t>
                      </a:r>
                      <a:endParaRPr lang="ko-KR" altLang="en-US" sz="1000" dirty="0" smtClean="0"/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댓글</a:t>
                      </a:r>
                      <a:r>
                        <a:rPr lang="ko-KR" altLang="en-US" sz="1000" dirty="0" smtClean="0"/>
                        <a:t> 순서</a:t>
                      </a: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/>
                        <a:t>댓글의</a:t>
                      </a:r>
                      <a:r>
                        <a:rPr lang="ko-KR" altLang="en-US" sz="1000" dirty="0" smtClean="0"/>
                        <a:t> 순서</a:t>
                      </a:r>
                      <a:endParaRPr lang="ko-KR" altLang="en-US" sz="1000" dirty="0"/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viewcnt</a:t>
                      </a:r>
                      <a:endParaRPr lang="ko-KR" altLang="en-US" sz="1000" dirty="0" smtClean="0"/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Int</a:t>
                      </a:r>
                      <a:r>
                        <a:rPr lang="en-US" altLang="ko-KR" sz="1000" dirty="0" smtClean="0"/>
                        <a:t>(11)</a:t>
                      </a:r>
                      <a:endParaRPr lang="ko-KR" altLang="en-US" sz="1000" dirty="0" smtClean="0"/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조회수</a:t>
                      </a: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/>
                        <a:t>게시글의</a:t>
                      </a:r>
                      <a:r>
                        <a:rPr lang="ko-KR" altLang="en-US" sz="1000" dirty="0" smtClean="0"/>
                        <a:t> 조회수</a:t>
                      </a:r>
                      <a:endParaRPr lang="ko-KR" altLang="en-US" sz="1000" dirty="0"/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Filename</a:t>
                      </a:r>
                      <a:endParaRPr lang="ko-KR" altLang="en-US" sz="1000" dirty="0" smtClean="0"/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Varchar</a:t>
                      </a:r>
                      <a:r>
                        <a:rPr lang="en-US" altLang="ko-KR" sz="1000" dirty="0" smtClean="0"/>
                        <a:t>(300)</a:t>
                      </a:r>
                      <a:endParaRPr lang="ko-KR" altLang="en-US" sz="1000" dirty="0" smtClean="0"/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파일명</a:t>
                      </a: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파일의 </a:t>
                      </a:r>
                      <a:r>
                        <a:rPr lang="ko-KR" altLang="en-US" sz="1000" dirty="0" err="1" smtClean="0"/>
                        <a:t>이름를</a:t>
                      </a:r>
                      <a:r>
                        <a:rPr lang="ko-KR" altLang="en-US" sz="1000" dirty="0" smtClean="0"/>
                        <a:t> 저장</a:t>
                      </a: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filepath</a:t>
                      </a:r>
                      <a:endParaRPr lang="ko-KR" altLang="en-US" sz="1000" dirty="0" smtClean="0"/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Varchar</a:t>
                      </a:r>
                      <a:r>
                        <a:rPr lang="en-US" altLang="ko-KR" sz="1000" dirty="0" smtClean="0"/>
                        <a:t>(300)</a:t>
                      </a:r>
                      <a:endParaRPr lang="ko-KR" altLang="en-US" sz="1000" dirty="0" smtClean="0"/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파일경로</a:t>
                      </a: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파일의 경로를 저장</a:t>
                      </a: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텍스트 개체 틀 2"/>
          <p:cNvSpPr txBox="1">
            <a:spLocks/>
          </p:cNvSpPr>
          <p:nvPr/>
        </p:nvSpPr>
        <p:spPr>
          <a:xfrm>
            <a:off x="3326398" y="2482625"/>
            <a:ext cx="6513428" cy="4501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데이터를 저장하기 위한 데이터베이스 설계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61671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프로그램 구현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53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데이터베이스 구현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915" y="451434"/>
            <a:ext cx="5081338" cy="60281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09874" y="713875"/>
            <a:ext cx="4620127" cy="3139321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테이블 삭제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테이블을 여러 번 삭제할 것이므로 테이블 삭제를 구현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테이블 생성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프로그램의 데이터를 저장할 테이블을 생성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110915" y="858253"/>
            <a:ext cx="3990474" cy="15961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10915" y="2470484"/>
            <a:ext cx="4985085" cy="40091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874" y="4005262"/>
            <a:ext cx="4576330" cy="216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6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테스트 데이터 입력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458" y="605683"/>
            <a:ext cx="8225364" cy="35434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93458" y="4253538"/>
            <a:ext cx="8425889" cy="646331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테스트 데이터 입력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프로그램 테스트에 사용할 데이터를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저장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135330" y="878400"/>
            <a:ext cx="8039900" cy="17693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073" y="5004244"/>
            <a:ext cx="2746134" cy="130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6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프로그램 구현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</a:t>
            </a:r>
            <a:r>
              <a:rPr lang="ko-KR" altLang="en-US" dirty="0" smtClean="0"/>
              <a:t>글 목록</a:t>
            </a:r>
            <a:r>
              <a:rPr lang="en-US" altLang="ko-KR" dirty="0"/>
              <a:t>(</a:t>
            </a:r>
            <a:r>
              <a:rPr lang="en-US" altLang="ko-KR" dirty="0" err="1" smtClean="0"/>
              <a:t>gongji_list.jsp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495" y="2251280"/>
            <a:ext cx="8399009" cy="429942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5334000" y="2143125"/>
            <a:ext cx="1495425" cy="8572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73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0708"/>
            <a:ext cx="5562600" cy="32809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435" y="3799402"/>
            <a:ext cx="5620813" cy="2677656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en-US" altLang="ko-KR" sz="1400" dirty="0" smtClean="0"/>
              <a:t>. </a:t>
            </a: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표시 달기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댓글의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댓글수준에</a:t>
            </a:r>
            <a:r>
              <a:rPr lang="ko-KR" altLang="en-US" sz="1400" dirty="0" smtClean="0"/>
              <a:t> 따라 들여쓰기 및 </a:t>
            </a:r>
            <a:r>
              <a:rPr lang="en-US" altLang="ko-KR" sz="1400" dirty="0" smtClean="0"/>
              <a:t>[RE] </a:t>
            </a:r>
            <a:r>
              <a:rPr lang="ko-KR" altLang="en-US" sz="1400" dirty="0" smtClean="0"/>
              <a:t>표시를 달아줌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2. </a:t>
            </a:r>
            <a:r>
              <a:rPr lang="ko-KR" altLang="en-US" sz="1400" dirty="0" err="1" smtClean="0"/>
              <a:t>새글</a:t>
            </a:r>
            <a:r>
              <a:rPr lang="ko-KR" altLang="en-US" sz="1400" dirty="0" smtClean="0"/>
              <a:t> 표시 달기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게시글의</a:t>
            </a:r>
            <a:r>
              <a:rPr lang="ko-KR" altLang="en-US" sz="1400" dirty="0" smtClean="0"/>
              <a:t> 날짜가 오늘 이내일 경우 </a:t>
            </a:r>
            <a:r>
              <a:rPr lang="en-US" altLang="ko-KR" sz="1400" dirty="0" smtClean="0"/>
              <a:t>[</a:t>
            </a:r>
            <a:r>
              <a:rPr lang="ko-KR" altLang="en-US" sz="1400" dirty="0" err="1" smtClean="0"/>
              <a:t>새글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표시를 달아줌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3. </a:t>
            </a:r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출력하기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DBMS</a:t>
            </a:r>
            <a:r>
              <a:rPr lang="ko-KR" altLang="en-US" sz="1400" dirty="0" smtClean="0"/>
              <a:t>에서 각 </a:t>
            </a:r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데이터를 가져와 출력함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글을 누르면 </a:t>
            </a:r>
            <a:r>
              <a:rPr lang="en-US" altLang="ko-KR" sz="1400" dirty="0" err="1" smtClean="0"/>
              <a:t>alink</a:t>
            </a:r>
            <a:r>
              <a:rPr lang="ko-KR" altLang="en-US" sz="1400" dirty="0" smtClean="0"/>
              <a:t>를 타고 각 </a:t>
            </a:r>
            <a:r>
              <a:rPr lang="ko-KR" altLang="en-US" sz="1400" dirty="0" err="1" smtClean="0"/>
              <a:t>게시글로</a:t>
            </a:r>
            <a:r>
              <a:rPr lang="ko-KR" altLang="en-US" sz="1400" dirty="0" smtClean="0"/>
              <a:t> 이동함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4. </a:t>
            </a:r>
            <a:r>
              <a:rPr lang="ko-KR" altLang="en-US" sz="1400" dirty="0" smtClean="0"/>
              <a:t>신규 버튼 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신규 버튼을 누르면 </a:t>
            </a:r>
            <a:r>
              <a:rPr lang="ko-KR" altLang="en-US" sz="1400" dirty="0" smtClean="0"/>
              <a:t>새 글을 작성하는 </a:t>
            </a:r>
            <a:r>
              <a:rPr lang="en-US" altLang="ko-KR" sz="1400" dirty="0" err="1" smtClean="0"/>
              <a:t>gongji_new.jsp</a:t>
            </a:r>
            <a:r>
              <a:rPr lang="ko-KR" altLang="en-US" sz="1400" dirty="0" smtClean="0"/>
              <a:t>로 넘어감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364" y="410708"/>
            <a:ext cx="6456698" cy="458039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38200" y="868474"/>
            <a:ext cx="781050" cy="2459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75014" y="1114425"/>
            <a:ext cx="409575" cy="2762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8200" y="1533525"/>
            <a:ext cx="781050" cy="20383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9" idx="3"/>
          </p:cNvCxnSpPr>
          <p:nvPr/>
        </p:nvCxnSpPr>
        <p:spPr>
          <a:xfrm>
            <a:off x="1619250" y="991450"/>
            <a:ext cx="4286250" cy="9326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905500" y="1695450"/>
            <a:ext cx="2038350" cy="11239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905500" y="2886075"/>
            <a:ext cx="5267325" cy="685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10" idx="3"/>
          </p:cNvCxnSpPr>
          <p:nvPr/>
        </p:nvCxnSpPr>
        <p:spPr>
          <a:xfrm>
            <a:off x="2184589" y="1252538"/>
            <a:ext cx="3720911" cy="18621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905500" y="3703551"/>
            <a:ext cx="4705350" cy="10014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619250" y="2937470"/>
            <a:ext cx="4286250" cy="14619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7843837" y="1390650"/>
            <a:ext cx="352425" cy="348569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1007536" y="2615222"/>
            <a:ext cx="352425" cy="348569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0541095" y="3621016"/>
            <a:ext cx="352425" cy="348569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364" y="5130873"/>
            <a:ext cx="6485621" cy="1007084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5105400" y="3375763"/>
            <a:ext cx="517430" cy="3672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257925" y="5610225"/>
            <a:ext cx="5972175" cy="152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30" idx="2"/>
          </p:cNvCxnSpPr>
          <p:nvPr/>
        </p:nvCxnSpPr>
        <p:spPr>
          <a:xfrm>
            <a:off x="5364115" y="3743014"/>
            <a:ext cx="1008110" cy="18195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11366406" y="5207203"/>
            <a:ext cx="352425" cy="348569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59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12700">
          <a:solidFill>
            <a:srgbClr val="7030A0"/>
          </a:solidFill>
        </a:ln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</TotalTime>
  <Words>874</Words>
  <Application>Microsoft Office PowerPoint</Application>
  <PresentationFormat>와이드스크린</PresentationFormat>
  <Paragraphs>233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굴림</vt:lpstr>
      <vt:lpstr>맑은 고딕</vt:lpstr>
      <vt:lpstr>Arial</vt:lpstr>
      <vt:lpstr>3_Default Design</vt:lpstr>
      <vt:lpstr>디자인 사용자 지정</vt:lpstr>
      <vt:lpstr>웹서버프로그래밍 8강 댓글 게시판</vt:lpstr>
      <vt:lpstr>1. 프로그램 설계</vt:lpstr>
      <vt:lpstr>1. 프로세스 설계</vt:lpstr>
      <vt:lpstr>2. 데이터베이스 설계</vt:lpstr>
      <vt:lpstr>2. 프로그램 구현 - 데이터베이스</vt:lpstr>
      <vt:lpstr>1. 데이터베이스 구현</vt:lpstr>
      <vt:lpstr>2. 테스트 데이터 입력</vt:lpstr>
      <vt:lpstr>3. 프로그램 구현  - 글 목록(gongji_list.jsp)</vt:lpstr>
      <vt:lpstr>PowerPoint 프레젠테이션</vt:lpstr>
      <vt:lpstr>3. 프로그램 구현  - 글 쓰기(gongji_new.jsp)</vt:lpstr>
      <vt:lpstr>PowerPoint 프레젠테이션</vt:lpstr>
      <vt:lpstr>PowerPoint 프레젠테이션</vt:lpstr>
      <vt:lpstr>3. 프로그램 구현  - 글 쓰기(동작)(gongji_newinsert.jsp)</vt:lpstr>
      <vt:lpstr>PowerPoint 프레젠테이션</vt:lpstr>
      <vt:lpstr>3. 프로그램 구현  - 글 보기(gongji_view.jsp)</vt:lpstr>
      <vt:lpstr>PowerPoint 프레젠테이션</vt:lpstr>
      <vt:lpstr>PowerPoint 프레젠테이션</vt:lpstr>
      <vt:lpstr>3. 프로그램 구현  - 글 수정(gongji_edit.jsp)</vt:lpstr>
      <vt:lpstr>PowerPoint 프레젠테이션</vt:lpstr>
      <vt:lpstr>PowerPoint 프레젠테이션</vt:lpstr>
      <vt:lpstr>PowerPoint 프레젠테이션</vt:lpstr>
      <vt:lpstr>3. 프로그램 구현  - 글 수정 동작(gongji_update.jsp)</vt:lpstr>
      <vt:lpstr>PowerPoint 프레젠테이션</vt:lpstr>
      <vt:lpstr>3. 프로그램 구현  - 글 삭제 동작(gongji_delete.jsp)</vt:lpstr>
      <vt:lpstr>PowerPoint 프레젠테이션</vt:lpstr>
      <vt:lpstr>3. 프로그램 구현  - 댓글 추가(화면)(gongji_re.jsp)</vt:lpstr>
      <vt:lpstr>PowerPoint 프레젠테이션</vt:lpstr>
      <vt:lpstr>3. 프로그램 구현  - 댓글 추가(동작)(gongji_reinsert.jsp)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401ST-12</dc:creator>
  <cp:lastModifiedBy>kopo</cp:lastModifiedBy>
  <cp:revision>57</cp:revision>
  <dcterms:created xsi:type="dcterms:W3CDTF">2018-03-29T02:29:13Z</dcterms:created>
  <dcterms:modified xsi:type="dcterms:W3CDTF">2018-08-11T07:39:48Z</dcterms:modified>
</cp:coreProperties>
</file>