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1008" r:id="rId8"/>
    <p:sldId id="1186" r:id="rId9"/>
    <p:sldId id="1176" r:id="rId10"/>
    <p:sldId id="1177" r:id="rId11"/>
    <p:sldId id="1178" r:id="rId12"/>
    <p:sldId id="1179" r:id="rId13"/>
    <p:sldId id="1180" r:id="rId14"/>
    <p:sldId id="1181" r:id="rId15"/>
    <p:sldId id="1182" r:id="rId16"/>
    <p:sldId id="1183" r:id="rId17"/>
    <p:sldId id="1184" r:id="rId18"/>
    <p:sldId id="1174" r:id="rId19"/>
    <p:sldId id="1187" r:id="rId20"/>
    <p:sldId id="1148" r:id="rId21"/>
    <p:sldId id="1188" r:id="rId22"/>
    <p:sldId id="1189" r:id="rId23"/>
    <p:sldId id="1190" r:id="rId24"/>
    <p:sldId id="991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102" y="24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8003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</a:t>
            </a:r>
            <a:r>
              <a:rPr lang="ko-KR" altLang="en-US" sz="2400" dirty="0" err="1"/>
              <a:t>댓글</a:t>
            </a:r>
            <a:r>
              <a:rPr lang="en-US" altLang="ko-KR" sz="2400" dirty="0"/>
              <a:t> </a:t>
            </a:r>
            <a:r>
              <a:rPr lang="ko-KR" altLang="en-US" sz="2400" dirty="0"/>
              <a:t>게시판 유형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2) </a:t>
            </a:r>
            <a:r>
              <a:rPr lang="ko-KR" altLang="en-US" sz="1400" kern="0"/>
              <a:t>데이터 베이스 필드 추가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원글번호</a:t>
            </a:r>
            <a:r>
              <a:rPr lang="en-US" altLang="ko-KR" sz="1400" kern="0"/>
              <a:t>, </a:t>
            </a:r>
            <a:r>
              <a:rPr lang="ko-KR" altLang="en-US" sz="1400" kern="0"/>
              <a:t>댓글수준</a:t>
            </a:r>
            <a:r>
              <a:rPr lang="en-US" altLang="ko-KR" sz="1400" kern="0"/>
              <a:t>, </a:t>
            </a:r>
            <a:r>
              <a:rPr lang="ko-KR" altLang="en-US" sz="1400" kern="0"/>
              <a:t>조회수 필드 추가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sql</a:t>
            </a:r>
            <a:r>
              <a:rPr lang="ko-KR" altLang="en-US" sz="1400" kern="0"/>
              <a:t>문장중 </a:t>
            </a:r>
            <a:r>
              <a:rPr lang="en-US" altLang="ko-KR" sz="1400" kern="0"/>
              <a:t>alter table </a:t>
            </a:r>
            <a:r>
              <a:rPr lang="ko-KR" altLang="en-US" sz="1400" kern="0"/>
              <a:t>명령사용</a:t>
            </a:r>
            <a:r>
              <a:rPr lang="en-US" altLang="ko-KR" sz="1400" kern="0"/>
              <a:t>(</a:t>
            </a:r>
            <a:r>
              <a:rPr lang="ko-KR" altLang="en-US" sz="1400" kern="0"/>
              <a:t>실습 때 자세히 다룸</a:t>
            </a:r>
            <a:r>
              <a:rPr lang="en-US" altLang="ko-KR" sz="1400" kern="0"/>
              <a:t>)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600075" y="2349500"/>
            <a:ext cx="4103688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46113" indent="-188913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92225" indent="-3778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939925" indent="-5683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586038" indent="-757238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0432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5004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9576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4148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create table gongji( id int not null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primary key auto_increment,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title varchar (70),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date date,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content text);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ko-KR" altLang="en-US" sz="1200"/>
          </a:p>
        </p:txBody>
      </p:sp>
      <p:sp>
        <p:nvSpPr>
          <p:cNvPr id="9" name="직사각형 60"/>
          <p:cNvSpPr>
            <a:spLocks noChangeArrowheads="1"/>
          </p:cNvSpPr>
          <p:nvPr/>
        </p:nvSpPr>
        <p:spPr bwMode="auto">
          <a:xfrm>
            <a:off x="5176838" y="2579688"/>
            <a:ext cx="3249608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46113" indent="-188913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92225" indent="-3778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939925" indent="-5683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586038" indent="-757238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0432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5004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9576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4148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rootid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relevel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recnt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viewcnt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4779963" y="2768600"/>
            <a:ext cx="293687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8015"/>
              </p:ext>
            </p:extLst>
          </p:nvPr>
        </p:nvGraphicFramePr>
        <p:xfrm>
          <a:off x="1258888" y="3713163"/>
          <a:ext cx="6913562" cy="2742825"/>
        </p:xfrm>
        <a:graphic>
          <a:graphicData uri="http://schemas.openxmlformats.org/drawingml/2006/table">
            <a:tbl>
              <a:tblPr firstRow="1" bandRow="1"/>
              <a:tblGrid>
                <a:gridCol w="2552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08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43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aseline="0" dirty="0" err="1"/>
                        <a:t>gongji</a:t>
                      </a:r>
                      <a:r>
                        <a:rPr lang="en-US" altLang="ko-KR" sz="1200" baseline="0" dirty="0"/>
                        <a:t> (</a:t>
                      </a:r>
                      <a:r>
                        <a:rPr lang="ko-KR" altLang="en-US" sz="1200" baseline="0" dirty="0"/>
                        <a:t>공지사항 테이블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id 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not null primary key </a:t>
                      </a:r>
                      <a:r>
                        <a:rPr lang="en-US" altLang="ko-KR" sz="1200" dirty="0" err="1"/>
                        <a:t>auto_increment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는 게시판 레코드의 고유 키 값으로 게시판 글 생성 때마다 자동 증가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기능 이용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title 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 (70), 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공지사항 제목은 </a:t>
                      </a:r>
                      <a:r>
                        <a:rPr lang="en-US" altLang="ko-KR" sz="1200" dirty="0"/>
                        <a:t>70</a:t>
                      </a:r>
                      <a:r>
                        <a:rPr lang="ko-KR" altLang="en-US" sz="1200" dirty="0"/>
                        <a:t>자정도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date </a:t>
                      </a:r>
                      <a:r>
                        <a:rPr lang="en-US" altLang="ko-KR" sz="1200" dirty="0" err="1"/>
                        <a:t>date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공지사항 입력 일자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content text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내용은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타입으로 글을 저장하는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필드 타입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/>
                        <a:t>rootid</a:t>
                      </a:r>
                      <a:r>
                        <a:rPr lang="en-US" altLang="ko-KR" sz="1200" baseline="0" dirty="0"/>
                        <a:t>  </a:t>
                      </a:r>
                      <a:r>
                        <a:rPr lang="en-US" altLang="ko-KR" sz="1200" baseline="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원 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relevel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댓 글 레벨</a:t>
                      </a:r>
                      <a:r>
                        <a:rPr lang="en-US" altLang="ko-KR" sz="1200" dirty="0"/>
                        <a:t>  (</a:t>
                      </a:r>
                      <a:r>
                        <a:rPr lang="ko-KR" altLang="en-US" sz="1200" dirty="0"/>
                        <a:t>본 글이면 </a:t>
                      </a:r>
                      <a:r>
                        <a:rPr lang="en-US" altLang="ko-KR" sz="1200" dirty="0"/>
                        <a:t>0, </a:t>
                      </a:r>
                      <a:r>
                        <a:rPr lang="ko-KR" altLang="en-US" sz="1200" dirty="0"/>
                        <a:t>댓 글 </a:t>
                      </a:r>
                      <a:r>
                        <a:rPr lang="en-US" altLang="ko-KR" sz="1200" dirty="0"/>
                        <a:t>1,</a:t>
                      </a:r>
                      <a:r>
                        <a:rPr lang="ko-KR" altLang="en-US" sz="1200" dirty="0" err="1"/>
                        <a:t>댓글의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댓글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2,…3…)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recnt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댓글내 글 표시 순서</a:t>
                      </a:r>
                    </a:p>
                  </a:txBody>
                  <a:tcPr marL="91460" marR="91460" marT="45735" marB="457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8997695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/>
                        <a:t>viewcnt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4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3)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공지사항 리스트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85202"/>
              </p:ext>
            </p:extLst>
          </p:nvPr>
        </p:nvGraphicFramePr>
        <p:xfrm>
          <a:off x="622300" y="1711325"/>
          <a:ext cx="8208963" cy="4906336"/>
        </p:xfrm>
        <a:graphic>
          <a:graphicData uri="http://schemas.openxmlformats.org/drawingml/2006/table">
            <a:tbl>
              <a:tblPr/>
              <a:tblGrid>
                <a:gridCol w="604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76488">
                <a:tc rowSpan="2">
                  <a:txBody>
                    <a:bodyPr/>
                    <a:lstStyle>
                      <a:lvl1pPr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gongji_list.jsp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리스트는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등록일자를 보여줌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제목을 클릭하면 공지사항 내용을 보여줌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gongji_view.jsp?key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새로운 공지사항을 작성할 수 있음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gongji_insert.jsp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select id, title,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date,recnt,viewcnt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order by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rootid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6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286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 필드 추가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 글 표시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글 바로 밑으로 줄줄이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새글은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[New]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id, title,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date,relevel,viewcnt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order by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rootid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순서를 나타냄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화살표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표시를 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58181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88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4)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글 보기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22611"/>
              </p:ext>
            </p:extLst>
          </p:nvPr>
        </p:nvGraphicFramePr>
        <p:xfrm>
          <a:off x="622300" y="1711325"/>
          <a:ext cx="8208963" cy="475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76488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gongji_view.jsp?key</a:t>
                      </a:r>
                      <a:r>
                        <a:rPr lang="en-US" altLang="ko-KR" sz="1000" dirty="0"/>
                        <a:t>=</a:t>
                      </a:r>
                      <a:r>
                        <a:rPr lang="ko-KR" altLang="en-US" sz="1000" dirty="0" err="1"/>
                        <a:t>글번호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공지사항 내용 하나를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하단버튼은 목록으로 가거나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해당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공지사항을 수정하도록 함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gongji_update.jsp?key</a:t>
                      </a:r>
                      <a:r>
                        <a:rPr lang="en-US" altLang="ko-KR" sz="1000" dirty="0"/>
                        <a:t>=</a:t>
                      </a:r>
                      <a:r>
                        <a:rPr lang="ko-KR" altLang="en-US" sz="1000" dirty="0" err="1"/>
                        <a:t>글번호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주요 </a:t>
                      </a:r>
                      <a:r>
                        <a:rPr lang="en-US" altLang="ko-KR" sz="1000" dirty="0" err="1"/>
                        <a:t>sql</a:t>
                      </a:r>
                      <a:r>
                        <a:rPr lang="ko-KR" altLang="en-US" sz="1000" dirty="0"/>
                        <a:t>문장 </a:t>
                      </a:r>
                      <a:r>
                        <a:rPr lang="en-US" altLang="ko-KR" sz="1000" dirty="0"/>
                        <a:t>: String </a:t>
                      </a:r>
                      <a:r>
                        <a:rPr lang="en-US" altLang="ko-KR" sz="1000" dirty="0" err="1"/>
                        <a:t>sql_c</a:t>
                      </a:r>
                      <a:r>
                        <a:rPr lang="en-US" altLang="ko-KR" sz="1000" dirty="0"/>
                        <a:t> =  "select id, title,  date, content,  from </a:t>
                      </a:r>
                      <a:r>
                        <a:rPr lang="en-US" altLang="ko-KR" sz="1000" dirty="0" err="1"/>
                        <a:t>gongji</a:t>
                      </a:r>
                      <a:r>
                        <a:rPr lang="en-US" altLang="ko-KR" sz="1000" dirty="0"/>
                        <a:t> where id =" +</a:t>
                      </a:r>
                      <a:r>
                        <a:rPr lang="en-US" altLang="ko-KR" sz="1000" dirty="0" err="1"/>
                        <a:t>ckey</a:t>
                      </a:r>
                      <a:r>
                        <a:rPr lang="en-US" altLang="ko-KR" sz="1000" dirty="0"/>
                        <a:t>;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6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조회수 필드 추가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 버튼 추가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참고하기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위하여 </a:t>
                      </a:r>
                      <a:r>
                        <a:rPr lang="en-US" altLang="ko-KR" sz="1000" dirty="0" err="1"/>
                        <a:t>rootid</a:t>
                      </a:r>
                      <a:r>
                        <a:rPr lang="en-US" altLang="ko-KR" sz="1000" dirty="0"/>
                        <a:t> ,</a:t>
                      </a:r>
                      <a:r>
                        <a:rPr lang="en-US" altLang="ko-KR" sz="1000" dirty="0" err="1"/>
                        <a:t>relevel,recnt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표시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5950"/>
            <a:ext cx="586263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F92DF1-810F-45A1-BFD5-F632122AE946}"/>
              </a:ext>
            </a:extLst>
          </p:cNvPr>
          <p:cNvSpPr txBox="1"/>
          <p:nvPr/>
        </p:nvSpPr>
        <p:spPr>
          <a:xfrm>
            <a:off x="2810312" y="353171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D60F878-8F11-4030-9C2C-2F84B7D9C73E}"/>
              </a:ext>
            </a:extLst>
          </p:cNvPr>
          <p:cNvSpPr/>
          <p:nvPr/>
        </p:nvSpPr>
        <p:spPr bwMode="auto">
          <a:xfrm>
            <a:off x="3830903" y="3546011"/>
            <a:ext cx="459505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2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5)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댓글 새로입력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1801"/>
              </p:ext>
            </p:extLst>
          </p:nvPr>
        </p:nvGraphicFramePr>
        <p:xfrm>
          <a:off x="622300" y="1711325"/>
          <a:ext cx="8208963" cy="490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0171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gongji_reinsert.jsp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댓글을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일자는 자동으로 오늘 날짜를 입력되도록 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쓰기버튼을 누르면 저장됨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gongji_write.jsp?key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=INSERT)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저장을 처리하는 </a:t>
                      </a:r>
                      <a:r>
                        <a:rPr lang="en-US" altLang="ko-KR" sz="1000" dirty="0" err="1"/>
                        <a:t>jsp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임 </a:t>
                      </a:r>
                      <a:r>
                        <a:rPr lang="en-US" altLang="ko-KR" sz="1000" dirty="0"/>
                        <a:t>key</a:t>
                      </a:r>
                      <a:r>
                        <a:rPr lang="ko-KR" altLang="en-US" sz="1000" dirty="0"/>
                        <a:t>값을 </a:t>
                      </a:r>
                      <a:r>
                        <a:rPr lang="en-US" altLang="ko-KR" sz="1000" dirty="0"/>
                        <a:t>INSERT </a:t>
                      </a:r>
                      <a:r>
                        <a:rPr lang="ko-KR" altLang="en-US" sz="1000" dirty="0"/>
                        <a:t>라고 보내면 해당 내용을 최초 저장하며</a:t>
                      </a:r>
                      <a:r>
                        <a:rPr lang="en-US" altLang="ko-KR" sz="1000" dirty="0"/>
                        <a:t>, KEY</a:t>
                      </a:r>
                      <a:r>
                        <a:rPr lang="ko-KR" altLang="en-US" sz="1000" dirty="0"/>
                        <a:t>값에 해당 공지사항 번호를 넣으면 수정</a:t>
                      </a:r>
                      <a:r>
                        <a:rPr lang="en-US" altLang="ko-KR" sz="1000" dirty="0"/>
                        <a:t>(update)</a:t>
                      </a:r>
                      <a:r>
                        <a:rPr lang="ko-KR" altLang="en-US" sz="1000" dirty="0"/>
                        <a:t>처리함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취소 버튼을 누르면 공지사항 리스트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 수준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댓글내 순서를 잘 생각하여 처리할 것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댓글 수준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개수에 맞게 댓글 화살표를 표시함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댓글내 순서는 어떤 글이 파고 들면 다른 글들의 순서를 밀어 내야함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06575"/>
            <a:ext cx="5473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487C79-F245-49F5-B7C9-6CCA9039ED29}"/>
              </a:ext>
            </a:extLst>
          </p:cNvPr>
          <p:cNvSpPr txBox="1"/>
          <p:nvPr/>
        </p:nvSpPr>
        <p:spPr>
          <a:xfrm>
            <a:off x="3540154" y="500817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0DCDA8A-C246-499F-99D1-4A86D6341D10}"/>
              </a:ext>
            </a:extLst>
          </p:cNvPr>
          <p:cNvSpPr/>
          <p:nvPr/>
        </p:nvSpPr>
        <p:spPr bwMode="auto">
          <a:xfrm>
            <a:off x="4584169" y="5058510"/>
            <a:ext cx="919010" cy="1385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55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5)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댓글 새로입력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9150"/>
              </p:ext>
            </p:extLst>
          </p:nvPr>
        </p:nvGraphicFramePr>
        <p:xfrm>
          <a:off x="622300" y="1711325"/>
          <a:ext cx="8208963" cy="490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0171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gongji_reinsert.jsp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댓글을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일자는 자동으로 오늘 날짜를 입력되도록 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쓰기버튼을 누르면 저장됨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gongji_write.jsp?key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=INSERT)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저장을 처리하는 </a:t>
                      </a:r>
                      <a:r>
                        <a:rPr lang="en-US" altLang="ko-KR" sz="1000" dirty="0" err="1"/>
                        <a:t>jsp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임 </a:t>
                      </a:r>
                      <a:r>
                        <a:rPr lang="en-US" altLang="ko-KR" sz="1000" dirty="0"/>
                        <a:t>key</a:t>
                      </a:r>
                      <a:r>
                        <a:rPr lang="ko-KR" altLang="en-US" sz="1000" dirty="0"/>
                        <a:t>값을 </a:t>
                      </a:r>
                      <a:r>
                        <a:rPr lang="en-US" altLang="ko-KR" sz="1000" dirty="0"/>
                        <a:t>INSERT </a:t>
                      </a:r>
                      <a:r>
                        <a:rPr lang="ko-KR" altLang="en-US" sz="1000" dirty="0"/>
                        <a:t>라고 보내면 해당 내용을 최초 저장하며</a:t>
                      </a:r>
                      <a:r>
                        <a:rPr lang="en-US" altLang="ko-KR" sz="1000" dirty="0"/>
                        <a:t>, KEY</a:t>
                      </a:r>
                      <a:r>
                        <a:rPr lang="ko-KR" altLang="en-US" sz="1000" dirty="0"/>
                        <a:t>값에 해당 공지사항 번호를 넣으면 수정</a:t>
                      </a:r>
                      <a:r>
                        <a:rPr lang="en-US" altLang="ko-KR" sz="1000" dirty="0"/>
                        <a:t>(update)</a:t>
                      </a:r>
                      <a:r>
                        <a:rPr lang="ko-KR" altLang="en-US" sz="1000" dirty="0"/>
                        <a:t>처리함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취소 버튼을 누르면 공지사항 리스트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 입력 시 원 글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rootid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번호와 </a:t>
                      </a:r>
                      <a:r>
                        <a:rPr lang="ko-KR" altLang="en-US" sz="1000" dirty="0" err="1"/>
                        <a:t>댓글수준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nodeid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가지고 있음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글은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에서 처리</a:t>
                      </a:r>
                      <a:r>
                        <a:rPr lang="en-US" altLang="ko-KR" sz="1000" dirty="0"/>
                        <a:t>(key=INSERT)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즉 댓글 수준</a:t>
                      </a:r>
                      <a:r>
                        <a:rPr lang="en-US" altLang="ko-KR" sz="1000" dirty="0"/>
                        <a:t>(relevel)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보다 큰 경우 </a:t>
                      </a:r>
                      <a:r>
                        <a:rPr lang="ko-KR" altLang="en-US" sz="1000" dirty="0" err="1"/>
                        <a:t>댓글로</a:t>
                      </a:r>
                      <a:r>
                        <a:rPr lang="ko-KR" altLang="en-US" sz="1000" dirty="0"/>
                        <a:t> 처리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06575"/>
            <a:ext cx="5473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9ACFAB-6851-44EB-95D0-C9C943E6761A}"/>
              </a:ext>
            </a:extLst>
          </p:cNvPr>
          <p:cNvSpPr txBox="1"/>
          <p:nvPr/>
        </p:nvSpPr>
        <p:spPr>
          <a:xfrm>
            <a:off x="3540154" y="500817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645DD0-51A1-468F-8937-0E93D58DD6BF}"/>
              </a:ext>
            </a:extLst>
          </p:cNvPr>
          <p:cNvSpPr/>
          <p:nvPr/>
        </p:nvSpPr>
        <p:spPr bwMode="auto">
          <a:xfrm>
            <a:off x="4584169" y="5058510"/>
            <a:ext cx="919010" cy="1385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9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1) </a:t>
            </a:r>
            <a:r>
              <a:rPr lang="ko-KR" altLang="en-US" sz="1400" kern="0"/>
              <a:t>프로세스</a:t>
            </a:r>
            <a:r>
              <a:rPr lang="en-US" altLang="ko-KR" sz="1400" kern="0"/>
              <a:t> </a:t>
            </a:r>
            <a:r>
              <a:rPr lang="ko-KR" altLang="en-US" sz="1400" kern="0"/>
              <a:t>수정 및 신규사항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3. </a:t>
            </a:r>
            <a:r>
              <a:rPr kumimoji="0" lang="ko-KR" altLang="en-US" sz="2400" b="1"/>
              <a:t>구현</a:t>
            </a:r>
          </a:p>
        </p:txBody>
      </p:sp>
      <p:sp>
        <p:nvSpPr>
          <p:cNvPr id="7" name="타원 6"/>
          <p:cNvSpPr/>
          <p:nvPr/>
        </p:nvSpPr>
        <p:spPr>
          <a:xfrm>
            <a:off x="1331913" y="17002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gongji_list.jsp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40200" y="17002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gongji_view.jsp?key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43375" y="3141663"/>
            <a:ext cx="1582738" cy="717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gongji_update.jsp?key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25563" y="32115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gongji_insert.jsp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84438" y="4579938"/>
            <a:ext cx="1871662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gongji_write.jsp?(key=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r>
              <a:rPr lang="en-US" altLang="ko-KR" sz="1100" dirty="0">
                <a:solidFill>
                  <a:schemeClr val="tx1"/>
                </a:solidFill>
              </a:rPr>
              <a:t>/key=INSERT)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03800" y="4579938"/>
            <a:ext cx="1873250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gongji_delete.jsp?key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4"/>
            <a:endCxn id="11" idx="0"/>
          </p:cNvCxnSpPr>
          <p:nvPr/>
        </p:nvCxnSpPr>
        <p:spPr>
          <a:xfrm flipH="1">
            <a:off x="2117725" y="2420938"/>
            <a:ext cx="6350" cy="7905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4"/>
            <a:endCxn id="10" idx="0"/>
          </p:cNvCxnSpPr>
          <p:nvPr/>
        </p:nvCxnSpPr>
        <p:spPr>
          <a:xfrm>
            <a:off x="4932363" y="2420938"/>
            <a:ext cx="3175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2" idx="0"/>
          </p:cNvCxnSpPr>
          <p:nvPr/>
        </p:nvCxnSpPr>
        <p:spPr>
          <a:xfrm flipH="1">
            <a:off x="3419475" y="3859213"/>
            <a:ext cx="1516063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4"/>
            <a:endCxn id="12" idx="0"/>
          </p:cNvCxnSpPr>
          <p:nvPr/>
        </p:nvCxnSpPr>
        <p:spPr>
          <a:xfrm>
            <a:off x="2117725" y="3932238"/>
            <a:ext cx="1301750" cy="6477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4"/>
            <a:endCxn id="13" idx="0"/>
          </p:cNvCxnSpPr>
          <p:nvPr/>
        </p:nvCxnSpPr>
        <p:spPr>
          <a:xfrm>
            <a:off x="4935538" y="3859213"/>
            <a:ext cx="1004887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6"/>
            <a:endCxn id="9" idx="2"/>
          </p:cNvCxnSpPr>
          <p:nvPr/>
        </p:nvCxnSpPr>
        <p:spPr>
          <a:xfrm>
            <a:off x="2916238" y="2058988"/>
            <a:ext cx="1223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339975" y="2420938"/>
            <a:ext cx="0" cy="7905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213" y="2205038"/>
            <a:ext cx="129698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843213" y="2278063"/>
            <a:ext cx="1944687" cy="863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0"/>
          </p:cNvCxnSpPr>
          <p:nvPr/>
        </p:nvCxnSpPr>
        <p:spPr>
          <a:xfrm flipH="1" flipV="1">
            <a:off x="2555875" y="2420938"/>
            <a:ext cx="863600" cy="2159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1"/>
          </p:cNvCxnSpPr>
          <p:nvPr/>
        </p:nvCxnSpPr>
        <p:spPr>
          <a:xfrm flipH="1" flipV="1">
            <a:off x="2627313" y="2420938"/>
            <a:ext cx="2651125" cy="22637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372225" y="3141663"/>
            <a:ext cx="1584325" cy="720725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gongji_reinsert.jsp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9" idx="4"/>
            <a:endCxn id="25" idx="0"/>
          </p:cNvCxnSpPr>
          <p:nvPr/>
        </p:nvCxnSpPr>
        <p:spPr>
          <a:xfrm>
            <a:off x="4932363" y="2420938"/>
            <a:ext cx="2232025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916238" y="2278063"/>
            <a:ext cx="4032250" cy="863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2" idx="0"/>
          </p:cNvCxnSpPr>
          <p:nvPr/>
        </p:nvCxnSpPr>
        <p:spPr>
          <a:xfrm flipH="1">
            <a:off x="3419475" y="3859213"/>
            <a:ext cx="3744913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4"/>
            <a:endCxn id="13" idx="0"/>
          </p:cNvCxnSpPr>
          <p:nvPr/>
        </p:nvCxnSpPr>
        <p:spPr>
          <a:xfrm flipH="1">
            <a:off x="5940425" y="3862388"/>
            <a:ext cx="1223963" cy="717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천공 테이프 29"/>
          <p:cNvSpPr/>
          <p:nvPr/>
        </p:nvSpPr>
        <p:spPr>
          <a:xfrm>
            <a:off x="1258888" y="1557338"/>
            <a:ext cx="576262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순서도: 천공 테이프 30"/>
          <p:cNvSpPr/>
          <p:nvPr/>
        </p:nvSpPr>
        <p:spPr>
          <a:xfrm>
            <a:off x="4211638" y="1557338"/>
            <a:ext cx="576262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순서도: 천공 테이프 31"/>
          <p:cNvSpPr/>
          <p:nvPr/>
        </p:nvSpPr>
        <p:spPr>
          <a:xfrm>
            <a:off x="1116013" y="3141663"/>
            <a:ext cx="574675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순서도: 천공 테이프 32"/>
          <p:cNvSpPr/>
          <p:nvPr/>
        </p:nvSpPr>
        <p:spPr>
          <a:xfrm>
            <a:off x="2195513" y="4579938"/>
            <a:ext cx="576262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순서도: 천공 테이프 33"/>
          <p:cNvSpPr/>
          <p:nvPr/>
        </p:nvSpPr>
        <p:spPr>
          <a:xfrm>
            <a:off x="4572000" y="4652963"/>
            <a:ext cx="576263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순서도: 천공 테이프 34"/>
          <p:cNvSpPr/>
          <p:nvPr/>
        </p:nvSpPr>
        <p:spPr>
          <a:xfrm>
            <a:off x="3851275" y="2995613"/>
            <a:ext cx="576263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천공 테이프 35"/>
          <p:cNvSpPr/>
          <p:nvPr/>
        </p:nvSpPr>
        <p:spPr>
          <a:xfrm>
            <a:off x="7451725" y="2925763"/>
            <a:ext cx="576263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신규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290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다음을 구현하시오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28182" y="1533421"/>
            <a:ext cx="7160481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데이터베이스 수정 및 실습용 데이터 입력 </a:t>
            </a:r>
            <a:r>
              <a:rPr lang="en-US" altLang="ko-KR" dirty="0"/>
              <a:t>: </a:t>
            </a:r>
            <a:r>
              <a:rPr lang="en-US" altLang="ko-KR" dirty="0" err="1"/>
              <a:t>makedata.jsp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                              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dirty="0"/>
              <a:t>- 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1 : </a:t>
            </a:r>
            <a:r>
              <a:rPr lang="en-US" altLang="ko-KR" dirty="0" err="1"/>
              <a:t>gongji_list.jsp</a:t>
            </a:r>
            <a:r>
              <a:rPr lang="en-US" altLang="ko-KR" dirty="0"/>
              <a:t> </a:t>
            </a:r>
            <a:r>
              <a:rPr lang="en-US" altLang="ko-KR" dirty="0" err="1"/>
              <a:t>gongji_view.jsp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2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다음을 구현하시오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28182" y="1533421"/>
            <a:ext cx="7160481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2 : </a:t>
            </a:r>
            <a:r>
              <a:rPr lang="en-US" altLang="ko-KR" dirty="0" err="1"/>
              <a:t>gongji_insert.jsp</a:t>
            </a:r>
            <a:r>
              <a:rPr lang="en-US" altLang="ko-KR" dirty="0"/>
              <a:t> </a:t>
            </a:r>
            <a:r>
              <a:rPr lang="en-US" altLang="ko-KR" dirty="0" err="1"/>
              <a:t>gongji_update.jsp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3 : </a:t>
            </a:r>
            <a:r>
              <a:rPr lang="en-US" altLang="ko-KR" dirty="0" err="1"/>
              <a:t>gongji_write.jsp</a:t>
            </a:r>
            <a:r>
              <a:rPr lang="en-US" altLang="ko-KR" dirty="0"/>
              <a:t> </a:t>
            </a:r>
            <a:r>
              <a:rPr lang="en-US" altLang="ko-KR" dirty="0" err="1"/>
              <a:t>gongji_delete.jsp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dirty="0"/>
              <a:t>신규 </a:t>
            </a:r>
            <a:r>
              <a:rPr lang="en-US" altLang="ko-KR" dirty="0" err="1"/>
              <a:t>jsp</a:t>
            </a:r>
            <a:r>
              <a:rPr lang="ko-KR" altLang="en-US" dirty="0"/>
              <a:t>작성 </a:t>
            </a:r>
            <a:r>
              <a:rPr lang="en-US" altLang="ko-KR" dirty="0"/>
              <a:t>: </a:t>
            </a:r>
            <a:r>
              <a:rPr lang="en-US" altLang="ko-KR" dirty="0" err="1"/>
              <a:t>gongji_reinsert.jsp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dirty="0"/>
              <a:t>게시판 종합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963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내용을 오픈 소스 계열의 </a:t>
            </a:r>
            <a:r>
              <a:rPr lang="en-US" altLang="ko-KR" dirty="0"/>
              <a:t>html</a:t>
            </a:r>
            <a:r>
              <a:rPr lang="ko-KR" altLang="en-US" dirty="0"/>
              <a:t>에디터를 찾아 붙이기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파일 업로드 기능을 넣기 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보안</a:t>
            </a:r>
            <a:r>
              <a:rPr lang="en-US" altLang="ko-KR" dirty="0"/>
              <a:t> </a:t>
            </a:r>
            <a:r>
              <a:rPr lang="ko-KR" altLang="en-US" dirty="0"/>
              <a:t>사항 적용하기 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-injection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391669"/>
            <a:ext cx="4374099" cy="48325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0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 err="1"/>
              <a:t>댓글</a:t>
            </a:r>
            <a:r>
              <a:rPr lang="ko-KR" altLang="en-US" sz="2000" dirty="0"/>
              <a:t> 게시판 구현</a:t>
            </a:r>
            <a:endParaRPr lang="en-US" altLang="ko-KR" sz="20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분석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설계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구현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39" y="1311965"/>
            <a:ext cx="3116556" cy="4786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4300" y="2703444"/>
            <a:ext cx="1805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HTTPCLIENT.JAR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80" y="1184744"/>
            <a:ext cx="3276060" cy="4973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695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4300" y="2703444"/>
            <a:ext cx="1805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HTTPCLIENT.JAR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93" y="1133676"/>
            <a:ext cx="3211476" cy="493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67" y="1231820"/>
            <a:ext cx="3152727" cy="1117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496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9. </a:t>
            </a:r>
            <a:r>
              <a:rPr lang="ko-KR" altLang="en-US" sz="1200" err="1"/>
              <a:t>조아리조트로</a:t>
            </a:r>
            <a:r>
              <a:rPr lang="ko-KR" altLang="en-US" sz="1200"/>
              <a:t> 놀러갑니다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분석과정을 수행할 수 있다</a:t>
            </a:r>
            <a:r>
              <a:rPr lang="en-US" altLang="ko-KR" sz="1200" dirty="0"/>
              <a:t>.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분석과 설계를 할 수 있다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구현 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게시판의 </a:t>
            </a:r>
            <a:r>
              <a:rPr lang="ko-KR" altLang="en-US" sz="1200" dirty="0" err="1"/>
              <a:t>댓글</a:t>
            </a:r>
            <a:r>
              <a:rPr lang="ko-KR" altLang="en-US" sz="1200" dirty="0"/>
              <a:t> 기능은 어떻게 구현한 것인지 고민해 봅시다</a:t>
            </a:r>
            <a:r>
              <a:rPr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kumimoji="0" lang="ko-KR" altLang="en-US" sz="1200" dirty="0"/>
              <a:t>데이터 베이스의 테이블을 생성한 후 수정하는 방법을 조사해 봅시다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21727"/>
            <a:ext cx="4105275" cy="3275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1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kern="0"/>
              <a:t>댓글쓰기</a:t>
            </a:r>
            <a:r>
              <a:rPr lang="en-US" altLang="ko-KR" sz="1400" kern="0"/>
              <a:t>-</a:t>
            </a:r>
            <a:r>
              <a:rPr lang="ko-KR" altLang="en-US" sz="1400" kern="0"/>
              <a:t>목록보기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댓 글은 일반 글 목록과 달리 해당 원 글 바로 밑에 댓 글 표시 </a:t>
            </a:r>
            <a:r>
              <a:rPr lang="en-US" altLang="ko-KR" sz="1400" kern="0"/>
              <a:t>(-&gt;[re]) </a:t>
            </a:r>
            <a:r>
              <a:rPr lang="ko-KR" altLang="en-US" sz="1400" kern="0"/>
              <a:t>를 하고 목록을 보여줌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글을 하나 보고</a:t>
            </a:r>
            <a:r>
              <a:rPr lang="en-US" altLang="ko-KR" sz="1400" kern="0"/>
              <a:t>(oneview) </a:t>
            </a:r>
            <a:r>
              <a:rPr lang="ko-KR" altLang="en-US" sz="1400" kern="0"/>
              <a:t>해당 글의 댓 글을 달수 있음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댓 글의</a:t>
            </a:r>
            <a:r>
              <a:rPr lang="en-US" altLang="ko-KR" sz="1400" kern="0"/>
              <a:t> </a:t>
            </a:r>
            <a:r>
              <a:rPr lang="ko-KR" altLang="en-US" sz="1400" kern="0"/>
              <a:t>댓 글을 달기도 가능</a:t>
            </a:r>
            <a:endParaRPr lang="en-US" altLang="ko-KR" sz="1400" kern="0" dirty="0"/>
          </a:p>
        </p:txBody>
      </p:sp>
      <p:sp>
        <p:nvSpPr>
          <p:cNvPr id="22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8313" y="4518166"/>
            <a:ext cx="2519362" cy="236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919413"/>
            <a:ext cx="4329113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4572000" y="4359275"/>
            <a:ext cx="173038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34350" y="5008563"/>
            <a:ext cx="638175" cy="358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kern="0" dirty="0"/>
              <a:t>2) </a:t>
            </a:r>
            <a:r>
              <a:rPr lang="ko-KR" altLang="en-US" sz="1400" kern="0" dirty="0" err="1"/>
              <a:t>댓글쓰기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–</a:t>
            </a:r>
            <a:r>
              <a:rPr lang="ko-KR" altLang="en-US" sz="1400" kern="0" dirty="0"/>
              <a:t> 구현원리</a:t>
            </a:r>
            <a:endParaRPr lang="en-US" altLang="ko-KR" sz="1400" kern="0" dirty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kern="0" dirty="0"/>
              <a:t>-  </a:t>
            </a:r>
            <a:r>
              <a:rPr lang="ko-KR" altLang="en-US" sz="1400" kern="0" dirty="0"/>
              <a:t>댓 글을 처리하는데 원 글 번호와 댓 글 수준의 두 개의 항목을 추가한다면 쉽게 처리할 수 있음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id:</a:t>
            </a:r>
            <a:r>
              <a:rPr lang="ko-KR" altLang="en-US" sz="1400" kern="0" dirty="0"/>
              <a:t> 글을 작성되는 순서대로 하나씩 부여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원 글 번호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 본 글이 원 글 </a:t>
            </a:r>
            <a:r>
              <a:rPr lang="ko-KR" altLang="en-US" sz="1400" kern="0" dirty="0" err="1"/>
              <a:t>일때는</a:t>
            </a:r>
            <a:r>
              <a:rPr lang="ko-KR" altLang="en-US" sz="1400" kern="0" dirty="0"/>
              <a:t> 원 글 번호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자기번호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를 저장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댓 글인 경우는 원 글의 번호를 저장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댓글 레벨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 </a:t>
            </a:r>
            <a:r>
              <a:rPr lang="ko-KR" altLang="en-US" sz="1400" kern="0" dirty="0" err="1"/>
              <a:t>원글</a:t>
            </a:r>
            <a:r>
              <a:rPr lang="en-US" altLang="ko-KR" sz="1400" kern="0" dirty="0"/>
              <a:t>0, </a:t>
            </a:r>
            <a:r>
              <a:rPr lang="ko-KR" altLang="en-US" sz="1400" kern="0" dirty="0" err="1"/>
              <a:t>원글의</a:t>
            </a:r>
            <a:r>
              <a:rPr lang="ko-KR" altLang="en-US" sz="1400" kern="0" dirty="0"/>
              <a:t> 댓글 </a:t>
            </a:r>
            <a:r>
              <a:rPr lang="en-US" altLang="ko-KR" sz="1400" kern="0" dirty="0"/>
              <a:t>1, </a:t>
            </a:r>
            <a:r>
              <a:rPr lang="ko-KR" altLang="en-US" sz="1400" kern="0" dirty="0"/>
              <a:t>댓글의 댓글 </a:t>
            </a:r>
            <a:r>
              <a:rPr lang="en-US" altLang="ko-KR" sz="1400" kern="0" dirty="0"/>
              <a:t>2 </a:t>
            </a:r>
            <a:r>
              <a:rPr lang="ko-KR" altLang="en-US" sz="1400" kern="0" dirty="0" err="1"/>
              <a:t>이런식으로</a:t>
            </a:r>
            <a:r>
              <a:rPr lang="ko-KR" altLang="en-US" sz="1400" kern="0" dirty="0"/>
              <a:t> 진행됨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댓글 표시순서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댓글내 몇 번째 표시되는 글인지 표시 </a:t>
            </a:r>
            <a:r>
              <a:rPr lang="en-US" altLang="ko-KR" sz="1400" kern="0" dirty="0"/>
              <a:t>(0,1,2,3…)</a:t>
            </a:r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059113"/>
            <a:ext cx="38893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27088" y="4675188"/>
            <a:ext cx="2520950" cy="19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575175" y="4648200"/>
            <a:ext cx="169863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5018"/>
              </p:ext>
            </p:extLst>
          </p:nvPr>
        </p:nvGraphicFramePr>
        <p:xfrm>
          <a:off x="5292725" y="3325813"/>
          <a:ext cx="3671888" cy="2347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=1 , </a:t>
                      </a:r>
                      <a:r>
                        <a:rPr lang="ko-KR" altLang="en-US" sz="1000" baseline="0" dirty="0"/>
                        <a:t>원 글</a:t>
                      </a:r>
                      <a:r>
                        <a:rPr lang="en-US" altLang="ko-KR" sz="1000" baseline="0" dirty="0"/>
                        <a:t>=1, </a:t>
                      </a:r>
                      <a:r>
                        <a:rPr lang="ko-KR" altLang="en-US" sz="1000" baseline="0" dirty="0"/>
                        <a:t>댓 </a:t>
                      </a:r>
                      <a:r>
                        <a:rPr lang="ko-KR" altLang="en-US" sz="1000" baseline="0" dirty="0" err="1"/>
                        <a:t>글레벨</a:t>
                      </a:r>
                      <a:r>
                        <a:rPr lang="en-US" altLang="ko-KR" sz="1000" baseline="0" dirty="0"/>
                        <a:t>=0,</a:t>
                      </a:r>
                      <a:r>
                        <a:rPr lang="ko-KR" altLang="en-US" sz="1000" baseline="0" dirty="0"/>
                        <a:t>댓글표시순서</a:t>
                      </a:r>
                      <a:r>
                        <a:rPr lang="en-US" altLang="ko-KR" sz="1000" baseline="0" dirty="0"/>
                        <a:t>=0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는 글 쓰는 순서로 자동생성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 글 레벨이 </a:t>
                      </a:r>
                      <a:r>
                        <a:rPr lang="en-US" altLang="ko-KR" sz="1000" dirty="0"/>
                        <a:t>=0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ko-KR" altLang="en-US" sz="1000" dirty="0"/>
                        <a:t> 임</a:t>
                      </a:r>
                      <a:r>
                        <a:rPr lang="en-US" altLang="ko-KR" sz="1000" dirty="0"/>
                        <a:t>, 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id=7,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=1,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=1,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=1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번째 작성한 글이긴 하나 댓글레벨과 </a:t>
                      </a:r>
                      <a:r>
                        <a:rPr lang="ko-KR" altLang="en-US" sz="1000" dirty="0" err="1"/>
                        <a:t>원글번호로</a:t>
                      </a:r>
                      <a:r>
                        <a:rPr lang="ko-KR" altLang="en-US" sz="1000" dirty="0"/>
                        <a:t> 보아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 err="1"/>
                        <a:t>번원글의</a:t>
                      </a:r>
                      <a:r>
                        <a:rPr lang="ko-KR" altLang="en-US" sz="1000" dirty="0"/>
                        <a:t> 댓글로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ko-KR" altLang="en-US" sz="1000" dirty="0"/>
                        <a:t> 바로 아래 위치하고 화살표 하나를 표시</a:t>
                      </a:r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id=8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=1,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=2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 err="1"/>
                        <a:t>에대한</a:t>
                      </a:r>
                      <a:r>
                        <a:rPr lang="ko-KR" altLang="en-US" sz="1000" dirty="0"/>
                        <a:t> 댓글인데 표시순서로 보아 위에 댓글보다는 다음에 쓰인 </a:t>
                      </a:r>
                      <a:r>
                        <a:rPr lang="ko-KR" altLang="en-US" sz="1000" dirty="0" err="1"/>
                        <a:t>뎃글임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id=9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=2,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=2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번째 발생한 글인데</a:t>
                      </a:r>
                      <a:r>
                        <a:rPr lang="en-US" altLang="ko-KR" sz="1000" dirty="0"/>
                        <a:t>, 7</a:t>
                      </a:r>
                      <a:r>
                        <a:rPr lang="ko-KR" altLang="en-US" sz="1000" dirty="0"/>
                        <a:t>번째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레벨 댓글에 대한 댓글임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표시순서가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번째로 보여야 하는데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이 순서보다 같거나 큰 글들은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한칸씩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아래로 이동하여야 함</a:t>
                      </a:r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314950" y="2992438"/>
            <a:ext cx="1489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400">
                <a:latin typeface="맑은 고딕" panose="020B0503020000020004" pitchFamily="50" charset="-127"/>
                <a:ea typeface="굴림" panose="020B0600000101010101" pitchFamily="50" charset="-127"/>
              </a:rPr>
              <a:t>처리예시</a:t>
            </a:r>
          </a:p>
        </p:txBody>
      </p:sp>
    </p:spTree>
    <p:extLst>
      <p:ext uri="{BB962C8B-B14F-4D97-AF65-F5344CB8AC3E}">
        <p14:creationId xmlns:p14="http://schemas.microsoft.com/office/powerpoint/2010/main" val="16491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 dirty="0"/>
              <a:t>3) </a:t>
            </a:r>
            <a:r>
              <a:rPr lang="ko-KR" altLang="en-US" sz="1400" kern="0" dirty="0"/>
              <a:t>댓글쓰기 </a:t>
            </a:r>
            <a:r>
              <a:rPr lang="en-US" altLang="ko-KR" sz="1400" kern="0" dirty="0"/>
              <a:t>- </a:t>
            </a:r>
            <a:r>
              <a:rPr lang="ko-KR" altLang="en-US" sz="1400" kern="0" dirty="0"/>
              <a:t>리스트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처리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Id</a:t>
            </a:r>
            <a:r>
              <a:rPr lang="ko-KR" altLang="en-US" sz="1400" kern="0" dirty="0"/>
              <a:t>는 글을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쓴 시간 순서로 배정되므로 댓글이 해당위치에 표시되지 않음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즉</a:t>
            </a:r>
            <a:r>
              <a:rPr lang="en-US" altLang="ko-KR" sz="1400" kern="0" dirty="0"/>
              <a:t> </a:t>
            </a:r>
            <a:r>
              <a:rPr lang="ko-KR" altLang="en-US" sz="1400" kern="0" dirty="0" err="1"/>
              <a:t>원글순으로</a:t>
            </a:r>
            <a:r>
              <a:rPr lang="ko-KR" altLang="en-US" sz="1400" kern="0" dirty="0"/>
              <a:t> 나열하고</a:t>
            </a:r>
            <a:r>
              <a:rPr lang="en-US" altLang="ko-KR" sz="1400" kern="0" dirty="0"/>
              <a:t>, </a:t>
            </a:r>
            <a:r>
              <a:rPr lang="ko-KR" altLang="en-US" sz="1400" kern="0" dirty="0" err="1"/>
              <a:t>원글의</a:t>
            </a:r>
            <a:r>
              <a:rPr lang="ko-KR" altLang="en-US" sz="1400" kern="0" dirty="0"/>
              <a:t> 값이 </a:t>
            </a:r>
            <a:r>
              <a:rPr lang="ko-KR" altLang="en-US" sz="1400" kern="0" dirty="0" err="1"/>
              <a:t>같을땐</a:t>
            </a:r>
            <a:r>
              <a:rPr lang="ko-KR" altLang="en-US" sz="1400" kern="0" dirty="0"/>
              <a:t> 댓글수준순으로 나열하고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댓글수준이 같다면 그때는 </a:t>
            </a:r>
            <a:r>
              <a:rPr lang="en-US" altLang="ko-KR" sz="1400" kern="0" dirty="0"/>
              <a:t>id</a:t>
            </a:r>
            <a:r>
              <a:rPr lang="ko-KR" altLang="en-US" sz="1400" kern="0" dirty="0"/>
              <a:t>순으로 나열되어야 함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select * from </a:t>
            </a:r>
            <a:r>
              <a:rPr lang="en-US" altLang="ko-KR" sz="1400" kern="0" dirty="0" err="1"/>
              <a:t>gongji</a:t>
            </a:r>
            <a:r>
              <a:rPr lang="en-US" altLang="ko-KR" sz="1400" kern="0" dirty="0"/>
              <a:t> order by </a:t>
            </a:r>
            <a:r>
              <a:rPr lang="en-US" altLang="ko-KR" sz="1400" kern="0" dirty="0" err="1"/>
              <a:t>rootid</a:t>
            </a:r>
            <a:r>
              <a:rPr lang="en-US" altLang="ko-KR" sz="1400" kern="0" dirty="0"/>
              <a:t> </a:t>
            </a:r>
            <a:r>
              <a:rPr lang="en-US" altLang="ko-KR" sz="1400" kern="0" dirty="0" err="1"/>
              <a:t>desc</a:t>
            </a:r>
            <a:r>
              <a:rPr lang="en-US" altLang="ko-KR" sz="1400" kern="0" dirty="0"/>
              <a:t>, </a:t>
            </a:r>
            <a:r>
              <a:rPr lang="en-US" altLang="ko-KR" sz="1400" kern="0" dirty="0" err="1"/>
              <a:t>recnt</a:t>
            </a:r>
            <a:r>
              <a:rPr lang="en-US" altLang="ko-KR" sz="1400" kern="0" dirty="0"/>
              <a:t> </a:t>
            </a:r>
            <a:r>
              <a:rPr lang="en-US" altLang="ko-KR" sz="1400" kern="0" dirty="0" err="1"/>
              <a:t>asc</a:t>
            </a:r>
            <a:r>
              <a:rPr lang="en-US" altLang="ko-KR" sz="1400" kern="0" dirty="0"/>
              <a:t>; (</a:t>
            </a:r>
            <a:r>
              <a:rPr lang="en-US" altLang="ko-KR" sz="1400" kern="0" dirty="0" err="1"/>
              <a:t>rootid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:</a:t>
            </a:r>
            <a:r>
              <a:rPr lang="ko-KR" altLang="en-US" sz="1400" kern="0" dirty="0" err="1"/>
              <a:t>원글</a:t>
            </a:r>
            <a:r>
              <a:rPr lang="ko-KR" altLang="en-US" sz="1400" kern="0" dirty="0"/>
              <a:t> </a:t>
            </a:r>
            <a:r>
              <a:rPr lang="en-US" altLang="ko-KR" sz="1400" kern="0" dirty="0" err="1"/>
              <a:t>recnt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댓글내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보이는 순서</a:t>
            </a:r>
            <a:r>
              <a:rPr lang="en-US" altLang="ko-KR" sz="1400" kern="0" dirty="0"/>
              <a:t>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89" y="2693353"/>
            <a:ext cx="54721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1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4) </a:t>
            </a:r>
            <a:r>
              <a:rPr lang="ko-KR" altLang="en-US" sz="1400" kern="0"/>
              <a:t>조회수 처리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조회수</a:t>
            </a:r>
            <a:r>
              <a:rPr lang="en-US" altLang="ko-KR" sz="1400" kern="0"/>
              <a:t>(viewcnt) </a:t>
            </a:r>
            <a:r>
              <a:rPr lang="ko-KR" altLang="en-US" sz="1400" kern="0"/>
              <a:t>필드를</a:t>
            </a:r>
            <a:r>
              <a:rPr lang="en-US" altLang="ko-KR" sz="1400" kern="0"/>
              <a:t> </a:t>
            </a:r>
            <a:r>
              <a:rPr lang="ko-KR" altLang="en-US" sz="1400" kern="0"/>
              <a:t>생성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글 보기 화면을 조회할 때마다 조회수 필드 값을 </a:t>
            </a:r>
            <a:r>
              <a:rPr lang="en-US" altLang="ko-KR" sz="1400" kern="0"/>
              <a:t>1 </a:t>
            </a:r>
            <a:r>
              <a:rPr lang="ko-KR" altLang="en-US" sz="1400" kern="0"/>
              <a:t>증가 시킴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47117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940425" y="3068638"/>
            <a:ext cx="288925" cy="19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1) </a:t>
            </a:r>
            <a:r>
              <a:rPr lang="ko-KR" altLang="en-US" sz="1400" kern="0"/>
              <a:t>수정 및 추가 사항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기능을 이해하면서 점진적으로 구현하기로 함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1</a:t>
            </a:r>
            <a:r>
              <a:rPr lang="ko-KR" altLang="en-US" sz="1400" kern="0"/>
              <a:t>차 구현 </a:t>
            </a:r>
            <a:r>
              <a:rPr lang="en-US" altLang="ko-KR" sz="1400" kern="0"/>
              <a:t>: </a:t>
            </a:r>
            <a:r>
              <a:rPr lang="ko-KR" altLang="en-US" sz="1400" kern="0"/>
              <a:t>글 목록 </a:t>
            </a:r>
            <a:r>
              <a:rPr lang="en-US" altLang="ko-KR" sz="1400" kern="0"/>
              <a:t>,</a:t>
            </a:r>
            <a:r>
              <a:rPr lang="ko-KR" altLang="en-US" sz="1400" kern="0"/>
              <a:t>글보기 </a:t>
            </a:r>
            <a:r>
              <a:rPr lang="en-US" altLang="ko-KR" sz="1400" kern="0"/>
              <a:t>, </a:t>
            </a:r>
            <a:r>
              <a:rPr lang="ko-KR" altLang="en-US" sz="1400" kern="0"/>
              <a:t>글 신규</a:t>
            </a:r>
            <a:r>
              <a:rPr lang="en-US" altLang="ko-KR" sz="1400" kern="0"/>
              <a:t>, </a:t>
            </a:r>
            <a:r>
              <a:rPr lang="ko-KR" altLang="en-US" sz="1400" kern="0"/>
              <a:t>글 수정</a:t>
            </a:r>
            <a:r>
              <a:rPr lang="en-US" altLang="ko-KR" sz="1400" kern="0"/>
              <a:t>, </a:t>
            </a:r>
            <a:r>
              <a:rPr lang="ko-KR" altLang="en-US" sz="1400" kern="0"/>
              <a:t>글 삭제 </a:t>
            </a:r>
            <a:r>
              <a:rPr lang="en-US" altLang="ko-KR" sz="1400" kern="0"/>
              <a:t>(</a:t>
            </a:r>
            <a:r>
              <a:rPr lang="ko-KR" altLang="en-US" sz="1400" kern="0"/>
              <a:t>기타 파일올리기</a:t>
            </a:r>
            <a:r>
              <a:rPr lang="en-US" altLang="ko-KR" sz="1400" kern="0"/>
              <a:t>, </a:t>
            </a:r>
            <a:r>
              <a:rPr lang="ko-KR" altLang="en-US" sz="1400" kern="0"/>
              <a:t>검색등 기능은 생략</a:t>
            </a:r>
            <a:r>
              <a:rPr lang="en-US" altLang="ko-KR" sz="1400" kern="0"/>
              <a:t>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2</a:t>
            </a:r>
            <a:r>
              <a:rPr lang="ko-KR" altLang="en-US" sz="1400" kern="0"/>
              <a:t>차 구현 </a:t>
            </a:r>
            <a:r>
              <a:rPr lang="en-US" altLang="ko-KR" sz="1400" kern="0"/>
              <a:t>: </a:t>
            </a:r>
            <a:r>
              <a:rPr lang="ko-KR" altLang="en-US" sz="1400" kern="0"/>
              <a:t>기존 간단한 게시판을 수정하여 댓글이 가능하도록 수정 및 추가 개발</a:t>
            </a:r>
            <a:r>
              <a:rPr lang="en-US" altLang="ko-KR" sz="1400" kern="0"/>
              <a:t>, </a:t>
            </a:r>
            <a:r>
              <a:rPr lang="ko-KR" altLang="en-US" sz="1400" kern="0"/>
              <a:t>조회수 표시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211138" y="2511425"/>
            <a:ext cx="3822700" cy="2293938"/>
            <a:chOff x="1830388" y="2143125"/>
            <a:chExt cx="5551487" cy="3600450"/>
          </a:xfrm>
        </p:grpSpPr>
        <p:sp>
          <p:nvSpPr>
            <p:cNvPr id="9" name="타원 8"/>
            <p:cNvSpPr/>
            <p:nvPr/>
          </p:nvSpPr>
          <p:spPr>
            <a:xfrm>
              <a:off x="1837304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4645323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647629" y="3583305"/>
              <a:ext cx="1583833" cy="7175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30388" y="3655564"/>
              <a:ext cx="1583833" cy="7200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90021" y="5023484"/>
              <a:ext cx="1872013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507556" y="5023484"/>
              <a:ext cx="1874319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9" idx="4"/>
              <a:endCxn id="12" idx="0"/>
            </p:cNvCxnSpPr>
            <p:nvPr/>
          </p:nvCxnSpPr>
          <p:spPr>
            <a:xfrm flipH="1">
              <a:off x="2623458" y="2863216"/>
              <a:ext cx="4611" cy="7923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4"/>
              <a:endCxn id="11" idx="0"/>
            </p:cNvCxnSpPr>
            <p:nvPr/>
          </p:nvCxnSpPr>
          <p:spPr>
            <a:xfrm>
              <a:off x="5436088" y="2863216"/>
              <a:ext cx="4611" cy="720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4"/>
              <a:endCxn id="13" idx="0"/>
            </p:cNvCxnSpPr>
            <p:nvPr/>
          </p:nvCxnSpPr>
          <p:spPr>
            <a:xfrm flipH="1">
              <a:off x="3923723" y="4300903"/>
              <a:ext cx="1516976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4"/>
              <a:endCxn id="13" idx="0"/>
            </p:cNvCxnSpPr>
            <p:nvPr/>
          </p:nvCxnSpPr>
          <p:spPr>
            <a:xfrm>
              <a:off x="2623458" y="4375653"/>
              <a:ext cx="1300265" cy="6478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4"/>
              <a:endCxn id="14" idx="0"/>
            </p:cNvCxnSpPr>
            <p:nvPr/>
          </p:nvCxnSpPr>
          <p:spPr>
            <a:xfrm>
              <a:off x="5440699" y="4300903"/>
              <a:ext cx="1005170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6"/>
              <a:endCxn id="10" idx="2"/>
            </p:cNvCxnSpPr>
            <p:nvPr/>
          </p:nvCxnSpPr>
          <p:spPr>
            <a:xfrm>
              <a:off x="3421138" y="2501924"/>
              <a:ext cx="12241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844779" y="2863216"/>
              <a:ext cx="0" cy="79234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3347364" y="2646440"/>
              <a:ext cx="129795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3347364" y="2718699"/>
              <a:ext cx="1945787" cy="8646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0"/>
            </p:cNvCxnSpPr>
            <p:nvPr/>
          </p:nvCxnSpPr>
          <p:spPr>
            <a:xfrm flipH="1" flipV="1">
              <a:off x="3061490" y="2863216"/>
              <a:ext cx="862233" cy="21602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4" idx="1"/>
            </p:cNvCxnSpPr>
            <p:nvPr/>
          </p:nvCxnSpPr>
          <p:spPr>
            <a:xfrm flipH="1" flipV="1">
              <a:off x="3132958" y="2863216"/>
              <a:ext cx="2651250" cy="22649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825706" y="2780990"/>
              <a:ext cx="1129663" cy="22898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"/>
          <p:cNvGrpSpPr>
            <a:grpSpLocks/>
          </p:cNvGrpSpPr>
          <p:nvPr/>
        </p:nvGrpSpPr>
        <p:grpSpPr bwMode="auto">
          <a:xfrm>
            <a:off x="4265613" y="2482850"/>
            <a:ext cx="4843462" cy="2441575"/>
            <a:chOff x="4716809" y="1556544"/>
            <a:chExt cx="6911975" cy="3744912"/>
          </a:xfrm>
        </p:grpSpPr>
        <p:sp>
          <p:nvSpPr>
            <p:cNvPr id="28" name="타원 27"/>
            <p:cNvSpPr/>
            <p:nvPr/>
          </p:nvSpPr>
          <p:spPr>
            <a:xfrm>
              <a:off x="4932029" y="1700205"/>
              <a:ext cx="158583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741222" y="1700205"/>
              <a:ext cx="1583570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글보기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한개항목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7743489" y="3141680"/>
              <a:ext cx="1583569" cy="7183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925233" y="3212292"/>
              <a:ext cx="158583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085158" y="4580719"/>
              <a:ext cx="187128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8604371" y="4580719"/>
              <a:ext cx="1873550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28" idx="4"/>
              <a:endCxn id="31" idx="0"/>
            </p:cNvCxnSpPr>
            <p:nvPr/>
          </p:nvCxnSpPr>
          <p:spPr>
            <a:xfrm flipH="1">
              <a:off x="5718151" y="2420943"/>
              <a:ext cx="6796" cy="7913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9" idx="4"/>
              <a:endCxn id="30" idx="0"/>
            </p:cNvCxnSpPr>
            <p:nvPr/>
          </p:nvCxnSpPr>
          <p:spPr>
            <a:xfrm>
              <a:off x="8534140" y="2420943"/>
              <a:ext cx="2266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4"/>
              <a:endCxn id="32" idx="0"/>
            </p:cNvCxnSpPr>
            <p:nvPr/>
          </p:nvCxnSpPr>
          <p:spPr>
            <a:xfrm flipH="1">
              <a:off x="7020800" y="3859981"/>
              <a:ext cx="1515606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4"/>
              <a:endCxn id="32" idx="0"/>
            </p:cNvCxnSpPr>
            <p:nvPr/>
          </p:nvCxnSpPr>
          <p:spPr>
            <a:xfrm>
              <a:off x="5718151" y="3933029"/>
              <a:ext cx="1302650" cy="6476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0" idx="4"/>
              <a:endCxn id="33" idx="0"/>
            </p:cNvCxnSpPr>
            <p:nvPr/>
          </p:nvCxnSpPr>
          <p:spPr>
            <a:xfrm>
              <a:off x="8536406" y="3859981"/>
              <a:ext cx="1005873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8" idx="6"/>
              <a:endCxn id="29" idx="2"/>
            </p:cNvCxnSpPr>
            <p:nvPr/>
          </p:nvCxnSpPr>
          <p:spPr>
            <a:xfrm>
              <a:off x="6517864" y="2060574"/>
              <a:ext cx="122335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5940168" y="2420943"/>
              <a:ext cx="0" cy="7913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6443104" y="2204234"/>
              <a:ext cx="129811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6443104" y="2277281"/>
              <a:ext cx="1946046" cy="864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2" idx="0"/>
            </p:cNvCxnSpPr>
            <p:nvPr/>
          </p:nvCxnSpPr>
          <p:spPr>
            <a:xfrm flipH="1" flipV="1">
              <a:off x="6157653" y="2420943"/>
              <a:ext cx="863147" cy="21597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3" idx="1"/>
            </p:cNvCxnSpPr>
            <p:nvPr/>
          </p:nvCxnSpPr>
          <p:spPr>
            <a:xfrm flipH="1" flipV="1">
              <a:off x="6227883" y="2420943"/>
              <a:ext cx="2650610" cy="22644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9972720" y="3141680"/>
              <a:ext cx="1583569" cy="720737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댓글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29" idx="4"/>
              <a:endCxn id="45" idx="0"/>
            </p:cNvCxnSpPr>
            <p:nvPr/>
          </p:nvCxnSpPr>
          <p:spPr>
            <a:xfrm>
              <a:off x="8534140" y="2420943"/>
              <a:ext cx="2231497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 flipV="1">
              <a:off x="6517864" y="2277281"/>
              <a:ext cx="4032552" cy="864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32" idx="0"/>
            </p:cNvCxnSpPr>
            <p:nvPr/>
          </p:nvCxnSpPr>
          <p:spPr>
            <a:xfrm flipH="1">
              <a:off x="7020800" y="3859981"/>
              <a:ext cx="3744837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4"/>
              <a:endCxn id="33" idx="0"/>
            </p:cNvCxnSpPr>
            <p:nvPr/>
          </p:nvCxnSpPr>
          <p:spPr>
            <a:xfrm flipH="1">
              <a:off x="9542279" y="3862417"/>
              <a:ext cx="1223359" cy="718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천공 테이프 49"/>
            <p:cNvSpPr/>
            <p:nvPr/>
          </p:nvSpPr>
          <p:spPr>
            <a:xfrm>
              <a:off x="4859533" y="1556544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1" name="순서도: 천공 테이프 50"/>
            <p:cNvSpPr/>
            <p:nvPr/>
          </p:nvSpPr>
          <p:spPr>
            <a:xfrm>
              <a:off x="7811453" y="1556544"/>
              <a:ext cx="577696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2" name="순서도: 천공 테이프 51"/>
            <p:cNvSpPr/>
            <p:nvPr/>
          </p:nvSpPr>
          <p:spPr>
            <a:xfrm>
              <a:off x="4716809" y="3141680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3" name="순서도: 천공 테이프 52"/>
            <p:cNvSpPr/>
            <p:nvPr/>
          </p:nvSpPr>
          <p:spPr>
            <a:xfrm>
              <a:off x="5795177" y="4580719"/>
              <a:ext cx="577696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4" name="순서도: 천공 테이프 53"/>
            <p:cNvSpPr/>
            <p:nvPr/>
          </p:nvSpPr>
          <p:spPr>
            <a:xfrm>
              <a:off x="8171663" y="4651332"/>
              <a:ext cx="577698" cy="289755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5" name="순서도: 천공 테이프 54"/>
            <p:cNvSpPr/>
            <p:nvPr/>
          </p:nvSpPr>
          <p:spPr>
            <a:xfrm>
              <a:off x="7451241" y="2995584"/>
              <a:ext cx="577698" cy="289755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6" name="순서도: 천공 테이프 55"/>
            <p:cNvSpPr/>
            <p:nvPr/>
          </p:nvSpPr>
          <p:spPr>
            <a:xfrm>
              <a:off x="11053352" y="2924971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신규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cxnSp>
        <p:nvCxnSpPr>
          <p:cNvPr id="57" name="직선 화살표 연결선 56"/>
          <p:cNvCxnSpPr/>
          <p:nvPr/>
        </p:nvCxnSpPr>
        <p:spPr>
          <a:xfrm>
            <a:off x="7038975" y="3027363"/>
            <a:ext cx="776288" cy="14589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화살표 57"/>
          <p:cNvSpPr/>
          <p:nvPr/>
        </p:nvSpPr>
        <p:spPr>
          <a:xfrm>
            <a:off x="3779838" y="3281363"/>
            <a:ext cx="360362" cy="32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588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50919</TotalTime>
  <Words>1824</Words>
  <Application>Microsoft Office PowerPoint</Application>
  <PresentationFormat>A4 용지(210x297mm)</PresentationFormat>
  <Paragraphs>295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댓글 게시판 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2970</cp:revision>
  <cp:lastPrinted>2015-10-28T04:44:44Z</cp:lastPrinted>
  <dcterms:created xsi:type="dcterms:W3CDTF">2003-10-22T07:02:37Z</dcterms:created>
  <dcterms:modified xsi:type="dcterms:W3CDTF">2018-07-26T00:25:22Z</dcterms:modified>
</cp:coreProperties>
</file>