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34"/>
  </p:notesMasterIdLst>
  <p:handoutMasterIdLst>
    <p:handoutMasterId r:id="rId35"/>
  </p:handoutMasterIdLst>
  <p:sldIdLst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dirty="0" err="1" smtClean="0"/>
              <a:t>웹프로그래밍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3</a:t>
            </a:r>
            <a:r>
              <a:rPr lang="ko-KR" altLang="en-US" sz="4800" dirty="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76" y="1975184"/>
            <a:ext cx="3543300" cy="266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27" y="2888080"/>
            <a:ext cx="3600450" cy="552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84358" y="3308684"/>
            <a:ext cx="2293018" cy="693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78027" y="2888080"/>
            <a:ext cx="3460584" cy="552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(object,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9" y="368968"/>
            <a:ext cx="5148095" cy="61777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83368" y="1588168"/>
            <a:ext cx="3842085" cy="874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3368" y="3120189"/>
            <a:ext cx="3280611" cy="697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3368" y="3978442"/>
            <a:ext cx="3400927" cy="681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2" y="1239132"/>
            <a:ext cx="2180136" cy="44557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05011" y="1387642"/>
            <a:ext cx="1499936" cy="713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88968" y="2117558"/>
            <a:ext cx="1243264" cy="272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22332" y="2390274"/>
            <a:ext cx="1333963" cy="336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88968" y="2783305"/>
            <a:ext cx="1973179" cy="2751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5125453" y="1744579"/>
            <a:ext cx="2879558" cy="280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4" idx="1"/>
          </p:cNvCxnSpPr>
          <p:nvPr/>
        </p:nvCxnSpPr>
        <p:spPr>
          <a:xfrm flipV="1">
            <a:off x="4563979" y="2253916"/>
            <a:ext cx="3424989" cy="12151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84295" y="2622884"/>
            <a:ext cx="3238037" cy="1530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069305" y="4483768"/>
            <a:ext cx="2919663" cy="949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83368" y="5169569"/>
            <a:ext cx="3745832" cy="821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구구단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963"/>
            <a:ext cx="7048500" cy="458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964" y="4382929"/>
            <a:ext cx="6491036" cy="1953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874" y="2871537"/>
            <a:ext cx="5572626" cy="1435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00964" y="4620126"/>
            <a:ext cx="4734425" cy="1082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00964" y="5702968"/>
            <a:ext cx="6491036" cy="88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3"/>
          </p:cNvCxnSpPr>
          <p:nvPr/>
        </p:nvCxnSpPr>
        <p:spPr>
          <a:xfrm>
            <a:off x="7048500" y="3589421"/>
            <a:ext cx="595563" cy="10307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475874" y="4307305"/>
            <a:ext cx="3962400" cy="43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84821" y="4740442"/>
            <a:ext cx="816143" cy="1050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12, 13.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5457825" cy="650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40" y="352425"/>
            <a:ext cx="4305300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52" y="1831425"/>
            <a:ext cx="4314825" cy="1257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440" y="3103334"/>
            <a:ext cx="43243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340" y="4387705"/>
            <a:ext cx="4324350" cy="1190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7340" y="5578330"/>
            <a:ext cx="4362450" cy="1323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95137" y="1933074"/>
            <a:ext cx="4002505" cy="106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2526" y="3192379"/>
            <a:ext cx="4146885" cy="3272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5197642" y="1171074"/>
            <a:ext cx="1599698" cy="1295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82316" y="5578330"/>
            <a:ext cx="4082716" cy="758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957011" y="4580523"/>
            <a:ext cx="1676400" cy="12593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673516" y="1740569"/>
            <a:ext cx="4572000" cy="5157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기본지식 </a:t>
            </a:r>
            <a:r>
              <a:rPr lang="en-US" altLang="ko-KR" dirty="0" smtClean="0"/>
              <a:t>- Object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2821"/>
            <a:ext cx="7422549" cy="6545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6" y="1756610"/>
            <a:ext cx="4540245" cy="9524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4821" y="3473116"/>
            <a:ext cx="5133474" cy="1812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98884" y="5622758"/>
            <a:ext cx="3136232" cy="328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98884" y="5907505"/>
            <a:ext cx="3136232" cy="4130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1956" y="1700463"/>
            <a:ext cx="4540245" cy="376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21956" y="2061411"/>
            <a:ext cx="4540245" cy="328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21956" y="2390274"/>
            <a:ext cx="4540245" cy="374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5" idx="0"/>
          </p:cNvCxnSpPr>
          <p:nvPr/>
        </p:nvCxnSpPr>
        <p:spPr>
          <a:xfrm flipV="1">
            <a:off x="3641558" y="1888958"/>
            <a:ext cx="3580398" cy="1584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1"/>
          </p:cNvCxnSpPr>
          <p:nvPr/>
        </p:nvCxnSpPr>
        <p:spPr>
          <a:xfrm flipV="1">
            <a:off x="3906253" y="2232860"/>
            <a:ext cx="3315703" cy="3379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211053" y="2765256"/>
            <a:ext cx="3336758" cy="3471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String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21"/>
            <a:ext cx="10467975" cy="3724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11" y="4037097"/>
            <a:ext cx="7311559" cy="25401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79621" y="1973179"/>
            <a:ext cx="4868779" cy="1106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81074" y="4251158"/>
            <a:ext cx="6954252" cy="2213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19600" y="3080084"/>
            <a:ext cx="770021" cy="12111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array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21"/>
            <a:ext cx="4862286" cy="65475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421466"/>
            <a:ext cx="3152775" cy="6438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8042" y="810126"/>
            <a:ext cx="3280611" cy="729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81737" y="529389"/>
            <a:ext cx="1266074" cy="1491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8042" y="1628274"/>
            <a:ext cx="3449053" cy="745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1737" y="2197768"/>
            <a:ext cx="1266074" cy="1507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8042" y="2454442"/>
            <a:ext cx="2831432" cy="1732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44653" y="3866147"/>
            <a:ext cx="1203158" cy="1507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8042" y="4251158"/>
            <a:ext cx="4002505" cy="2253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44653" y="5374105"/>
            <a:ext cx="3089859" cy="14277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5" idx="3"/>
          </p:cNvCxnSpPr>
          <p:nvPr/>
        </p:nvCxnSpPr>
        <p:spPr>
          <a:xfrm>
            <a:off x="4058653" y="1175084"/>
            <a:ext cx="22230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8" idx="1"/>
          </p:cNvCxnSpPr>
          <p:nvPr/>
        </p:nvCxnSpPr>
        <p:spPr>
          <a:xfrm>
            <a:off x="4227095" y="2001253"/>
            <a:ext cx="2054642" cy="9504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</p:cNvCxnSpPr>
          <p:nvPr/>
        </p:nvCxnSpPr>
        <p:spPr>
          <a:xfrm>
            <a:off x="3609474" y="3320716"/>
            <a:ext cx="2735179" cy="1067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1"/>
          </p:cNvCxnSpPr>
          <p:nvPr/>
        </p:nvCxnSpPr>
        <p:spPr>
          <a:xfrm>
            <a:off x="4780547" y="5378116"/>
            <a:ext cx="1564106" cy="709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navigator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543"/>
            <a:ext cx="5505450" cy="2981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34" y="378326"/>
            <a:ext cx="4745455" cy="64796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35242" y="2406316"/>
            <a:ext cx="4270208" cy="1082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56734" y="457200"/>
            <a:ext cx="4897855" cy="6304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156534"/>
            <a:ext cx="6529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navigator </a:t>
            </a:r>
            <a:r>
              <a:rPr lang="ko-KR" altLang="en-US" sz="1100" dirty="0"/>
              <a:t>객체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 내장 객체 계층 구조에 포함되지 않고 독립적으로 </a:t>
            </a:r>
            <a:r>
              <a:rPr lang="ko-KR" altLang="en-US" sz="1100" dirty="0" smtClean="0"/>
              <a:t>사용하며</a:t>
            </a:r>
            <a:r>
              <a:rPr lang="en-US" altLang="ko-KR" sz="1100" dirty="0" smtClean="0"/>
              <a:t>, window</a:t>
            </a:r>
            <a:r>
              <a:rPr lang="ko-KR" altLang="en-US" sz="1100" dirty="0" smtClean="0"/>
              <a:t>객체에 </a:t>
            </a:r>
            <a:r>
              <a:rPr lang="ko-KR" altLang="en-US" sz="1100" dirty="0"/>
              <a:t>포함되지 않아 주로 웹 브라우저의 정보를 파악할 때 사용한다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브라우저의 </a:t>
            </a:r>
            <a:r>
              <a:rPr lang="ko-KR" altLang="en-US" sz="1100" dirty="0"/>
              <a:t>종류</a:t>
            </a:r>
            <a:r>
              <a:rPr lang="en-US" altLang="ko-KR" sz="1100" dirty="0"/>
              <a:t>, </a:t>
            </a:r>
            <a:r>
              <a:rPr lang="ko-KR" altLang="en-US" sz="1100" dirty="0"/>
              <a:t>버전</a:t>
            </a:r>
            <a:r>
              <a:rPr lang="en-US" altLang="ko-KR" sz="1100" dirty="0"/>
              <a:t>, </a:t>
            </a:r>
            <a:r>
              <a:rPr lang="ko-KR" altLang="en-US" sz="1100" dirty="0"/>
              <a:t>호환성 등의 정보를 얻을 수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- vendor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 제공 업체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cookieEnabled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쿠기가</a:t>
            </a:r>
            <a:r>
              <a:rPr lang="ko-KR" altLang="en-US" sz="1100" dirty="0"/>
              <a:t> 사용가능한지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appCodeName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브라우저의 코드명을 알려준다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appName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브라우저의 종류를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appVersion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브라우저의 버전을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- platform </a:t>
            </a:r>
            <a:r>
              <a:rPr lang="en-US" altLang="ko-KR" sz="1100" dirty="0"/>
              <a:t>: </a:t>
            </a:r>
            <a:r>
              <a:rPr lang="ko-KR" altLang="en-US" sz="1100" dirty="0"/>
              <a:t>시스템 코드를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userAgent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브라우저의 코드명</a:t>
            </a:r>
            <a:r>
              <a:rPr lang="en-US" altLang="ko-KR" sz="1100" dirty="0"/>
              <a:t>, </a:t>
            </a:r>
            <a:r>
              <a:rPr lang="ko-KR" altLang="en-US" sz="1100" dirty="0"/>
              <a:t>버전</a:t>
            </a:r>
            <a:r>
              <a:rPr lang="en-US" altLang="ko-KR" sz="1100" dirty="0"/>
              <a:t>, </a:t>
            </a:r>
            <a:r>
              <a:rPr lang="ko-KR" altLang="en-US" sz="1100" dirty="0"/>
              <a:t>운영체제와 같은 브라우저의 정보를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javaEnable</a:t>
            </a:r>
            <a:r>
              <a:rPr lang="en-US" altLang="ko-KR" sz="1100" dirty="0"/>
              <a:t>() : </a:t>
            </a:r>
            <a:r>
              <a:rPr lang="ko-KR" altLang="en-US" sz="1100" dirty="0"/>
              <a:t>브라우저에서 자바스크립트를 지원하는지 알려준다</a:t>
            </a:r>
            <a:r>
              <a:rPr lang="en-US" altLang="ko-KR" sz="1100" dirty="0"/>
              <a:t>,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05450" y="2951747"/>
            <a:ext cx="1251284" cy="2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window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57"/>
            <a:ext cx="7315200" cy="4400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934954"/>
            <a:ext cx="4829175" cy="2533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5" y="3890712"/>
            <a:ext cx="4362450" cy="2686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5979" y="2999874"/>
            <a:ext cx="3136232" cy="364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9937" y="3364832"/>
            <a:ext cx="5727031" cy="364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4" idx="1"/>
          </p:cNvCxnSpPr>
          <p:nvPr/>
        </p:nvCxnSpPr>
        <p:spPr>
          <a:xfrm flipV="1">
            <a:off x="4652211" y="2201779"/>
            <a:ext cx="2710614" cy="980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122695" y="3729789"/>
            <a:ext cx="393031" cy="15039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document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425"/>
            <a:ext cx="5295900" cy="3838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79" y="4838700"/>
            <a:ext cx="325755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9238"/>
          <a:stretch/>
        </p:blipFill>
        <p:spPr>
          <a:xfrm>
            <a:off x="0" y="351296"/>
            <a:ext cx="5219700" cy="2515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764" y="1143749"/>
            <a:ext cx="3962400" cy="1285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3053" y="4295775"/>
            <a:ext cx="4066673" cy="1266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2793" y="5555081"/>
            <a:ext cx="612607" cy="369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25216" y="2005513"/>
            <a:ext cx="2911642" cy="186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11429" y="2380244"/>
            <a:ext cx="3687679" cy="18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314450" y="2192377"/>
            <a:ext cx="0" cy="21033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7570" y="5162550"/>
            <a:ext cx="1073692" cy="411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3"/>
          </p:cNvCxnSpPr>
          <p:nvPr/>
        </p:nvCxnSpPr>
        <p:spPr>
          <a:xfrm flipV="1">
            <a:off x="6915400" y="2429624"/>
            <a:ext cx="3181100" cy="33101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323723" y="2192377"/>
            <a:ext cx="2730041" cy="21033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Hello World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2" y="2533665"/>
            <a:ext cx="4200525" cy="137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3" y="1011906"/>
            <a:ext cx="6239804" cy="4634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28800" y="2533665"/>
            <a:ext cx="4748463" cy="1476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31442" y="3112168"/>
            <a:ext cx="1635042" cy="649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88" y="852487"/>
            <a:ext cx="7058025" cy="4429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location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19200" y="2676524"/>
            <a:ext cx="5705475" cy="995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2975" y="4476750"/>
            <a:ext cx="2076450" cy="333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28800" y="3571875"/>
            <a:ext cx="19050" cy="895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13" idx="1"/>
          </p:cNvCxnSpPr>
          <p:nvPr/>
        </p:nvCxnSpPr>
        <p:spPr>
          <a:xfrm>
            <a:off x="3019425" y="4643438"/>
            <a:ext cx="2691034" cy="847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459" y="4467225"/>
            <a:ext cx="4581082" cy="20478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10459" y="4467225"/>
            <a:ext cx="4581082" cy="2047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- history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971550"/>
            <a:ext cx="3295650" cy="459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7" y="586226"/>
            <a:ext cx="3491619" cy="17478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58187" y="586226"/>
            <a:ext cx="3567113" cy="1819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19400" y="2419350"/>
            <a:ext cx="1752600" cy="733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09875" y="3152775"/>
            <a:ext cx="1638300" cy="390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59" y="648138"/>
            <a:ext cx="2794718" cy="1685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62575" y="586226"/>
            <a:ext cx="2847975" cy="1819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572000" y="1632786"/>
            <a:ext cx="790575" cy="1024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9" idx="1"/>
          </p:cNvCxnSpPr>
          <p:nvPr/>
        </p:nvCxnSpPr>
        <p:spPr>
          <a:xfrm>
            <a:off x="8210550" y="1495864"/>
            <a:ext cx="1476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>
            <a:off x="4448175" y="3348038"/>
            <a:ext cx="3009900" cy="9096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3776662"/>
            <a:ext cx="3781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22. </a:t>
            </a:r>
            <a:r>
              <a:rPr lang="ko-KR" altLang="en-US" dirty="0" smtClean="0"/>
              <a:t>영수증 작성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0849" y="4462030"/>
            <a:ext cx="6156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data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상품명 배열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단가 배열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수량 배열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가격 계산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총액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면세물품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과세물품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세후가격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세전가격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2821"/>
            <a:ext cx="5410200" cy="65572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1" y="312821"/>
            <a:ext cx="6798069" cy="40210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2663" y="495300"/>
            <a:ext cx="5052762" cy="636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29275" y="381000"/>
            <a:ext cx="6562725" cy="3952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영수증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2821"/>
            <a:ext cx="7304041" cy="6545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7" y="312821"/>
            <a:ext cx="5262563" cy="20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040" y="2471305"/>
            <a:ext cx="4711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상품명 관련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-&gt; 12</a:t>
            </a:r>
            <a:r>
              <a:rPr lang="ko-KR" altLang="en-US" dirty="0" smtClean="0"/>
              <a:t>바이트 이하 문자열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문자열 바이트 계산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문자열 뒤에 공백을 넣는 함수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-1" y="312821"/>
            <a:ext cx="6848476" cy="4125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4505325"/>
            <a:ext cx="5400676" cy="2352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19925" y="312821"/>
            <a:ext cx="4995612" cy="2038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48475" y="2724150"/>
            <a:ext cx="571500" cy="17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400675" y="3838575"/>
            <a:ext cx="2047875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629900" y="2350969"/>
            <a:ext cx="923925" cy="20876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영수증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737"/>
            <a:ext cx="5667375" cy="6219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9565" y="566736"/>
            <a:ext cx="62259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관련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숫자 자릿수만큼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넣기 함수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콤마 찍기 함수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날짜 찍기 함수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6675" y="971550"/>
            <a:ext cx="3781425" cy="200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200" y="3124200"/>
            <a:ext cx="3714750" cy="733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675" y="3838575"/>
            <a:ext cx="5438775" cy="294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영수증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275"/>
            <a:ext cx="7038975" cy="3782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8975" y="1438275"/>
            <a:ext cx="5067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 작성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테이블로 작성함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선은 없도록 함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폰트는 돋움체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헤더 부분 출력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줄마다 표의 한 행으로 작성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칸이 없을 때는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합치기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날짜는 위의 날짜 출력 함수를 사용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상품 목록 부분 출력</a:t>
            </a:r>
            <a:endParaRPr lang="en-US" altLang="ko-KR" dirty="0" smtClean="0"/>
          </a:p>
          <a:p>
            <a:r>
              <a:rPr lang="en-US" altLang="ko-KR" dirty="0" smtClean="0"/>
              <a:t>- for</a:t>
            </a:r>
            <a:r>
              <a:rPr lang="ko-KR" altLang="en-US" dirty="0" smtClean="0"/>
              <a:t>문으로 각 상품 목록을 출력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콤마</a:t>
            </a:r>
            <a:r>
              <a:rPr lang="en-US" altLang="ko-KR" dirty="0" smtClean="0"/>
              <a:t>,, 12</a:t>
            </a:r>
            <a:r>
              <a:rPr lang="ko-KR" altLang="en-US" dirty="0" smtClean="0"/>
              <a:t>바이트 자르기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등은 위에서 만든 함수를 사용함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438275"/>
            <a:ext cx="6962775" cy="2362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829050"/>
            <a:ext cx="5934075" cy="1392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638300"/>
            <a:ext cx="2257425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38300" y="4095750"/>
            <a:ext cx="1038225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57425" y="4371975"/>
            <a:ext cx="230505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38300" y="4524375"/>
            <a:ext cx="495300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43175" y="2943225"/>
            <a:ext cx="77152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영수증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5412159" cy="6457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4100" y="1390650"/>
            <a:ext cx="50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꼬리 부분 출력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colspan</a:t>
            </a:r>
            <a:r>
              <a:rPr lang="ko-KR" altLang="en-US" dirty="0" smtClean="0"/>
              <a:t>을 사용하여 칸 배분을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align</a:t>
            </a:r>
            <a:r>
              <a:rPr lang="ko-KR" altLang="en-US" dirty="0" smtClean="0"/>
              <a:t>을 사용하여 문자를 정렬함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91389" y="577516"/>
            <a:ext cx="577516" cy="128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7432" y="1147011"/>
            <a:ext cx="553452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91389" y="400050"/>
            <a:ext cx="721895" cy="177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1389" y="1002632"/>
            <a:ext cx="786064" cy="14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91389" y="1580147"/>
            <a:ext cx="721895" cy="280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1389" y="2173705"/>
            <a:ext cx="721895" cy="280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91389" y="2887579"/>
            <a:ext cx="657727" cy="280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07432" y="3785937"/>
            <a:ext cx="553452" cy="112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7432" y="4379495"/>
            <a:ext cx="553452" cy="264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07432" y="5045242"/>
            <a:ext cx="553452" cy="280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91389" y="5807242"/>
            <a:ext cx="569495" cy="14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72126" y="6208295"/>
            <a:ext cx="505327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영수증 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3" y="430061"/>
            <a:ext cx="2046514" cy="6427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4100" y="139065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66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4" y="312821"/>
            <a:ext cx="3711391" cy="65451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23. </a:t>
            </a:r>
            <a:r>
              <a:rPr lang="ko-KR" altLang="en-US" dirty="0" smtClean="0"/>
              <a:t>성적집계표 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8575" y="419100"/>
            <a:ext cx="42005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자료 생성하기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배열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자료 만들고 배열에 넣기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배열의 합계 구하기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배열의 평균 구하기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8700" y="1371600"/>
            <a:ext cx="2133600" cy="1057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8699" y="2476500"/>
            <a:ext cx="2662237" cy="1419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8700" y="3959955"/>
            <a:ext cx="2057400" cy="1916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8700" y="5975589"/>
            <a:ext cx="2247900" cy="934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3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23. </a:t>
            </a:r>
            <a:r>
              <a:rPr lang="ko-KR" altLang="en-US" dirty="0"/>
              <a:t>성적집계표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7"/>
            <a:ext cx="7839075" cy="5343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50" y="776287"/>
            <a:ext cx="4109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필요 함수 정의하기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자리수</a:t>
            </a:r>
            <a:r>
              <a:rPr lang="ko-KR" altLang="en-US" dirty="0" smtClean="0"/>
              <a:t> 맞추기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숫자 앞에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넣기 함수 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날짜 찍기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날짜 객체로 날짜 찍기 함수 정의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1114425"/>
            <a:ext cx="6343650" cy="1790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725" y="3086100"/>
            <a:ext cx="7600950" cy="2886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Hello World </a:t>
            </a:r>
            <a:r>
              <a:rPr lang="ko-KR" altLang="en-US" dirty="0" smtClean="0"/>
              <a:t>함수로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5" y="1128211"/>
            <a:ext cx="5710281" cy="4671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883" y="2546684"/>
            <a:ext cx="4324350" cy="152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1305" y="2474495"/>
            <a:ext cx="4523874" cy="1287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7347" y="4403558"/>
            <a:ext cx="3601453" cy="89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2883" y="3128210"/>
            <a:ext cx="1395370" cy="7058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5638800" y="3761874"/>
            <a:ext cx="1444083" cy="10868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5701"/>
          <a:stretch/>
        </p:blipFill>
        <p:spPr>
          <a:xfrm>
            <a:off x="0" y="523875"/>
            <a:ext cx="5739260" cy="6016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23. </a:t>
            </a:r>
            <a:r>
              <a:rPr lang="ko-KR" altLang="en-US" dirty="0"/>
              <a:t>성적집계표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25" y="385763"/>
            <a:ext cx="5871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출력 페이지를 한 테이블로 만듦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colspan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사용하여 각 행의 칸을 배분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align</a:t>
            </a:r>
            <a:r>
              <a:rPr lang="ko-KR" altLang="en-US" dirty="0" smtClean="0"/>
              <a:t>을 사용하여 각 칸의 내용을 정렬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개인 점수 부분은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600" y="1562100"/>
            <a:ext cx="4470400" cy="1606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0042" y="842211"/>
            <a:ext cx="513347" cy="433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3389" y="842211"/>
            <a:ext cx="737937" cy="561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6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23. </a:t>
            </a:r>
            <a:r>
              <a:rPr lang="ko-KR" altLang="en-US" dirty="0"/>
              <a:t>성적집계표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53" y="372140"/>
            <a:ext cx="2905125" cy="6485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4100" y="67627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4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함수 </a:t>
            </a:r>
            <a:r>
              <a:rPr lang="ko-KR" altLang="en-US" dirty="0" err="1" smtClean="0"/>
              <a:t>몇가지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출력문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7324725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74" y="312821"/>
            <a:ext cx="4276725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486" y="1989221"/>
            <a:ext cx="430530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74" y="3475121"/>
            <a:ext cx="4305300" cy="143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774" y="4961021"/>
            <a:ext cx="2085975" cy="1047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7221" y="2630905"/>
            <a:ext cx="6015790" cy="352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35242" y="3015916"/>
            <a:ext cx="5069305" cy="1259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7221" y="4273969"/>
            <a:ext cx="3669757" cy="368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27221" y="4642936"/>
            <a:ext cx="2919663" cy="153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537158" y="1355558"/>
            <a:ext cx="901616" cy="1275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304547" y="3200400"/>
            <a:ext cx="1119939" cy="227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</p:cNvCxnSpPr>
          <p:nvPr/>
        </p:nvCxnSpPr>
        <p:spPr>
          <a:xfrm flipV="1">
            <a:off x="4896978" y="4307305"/>
            <a:ext cx="2541796" cy="151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146884" y="4719763"/>
            <a:ext cx="3277602" cy="517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(type,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933199"/>
            <a:ext cx="5495925" cy="494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24" y="1804485"/>
            <a:ext cx="4423516" cy="28076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31345" y="2555913"/>
            <a:ext cx="341522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8294" y="3481330"/>
            <a:ext cx="3514381" cy="881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31345" y="4935557"/>
            <a:ext cx="2192356" cy="16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1345" y="5100810"/>
            <a:ext cx="2214390" cy="198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62024" y="3216925"/>
            <a:ext cx="3096376" cy="429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62024" y="3657600"/>
            <a:ext cx="3118410" cy="506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47" y="920797"/>
            <a:ext cx="4114800" cy="5124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31" y="2116959"/>
            <a:ext cx="5735771" cy="19372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0168" y="2582779"/>
            <a:ext cx="2687053" cy="106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4126" y="3657600"/>
            <a:ext cx="2703095" cy="7700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68731" y="3320716"/>
            <a:ext cx="2349101" cy="513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2211" y="3336758"/>
            <a:ext cx="2061410" cy="489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50168" y="2374232"/>
            <a:ext cx="1628274" cy="208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5037221" y="3116179"/>
            <a:ext cx="931510" cy="366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037221" y="3834063"/>
            <a:ext cx="3497179" cy="3368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917032" y="2448127"/>
            <a:ext cx="417095" cy="779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17032" y="3227853"/>
            <a:ext cx="417094" cy="8869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연산식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5" y="937962"/>
            <a:ext cx="4940217" cy="4161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41" y="1046662"/>
            <a:ext cx="1615913" cy="40526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84947" y="2598821"/>
            <a:ext cx="3312695" cy="352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6926" y="3018615"/>
            <a:ext cx="3336758" cy="414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4947" y="3818309"/>
            <a:ext cx="3312695" cy="633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3"/>
          </p:cNvCxnSpPr>
          <p:nvPr/>
        </p:nvCxnSpPr>
        <p:spPr>
          <a:xfrm>
            <a:off x="5197642" y="2775284"/>
            <a:ext cx="2470484" cy="176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5213684" y="3225813"/>
            <a:ext cx="2398295" cy="311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 flipV="1">
            <a:off x="5197642" y="4134996"/>
            <a:ext cx="239829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108"/>
            <a:ext cx="6400800" cy="545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52" y="708108"/>
            <a:ext cx="433387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955" y="3728536"/>
            <a:ext cx="2314575" cy="1133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0547" y="5069305"/>
            <a:ext cx="3088106" cy="216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96852" y="708108"/>
            <a:ext cx="4333875" cy="1647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0547" y="5430253"/>
            <a:ext cx="5358064" cy="216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97955" y="4295273"/>
            <a:ext cx="1951371" cy="468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 flipV="1">
            <a:off x="4058653" y="2165684"/>
            <a:ext cx="2838199" cy="3011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 flipV="1">
            <a:off x="6328611" y="4529325"/>
            <a:ext cx="1369344" cy="1009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70547" y="1977659"/>
            <a:ext cx="2157664" cy="2930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(switch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279"/>
            <a:ext cx="6296025" cy="5705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59" y="791779"/>
            <a:ext cx="4314825" cy="1704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110" y="3932390"/>
            <a:ext cx="4362450" cy="1152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4505" y="5181600"/>
            <a:ext cx="3031958" cy="184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8463" y="5534526"/>
            <a:ext cx="5357562" cy="200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54505" y="2085474"/>
            <a:ext cx="4243137" cy="3096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82589" y="1275347"/>
            <a:ext cx="4025971" cy="1074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6110" y="4427621"/>
            <a:ext cx="1908606" cy="497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3"/>
          </p:cNvCxnSpPr>
          <p:nvPr/>
        </p:nvCxnSpPr>
        <p:spPr>
          <a:xfrm flipV="1">
            <a:off x="3986463" y="2013284"/>
            <a:ext cx="3096126" cy="32605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</p:cNvCxnSpPr>
          <p:nvPr/>
        </p:nvCxnSpPr>
        <p:spPr>
          <a:xfrm flipV="1">
            <a:off x="6296025" y="4924926"/>
            <a:ext cx="628134" cy="709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97642" y="5093368"/>
            <a:ext cx="144379" cy="4867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530</Words>
  <Application>Microsoft Office PowerPoint</Application>
  <PresentationFormat>와이드스크린</PresentationFormat>
  <Paragraphs>135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맑은 고딕</vt:lpstr>
      <vt:lpstr>Arial</vt:lpstr>
      <vt:lpstr>디자인 사용자 지정</vt:lpstr>
      <vt:lpstr>3_Default Design</vt:lpstr>
      <vt:lpstr>웹프로그래밍 3강 실습</vt:lpstr>
      <vt:lpstr>1. Hello World 작성</vt:lpstr>
      <vt:lpstr>2. Hello World 함수로 작성</vt:lpstr>
      <vt:lpstr>3. 기본 함수 몇가지(출력문)</vt:lpstr>
      <vt:lpstr>4. 변수(type, 연산)</vt:lpstr>
      <vt:lpstr>5. 변수(지역, 전역)</vt:lpstr>
      <vt:lpstr>6. 연산식</vt:lpstr>
      <vt:lpstr>7. 조건식(if문)</vt:lpstr>
      <vt:lpstr>8. 조건식(switch문)</vt:lpstr>
      <vt:lpstr>9. 반복문(일반)</vt:lpstr>
      <vt:lpstr>10. 반복문(object, 배열)</vt:lpstr>
      <vt:lpstr>11. 구구단 출력</vt:lpstr>
      <vt:lpstr>12, 13. 함수</vt:lpstr>
      <vt:lpstr>14. 기본지식 - Object</vt:lpstr>
      <vt:lpstr>15. 객체 - String</vt:lpstr>
      <vt:lpstr>16. 객체 - array </vt:lpstr>
      <vt:lpstr>17. 객체 - navigator</vt:lpstr>
      <vt:lpstr>18. 객체 - window </vt:lpstr>
      <vt:lpstr>19. 객체 - document</vt:lpstr>
      <vt:lpstr>20. 객체 - location</vt:lpstr>
      <vt:lpstr>21. 객체 - history</vt:lpstr>
      <vt:lpstr>22. 영수증 작성</vt:lpstr>
      <vt:lpstr>22. 영수증 작성</vt:lpstr>
      <vt:lpstr>22. 영수증 작성</vt:lpstr>
      <vt:lpstr>22. 영수증 작성</vt:lpstr>
      <vt:lpstr>22. 영수증 작성</vt:lpstr>
      <vt:lpstr>22. 영수증 작성</vt:lpstr>
      <vt:lpstr>23. 성적집계표 작성</vt:lpstr>
      <vt:lpstr>23. 성적집계표 작성</vt:lpstr>
      <vt:lpstr>23. 성적집계표 작성</vt:lpstr>
      <vt:lpstr>23. 성적집계표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75</cp:revision>
  <dcterms:created xsi:type="dcterms:W3CDTF">2018-03-29T02:29:13Z</dcterms:created>
  <dcterms:modified xsi:type="dcterms:W3CDTF">2018-06-07T06:24:13Z</dcterms:modified>
</cp:coreProperties>
</file>