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83" r:id="rId2"/>
  </p:sldMasterIdLst>
  <p:notesMasterIdLst>
    <p:notesMasterId r:id="rId29"/>
  </p:notesMasterIdLst>
  <p:handoutMasterIdLst>
    <p:handoutMasterId r:id="rId30"/>
  </p:handoutMasterIdLst>
  <p:sldIdLst>
    <p:sldId id="265" r:id="rId3"/>
    <p:sldId id="278" r:id="rId4"/>
    <p:sldId id="279" r:id="rId5"/>
    <p:sldId id="272" r:id="rId6"/>
    <p:sldId id="273" r:id="rId7"/>
    <p:sldId id="274" r:id="rId8"/>
    <p:sldId id="275" r:id="rId9"/>
    <p:sldId id="277" r:id="rId10"/>
    <p:sldId id="284" r:id="rId11"/>
    <p:sldId id="280" r:id="rId12"/>
    <p:sldId id="281" r:id="rId13"/>
    <p:sldId id="282" r:id="rId14"/>
    <p:sldId id="283" r:id="rId15"/>
    <p:sldId id="286" r:id="rId16"/>
    <p:sldId id="285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6" r:id="rId26"/>
    <p:sldId id="295" r:id="rId27"/>
    <p:sldId id="29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DF8D2-A5DF-42CD-AF28-C606D042E169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DBEA6-B034-41F1-B955-E7F497805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61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1994-F284-4F73-B823-212538B2F71B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4D61A-A305-42B4-B9E2-E67FBE64C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1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252663" y="0"/>
            <a:ext cx="11762874" cy="31282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459579" y="399166"/>
            <a:ext cx="4634450" cy="6165850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8469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366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0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341439"/>
            <a:ext cx="274320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341439"/>
            <a:ext cx="8042031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5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07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3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8493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4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0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9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78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9955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954" y="348665"/>
            <a:ext cx="12190046" cy="0"/>
          </a:xfrm>
          <a:prstGeom prst="line">
            <a:avLst/>
          </a:prstGeom>
          <a:noFill/>
          <a:ln w="28575">
            <a:solidFill>
              <a:srgbClr val="724F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endParaRPr lang="ko-KR" altLang="en-US" sz="1600" b="1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64054" y="6603712"/>
            <a:ext cx="1414063" cy="248022"/>
          </a:xfrm>
          <a:prstGeom prst="rect">
            <a:avLst/>
          </a:prstGeom>
        </p:spPr>
      </p:pic>
      <p:sp>
        <p:nvSpPr>
          <p:cNvPr id="11" name="Line 11"/>
          <p:cNvSpPr>
            <a:spLocks noChangeShapeType="1"/>
          </p:cNvSpPr>
          <p:nvPr userDrawn="1"/>
        </p:nvSpPr>
        <p:spPr bwMode="ltGray">
          <a:xfrm flipV="1">
            <a:off x="1954" y="6597446"/>
            <a:ext cx="12192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100000"/>
              <a:buFontTx/>
              <a:buChar char="•"/>
              <a:defRPr/>
            </a:pPr>
            <a:endParaRPr lang="ko-KR" altLang="en-US" sz="10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4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4431" y="44451"/>
            <a:ext cx="11043138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98954" y="1341438"/>
            <a:ext cx="990404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37192" y="5863451"/>
            <a:ext cx="2731477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9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4800" dirty="0" smtClean="0"/>
              <a:t> </a:t>
            </a:r>
            <a:r>
              <a:rPr lang="ko-KR" altLang="en-US" sz="4800" dirty="0" err="1" smtClean="0"/>
              <a:t>웹프로그래밍</a:t>
            </a:r>
            <a:r>
              <a:rPr lang="ko-KR" altLang="en-US" sz="4800" dirty="0"/>
              <a:t> </a:t>
            </a:r>
            <a:r>
              <a:rPr lang="en-US" altLang="ko-KR" sz="4800" dirty="0" smtClean="0"/>
              <a:t>5, 6</a:t>
            </a:r>
            <a:r>
              <a:rPr lang="ko-KR" altLang="en-US" sz="4800" dirty="0" smtClean="0"/>
              <a:t>강 실습</a:t>
            </a:r>
            <a:endParaRPr lang="ko-KR" altLang="en-US" sz="48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8113379" y="5076741"/>
            <a:ext cx="3462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Kopo08 </a:t>
            </a:r>
            <a:r>
              <a:rPr kumimoji="1"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송태양</a:t>
            </a:r>
            <a:endParaRPr kumimoji="1" lang="ko-KR" altLang="en-US" sz="2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1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성적입력 추가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9110"/>
            <a:ext cx="6982506" cy="5313321"/>
          </a:xfrm>
          <a:prstGeom prst="rect">
            <a:avLst/>
          </a:prstGeom>
        </p:spPr>
      </p:pic>
      <p:sp>
        <p:nvSpPr>
          <p:cNvPr id="1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288463" y="739110"/>
            <a:ext cx="4727074" cy="5369469"/>
          </a:xfrm>
        </p:spPr>
        <p:txBody>
          <a:bodyPr/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함수 생성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성적 입력 </a:t>
            </a:r>
            <a:r>
              <a:rPr lang="en-US" altLang="ko-KR" sz="1400" dirty="0" smtClean="0"/>
              <a:t>form</a:t>
            </a:r>
            <a:r>
              <a:rPr lang="ko-KR" altLang="en-US" sz="1400" dirty="0" smtClean="0"/>
              <a:t>에 입력하는 값에 제약을 걸기 위한 함수를 만듦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공백 체크 함수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숫자 체크 함수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특수문자 체크 함수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글자수 체크 함수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2. form </a:t>
            </a:r>
            <a:r>
              <a:rPr lang="ko-KR" altLang="en-US" sz="1400" dirty="0" smtClean="0"/>
              <a:t>제출 함수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값이 입력된 </a:t>
            </a:r>
            <a:r>
              <a:rPr lang="en-US" altLang="ko-KR" sz="1400" dirty="0" smtClean="0"/>
              <a:t>form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post </a:t>
            </a:r>
            <a:r>
              <a:rPr lang="ko-KR" altLang="en-US" sz="1400" dirty="0" smtClean="0"/>
              <a:t>하는 함수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위에서 만든 함수로 값에 제약을 걸음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33663" y="834189"/>
            <a:ext cx="1812758" cy="31763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5642" y="4090737"/>
            <a:ext cx="6356864" cy="1892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446421" y="834189"/>
            <a:ext cx="365452" cy="3088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800335" y="3781927"/>
            <a:ext cx="365452" cy="3088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성적입력 추가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5" y="399166"/>
            <a:ext cx="6610350" cy="6181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427" y="557963"/>
            <a:ext cx="4057650" cy="2228850"/>
          </a:xfrm>
          <a:prstGeom prst="rect">
            <a:avLst/>
          </a:prstGeom>
        </p:spPr>
      </p:pic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962274" y="3064041"/>
            <a:ext cx="5053263" cy="3256548"/>
          </a:xfrm>
        </p:spPr>
        <p:txBody>
          <a:bodyPr/>
          <a:lstStyle/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성적 입력 폼 작성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각각의 항목을 입력한 뒤 추가 버튼을 누르면 </a:t>
            </a:r>
            <a:r>
              <a:rPr lang="en-US" altLang="ko-KR" sz="1400" dirty="0" smtClean="0"/>
              <a:t>submit </a:t>
            </a:r>
            <a:r>
              <a:rPr lang="ko-KR" altLang="en-US" sz="1400" dirty="0" smtClean="0"/>
              <a:t>함수를 실행하여 폼이 제출되도록 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제출하면 </a:t>
            </a:r>
            <a:r>
              <a:rPr lang="en-US" altLang="ko-KR" sz="1400" dirty="0" err="1" smtClean="0"/>
              <a:t>insertDB.jsp</a:t>
            </a:r>
            <a:r>
              <a:rPr lang="ko-KR" altLang="en-US" sz="1400" dirty="0" smtClean="0"/>
              <a:t>로 값이 넘어간다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9516" y="5430253"/>
            <a:ext cx="5269831" cy="2486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879305" y="2526632"/>
            <a:ext cx="681790" cy="2601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3031958" y="2703095"/>
            <a:ext cx="5799221" cy="27271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33137" y="946484"/>
            <a:ext cx="3890210" cy="176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81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성적입력 추가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21" y="446171"/>
            <a:ext cx="4475747" cy="2331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298" y="446171"/>
            <a:ext cx="6139340" cy="5024688"/>
          </a:xfrm>
          <a:prstGeom prst="rect">
            <a:avLst/>
          </a:prstGeom>
        </p:spPr>
      </p:pic>
      <p:sp>
        <p:nvSpPr>
          <p:cNvPr id="8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24088" y="3104146"/>
            <a:ext cx="5053263" cy="3256548"/>
          </a:xfrm>
        </p:spPr>
        <p:txBody>
          <a:bodyPr/>
          <a:lstStyle/>
          <a:p>
            <a:r>
              <a:rPr lang="en-US" altLang="ko-KR" sz="1400" dirty="0"/>
              <a:t>1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insertDB.jsp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성적입력 </a:t>
            </a:r>
            <a:r>
              <a:rPr lang="ko-KR" altLang="en-US" sz="1400" dirty="0" err="1" smtClean="0"/>
              <a:t>추가란에서</a:t>
            </a:r>
            <a:r>
              <a:rPr lang="ko-KR" altLang="en-US" sz="1400" dirty="0" smtClean="0"/>
              <a:t> 입력한 값을 </a:t>
            </a:r>
            <a:r>
              <a:rPr lang="ko-KR" altLang="en-US" sz="1400" dirty="0" err="1" smtClean="0"/>
              <a:t>파라미터로</a:t>
            </a:r>
            <a:r>
              <a:rPr lang="ko-KR" altLang="en-US" sz="1400" dirty="0" smtClean="0"/>
              <a:t> 받음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중간에 빠진 번호가 있을 수 있으므로 빠진 번호는 </a:t>
            </a:r>
            <a:r>
              <a:rPr lang="en-US" altLang="ko-KR" sz="1400" dirty="0" smtClean="0"/>
              <a:t>SQL </a:t>
            </a:r>
            <a:r>
              <a:rPr lang="ko-KR" altLang="en-US" sz="1400" dirty="0" smtClean="0"/>
              <a:t>명령어를 통하여 찾아 학번을 부여함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en-US" altLang="ko-KR" sz="1400" dirty="0" err="1" smtClean="0"/>
              <a:t>sql</a:t>
            </a:r>
            <a:r>
              <a:rPr lang="ko-KR" altLang="en-US" sz="1400" dirty="0" smtClean="0"/>
              <a:t>로 </a:t>
            </a:r>
            <a:r>
              <a:rPr lang="en-US" altLang="ko-KR" sz="1400" dirty="0" err="1" smtClean="0"/>
              <a:t>inser</a:t>
            </a:r>
            <a:r>
              <a:rPr lang="ko-KR" altLang="en-US" sz="1400" dirty="0" smtClean="0"/>
              <a:t>를 실행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  </a:t>
            </a:r>
            <a:r>
              <a:rPr lang="ko-KR" altLang="en-US" sz="1400" dirty="0" smtClean="0"/>
              <a:t>받은 값으로 </a:t>
            </a:r>
            <a:r>
              <a:rPr lang="en-US" altLang="ko-KR" sz="1400" dirty="0" err="1" smtClean="0"/>
              <a:t>inser</a:t>
            </a:r>
            <a:r>
              <a:rPr lang="ko-KR" altLang="en-US" sz="1400" dirty="0" smtClean="0"/>
              <a:t>를 실행함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71411" y="569495"/>
            <a:ext cx="5863389" cy="2791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55368" y="3457074"/>
            <a:ext cx="3729790" cy="18769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229541" y="569495"/>
            <a:ext cx="365452" cy="3088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48970" y="3494171"/>
            <a:ext cx="365452" cy="3088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68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성적입력 추가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880184" y="5093366"/>
            <a:ext cx="4507832" cy="1187117"/>
          </a:xfrm>
        </p:spPr>
        <p:txBody>
          <a:bodyPr/>
          <a:lstStyle/>
          <a:p>
            <a:r>
              <a:rPr lang="ko-KR" altLang="en-US" dirty="0" smtClean="0"/>
              <a:t>성적입력이 된 것을 확인할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27" y="1519738"/>
            <a:ext cx="4000500" cy="2305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927" y="1519738"/>
            <a:ext cx="3114675" cy="223837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6134100" y="2358189"/>
            <a:ext cx="643689" cy="689811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9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2190" y="2414337"/>
            <a:ext cx="12021840" cy="1708484"/>
          </a:xfrm>
        </p:spPr>
        <p:txBody>
          <a:bodyPr anchor="ctr"/>
          <a:lstStyle/>
          <a:p>
            <a:pPr algn="ctr"/>
            <a:r>
              <a:rPr lang="ko-KR" altLang="en-US" sz="8000" dirty="0" smtClean="0"/>
              <a:t>성적 조회 후 정정</a:t>
            </a:r>
            <a:r>
              <a:rPr lang="en-US" altLang="ko-KR" sz="8000" dirty="0" smtClean="0"/>
              <a:t>/</a:t>
            </a:r>
            <a:r>
              <a:rPr lang="ko-KR" altLang="en-US" sz="8000" dirty="0" smtClean="0"/>
              <a:t>삭제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633096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성적 조회 입력 폼</a:t>
            </a:r>
            <a:r>
              <a:rPr lang="en-US" altLang="ko-KR" dirty="0" smtClean="0"/>
              <a:t>(selectform.html)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7"/>
            <a:ext cx="5350670" cy="4025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352" y="399167"/>
            <a:ext cx="5433648" cy="6078180"/>
          </a:xfrm>
          <a:prstGeom prst="rect">
            <a:avLst/>
          </a:prstGeom>
        </p:spPr>
      </p:pic>
      <p:sp>
        <p:nvSpPr>
          <p:cNvPr id="7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29126" y="4510863"/>
            <a:ext cx="5362074" cy="1905525"/>
          </a:xfrm>
        </p:spPr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성적 조회 입력 폼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조회할 성적 입력란을 작성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그 외의 </a:t>
            </a:r>
            <a:r>
              <a:rPr lang="ko-KR" altLang="en-US" dirty="0" err="1" smtClean="0"/>
              <a:t>란은</a:t>
            </a:r>
            <a:r>
              <a:rPr lang="ko-KR" altLang="en-US" dirty="0" smtClean="0"/>
              <a:t> 모두 </a:t>
            </a:r>
            <a:r>
              <a:rPr lang="en-US" altLang="ko-KR" dirty="0" err="1" smtClean="0"/>
              <a:t>readonly</a:t>
            </a:r>
            <a:r>
              <a:rPr lang="ko-KR" altLang="en-US" dirty="0" smtClean="0"/>
              <a:t>를 적용하여 값을 입력하지 못하도록 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- form</a:t>
            </a:r>
            <a:r>
              <a:rPr lang="ko-KR" altLang="en-US" dirty="0" smtClean="0"/>
              <a:t>을 제출하면 </a:t>
            </a:r>
            <a:r>
              <a:rPr lang="en-US" altLang="ko-KR" dirty="0" err="1" smtClean="0"/>
              <a:t>selectDB.jsp</a:t>
            </a:r>
            <a:r>
              <a:rPr lang="ko-KR" altLang="en-US" dirty="0" smtClean="0"/>
              <a:t>로 넘어간다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355179" y="4243137"/>
            <a:ext cx="529389" cy="267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11453" y="1010653"/>
            <a:ext cx="3561347" cy="2085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34716" y="2743200"/>
            <a:ext cx="4267200" cy="1395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54653" y="1933074"/>
            <a:ext cx="874294" cy="2406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1" idx="1"/>
          </p:cNvCxnSpPr>
          <p:nvPr/>
        </p:nvCxnSpPr>
        <p:spPr>
          <a:xfrm flipH="1">
            <a:off x="5350670" y="2053390"/>
            <a:ext cx="4803983" cy="13635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71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성적 조회 입력 폼</a:t>
            </a:r>
            <a:r>
              <a:rPr lang="en-US" altLang="ko-KR" dirty="0"/>
              <a:t>(selectform.html)</a:t>
            </a:r>
            <a:endParaRPr lang="ko-KR" altLang="en-US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5149517" y="4868778"/>
            <a:ext cx="1347535" cy="368969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실행화면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07" y="1061285"/>
            <a:ext cx="60483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50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성적 조회 실행 페이지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3" y="541768"/>
            <a:ext cx="4519673" cy="3121501"/>
          </a:xfrm>
          <a:prstGeom prst="rect">
            <a:avLst/>
          </a:prstGeom>
        </p:spPr>
      </p:pic>
      <p:sp>
        <p:nvSpPr>
          <p:cNvPr id="7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25185" y="3830052"/>
            <a:ext cx="4743593" cy="2634916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성적 조회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앞에서 작성한 학번을 받아서 성적을 조회함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조회한 성적의 값을 가져와 출력 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764" y="401052"/>
            <a:ext cx="649605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94084" y="2542674"/>
            <a:ext cx="1804737" cy="826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5432" y="858253"/>
            <a:ext cx="4226904" cy="4892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646695" y="3502019"/>
            <a:ext cx="970547" cy="3280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09747" y="4195011"/>
            <a:ext cx="1010653" cy="368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87326" y="4965032"/>
            <a:ext cx="553453" cy="2807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99095" y="5614737"/>
            <a:ext cx="705852" cy="3850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26905" y="6320589"/>
            <a:ext cx="810127" cy="4090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9" idx="3"/>
          </p:cNvCxnSpPr>
          <p:nvPr/>
        </p:nvCxnSpPr>
        <p:spPr>
          <a:xfrm>
            <a:off x="2598821" y="2955758"/>
            <a:ext cx="5398168" cy="1143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8021053" y="3751500"/>
            <a:ext cx="625642" cy="3713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009021" y="4098758"/>
            <a:ext cx="1736558" cy="28073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021053" y="4122821"/>
            <a:ext cx="827922" cy="9625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996989" y="4098758"/>
            <a:ext cx="802106" cy="16723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7982702" y="4098758"/>
            <a:ext cx="719638" cy="24139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628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성적 조회 실행 페이지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52663" y="3441031"/>
            <a:ext cx="6048376" cy="2931479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버튼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성적이 조회될 경우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버튼을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조회되지 않으면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삭제할 수 없으므로 버튼을 만들지 않는다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버튼을 클릭할 시 제출 함수가 작동되도록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9" y="552951"/>
            <a:ext cx="6305550" cy="2647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735" y="460458"/>
            <a:ext cx="4010025" cy="2447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220" y="3329238"/>
            <a:ext cx="3990975" cy="29051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424612" y="5746868"/>
            <a:ext cx="1596190" cy="6256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24612" y="2935705"/>
            <a:ext cx="1596190" cy="2651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6432884" y="2077453"/>
            <a:ext cx="481263" cy="2727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456589" y="2350168"/>
            <a:ext cx="586146" cy="19090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48075" y="1638300"/>
            <a:ext cx="1581150" cy="542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3" idx="2"/>
          </p:cNvCxnSpPr>
          <p:nvPr/>
        </p:nvCxnSpPr>
        <p:spPr>
          <a:xfrm flipH="1" flipV="1">
            <a:off x="4438650" y="2181225"/>
            <a:ext cx="19050" cy="34956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32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성적 조회 실행 페이지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68442" y="5213686"/>
            <a:ext cx="11847095" cy="1259686"/>
          </a:xfrm>
        </p:spPr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제출 함수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삭제를 위해 입력된 폼을 제출하기 전에 제약사항을 걸어 잘못될 경우 </a:t>
            </a:r>
            <a:r>
              <a:rPr lang="en-US" altLang="ko-KR" dirty="0" smtClean="0"/>
              <a:t>alert</a:t>
            </a:r>
            <a:r>
              <a:rPr lang="ko-KR" altLang="en-US" dirty="0" smtClean="0"/>
              <a:t>을 띄어준다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위의 제약조건에 걸리지 않으면 클릭한 버튼에 따라서 제출이 각각 다른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로 넘어감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382003"/>
            <a:ext cx="12077700" cy="47625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0100" y="609600"/>
            <a:ext cx="1247775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5325" y="3524250"/>
            <a:ext cx="5181600" cy="1371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82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첫화면</a:t>
            </a:r>
            <a:r>
              <a:rPr lang="en-US" altLang="ko-KR" dirty="0" smtClean="0"/>
              <a:t>(index.html) – menu.html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3" y="695575"/>
            <a:ext cx="3743325" cy="261937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46485" y="2012839"/>
            <a:ext cx="2149642" cy="1849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221" y="1261372"/>
            <a:ext cx="6678894" cy="126457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38" y="3474494"/>
            <a:ext cx="5819775" cy="294322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114926" y="4580021"/>
            <a:ext cx="4891087" cy="14357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037221" y="994611"/>
            <a:ext cx="2462463" cy="19250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767263" y="2197768"/>
            <a:ext cx="633663" cy="2382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4451684" y="2919663"/>
            <a:ext cx="1082842" cy="16603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510588" y="3186424"/>
            <a:ext cx="5583441" cy="337859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첫화면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프레임을 이용하여 </a:t>
            </a:r>
            <a:r>
              <a:rPr lang="ko-KR" altLang="en-US" dirty="0" smtClean="0"/>
              <a:t>좌측 </a:t>
            </a:r>
            <a:r>
              <a:rPr lang="ko-KR" altLang="en-US" dirty="0" smtClean="0"/>
              <a:t>메뉴를 생성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메뉴의 페이지를 누르면 오른쪽 프레임으로 페이지가 뜨도록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3207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2190" y="2414337"/>
            <a:ext cx="12021840" cy="1708484"/>
          </a:xfrm>
        </p:spPr>
        <p:txBody>
          <a:bodyPr anchor="ctr"/>
          <a:lstStyle/>
          <a:p>
            <a:pPr algn="ctr"/>
            <a:r>
              <a:rPr lang="ko-KR" altLang="en-US" sz="8000" dirty="0" smtClean="0"/>
              <a:t>성적 정정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022983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성적 정정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10375" y="2759242"/>
            <a:ext cx="5205162" cy="1668379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성적 정정을 위한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받아옴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받은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성적 수정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을 실행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448944"/>
            <a:ext cx="5676900" cy="37909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00150" y="1781175"/>
            <a:ext cx="5334000" cy="16097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1100" y="3468246"/>
            <a:ext cx="3467100" cy="1284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00150" y="4810125"/>
            <a:ext cx="1838325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648200" y="1549424"/>
            <a:ext cx="365452" cy="3088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575507" y="4006587"/>
            <a:ext cx="354936" cy="3088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128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정정된 성적 조회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523747" y="2049880"/>
            <a:ext cx="4634450" cy="3729790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정정된 성적을 확인하기 위해 다시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를 실행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가져온 데이터를 바탕으로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에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단 수정된 데이터는 식별하기 위해 다른 색깔로 출력함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551565"/>
            <a:ext cx="6986587" cy="58331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0075" y="1638300"/>
            <a:ext cx="6400800" cy="35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66800" y="2371725"/>
            <a:ext cx="5895975" cy="1428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7750" y="3914775"/>
            <a:ext cx="5886450" cy="1390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597323" y="1296109"/>
            <a:ext cx="365452" cy="3088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561735" y="2082466"/>
            <a:ext cx="394026" cy="3088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561735" y="3647487"/>
            <a:ext cx="394026" cy="3088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20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2189998"/>
            <a:ext cx="3914775" cy="2876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724" y="1818523"/>
            <a:ext cx="5867400" cy="32480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057775" y="2971800"/>
            <a:ext cx="1076325" cy="962025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345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2190" y="2414337"/>
            <a:ext cx="12021840" cy="1708484"/>
          </a:xfrm>
        </p:spPr>
        <p:txBody>
          <a:bodyPr anchor="ctr"/>
          <a:lstStyle/>
          <a:p>
            <a:pPr algn="ctr"/>
            <a:r>
              <a:rPr lang="ko-KR" altLang="en-US" sz="8000" dirty="0" smtClean="0"/>
              <a:t>성적 삭제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60354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성적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성적 삭제 후 전체 데이터 조회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907004" y="1206888"/>
            <a:ext cx="6108533" cy="97155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성적 삭제를 위해 받은 학번으로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실행하여 해당 성적 데이터를 삭제함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3" y="972365"/>
            <a:ext cx="5429250" cy="1362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2993985"/>
            <a:ext cx="8391525" cy="3073439"/>
          </a:xfrm>
          <a:prstGeom prst="rect">
            <a:avLst/>
          </a:prstGeom>
        </p:spPr>
      </p:pic>
      <p:sp>
        <p:nvSpPr>
          <p:cNvPr id="6" name="텍스트 개체 틀 2"/>
          <p:cNvSpPr txBox="1">
            <a:spLocks/>
          </p:cNvSpPr>
          <p:nvPr/>
        </p:nvSpPr>
        <p:spPr>
          <a:xfrm>
            <a:off x="8757486" y="4026568"/>
            <a:ext cx="3193883" cy="713873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성적 삭제 후 전체 데이터를 다시 조회함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989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19" y="1991226"/>
            <a:ext cx="4057650" cy="2952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462" y="1640256"/>
            <a:ext cx="5934075" cy="30099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940968" y="2879558"/>
            <a:ext cx="721895" cy="922421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09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/>
              <a:t>첫화면</a:t>
            </a:r>
            <a:r>
              <a:rPr lang="en-US" altLang="ko-KR" dirty="0"/>
              <a:t>(index.html) – </a:t>
            </a:r>
            <a:r>
              <a:rPr lang="en-US" altLang="ko-KR" dirty="0" err="1" smtClean="0"/>
              <a:t>intro.jsp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840" y="312821"/>
            <a:ext cx="4748113" cy="61732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0991"/>
            <a:ext cx="3743325" cy="2619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34790"/>
          <a:stretch/>
        </p:blipFill>
        <p:spPr>
          <a:xfrm>
            <a:off x="8617954" y="2731415"/>
            <a:ext cx="3397584" cy="104365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95325" y="3524250"/>
            <a:ext cx="2914650" cy="2508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84295" y="1443789"/>
            <a:ext cx="2494547" cy="8983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08358" y="2807368"/>
            <a:ext cx="2374231" cy="12994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84295" y="4178968"/>
            <a:ext cx="850231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84295" y="4580021"/>
            <a:ext cx="3933658" cy="10106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4295" y="5799221"/>
            <a:ext cx="3264568" cy="3208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7" idx="3"/>
          </p:cNvCxnSpPr>
          <p:nvPr/>
        </p:nvCxnSpPr>
        <p:spPr>
          <a:xfrm>
            <a:off x="3609975" y="3649662"/>
            <a:ext cx="259865" cy="159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8617953" y="3449054"/>
            <a:ext cx="181142" cy="80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8787381" y="3882188"/>
            <a:ext cx="3306648" cy="2682827"/>
          </a:xfrm>
        </p:spPr>
        <p:txBody>
          <a:bodyPr/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방문자수 체크하기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내에 방문자수를 기록하는 </a:t>
            </a:r>
            <a:r>
              <a:rPr lang="en-US" altLang="ko-KR" dirty="0" smtClean="0"/>
              <a:t>TXT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페이지가 로드 될 때마다 파일을 읽어와 카운트를 올리고 다시 파일에 저장함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86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테이블 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1. DBMS </a:t>
            </a:r>
            <a:r>
              <a:rPr lang="ko-KR" altLang="en-US" dirty="0" smtClean="0"/>
              <a:t>연결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테이블 생성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실행 결과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7321956" cy="4648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5133961"/>
            <a:ext cx="4629150" cy="14287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82842" y="2037347"/>
            <a:ext cx="6168190" cy="6898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82842" y="2863516"/>
            <a:ext cx="3072063" cy="1339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04950" y="5133961"/>
            <a:ext cx="4629150" cy="1428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2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테이블 삭제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1. DBMS </a:t>
            </a:r>
            <a:r>
              <a:rPr lang="ko-KR" altLang="en-US" dirty="0"/>
              <a:t>연결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테이블 삭제 </a:t>
            </a:r>
            <a:r>
              <a:rPr lang="en-US" altLang="ko-KR" dirty="0"/>
              <a:t>SQL </a:t>
            </a:r>
            <a:r>
              <a:rPr lang="ko-KR" altLang="en-US" dirty="0"/>
              <a:t>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/>
              <a:t>실행 결과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250"/>
            <a:ext cx="7444628" cy="37399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711" y="4453982"/>
            <a:ext cx="4638675" cy="18383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30968" y="2310063"/>
            <a:ext cx="6256421" cy="7379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30968" y="3136232"/>
            <a:ext cx="2622885" cy="409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6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 입력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1. DBMS </a:t>
            </a:r>
            <a:r>
              <a:rPr lang="ko-KR" altLang="en-US" dirty="0"/>
              <a:t>연결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삽입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작성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/>
              <a:t>실행 결과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7375317" cy="50162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932" y="4625479"/>
            <a:ext cx="4419600" cy="17526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98884" y="2077453"/>
            <a:ext cx="6276433" cy="76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98884" y="2935705"/>
            <a:ext cx="5358063" cy="16897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3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전체 데이터 조회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521"/>
            <a:ext cx="7302674" cy="61934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66274" y="2093495"/>
            <a:ext cx="6376737" cy="4331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1789" y="2871537"/>
            <a:ext cx="6152148" cy="3416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5567"/>
          <a:stretch/>
        </p:blipFill>
        <p:spPr>
          <a:xfrm>
            <a:off x="7459579" y="371521"/>
            <a:ext cx="4520766" cy="2669706"/>
          </a:xfrm>
          <a:prstGeom prst="rect">
            <a:avLst/>
          </a:prstGeom>
        </p:spPr>
      </p:pic>
      <p:sp>
        <p:nvSpPr>
          <p:cNvPr id="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459579" y="3099927"/>
            <a:ext cx="4634450" cy="3473109"/>
          </a:xfrm>
        </p:spPr>
        <p:txBody>
          <a:bodyPr/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전체 데이터 조회 </a:t>
            </a:r>
            <a:r>
              <a:rPr lang="en-US" altLang="ko-KR" sz="1400" dirty="0" smtClean="0"/>
              <a:t>SQL </a:t>
            </a:r>
            <a:r>
              <a:rPr lang="ko-KR" altLang="en-US" sz="1400" dirty="0" smtClean="0"/>
              <a:t>실행</a:t>
            </a:r>
            <a:endParaRPr lang="en-US" altLang="ko-KR" sz="1400" dirty="0" smtClean="0"/>
          </a:p>
          <a:p>
            <a:r>
              <a:rPr lang="en-US" altLang="ko-KR" sz="1400" dirty="0" smtClean="0"/>
              <a:t>- SQL</a:t>
            </a:r>
            <a:r>
              <a:rPr lang="ko-KR" altLang="en-US" sz="1400" dirty="0" smtClean="0"/>
              <a:t>명령어를 통해 전체 데이터와 총점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평균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등수 데이터를 조회함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데이터 가져와서 출력하기</a:t>
            </a:r>
            <a:endParaRPr lang="en-US" altLang="ko-KR" sz="1400" dirty="0" smtClean="0"/>
          </a:p>
          <a:p>
            <a:r>
              <a:rPr lang="en-US" altLang="ko-KR" sz="1400" dirty="0" smtClean="0"/>
              <a:t>- HTML</a:t>
            </a:r>
            <a:r>
              <a:rPr lang="ko-KR" altLang="en-US" sz="1400" dirty="0" smtClean="0"/>
              <a:t>로 테이블을 만든 뒤 </a:t>
            </a:r>
            <a:r>
              <a:rPr lang="en-US" altLang="ko-KR" sz="1400" dirty="0" smtClean="0"/>
              <a:t>JSP</a:t>
            </a:r>
            <a:r>
              <a:rPr lang="ko-KR" altLang="en-US" sz="1400" dirty="0" smtClean="0"/>
              <a:t>를 이용하여 각 값을 가져와 각 칸에 입력하도록 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이름에는 하나의 데이터를 조회하는 </a:t>
            </a:r>
            <a:r>
              <a:rPr lang="en-US" altLang="ko-KR" sz="1400" dirty="0" smtClean="0"/>
              <a:t>JSP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ALINK</a:t>
            </a:r>
            <a:r>
              <a:rPr lang="ko-KR" altLang="en-US" sz="1400" dirty="0" smtClean="0"/>
              <a:t>를 걸고 </a:t>
            </a:r>
            <a:r>
              <a:rPr lang="en-US" altLang="ko-KR" sz="1400" dirty="0" smtClean="0"/>
              <a:t>KEY</a:t>
            </a:r>
            <a:r>
              <a:rPr lang="ko-KR" altLang="en-US" sz="1400" dirty="0" smtClean="0"/>
              <a:t>값을 보내어 각각의 데이터를 조회할 수 있도록 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213811" y="4170947"/>
            <a:ext cx="4227094" cy="1363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97307" y="2001253"/>
            <a:ext cx="365452" cy="3088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14581" y="3041227"/>
            <a:ext cx="365452" cy="3088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02160" y="3861380"/>
            <a:ext cx="365452" cy="3088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3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각각의 데이터 조회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5991726" cy="55677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06379" y="2093495"/>
            <a:ext cx="5005137" cy="296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1895" y="2775284"/>
            <a:ext cx="3882189" cy="30560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289" y="673016"/>
            <a:ext cx="5905500" cy="1228725"/>
          </a:xfrm>
          <a:prstGeom prst="rect">
            <a:avLst/>
          </a:prstGeom>
        </p:spPr>
      </p:pic>
      <p:sp>
        <p:nvSpPr>
          <p:cNvPr id="10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272463" y="1901741"/>
            <a:ext cx="5821566" cy="4671295"/>
          </a:xfrm>
        </p:spPr>
        <p:txBody>
          <a:bodyPr/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하나의</a:t>
            </a:r>
            <a:r>
              <a:rPr lang="ko-KR" altLang="en-US" sz="1400" dirty="0" smtClean="0"/>
              <a:t> 데이터 조회 </a:t>
            </a:r>
            <a:r>
              <a:rPr lang="en-US" altLang="ko-KR" sz="1400" dirty="0" smtClean="0"/>
              <a:t>SQL </a:t>
            </a:r>
            <a:r>
              <a:rPr lang="ko-KR" altLang="en-US" sz="1400" dirty="0" smtClean="0"/>
              <a:t>실행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앞에서 </a:t>
            </a:r>
            <a:r>
              <a:rPr lang="en-US" altLang="ko-KR" sz="1400" dirty="0" smtClean="0"/>
              <a:t>ALINK</a:t>
            </a:r>
            <a:r>
              <a:rPr lang="ko-KR" altLang="en-US" sz="1400" dirty="0" smtClean="0"/>
              <a:t>로 받은 </a:t>
            </a:r>
            <a:r>
              <a:rPr lang="en-US" altLang="ko-KR" sz="1400" dirty="0" smtClean="0"/>
              <a:t>KEY</a:t>
            </a:r>
            <a:r>
              <a:rPr lang="ko-KR" altLang="en-US" sz="1400" dirty="0" smtClean="0"/>
              <a:t>로 하나의 데이터를 조회하는 </a:t>
            </a:r>
            <a:r>
              <a:rPr lang="en-US" altLang="ko-KR" sz="1400" dirty="0" smtClean="0"/>
              <a:t>SQL </a:t>
            </a:r>
            <a:r>
              <a:rPr lang="ko-KR" altLang="en-US" sz="1400" dirty="0" smtClean="0"/>
              <a:t>실행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데이터 가져와서 출력하기</a:t>
            </a:r>
            <a:endParaRPr lang="en-US" altLang="ko-KR" sz="1400" dirty="0" smtClean="0"/>
          </a:p>
          <a:p>
            <a:r>
              <a:rPr lang="en-US" altLang="ko-KR" sz="1400" dirty="0" smtClean="0"/>
              <a:t>- HTML</a:t>
            </a:r>
            <a:r>
              <a:rPr lang="ko-KR" altLang="en-US" sz="1400" dirty="0" smtClean="0"/>
              <a:t>로 테이블을 만든 뒤 </a:t>
            </a:r>
            <a:r>
              <a:rPr lang="en-US" altLang="ko-KR" sz="1400" dirty="0" smtClean="0"/>
              <a:t>JSP</a:t>
            </a:r>
            <a:r>
              <a:rPr lang="ko-KR" altLang="en-US" sz="1400" dirty="0" smtClean="0"/>
              <a:t>를 이용하여 각 값을 가져와 각 칸에 입력하도록 함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11" name="타원 10"/>
          <p:cNvSpPr/>
          <p:nvPr/>
        </p:nvSpPr>
        <p:spPr>
          <a:xfrm>
            <a:off x="539169" y="1939090"/>
            <a:ext cx="365452" cy="3088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56443" y="2775284"/>
            <a:ext cx="365452" cy="3088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2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2190" y="2414337"/>
            <a:ext cx="12021840" cy="1708484"/>
          </a:xfrm>
        </p:spPr>
        <p:txBody>
          <a:bodyPr anchor="ctr"/>
          <a:lstStyle/>
          <a:p>
            <a:pPr algn="ctr"/>
            <a:r>
              <a:rPr lang="ko-KR" altLang="en-US" sz="8000" dirty="0" smtClean="0"/>
              <a:t>성적 입력 추가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06264282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666</Words>
  <Application>Microsoft Office PowerPoint</Application>
  <PresentationFormat>와이드스크린</PresentationFormat>
  <Paragraphs>145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굴림</vt:lpstr>
      <vt:lpstr>맑은 고딕</vt:lpstr>
      <vt:lpstr>Arial</vt:lpstr>
      <vt:lpstr>디자인 사용자 지정</vt:lpstr>
      <vt:lpstr>3_Default Design</vt:lpstr>
      <vt:lpstr> 웹프로그래밍 5, 6강 실습</vt:lpstr>
      <vt:lpstr>1. 첫화면(index.html) – menu.html</vt:lpstr>
      <vt:lpstr>2. 첫화면(index.html) – intro.jsp</vt:lpstr>
      <vt:lpstr>1. 테이블 만들기</vt:lpstr>
      <vt:lpstr>2. 테이블 삭제</vt:lpstr>
      <vt:lpstr>3. 데이터 입력</vt:lpstr>
      <vt:lpstr>4. 전체 데이터 조회</vt:lpstr>
      <vt:lpstr>5. 각각의 데이터 조회</vt:lpstr>
      <vt:lpstr>PowerPoint 프레젠테이션</vt:lpstr>
      <vt:lpstr>3. 성적입력 추가</vt:lpstr>
      <vt:lpstr>3. 성적입력 추가</vt:lpstr>
      <vt:lpstr>3. 성적입력 추가</vt:lpstr>
      <vt:lpstr>3. 성적입력 추가</vt:lpstr>
      <vt:lpstr>PowerPoint 프레젠테이션</vt:lpstr>
      <vt:lpstr>1. 성적 조회 입력 폼(selectform.html)</vt:lpstr>
      <vt:lpstr>1. 성적 조회 입력 폼(selectform.html)</vt:lpstr>
      <vt:lpstr>2. 성적 조회 실행 페이지</vt:lpstr>
      <vt:lpstr>2. 성적 조회 실행 페이지</vt:lpstr>
      <vt:lpstr>2. 성적 조회 실행 페이지</vt:lpstr>
      <vt:lpstr>PowerPoint 프레젠테이션</vt:lpstr>
      <vt:lpstr>1. 성적 정정</vt:lpstr>
      <vt:lpstr>2. 정정된 성적 조회</vt:lpstr>
      <vt:lpstr>3. 실행 화면</vt:lpstr>
      <vt:lpstr>PowerPoint 프레젠테이션</vt:lpstr>
      <vt:lpstr>1. 성적 삭제, 성적 삭제 후 전체 데이터 조회</vt:lpstr>
      <vt:lpstr>2. 실행 화면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401ST-12</dc:creator>
  <cp:lastModifiedBy>kopo</cp:lastModifiedBy>
  <cp:revision>50</cp:revision>
  <dcterms:created xsi:type="dcterms:W3CDTF">2018-03-29T02:29:13Z</dcterms:created>
  <dcterms:modified xsi:type="dcterms:W3CDTF">2018-07-19T09:51:16Z</dcterms:modified>
</cp:coreProperties>
</file>