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83" r:id="rId2"/>
  </p:sldMasterIdLst>
  <p:notesMasterIdLst>
    <p:notesMasterId r:id="rId20"/>
  </p:notesMasterIdLst>
  <p:handoutMasterIdLst>
    <p:handoutMasterId r:id="rId21"/>
  </p:handoutMasterIdLst>
  <p:sldIdLst>
    <p:sldId id="265" r:id="rId3"/>
    <p:sldId id="294" r:id="rId4"/>
    <p:sldId id="272" r:id="rId5"/>
    <p:sldId id="274" r:id="rId6"/>
    <p:sldId id="275" r:id="rId7"/>
    <p:sldId id="296" r:id="rId8"/>
    <p:sldId id="284" r:id="rId9"/>
    <p:sldId id="297" r:id="rId10"/>
    <p:sldId id="298" r:id="rId11"/>
    <p:sldId id="295" r:id="rId12"/>
    <p:sldId id="276" r:id="rId13"/>
    <p:sldId id="277" r:id="rId14"/>
    <p:sldId id="278" r:id="rId15"/>
    <p:sldId id="279" r:id="rId16"/>
    <p:sldId id="280" r:id="rId17"/>
    <p:sldId id="281" r:id="rId18"/>
    <p:sldId id="299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37" autoAdjust="0"/>
    <p:restoredTop sz="94660"/>
  </p:normalViewPr>
  <p:slideViewPr>
    <p:cSldViewPr snapToGrid="0">
      <p:cViewPr>
        <p:scale>
          <a:sx n="100" d="100"/>
          <a:sy n="100" d="100"/>
        </p:scale>
        <p:origin x="1206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1" d="100"/>
          <a:sy n="101" d="100"/>
        </p:scale>
        <p:origin x="352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4DF8D2-A5DF-42CD-AF28-C606D042E169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6DBEA6-B034-41F1-B955-E7F497805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3610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F1994-F284-4F73-B823-212538B2F71B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4D61A-A305-42B4-B9E2-E67FBE64C2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614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 hasCustomPrompt="1"/>
          </p:nvPr>
        </p:nvSpPr>
        <p:spPr>
          <a:xfrm>
            <a:off x="252663" y="0"/>
            <a:ext cx="11762874" cy="312821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altLang="ko-KR" dirty="0" smtClean="0"/>
              <a:t>1. </a:t>
            </a: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7459579" y="399166"/>
            <a:ext cx="4634450" cy="6165850"/>
          </a:xfrm>
          <a:prstGeom prst="rect">
            <a:avLst/>
          </a:prstGeom>
          <a:ln w="19050">
            <a:solidFill>
              <a:srgbClr val="7030A0"/>
            </a:solidFill>
          </a:ln>
        </p:spPr>
        <p:txBody>
          <a:bodyPr/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en-US" altLang="ko-KR" dirty="0" smtClean="0"/>
              <a:t>1. </a:t>
            </a:r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584696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73665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100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1341439"/>
            <a:ext cx="2743200" cy="47847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341439"/>
            <a:ext cx="8042031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656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072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233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784931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544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608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692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4780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599556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15"/>
          <p:cNvSpPr>
            <a:spLocks noChangeShapeType="1"/>
          </p:cNvSpPr>
          <p:nvPr userDrawn="1"/>
        </p:nvSpPr>
        <p:spPr bwMode="auto">
          <a:xfrm>
            <a:off x="1954" y="348665"/>
            <a:ext cx="12190046" cy="0"/>
          </a:xfrm>
          <a:prstGeom prst="line">
            <a:avLst/>
          </a:prstGeom>
          <a:noFill/>
          <a:ln w="28575">
            <a:solidFill>
              <a:srgbClr val="724FB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</a:pPr>
            <a:endParaRPr lang="ko-KR" altLang="en-US" sz="1600" b="1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64054" y="6603712"/>
            <a:ext cx="1414063" cy="248022"/>
          </a:xfrm>
          <a:prstGeom prst="rect">
            <a:avLst/>
          </a:prstGeom>
        </p:spPr>
      </p:pic>
      <p:sp>
        <p:nvSpPr>
          <p:cNvPr id="11" name="Line 11"/>
          <p:cNvSpPr>
            <a:spLocks noChangeShapeType="1"/>
          </p:cNvSpPr>
          <p:nvPr userDrawn="1"/>
        </p:nvSpPr>
        <p:spPr bwMode="ltGray">
          <a:xfrm flipV="1">
            <a:off x="1954" y="6597446"/>
            <a:ext cx="12192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 latinLnBrk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SzPct val="100000"/>
              <a:buFontTx/>
              <a:buChar char="•"/>
              <a:defRPr/>
            </a:pPr>
            <a:endParaRPr lang="ko-KR" altLang="en-US" sz="10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245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74431" y="44451"/>
            <a:ext cx="11043138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398954" y="1341438"/>
            <a:ext cx="9904047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제목을 입력하세요</a:t>
            </a:r>
            <a:endParaRPr lang="en-US" altLang="ko-KR" smtClean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637192" y="5863451"/>
            <a:ext cx="2731477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697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ruderstein/nppPluginManager/releases" TargetMode="External"/><Relationship Id="rId2" Type="http://schemas.openxmlformats.org/officeDocument/2006/relationships/hyperlink" Target="https://notepad-plus-plus.org/download/v7.5.6.html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&#49436;&#48260;ip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ko-KR" altLang="en-US" sz="4800" dirty="0" err="1" smtClean="0"/>
              <a:t>웹프로그래밍</a:t>
            </a:r>
            <a:r>
              <a:rPr lang="ko-KR" altLang="en-US" sz="4800" dirty="0" smtClean="0"/>
              <a:t> </a:t>
            </a:r>
            <a:r>
              <a:rPr lang="en-US" altLang="ko-KR" sz="4800" dirty="0" smtClean="0"/>
              <a:t>1</a:t>
            </a:r>
            <a:r>
              <a:rPr lang="ko-KR" altLang="en-US" sz="4800" smtClean="0"/>
              <a:t>강 실습</a:t>
            </a:r>
            <a:endParaRPr lang="ko-KR" altLang="en-US" sz="4800" dirty="0"/>
          </a:p>
        </p:txBody>
      </p:sp>
      <p:sp>
        <p:nvSpPr>
          <p:cNvPr id="3075" name="Text Box 89"/>
          <p:cNvSpPr txBox="1">
            <a:spLocks noChangeArrowheads="1"/>
          </p:cNvSpPr>
          <p:nvPr/>
        </p:nvSpPr>
        <p:spPr bwMode="auto">
          <a:xfrm>
            <a:off x="8113379" y="5076741"/>
            <a:ext cx="34623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Kopo08 </a:t>
            </a:r>
            <a:r>
              <a:rPr kumimoji="1" lang="ko-KR" altLang="en-US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송태양</a:t>
            </a:r>
            <a:endParaRPr kumimoji="1" lang="ko-KR" altLang="en-US" sz="24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219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ko-KR" altLang="en-US" sz="4800" dirty="0" smtClean="0"/>
              <a:t>개발용 유틸리티 설치</a:t>
            </a:r>
            <a:endParaRPr lang="ko-KR" altLang="en-US" sz="4800" dirty="0"/>
          </a:p>
        </p:txBody>
      </p:sp>
      <p:sp>
        <p:nvSpPr>
          <p:cNvPr id="3075" name="Text Box 89"/>
          <p:cNvSpPr txBox="1">
            <a:spLocks noChangeArrowheads="1"/>
          </p:cNvSpPr>
          <p:nvPr/>
        </p:nvSpPr>
        <p:spPr bwMode="auto">
          <a:xfrm>
            <a:off x="8113379" y="5076741"/>
            <a:ext cx="34623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Kopo08 </a:t>
            </a:r>
            <a:r>
              <a:rPr kumimoji="1" lang="ko-KR" altLang="en-US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송태양</a:t>
            </a:r>
            <a:endParaRPr kumimoji="1" lang="ko-KR" altLang="en-US" sz="24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590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노트패드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노트패드 플러그인 설치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124575" y="399166"/>
            <a:ext cx="5969454" cy="6165850"/>
          </a:xfrm>
        </p:spPr>
        <p:txBody>
          <a:bodyPr/>
          <a:lstStyle/>
          <a:p>
            <a:pPr latinLnBrk="0"/>
            <a:r>
              <a:rPr lang="en-US" altLang="ko-KR" sz="1600" b="1" dirty="0" smtClean="0"/>
              <a:t>1. </a:t>
            </a:r>
            <a:r>
              <a:rPr lang="ko-KR" altLang="en-US" sz="1600" b="1" dirty="0" smtClean="0">
                <a:latin typeface="맑은고딕"/>
              </a:rPr>
              <a:t>노트패드</a:t>
            </a:r>
            <a:r>
              <a:rPr lang="en-US" altLang="ko-KR" sz="1600" b="1" dirty="0" smtClean="0">
                <a:latin typeface="맑은고딕"/>
              </a:rPr>
              <a:t>, </a:t>
            </a:r>
            <a:r>
              <a:rPr lang="ko-KR" altLang="en-US" sz="1600" b="1" dirty="0" smtClean="0">
                <a:latin typeface="맑은고딕"/>
              </a:rPr>
              <a:t>노트패드 플러그인 다운로드</a:t>
            </a:r>
            <a:endParaRPr lang="en-US" altLang="ko-KR" sz="1600" b="1" dirty="0" smtClean="0">
              <a:latin typeface="맑은고딕"/>
            </a:endParaRPr>
          </a:p>
          <a:p>
            <a:pPr latinLnBrk="0"/>
            <a:r>
              <a:rPr lang="en-US" altLang="ko-KR" sz="1600" b="1" dirty="0" smtClean="0">
                <a:latin typeface="맑은고딕"/>
              </a:rPr>
              <a:t>1) </a:t>
            </a:r>
            <a:r>
              <a:rPr lang="en-US" altLang="ko-KR" sz="1600" b="1" dirty="0" err="1" smtClean="0">
                <a:latin typeface="맑은고딕"/>
              </a:rPr>
              <a:t>NotePad</a:t>
            </a:r>
            <a:r>
              <a:rPr lang="en-US" altLang="ko-KR" sz="1600" b="1" dirty="0" smtClean="0">
                <a:latin typeface="맑은고딕"/>
              </a:rPr>
              <a:t>++ 64</a:t>
            </a:r>
            <a:r>
              <a:rPr lang="ko-KR" altLang="en-US" sz="1600" b="1" dirty="0" smtClean="0">
                <a:latin typeface="맑은고딕"/>
              </a:rPr>
              <a:t>비트 다운로드</a:t>
            </a:r>
            <a:r>
              <a:rPr lang="en-US" altLang="ko-KR" sz="1600" b="1" dirty="0" smtClean="0">
                <a:latin typeface="맑은고딕"/>
              </a:rPr>
              <a:t>, </a:t>
            </a:r>
            <a:r>
              <a:rPr lang="ko-KR" altLang="en-US" sz="1600" b="1" dirty="0" smtClean="0">
                <a:latin typeface="맑은고딕"/>
              </a:rPr>
              <a:t>설치</a:t>
            </a:r>
            <a:endParaRPr lang="en-US" altLang="ko-KR" sz="1600" b="1" dirty="0" smtClean="0">
              <a:latin typeface="맑은고딕"/>
            </a:endParaRPr>
          </a:p>
          <a:p>
            <a:pPr latinLnBrk="0"/>
            <a:r>
              <a:rPr lang="en-US" altLang="ko-KR" sz="1600" u="sng" dirty="0" smtClean="0">
                <a:latin typeface="맑은고딕"/>
                <a:hlinkClick r:id="rId2"/>
              </a:rPr>
              <a:t>https://notepad-plus-plus.org/download/v7.5.6.html</a:t>
            </a:r>
            <a:endParaRPr lang="en-US" altLang="ko-KR" sz="1600" u="sng" dirty="0" smtClean="0">
              <a:latin typeface="맑은고딕"/>
            </a:endParaRPr>
          </a:p>
          <a:p>
            <a:pPr latinLnBrk="0"/>
            <a:endParaRPr lang="en-US" altLang="ko-KR" sz="1600" b="1" dirty="0" smtClean="0"/>
          </a:p>
          <a:p>
            <a:pPr latinLnBrk="0"/>
            <a:endParaRPr lang="en-US" altLang="ko-KR" sz="1600" b="1" dirty="0" smtClean="0"/>
          </a:p>
          <a:p>
            <a:pPr latinLnBrk="0"/>
            <a:endParaRPr lang="en-US" altLang="ko-KR" sz="1600" b="1" dirty="0" smtClean="0"/>
          </a:p>
          <a:p>
            <a:pPr latinLnBrk="0"/>
            <a:endParaRPr lang="en-US" altLang="ko-KR" sz="1600" b="1" dirty="0"/>
          </a:p>
          <a:p>
            <a:pPr latinLnBrk="0"/>
            <a:endParaRPr lang="en-US" altLang="ko-KR" sz="1600" b="1" dirty="0" smtClean="0"/>
          </a:p>
          <a:p>
            <a:pPr latinLnBrk="0"/>
            <a:endParaRPr lang="en-US" altLang="ko-KR" sz="1600" b="1" dirty="0" smtClean="0"/>
          </a:p>
          <a:p>
            <a:pPr latinLnBrk="0"/>
            <a:endParaRPr lang="en-US" altLang="ko-KR" sz="1600" b="1" dirty="0"/>
          </a:p>
          <a:p>
            <a:pPr latinLnBrk="0"/>
            <a:endParaRPr lang="en-US" altLang="ko-KR" sz="1600" b="1" dirty="0" smtClean="0"/>
          </a:p>
          <a:p>
            <a:pPr latinLnBrk="0"/>
            <a:endParaRPr lang="en-US" altLang="ko-KR" sz="1600" b="1" dirty="0"/>
          </a:p>
          <a:p>
            <a:pPr latinLnBrk="0"/>
            <a:r>
              <a:rPr lang="en-US" altLang="ko-KR" sz="1600" b="1" dirty="0" smtClean="0"/>
              <a:t>2) </a:t>
            </a:r>
            <a:r>
              <a:rPr lang="en-US" altLang="ko-KR" sz="1600" b="1" dirty="0" err="1" smtClean="0"/>
              <a:t>NotePad</a:t>
            </a:r>
            <a:r>
              <a:rPr lang="en-US" altLang="ko-KR" sz="1600" b="1" dirty="0"/>
              <a:t>++ 64</a:t>
            </a:r>
            <a:r>
              <a:rPr lang="ko-KR" altLang="en-US" sz="1600" b="1" dirty="0"/>
              <a:t>비트 플러그인 매니저 </a:t>
            </a:r>
            <a:r>
              <a:rPr lang="ko-KR" altLang="en-US" sz="1600" b="1" dirty="0" smtClean="0"/>
              <a:t>다운로드</a:t>
            </a:r>
            <a:endParaRPr lang="en-US" altLang="ko-KR" sz="1600" b="1" dirty="0" smtClean="0"/>
          </a:p>
          <a:p>
            <a:pPr latinLnBrk="0"/>
            <a:r>
              <a:rPr lang="en-US" altLang="ko-KR" sz="1600" u="sng" dirty="0" smtClean="0">
                <a:hlinkClick r:id="rId3"/>
              </a:rPr>
              <a:t>https</a:t>
            </a:r>
            <a:r>
              <a:rPr lang="en-US" altLang="ko-KR" sz="1600" u="sng" dirty="0">
                <a:hlinkClick r:id="rId3"/>
              </a:rPr>
              <a:t>://github.com/bruderstein/nppPluginManager/releases</a:t>
            </a:r>
            <a:endParaRPr lang="en-US" altLang="ko-KR" sz="1600" u="sng" dirty="0"/>
          </a:p>
          <a:p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b="86700"/>
          <a:stretch/>
        </p:blipFill>
        <p:spPr>
          <a:xfrm>
            <a:off x="3948" y="4144911"/>
            <a:ext cx="5889470" cy="77208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680348" y="4498219"/>
            <a:ext cx="2771775" cy="2190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t="47627" b="25471"/>
          <a:stretch/>
        </p:blipFill>
        <p:spPr>
          <a:xfrm>
            <a:off x="0" y="5003345"/>
            <a:ext cx="5889470" cy="156167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27474" y="6335355"/>
            <a:ext cx="1581150" cy="2000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399167"/>
            <a:ext cx="3298004" cy="372874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56117" y="3813717"/>
            <a:ext cx="3003395" cy="3141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56117" y="1583473"/>
            <a:ext cx="3055434" cy="16949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702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/>
              <a:t>노트패드</a:t>
            </a:r>
            <a:r>
              <a:rPr lang="en-US" altLang="ko-KR" dirty="0"/>
              <a:t>, </a:t>
            </a:r>
            <a:r>
              <a:rPr lang="ko-KR" altLang="en-US" dirty="0"/>
              <a:t>노트패드 플러그인 설치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719299" y="399166"/>
            <a:ext cx="5374730" cy="6165850"/>
          </a:xfrm>
        </p:spPr>
        <p:txBody>
          <a:bodyPr/>
          <a:lstStyle/>
          <a:p>
            <a:r>
              <a:rPr lang="en-US" altLang="ko-KR" sz="1600" dirty="0" smtClean="0"/>
              <a:t>3) </a:t>
            </a:r>
            <a:r>
              <a:rPr lang="ko-KR" altLang="en-US" sz="1600" dirty="0" smtClean="0"/>
              <a:t>다운로드 받은 파일을 압축 해제하기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4) plugin </a:t>
            </a:r>
            <a:r>
              <a:rPr lang="ko-KR" altLang="en-US" sz="1600" dirty="0" smtClean="0"/>
              <a:t>폴더의 </a:t>
            </a:r>
            <a:r>
              <a:rPr lang="en-US" altLang="ko-KR" sz="1600" dirty="0" smtClean="0"/>
              <a:t>PluginManager.dll </a:t>
            </a:r>
            <a:r>
              <a:rPr lang="ko-KR" altLang="en-US" sz="1600" dirty="0" smtClean="0"/>
              <a:t>파일을 </a:t>
            </a:r>
            <a:r>
              <a:rPr lang="en-US" altLang="ko-KR" sz="1600" dirty="0" err="1" smtClean="0"/>
              <a:t>NotePad</a:t>
            </a:r>
            <a:r>
              <a:rPr lang="en-US" altLang="ko-KR" sz="1600" dirty="0" smtClean="0"/>
              <a:t>++ </a:t>
            </a:r>
            <a:r>
              <a:rPr lang="ko-KR" altLang="en-US" sz="1600" dirty="0" smtClean="0"/>
              <a:t>가 설치된 폴더의 </a:t>
            </a:r>
            <a:r>
              <a:rPr lang="en-US" altLang="ko-KR" sz="1600" dirty="0" smtClean="0"/>
              <a:t>plugins </a:t>
            </a:r>
            <a:r>
              <a:rPr lang="ko-KR" altLang="en-US" sz="1600" dirty="0" smtClean="0"/>
              <a:t>폴더에 복사하기</a:t>
            </a:r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5) updater </a:t>
            </a:r>
            <a:r>
              <a:rPr lang="ko-KR" altLang="en-US" sz="1600" dirty="0"/>
              <a:t>폴더의 </a:t>
            </a:r>
            <a:r>
              <a:rPr lang="en-US" altLang="ko-KR" sz="1600" dirty="0"/>
              <a:t>gpup.exe </a:t>
            </a:r>
            <a:r>
              <a:rPr lang="ko-KR" altLang="en-US" sz="1600" dirty="0"/>
              <a:t>파일을 </a:t>
            </a:r>
            <a:r>
              <a:rPr lang="en-US" altLang="ko-KR" sz="1600" dirty="0" err="1"/>
              <a:t>NotePad</a:t>
            </a:r>
            <a:r>
              <a:rPr lang="en-US" altLang="ko-KR" sz="1600" dirty="0"/>
              <a:t>++ </a:t>
            </a:r>
            <a:r>
              <a:rPr lang="ko-KR" altLang="en-US" sz="1600" dirty="0"/>
              <a:t>가 설치된 폴더의 </a:t>
            </a:r>
            <a:r>
              <a:rPr lang="en-US" altLang="ko-KR" sz="1600" dirty="0"/>
              <a:t>updater </a:t>
            </a:r>
            <a:r>
              <a:rPr lang="ko-KR" altLang="en-US" sz="1600" dirty="0"/>
              <a:t>폴더에 복사하기</a:t>
            </a:r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6) </a:t>
            </a:r>
            <a:r>
              <a:rPr lang="en-US" altLang="ko-KR" sz="1600" dirty="0" err="1" smtClean="0"/>
              <a:t>NotePad</a:t>
            </a:r>
            <a:r>
              <a:rPr lang="en-US" altLang="ko-KR" sz="1600" dirty="0"/>
              <a:t>++ </a:t>
            </a:r>
            <a:r>
              <a:rPr lang="ko-KR" altLang="en-US" sz="1600" dirty="0"/>
              <a:t>재실행</a:t>
            </a:r>
          </a:p>
          <a:p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8625"/>
            <a:ext cx="1733550" cy="2667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288" y="737435"/>
            <a:ext cx="1762125" cy="228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76325"/>
            <a:ext cx="3705225" cy="8763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4288" y="1993733"/>
            <a:ext cx="6638925" cy="20669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4288" y="4101766"/>
            <a:ext cx="3695700" cy="9525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5092868"/>
            <a:ext cx="5429250" cy="189547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0" y="428625"/>
            <a:ext cx="1733550" cy="5374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-14288" y="1076325"/>
            <a:ext cx="6638925" cy="29843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-14288" y="4060658"/>
            <a:ext cx="5443538" cy="29276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2835667" y="1315092"/>
            <a:ext cx="246580" cy="63753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-14288" y="1076325"/>
            <a:ext cx="3719513" cy="2798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-14288" y="1952625"/>
            <a:ext cx="4000661" cy="30769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-14288" y="4060658"/>
            <a:ext cx="3719513" cy="30585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-14288" y="5092868"/>
            <a:ext cx="4000661" cy="2702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2958957" y="4366517"/>
            <a:ext cx="267128" cy="72635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791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노트패드</a:t>
            </a:r>
            <a:r>
              <a:rPr lang="en-US" altLang="ko-KR" dirty="0"/>
              <a:t>, </a:t>
            </a:r>
            <a:r>
              <a:rPr lang="ko-KR" altLang="en-US" dirty="0"/>
              <a:t>노트패드 플러그인 설치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5) </a:t>
            </a:r>
            <a:r>
              <a:rPr lang="ko-KR" altLang="en-US" dirty="0" smtClean="0"/>
              <a:t>화면과 같이 클릭</a:t>
            </a:r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검은 화면에서 예 </a:t>
            </a:r>
            <a:r>
              <a:rPr lang="ko-KR" altLang="en-US" dirty="0" err="1" smtClean="0"/>
              <a:t>두번</a:t>
            </a:r>
            <a:r>
              <a:rPr lang="ko-KR" altLang="en-US" dirty="0" smtClean="0"/>
              <a:t> 클릭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9166"/>
            <a:ext cx="5734050" cy="58293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1565" y="2205037"/>
            <a:ext cx="3905250" cy="15906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931596" y="3369924"/>
            <a:ext cx="802454" cy="3904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2467" y="5784351"/>
            <a:ext cx="1551398" cy="4441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1469204" y="3760342"/>
            <a:ext cx="3462392" cy="199318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0254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en-US" altLang="ko-KR" dirty="0" err="1"/>
              <a:t>N</a:t>
            </a:r>
            <a:r>
              <a:rPr lang="en-US" altLang="ko-KR" dirty="0" err="1" smtClean="0"/>
              <a:t>ppFTP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화면과 같이 클릭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47646" r="15757" b="68107"/>
          <a:stretch/>
        </p:blipFill>
        <p:spPr>
          <a:xfrm>
            <a:off x="91440" y="399166"/>
            <a:ext cx="3785616" cy="17862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85416"/>
            <a:ext cx="4014121" cy="383438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974341"/>
            <a:ext cx="3905250" cy="15906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3775" y="4688591"/>
            <a:ext cx="3790950" cy="187642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64386" y="575353"/>
            <a:ext cx="3626777" cy="145509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1440" y="3606229"/>
            <a:ext cx="3052452" cy="19520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126751" y="6174769"/>
            <a:ext cx="873303" cy="3902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370618" y="4974600"/>
            <a:ext cx="3684107" cy="15904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1705510" y="2030447"/>
            <a:ext cx="30823" cy="157578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2743200" y="3801438"/>
            <a:ext cx="20548" cy="237333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3000054" y="6174769"/>
            <a:ext cx="1370564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989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 tomcat </a:t>
            </a:r>
            <a:r>
              <a:rPr lang="ko-KR" altLang="en-US" dirty="0" smtClean="0"/>
              <a:t>접속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화면과 같이 클릭</a:t>
            </a:r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3" y="399167"/>
            <a:ext cx="3984689" cy="368109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199" y="1201293"/>
            <a:ext cx="1962150" cy="7429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5294" y="3234065"/>
            <a:ext cx="3848100" cy="33147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311685" y="565079"/>
            <a:ext cx="195209" cy="23630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6103" y="842481"/>
            <a:ext cx="3984689" cy="32377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541199" y="1201293"/>
            <a:ext cx="1962150" cy="7429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4050792" y="1756881"/>
            <a:ext cx="490407" cy="18736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7" idx="2"/>
          </p:cNvCxnSpPr>
          <p:nvPr/>
        </p:nvCxnSpPr>
        <p:spPr>
          <a:xfrm>
            <a:off x="5522274" y="1944243"/>
            <a:ext cx="36045" cy="136403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664413" y="1294544"/>
            <a:ext cx="1962365" cy="3082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664413" y="1643866"/>
            <a:ext cx="647272" cy="2955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664413" y="1944243"/>
            <a:ext cx="1058239" cy="3366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664413" y="2280863"/>
            <a:ext cx="965771" cy="3390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664413" y="3092521"/>
            <a:ext cx="1746607" cy="3698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584969" y="4387065"/>
            <a:ext cx="2230204" cy="15308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137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 </a:t>
            </a:r>
            <a:r>
              <a:rPr lang="ko-KR" altLang="en-US" dirty="0" smtClean="0"/>
              <a:t>테스트 </a:t>
            </a:r>
            <a:r>
              <a:rPr lang="ko-KR" altLang="en-US" dirty="0" err="1" smtClean="0"/>
              <a:t>웹페이지</a:t>
            </a:r>
            <a:r>
              <a:rPr lang="ko-KR" altLang="en-US" dirty="0" smtClean="0"/>
              <a:t> 만들기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그림과 같이 입력 후 </a:t>
            </a:r>
            <a:endParaRPr lang="en-US" altLang="ko-KR" dirty="0" smtClean="0"/>
          </a:p>
          <a:p>
            <a:r>
              <a:rPr lang="ko-KR" altLang="en-US" dirty="0" smtClean="0"/>
              <a:t>브라우저에서 실행해봄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522" y="1053861"/>
            <a:ext cx="7466101" cy="252856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199" y="4323466"/>
            <a:ext cx="2809875" cy="140017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1910992"/>
            <a:ext cx="1263721" cy="108906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255199" y="4323466"/>
            <a:ext cx="2809875" cy="14001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1212351" y="2989780"/>
            <a:ext cx="1160979" cy="133368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355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008" y="858246"/>
            <a:ext cx="6865972" cy="514947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734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81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ko-KR" altLang="en-US" sz="4800" dirty="0" smtClean="0"/>
              <a:t>웹 </a:t>
            </a:r>
            <a:r>
              <a:rPr lang="ko-KR" altLang="en-US" sz="4800" dirty="0" err="1" smtClean="0"/>
              <a:t>서버측</a:t>
            </a:r>
            <a:r>
              <a:rPr lang="ko-KR" altLang="en-US" sz="4800" dirty="0" smtClean="0"/>
              <a:t> 설치</a:t>
            </a:r>
            <a:endParaRPr lang="ko-KR" altLang="en-US" sz="4800" dirty="0"/>
          </a:p>
        </p:txBody>
      </p:sp>
      <p:sp>
        <p:nvSpPr>
          <p:cNvPr id="3075" name="Text Box 89"/>
          <p:cNvSpPr txBox="1">
            <a:spLocks noChangeArrowheads="1"/>
          </p:cNvSpPr>
          <p:nvPr/>
        </p:nvSpPr>
        <p:spPr bwMode="auto">
          <a:xfrm>
            <a:off x="8113379" y="5076741"/>
            <a:ext cx="34623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Kopo08 </a:t>
            </a:r>
            <a:r>
              <a:rPr kumimoji="1" lang="ko-KR" altLang="en-US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송태양</a:t>
            </a:r>
            <a:endParaRPr kumimoji="1" lang="ko-KR" altLang="en-US" sz="24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092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아파치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톰캣</a:t>
            </a:r>
            <a:r>
              <a:rPr lang="ko-KR" altLang="en-US" dirty="0" smtClean="0"/>
              <a:t> 설치하기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1. apt clean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저장된 패키지 정보를 초기화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2. apt update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패키지 정보를 최신으로 갱신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3. apt </a:t>
            </a:r>
            <a:r>
              <a:rPr lang="en-US" altLang="ko-KR" dirty="0"/>
              <a:t>install apache2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아파치 </a:t>
            </a:r>
            <a:r>
              <a:rPr lang="ko-KR" altLang="en-US" dirty="0" err="1" smtClean="0"/>
              <a:t>웹서버</a:t>
            </a:r>
            <a:r>
              <a:rPr lang="ko-KR" altLang="en-US" dirty="0" smtClean="0"/>
              <a:t> 설치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4. apt </a:t>
            </a:r>
            <a:r>
              <a:rPr lang="en-US" altLang="ko-KR" dirty="0"/>
              <a:t>install tomcat</a:t>
            </a:r>
            <a:endParaRPr lang="ko-KR" altLang="en-US" dirty="0"/>
          </a:p>
          <a:p>
            <a:r>
              <a:rPr lang="en-US" altLang="ko-KR" dirty="0" smtClean="0"/>
              <a:t>- </a:t>
            </a:r>
            <a:r>
              <a:rPr lang="ko-KR" altLang="en-US" dirty="0" err="1" smtClean="0"/>
              <a:t>톰캣을</a:t>
            </a:r>
            <a:r>
              <a:rPr lang="ko-KR" altLang="en-US" dirty="0" smtClean="0"/>
              <a:t> 설치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78857"/>
          <a:stretch/>
        </p:blipFill>
        <p:spPr>
          <a:xfrm>
            <a:off x="0" y="508894"/>
            <a:ext cx="6372225" cy="122846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38598"/>
            <a:ext cx="4924425" cy="11334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73311"/>
            <a:ext cx="3048000" cy="6762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508886"/>
            <a:ext cx="2609850" cy="16192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106424" y="795528"/>
            <a:ext cx="868680" cy="3275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06424" y="2038598"/>
            <a:ext cx="1581912" cy="18339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79576" y="3473311"/>
            <a:ext cx="1430274" cy="17514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170432" y="4450824"/>
            <a:ext cx="1216152" cy="2857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423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아파치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톰캣</a:t>
            </a:r>
            <a:r>
              <a:rPr lang="ko-KR" altLang="en-US" dirty="0" smtClean="0"/>
              <a:t> 포트 </a:t>
            </a:r>
            <a:r>
              <a:rPr lang="ko-KR" altLang="en-US" dirty="0" err="1" smtClean="0"/>
              <a:t>포워딩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화면과 같이 </a:t>
            </a:r>
            <a:r>
              <a:rPr lang="ko-KR" altLang="en-US" dirty="0" err="1" smtClean="0"/>
              <a:t>버추얼</a:t>
            </a:r>
            <a:r>
              <a:rPr lang="ko-KR" altLang="en-US" dirty="0" smtClean="0"/>
              <a:t> 박스에서 포트를 설정해줌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538" y="640080"/>
            <a:ext cx="5139526" cy="540072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828800" y="986319"/>
            <a:ext cx="431515" cy="47261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441843" y="4037744"/>
            <a:ext cx="1037690" cy="3082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222625" y="5085708"/>
            <a:ext cx="4654193" cy="8527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260315" y="1458930"/>
            <a:ext cx="1561672" cy="2578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6" idx="2"/>
          </p:cNvCxnSpPr>
          <p:nvPr/>
        </p:nvCxnSpPr>
        <p:spPr>
          <a:xfrm flipH="1">
            <a:off x="3821987" y="4345969"/>
            <a:ext cx="138701" cy="657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089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아파치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톰캣</a:t>
            </a:r>
            <a:r>
              <a:rPr lang="ko-KR" altLang="en-US" dirty="0" smtClean="0"/>
              <a:t> 설치 완료 확인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hlinkClick r:id="rId2"/>
              </a:rPr>
              <a:t>Apache2 </a:t>
            </a:r>
          </a:p>
          <a:p>
            <a:r>
              <a:rPr lang="en-US" altLang="ko-KR" dirty="0" smtClean="0">
                <a:hlinkClick r:id="rId2"/>
              </a:rPr>
              <a:t>-&gt; http://</a:t>
            </a:r>
            <a:r>
              <a:rPr lang="ko-KR" altLang="en-US" dirty="0" smtClean="0">
                <a:hlinkClick r:id="rId2"/>
              </a:rPr>
              <a:t>서버</a:t>
            </a:r>
            <a:r>
              <a:rPr lang="en-US" altLang="ko-KR" dirty="0" smtClean="0">
                <a:hlinkClick r:id="rId2"/>
              </a:rPr>
              <a:t>IP/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Tomcat7</a:t>
            </a:r>
          </a:p>
          <a:p>
            <a:r>
              <a:rPr lang="en-US" altLang="ko-KR" dirty="0" smtClean="0"/>
              <a:t>-&gt; http://</a:t>
            </a:r>
            <a:r>
              <a:rPr lang="ko-KR" altLang="en-US" dirty="0" smtClean="0"/>
              <a:t>서버</a:t>
            </a:r>
            <a:r>
              <a:rPr lang="en-US" altLang="ko-KR" dirty="0" smtClean="0"/>
              <a:t>IP:8080/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9166"/>
            <a:ext cx="5080000" cy="500716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b="23043"/>
          <a:stretch/>
        </p:blipFill>
        <p:spPr>
          <a:xfrm>
            <a:off x="2393933" y="2902750"/>
            <a:ext cx="5065646" cy="384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745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개발환경 구성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리눅스</a:t>
            </a:r>
            <a:r>
              <a:rPr lang="ko-KR" altLang="en-US" dirty="0" smtClean="0"/>
              <a:t> 서버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1) apt install tomcat7-admin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2) vi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/tomcat7/tomcat-users.xml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화면과 같이 추가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3) service tomcat7 restart</a:t>
            </a:r>
          </a:p>
          <a:p>
            <a:endParaRPr lang="en-US" altLang="ko-KR" dirty="0"/>
          </a:p>
          <a:p>
            <a:r>
              <a:rPr lang="en-US" altLang="ko-KR" dirty="0" smtClean="0"/>
              <a:t>4) </a:t>
            </a:r>
            <a:r>
              <a:rPr lang="ko-KR" altLang="en-US" dirty="0" smtClean="0"/>
              <a:t>실행 화면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63" y="706374"/>
            <a:ext cx="3143250" cy="3429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663" y="1442827"/>
            <a:ext cx="6229350" cy="8096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663" y="1254422"/>
            <a:ext cx="3705225" cy="1524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663" y="2446340"/>
            <a:ext cx="3009900" cy="1809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663" y="2717941"/>
            <a:ext cx="5581460" cy="373715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52663" y="706374"/>
            <a:ext cx="3143250" cy="3429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395913" y="1003555"/>
            <a:ext cx="45930" cy="4571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67127" y="1191801"/>
            <a:ext cx="6215865" cy="110960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52663" y="2989780"/>
            <a:ext cx="5581460" cy="34653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06733" y="2373330"/>
            <a:ext cx="3055830" cy="2539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43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en-US" altLang="ko-KR" dirty="0" err="1" smtClean="0"/>
              <a:t>ssh</a:t>
            </a:r>
            <a:r>
              <a:rPr lang="ko-KR" altLang="en-US" dirty="0" smtClean="0"/>
              <a:t>서버에 </a:t>
            </a:r>
            <a:r>
              <a:rPr lang="en-US" altLang="ko-KR" dirty="0" smtClean="0"/>
              <a:t>root</a:t>
            </a:r>
            <a:r>
              <a:rPr lang="ko-KR" altLang="en-US" dirty="0" smtClean="0"/>
              <a:t>계정으로 연결 허용하기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1. vi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ssh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sshd_config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en-US" altLang="ko-KR" dirty="0" err="1" smtClean="0"/>
              <a:t>PermitRootLogin</a:t>
            </a:r>
            <a:r>
              <a:rPr lang="en-US" altLang="ko-KR" dirty="0" smtClean="0"/>
              <a:t> yes </a:t>
            </a:r>
            <a:r>
              <a:rPr lang="ko-KR" altLang="en-US" dirty="0" smtClean="0"/>
              <a:t>로 수정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3.  service </a:t>
            </a:r>
            <a:r>
              <a:rPr lang="en-US" altLang="ko-KR" dirty="0" err="1" smtClean="0"/>
              <a:t>ssh</a:t>
            </a:r>
            <a:r>
              <a:rPr lang="en-US" altLang="ko-KR" dirty="0" smtClean="0"/>
              <a:t> restart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63" y="1139512"/>
            <a:ext cx="5194413" cy="468515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b="41564"/>
          <a:stretch/>
        </p:blipFill>
        <p:spPr>
          <a:xfrm>
            <a:off x="252663" y="545401"/>
            <a:ext cx="3028950" cy="49537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412488" y="825190"/>
            <a:ext cx="1769327" cy="1709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t="53465" b="22858"/>
          <a:stretch/>
        </p:blipFill>
        <p:spPr>
          <a:xfrm>
            <a:off x="252663" y="6073698"/>
            <a:ext cx="3028950" cy="20072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52663" y="4274634"/>
            <a:ext cx="1159825" cy="1263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412488" y="6073698"/>
            <a:ext cx="1494263" cy="2007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377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외부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방화벽 해제하기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그림과 같이 접속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9166"/>
            <a:ext cx="6543675" cy="42481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055649" y="669073"/>
            <a:ext cx="3412273" cy="3048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1776" y="2639122"/>
            <a:ext cx="959004" cy="23789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899317"/>
            <a:ext cx="6522125" cy="183434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893" y="3317023"/>
            <a:ext cx="5086350" cy="32004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999785" y="4252332"/>
            <a:ext cx="996176" cy="2007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382323" y="4549698"/>
            <a:ext cx="814824" cy="27030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862361" y="973873"/>
            <a:ext cx="289932" cy="166524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7" idx="3"/>
          </p:cNvCxnSpPr>
          <p:nvPr/>
        </p:nvCxnSpPr>
        <p:spPr>
          <a:xfrm>
            <a:off x="1040780" y="2758069"/>
            <a:ext cx="1107688" cy="149426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endCxn id="11" idx="1"/>
          </p:cNvCxnSpPr>
          <p:nvPr/>
        </p:nvCxnSpPr>
        <p:spPr>
          <a:xfrm>
            <a:off x="2995961" y="4371278"/>
            <a:ext cx="2386362" cy="31357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823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외부 </a:t>
            </a:r>
            <a:r>
              <a:rPr lang="en-US" altLang="ko-KR" dirty="0"/>
              <a:t>IP </a:t>
            </a:r>
            <a:r>
              <a:rPr lang="ko-KR" altLang="en-US" dirty="0"/>
              <a:t>방화벽 해제하기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그림과 같이 설정하고 다음 계속 클릭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ko-KR" altLang="en-US" dirty="0" err="1" smtClean="0"/>
              <a:t>인바운드</a:t>
            </a:r>
            <a:r>
              <a:rPr lang="ko-KR" altLang="en-US" dirty="0" smtClean="0"/>
              <a:t> 규칙 생성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664472"/>
            <a:ext cx="4081346" cy="229150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55" y="5449478"/>
            <a:ext cx="2963435" cy="77187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2966"/>
            <a:ext cx="4081346" cy="229150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0" y="840059"/>
            <a:ext cx="557561" cy="11894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59005" y="1192116"/>
            <a:ext cx="1211766" cy="2069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51571" y="3050407"/>
            <a:ext cx="2267414" cy="8971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57561" y="6066263"/>
            <a:ext cx="646771" cy="1550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758146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558</TotalTime>
  <Words>304</Words>
  <Application>Microsoft Office PowerPoint</Application>
  <PresentationFormat>와이드스크린</PresentationFormat>
  <Paragraphs>110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굴림</vt:lpstr>
      <vt:lpstr>맑은 고딕</vt:lpstr>
      <vt:lpstr>맑은고딕</vt:lpstr>
      <vt:lpstr>Arial</vt:lpstr>
      <vt:lpstr>디자인 사용자 지정</vt:lpstr>
      <vt:lpstr>3_Default Design</vt:lpstr>
      <vt:lpstr>웹프로그래밍 1강 실습</vt:lpstr>
      <vt:lpstr>웹 서버측 설치</vt:lpstr>
      <vt:lpstr>1. 아파치, 톰캣 설치하기</vt:lpstr>
      <vt:lpstr>2. 아파치, 톰캣 포트 포워딩 </vt:lpstr>
      <vt:lpstr>3. 아파치, 톰캣 설치 완료 확인</vt:lpstr>
      <vt:lpstr>4. 개발환경 구성(리눅스 서버)</vt:lpstr>
      <vt:lpstr>5. ssh서버에 root계정으로 연결 허용하기</vt:lpstr>
      <vt:lpstr>6. 외부 IP 방화벽 해제하기</vt:lpstr>
      <vt:lpstr>6. 외부 IP 방화벽 해제하기</vt:lpstr>
      <vt:lpstr>개발용 유틸리티 설치</vt:lpstr>
      <vt:lpstr>5. 노트패드, 노트패드 플러그인 설치</vt:lpstr>
      <vt:lpstr>5. 노트패드, 노트패드 플러그인 설치</vt:lpstr>
      <vt:lpstr>5. 노트패드, 노트패드 플러그인 설치</vt:lpstr>
      <vt:lpstr>6. NppFTP 설정</vt:lpstr>
      <vt:lpstr>7. tomcat 접속</vt:lpstr>
      <vt:lpstr>8. 테스트 웹페이지 만들기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401ST-12</dc:creator>
  <cp:lastModifiedBy>kopo</cp:lastModifiedBy>
  <cp:revision>59</cp:revision>
  <dcterms:created xsi:type="dcterms:W3CDTF">2018-03-29T02:29:13Z</dcterms:created>
  <dcterms:modified xsi:type="dcterms:W3CDTF">2018-06-07T05:59:35Z</dcterms:modified>
</cp:coreProperties>
</file>