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64" r:id="rId2"/>
  </p:sldMasterIdLst>
  <p:notesMasterIdLst>
    <p:notesMasterId r:id="rId30"/>
  </p:notesMasterIdLst>
  <p:handoutMasterIdLst>
    <p:handoutMasterId r:id="rId31"/>
  </p:handoutMasterIdLst>
  <p:sldIdLst>
    <p:sldId id="265" r:id="rId3"/>
    <p:sldId id="276" r:id="rId4"/>
    <p:sldId id="275" r:id="rId5"/>
    <p:sldId id="272" r:id="rId6"/>
    <p:sldId id="277" r:id="rId7"/>
    <p:sldId id="274" r:id="rId8"/>
    <p:sldId id="280" r:id="rId9"/>
    <p:sldId id="278" r:id="rId10"/>
    <p:sldId id="281" r:id="rId11"/>
    <p:sldId id="279" r:id="rId12"/>
    <p:sldId id="282" r:id="rId13"/>
    <p:sldId id="283" r:id="rId14"/>
    <p:sldId id="284" r:id="rId15"/>
    <p:sldId id="286" r:id="rId16"/>
    <p:sldId id="285" r:id="rId17"/>
    <p:sldId id="287" r:id="rId18"/>
    <p:sldId id="288" r:id="rId19"/>
    <p:sldId id="290" r:id="rId20"/>
    <p:sldId id="289" r:id="rId21"/>
    <p:sldId id="293" r:id="rId22"/>
    <p:sldId id="294" r:id="rId23"/>
    <p:sldId id="292" r:id="rId24"/>
    <p:sldId id="295" r:id="rId25"/>
    <p:sldId id="297" r:id="rId26"/>
    <p:sldId id="298" r:id="rId27"/>
    <p:sldId id="300" r:id="rId28"/>
    <p:sldId id="29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>
        <p:scale>
          <a:sx n="100" d="100"/>
          <a:sy n="100" d="100"/>
        </p:scale>
        <p:origin x="82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242" y="677945"/>
            <a:ext cx="10515600" cy="1325563"/>
          </a:xfrm>
          <a:prstGeom prst="rect">
            <a:avLst/>
          </a:prstGeom>
          <a:ln w="12700">
            <a:solidFill>
              <a:srgbClr val="7030A0"/>
            </a:solidFill>
          </a:ln>
        </p:spPr>
        <p:txBody>
          <a:bodyPr anchor="ctr"/>
          <a:lstStyle>
            <a:lvl1pPr algn="ctr">
              <a:defRPr sz="3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7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459579" y="399166"/>
            <a:ext cx="4634450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559" y="118874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954" y="1341438"/>
            <a:ext cx="9904047" cy="1295400"/>
          </a:xfrm>
          <a:prstGeom prst="rect">
            <a:avLst/>
          </a:prstGeom>
        </p:spPr>
        <p:txBody>
          <a:bodyPr anchor="ctr"/>
          <a:lstStyle/>
          <a:p>
            <a:pPr marL="0" indent="0" eaLnBrk="1" hangingPunct="1"/>
            <a:r>
              <a:rPr lang="ko-KR" altLang="en-US" sz="4400" dirty="0" err="1" smtClean="0"/>
              <a:t>웹서버프로그래밍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7</a:t>
            </a:r>
            <a:r>
              <a:rPr lang="ko-KR" altLang="en-US" sz="4400" dirty="0" smtClean="0"/>
              <a:t>강 재고관리 실습</a:t>
            </a:r>
            <a:endParaRPr lang="ko-KR" altLang="en-US" sz="4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695575"/>
            <a:ext cx="6945948" cy="349567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90491" y="91857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등록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inventory_new.jsp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962400" y="3946358"/>
            <a:ext cx="1355558" cy="1227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390148" y="2398295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등록 작성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20316" y="4976811"/>
            <a:ext cx="11973713" cy="1588205"/>
          </a:xfrm>
        </p:spPr>
        <p:txBody>
          <a:bodyPr/>
          <a:lstStyle/>
          <a:p>
            <a:r>
              <a:rPr lang="en-US" altLang="ko-KR" sz="1100" dirty="0" smtClean="0"/>
              <a:t>1) </a:t>
            </a:r>
            <a:r>
              <a:rPr lang="ko-KR" altLang="en-US" sz="1100" dirty="0" err="1" smtClean="0"/>
              <a:t>입력폼</a:t>
            </a:r>
            <a:r>
              <a:rPr lang="ko-KR" altLang="en-US" sz="1100" dirty="0" smtClean="0"/>
              <a:t> 구현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화면과 같이 나오도록 </a:t>
            </a:r>
            <a:r>
              <a:rPr lang="en-US" altLang="ko-KR" sz="1100" dirty="0" smtClean="0"/>
              <a:t>form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input</a:t>
            </a:r>
            <a:r>
              <a:rPr lang="ko-KR" altLang="en-US" sz="1100" dirty="0" smtClean="0"/>
              <a:t>을 구현</a:t>
            </a:r>
            <a:endParaRPr lang="en-US" altLang="ko-KR" sz="1100" dirty="0" smtClean="0"/>
          </a:p>
          <a:p>
            <a:r>
              <a:rPr lang="en-US" altLang="ko-KR" sz="1100" dirty="0" smtClean="0"/>
              <a:t>- submit</a:t>
            </a:r>
            <a:r>
              <a:rPr lang="ko-KR" altLang="en-US" sz="1100" dirty="0" smtClean="0"/>
              <a:t>시에 상품 등록 실행 페이지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inventory_insert.jsp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이동하도록 </a:t>
            </a:r>
            <a:r>
              <a:rPr lang="en-US" altLang="ko-KR" sz="1100" dirty="0" smtClean="0"/>
              <a:t>action</a:t>
            </a:r>
            <a:r>
              <a:rPr lang="ko-KR" altLang="en-US" sz="1100" dirty="0" smtClean="0"/>
              <a:t>을 설정</a:t>
            </a:r>
            <a:endParaRPr lang="en-US" altLang="ko-KR" sz="1100" dirty="0" smtClean="0"/>
          </a:p>
          <a:p>
            <a:r>
              <a:rPr lang="en-US" altLang="ko-KR" sz="1100" dirty="0" smtClean="0"/>
              <a:t>2) </a:t>
            </a:r>
            <a:r>
              <a:rPr lang="ko-KR" altLang="en-US" sz="1100" dirty="0" smtClean="0"/>
              <a:t>파일 </a:t>
            </a:r>
            <a:r>
              <a:rPr lang="ko-KR" altLang="en-US" sz="1100" dirty="0" err="1" smtClean="0"/>
              <a:t>선택</a:t>
            </a:r>
            <a:r>
              <a:rPr lang="ko-KR" altLang="en-US" sz="1100" dirty="0" err="1"/>
              <a:t>란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 업로드 폼은 </a:t>
            </a:r>
            <a:r>
              <a:rPr lang="en-US" altLang="ko-KR" sz="1100" dirty="0" smtClean="0"/>
              <a:t>type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file</a:t>
            </a:r>
            <a:r>
              <a:rPr lang="ko-KR" altLang="en-US" sz="1100" dirty="0" smtClean="0"/>
              <a:t>로 하여야 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submit </a:t>
            </a:r>
            <a:r>
              <a:rPr lang="ko-KR" altLang="en-US" sz="1100" dirty="0" smtClean="0"/>
              <a:t>시에 파일이 서버에 업로드 되기 위해서는 </a:t>
            </a:r>
            <a:r>
              <a:rPr lang="en-US" altLang="ko-KR" sz="1100" dirty="0" smtClean="0"/>
              <a:t>form</a:t>
            </a:r>
            <a:r>
              <a:rPr lang="ko-KR" altLang="en-US" sz="1100" dirty="0"/>
              <a:t>에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enctype</a:t>
            </a:r>
            <a:r>
              <a:rPr lang="ko-KR" altLang="en-US" sz="1100" dirty="0" smtClean="0"/>
              <a:t>을 설정해주어야 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34" y="438330"/>
            <a:ext cx="5109161" cy="4242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438330"/>
            <a:ext cx="6465221" cy="44634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88105" y="513347"/>
            <a:ext cx="1499937" cy="256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5958" y="4162926"/>
            <a:ext cx="4924926" cy="240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79895" y="2486526"/>
            <a:ext cx="2205789" cy="1965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7" idx="2"/>
          </p:cNvCxnSpPr>
          <p:nvPr/>
        </p:nvCxnSpPr>
        <p:spPr>
          <a:xfrm flipH="1" flipV="1">
            <a:off x="3838074" y="770021"/>
            <a:ext cx="44115" cy="33929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</p:cNvCxnSpPr>
          <p:nvPr/>
        </p:nvCxnSpPr>
        <p:spPr>
          <a:xfrm flipV="1">
            <a:off x="5670884" y="3914274"/>
            <a:ext cx="1909011" cy="3689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579768" y="398687"/>
            <a:ext cx="288758" cy="27697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0316" y="561473"/>
            <a:ext cx="2967789" cy="153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-144379" y="388300"/>
            <a:ext cx="288758" cy="27697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등록 작성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85012" y="3336758"/>
            <a:ext cx="11709018" cy="1331495"/>
          </a:xfrm>
        </p:spPr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상품목록 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inventory_list.jsp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완료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submitform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함수를 호출함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함수에서 입력 조건을 체크하고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을 실행한다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84" y="1223209"/>
            <a:ext cx="1295400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055" y="564230"/>
            <a:ext cx="7905750" cy="1828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76400" y="1478630"/>
            <a:ext cx="1106905" cy="486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44716" y="1307432"/>
            <a:ext cx="7028089" cy="339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 flipV="1">
            <a:off x="2783305" y="1477252"/>
            <a:ext cx="2061411" cy="2446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769141" y="1298032"/>
            <a:ext cx="272969" cy="2665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등록 작성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438"/>
            <a:ext cx="2926125" cy="44535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651" y="2404438"/>
            <a:ext cx="3684497" cy="3343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" y="433145"/>
            <a:ext cx="5482294" cy="1873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448" y="400571"/>
            <a:ext cx="3875691" cy="25582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2664" y="1283369"/>
            <a:ext cx="5289884" cy="529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2269958" y="1812759"/>
            <a:ext cx="627648" cy="5916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926125" y="1812759"/>
            <a:ext cx="835749" cy="5916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674" y="2308293"/>
            <a:ext cx="3146427" cy="9302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9110" y="2306262"/>
            <a:ext cx="3146427" cy="9343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536" y="3124936"/>
            <a:ext cx="3116564" cy="8914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4042" y="3124936"/>
            <a:ext cx="3131495" cy="8867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7669" y="3904721"/>
            <a:ext cx="3107967" cy="930323"/>
          </a:xfrm>
          <a:prstGeom prst="rect">
            <a:avLst/>
          </a:prstGeom>
        </p:spPr>
      </p:pic>
      <p:sp>
        <p:nvSpPr>
          <p:cNvPr id="18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60232" y="5050400"/>
            <a:ext cx="7531768" cy="1515987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입력조건 체크</a:t>
            </a:r>
            <a:endParaRPr lang="en-US" altLang="ko-KR" sz="1200" dirty="0" smtClean="0"/>
          </a:p>
          <a:p>
            <a:r>
              <a:rPr lang="en-US" altLang="ko-KR" sz="1200" dirty="0" smtClean="0"/>
              <a:t>1) ‘</a:t>
            </a:r>
            <a:r>
              <a:rPr lang="ko-KR" altLang="en-US" sz="1200" dirty="0" smtClean="0"/>
              <a:t>완료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버튼 </a:t>
            </a:r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submitform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함수가 실행되면 </a:t>
            </a:r>
            <a:r>
              <a:rPr lang="en-US" altLang="ko-KR" sz="1200" dirty="0" smtClean="0"/>
              <a:t>if </a:t>
            </a:r>
            <a:r>
              <a:rPr lang="ko-KR" altLang="en-US" sz="1200" dirty="0" smtClean="0"/>
              <a:t>조건으로 폼에 입력된 사항들을 체크</a:t>
            </a:r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조건에 걸리면 </a:t>
            </a:r>
            <a:r>
              <a:rPr lang="en-US" altLang="ko-KR" sz="1200" dirty="0" smtClean="0"/>
              <a:t>alert</a:t>
            </a:r>
            <a:r>
              <a:rPr lang="ko-KR" altLang="en-US" sz="1200" dirty="0" smtClean="0"/>
              <a:t>을 띄워 </a:t>
            </a:r>
            <a:r>
              <a:rPr lang="en-US" altLang="ko-KR" sz="1200" dirty="0" smtClean="0"/>
              <a:t>submit</a:t>
            </a:r>
            <a:r>
              <a:rPr lang="ko-KR" altLang="en-US" sz="1200" dirty="0" smtClean="0"/>
              <a:t>이 실행되지 않음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입력조건을 모두 충족하면 </a:t>
            </a:r>
            <a:r>
              <a:rPr lang="en-US" altLang="ko-KR" sz="1200" dirty="0" smtClean="0"/>
              <a:t>submit</a:t>
            </a:r>
            <a:r>
              <a:rPr lang="ko-KR" altLang="en-US" sz="1200" dirty="0" smtClean="0"/>
              <a:t>을 실행하여 상품등록 실행페이지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inventory_insert.jsp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넘어가도록 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81263" y="561474"/>
            <a:ext cx="882316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1263" y="1925053"/>
            <a:ext cx="625642" cy="192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H="1">
            <a:off x="3343999" y="1037779"/>
            <a:ext cx="258552" cy="2665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2814099" y="1850966"/>
            <a:ext cx="258552" cy="2665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263" y="3156486"/>
            <a:ext cx="1302319" cy="180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1262" y="4299284"/>
            <a:ext cx="2037349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3453" y="5414210"/>
            <a:ext cx="2125679" cy="164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5153" y="6440905"/>
            <a:ext cx="1871058" cy="248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100318" y="3322593"/>
            <a:ext cx="2452882" cy="245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00317" y="4819852"/>
            <a:ext cx="1328416" cy="132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1039617" y="1984262"/>
            <a:ext cx="258552" cy="2665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743200"/>
            <a:ext cx="6945948" cy="349567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등록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en-US" altLang="ko-KR" dirty="0" err="1" smtClean="0"/>
              <a:t>inventory_insert.jsp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62400" y="3946358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90148" y="2398295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84621" y="5216191"/>
            <a:ext cx="1355558" cy="1227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등록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/>
              <a:t>inventory_insert.jsp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78316" y="399166"/>
            <a:ext cx="5115713" cy="6165850"/>
          </a:xfrm>
        </p:spPr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파일 업로드 변수 선언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업로드를 하기 위해선 파일 업로드 객체와 필요 변수들을 </a:t>
            </a:r>
            <a:r>
              <a:rPr lang="ko-KR" altLang="en-US" dirty="0" err="1" smtClean="0"/>
              <a:t>선언해야함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업로드 폴더</a:t>
            </a:r>
            <a:r>
              <a:rPr lang="en-US" altLang="ko-KR" dirty="0"/>
              <a:t> </a:t>
            </a:r>
            <a:r>
              <a:rPr lang="ko-KR" altLang="en-US" dirty="0" smtClean="0"/>
              <a:t>경로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최대 파일 사이즈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타입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 업로드를 실행하는</a:t>
            </a:r>
            <a:r>
              <a:rPr lang="en-US" altLang="ko-KR" dirty="0" err="1" smtClean="0"/>
              <a:t>MultipartRequest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 선언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앞선 상품 등록 작성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inventort_list.jsp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폼에서 입력한 값들을 받아올 변수 작성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67" y="1789147"/>
            <a:ext cx="5629275" cy="3000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3067" y="1852862"/>
            <a:ext cx="5557838" cy="14277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6484" y="3497179"/>
            <a:ext cx="3280611" cy="12352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flipH="1">
            <a:off x="817208" y="1586271"/>
            <a:ext cx="258552" cy="2665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 flipH="1">
            <a:off x="784279" y="3255600"/>
            <a:ext cx="258552" cy="26659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등록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en-US" altLang="ko-KR" dirty="0" err="1"/>
              <a:t>inventory_insert.jsp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78316" y="399166"/>
            <a:ext cx="5115713" cy="6165850"/>
          </a:xfrm>
        </p:spPr>
        <p:txBody>
          <a:bodyPr/>
          <a:lstStyle/>
          <a:p>
            <a:r>
              <a:rPr lang="en-US" altLang="ko-KR" sz="1800" dirty="0" smtClean="0"/>
              <a:t>3) </a:t>
            </a:r>
            <a:r>
              <a:rPr lang="ko-KR" altLang="en-US" sz="1800" dirty="0" smtClean="0"/>
              <a:t>파일 </a:t>
            </a:r>
            <a:r>
              <a:rPr lang="ko-KR" altLang="en-US" sz="1800" dirty="0" err="1" smtClean="0"/>
              <a:t>업로드하기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파일 업로드를 하기 위해선 파일을 저장할 경로를 </a:t>
            </a:r>
            <a:r>
              <a:rPr lang="ko-KR" altLang="en-US" sz="1800" dirty="0" err="1" smtClean="0"/>
              <a:t>구해야함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- context </a:t>
            </a:r>
            <a:r>
              <a:rPr lang="ko-KR" altLang="en-US" sz="1800" dirty="0" smtClean="0"/>
              <a:t>객체로 현재 작업하고 있는 경로를 구함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파일이 </a:t>
            </a:r>
            <a:r>
              <a:rPr lang="ko-KR" altLang="en-US" sz="1800" dirty="0" err="1" smtClean="0"/>
              <a:t>업로드될</a:t>
            </a:r>
            <a:r>
              <a:rPr lang="ko-KR" altLang="en-US" sz="1800" dirty="0" smtClean="0"/>
              <a:t> 경로를 </a:t>
            </a:r>
            <a:r>
              <a:rPr lang="en-US" altLang="ko-KR" sz="1800" dirty="0" err="1" smtClean="0"/>
              <a:t>realFolder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변수에 저장해줌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선언한 변수들로 </a:t>
            </a:r>
            <a:r>
              <a:rPr lang="en-US" altLang="ko-KR" sz="1800" dirty="0" smtClean="0"/>
              <a:t>Multipart Request </a:t>
            </a:r>
            <a:r>
              <a:rPr lang="ko-KR" altLang="en-US" sz="1800" dirty="0" smtClean="0"/>
              <a:t>객체를 생성하면 파일이 자동으로 </a:t>
            </a:r>
            <a:r>
              <a:rPr lang="ko-KR" altLang="en-US" sz="1800" dirty="0" err="1" smtClean="0"/>
              <a:t>업로드됨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4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받아오기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그 외 </a:t>
            </a:r>
            <a:r>
              <a:rPr lang="ko-KR" altLang="en-US" sz="1800" dirty="0" err="1" smtClean="0"/>
              <a:t>입력폼에서</a:t>
            </a:r>
            <a:r>
              <a:rPr lang="ko-KR" altLang="en-US" sz="1800" dirty="0" smtClean="0"/>
              <a:t> 입력한 사항들의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받아옴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경우 </a:t>
            </a:r>
            <a:r>
              <a:rPr lang="ko-KR" altLang="en-US" sz="1800" dirty="0" err="1" smtClean="0"/>
              <a:t>입력폼의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enctype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multipart</a:t>
            </a:r>
            <a:r>
              <a:rPr lang="ko-KR" altLang="en-US" sz="1800" dirty="0" smtClean="0"/>
              <a:t>이므로 </a:t>
            </a:r>
            <a:r>
              <a:rPr lang="ko-KR" altLang="en-US" sz="1800" dirty="0" err="1" smtClean="0"/>
              <a:t>파라미터를</a:t>
            </a:r>
            <a:r>
              <a:rPr lang="ko-KR" altLang="en-US" sz="1800" dirty="0" smtClean="0"/>
              <a:t> 받아올 때 사용하는 객체가 </a:t>
            </a:r>
            <a:r>
              <a:rPr lang="en-US" altLang="ko-KR" sz="1800" dirty="0" smtClean="0"/>
              <a:t>request -&gt; multipart</a:t>
            </a:r>
            <a:r>
              <a:rPr lang="ko-KR" altLang="en-US" sz="1800" dirty="0" smtClean="0"/>
              <a:t>객체로 바뀌어짐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" y="2069246"/>
            <a:ext cx="6725868" cy="2382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4379" y="2093495"/>
            <a:ext cx="6529137" cy="994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6305" y="3224463"/>
            <a:ext cx="4391527" cy="1227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15103" y="1796716"/>
            <a:ext cx="237560" cy="29677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15103" y="3007895"/>
            <a:ext cx="237560" cy="29677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7621" y="3400926"/>
            <a:ext cx="168442" cy="160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1895" y="3585411"/>
            <a:ext cx="176463" cy="128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4400" y="3866147"/>
            <a:ext cx="176463" cy="168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95137" y="4219074"/>
            <a:ext cx="184484" cy="144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등록 실행</a:t>
            </a:r>
            <a:r>
              <a:rPr lang="en-US" altLang="ko-KR" dirty="0"/>
              <a:t>(</a:t>
            </a:r>
            <a:r>
              <a:rPr lang="en-US" altLang="ko-KR" dirty="0" err="1"/>
              <a:t>inventory_insert.jsp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29200" y="3321669"/>
            <a:ext cx="7162800" cy="2992045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상품번호 중복 체크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새로운 상품을 등록할 시 상품번호가 중복되면 안되므로</a:t>
            </a:r>
            <a:endParaRPr lang="en-US" altLang="ko-KR" dirty="0" smtClean="0"/>
          </a:p>
          <a:p>
            <a:r>
              <a:rPr lang="ko-KR" altLang="en-US" dirty="0" smtClean="0"/>
              <a:t>상품번호 중복을 체크하는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중복될 시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을 띄우고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가 실행되지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) </a:t>
            </a:r>
            <a:r>
              <a:rPr lang="ko-KR" altLang="en-US" dirty="0"/>
              <a:t>데이터베이스에 데이터 </a:t>
            </a:r>
            <a:r>
              <a:rPr lang="en-US" altLang="ko-KR" dirty="0" smtClean="0"/>
              <a:t>INSERT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상품번호가 중복되지 않으면 </a:t>
            </a:r>
            <a:r>
              <a:rPr lang="ko-KR" altLang="en-US" dirty="0" err="1" smtClean="0"/>
              <a:t>파라미터값으로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실행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" y="523875"/>
            <a:ext cx="12119045" cy="25867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955" y="657225"/>
            <a:ext cx="4689545" cy="828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955" y="1647825"/>
            <a:ext cx="12119045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8" y="3347335"/>
            <a:ext cx="4333875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89" y="4905375"/>
            <a:ext cx="4448175" cy="12001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19150" y="1485900"/>
            <a:ext cx="28575" cy="18357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43250" y="2790825"/>
            <a:ext cx="28575" cy="2114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 flipH="1">
            <a:off x="4746588" y="657225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 flipH="1">
            <a:off x="5830815" y="1323975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743200"/>
            <a:ext cx="6945948" cy="349567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개 항목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en-US" altLang="ko-KR" dirty="0" err="1" smtClean="0"/>
              <a:t>inventory_view.jsp</a:t>
            </a:r>
            <a:r>
              <a:rPr lang="en-US" altLang="ko-KR" dirty="0" smtClean="0"/>
              <a:t>=?key=</a:t>
            </a:r>
            <a:r>
              <a:rPr lang="ko-KR" altLang="en-US" dirty="0" smtClean="0"/>
              <a:t>상품번호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62400" y="3946358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90148" y="2398295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84621" y="5216191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45706" y="3093619"/>
            <a:ext cx="1355558" cy="1227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보기</a:t>
            </a:r>
            <a:r>
              <a:rPr lang="en-US" altLang="ko-KR" dirty="0"/>
              <a:t>(</a:t>
            </a:r>
            <a:r>
              <a:rPr lang="ko-KR" altLang="en-US" dirty="0"/>
              <a:t>한 개 항목</a:t>
            </a:r>
            <a:r>
              <a:rPr lang="en-US" altLang="ko-KR" dirty="0" smtClean="0"/>
              <a:t>)(</a:t>
            </a:r>
            <a:r>
              <a:rPr lang="en-US" altLang="ko-KR" dirty="0" err="1"/>
              <a:t>inventory_view.jsp</a:t>
            </a:r>
            <a:r>
              <a:rPr lang="en-US" altLang="ko-KR" dirty="0" smtClean="0"/>
              <a:t>=?key=</a:t>
            </a:r>
            <a:r>
              <a:rPr lang="ko-KR" altLang="en-US" dirty="0" smtClean="0"/>
              <a:t>상품번호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399166"/>
            <a:ext cx="10639425" cy="26543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053493"/>
            <a:ext cx="4705350" cy="37575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25" y="657225"/>
            <a:ext cx="1990725" cy="180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82050" y="1000125"/>
            <a:ext cx="1866900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7650" y="1647825"/>
            <a:ext cx="1838325" cy="1171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8500" y="3486150"/>
            <a:ext cx="352425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52800" y="3962400"/>
            <a:ext cx="40005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09950" y="4391025"/>
            <a:ext cx="4286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48050" y="4848225"/>
            <a:ext cx="504825" cy="20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09950" y="5276850"/>
            <a:ext cx="55245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24250" y="5657850"/>
            <a:ext cx="495300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38400" y="6248400"/>
            <a:ext cx="1400175" cy="295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6" idx="3"/>
          </p:cNvCxnSpPr>
          <p:nvPr/>
        </p:nvCxnSpPr>
        <p:spPr>
          <a:xfrm>
            <a:off x="2000250" y="747713"/>
            <a:ext cx="6686550" cy="252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686800" y="1000125"/>
            <a:ext cx="952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3"/>
          </p:cNvCxnSpPr>
          <p:nvPr/>
        </p:nvCxnSpPr>
        <p:spPr>
          <a:xfrm flipH="1">
            <a:off x="2085975" y="1276350"/>
            <a:ext cx="6991350" cy="957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752600" y="2819400"/>
            <a:ext cx="1133475" cy="5048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326210" y="2049785"/>
            <a:ext cx="3827690" cy="4493889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1200" dirty="0" smtClean="0"/>
              <a:t>1) key </a:t>
            </a:r>
            <a:r>
              <a:rPr lang="ko-KR" altLang="en-US" sz="1200" dirty="0" smtClean="0"/>
              <a:t>받아오기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상품목록 페이지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inventory_list.jsp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에서 받아온 상품번호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를 변수에 넣음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데이터 가져오기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상품번호로 해당 상품에 대한 정보를 </a:t>
            </a:r>
            <a:r>
              <a:rPr lang="en-US" altLang="ko-KR" sz="1200" dirty="0" smtClean="0"/>
              <a:t>DBMS</a:t>
            </a:r>
            <a:r>
              <a:rPr lang="ko-KR" altLang="en-US" sz="1200" dirty="0" smtClean="0"/>
              <a:t>에서 가져옴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데이터 출력</a:t>
            </a:r>
            <a:endParaRPr lang="en-US" altLang="ko-KR" sz="1200" dirty="0" smtClean="0"/>
          </a:p>
          <a:p>
            <a:r>
              <a:rPr lang="en-US" altLang="ko-KR" sz="1200" dirty="0" smtClean="0"/>
              <a:t>- html</a:t>
            </a:r>
            <a:r>
              <a:rPr lang="ko-KR" altLang="en-US" sz="1200" dirty="0" smtClean="0"/>
              <a:t>에 데이터 출력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6" name="타원 25"/>
          <p:cNvSpPr/>
          <p:nvPr/>
        </p:nvSpPr>
        <p:spPr>
          <a:xfrm flipH="1">
            <a:off x="1960525" y="423132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 flipH="1">
            <a:off x="1990669" y="1485900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 flipH="1">
            <a:off x="2890837" y="3124200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71" y="2078360"/>
            <a:ext cx="3508486" cy="293332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0071" y="2552700"/>
            <a:ext cx="3508486" cy="2295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4742" y="264644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분석 및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3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보기</a:t>
            </a:r>
            <a:r>
              <a:rPr lang="en-US" altLang="ko-KR" dirty="0"/>
              <a:t>(</a:t>
            </a:r>
            <a:r>
              <a:rPr lang="ko-KR" altLang="en-US" dirty="0"/>
              <a:t>한 개 항목</a:t>
            </a:r>
            <a:r>
              <a:rPr lang="en-US" altLang="ko-KR" dirty="0"/>
              <a:t>)(</a:t>
            </a:r>
            <a:r>
              <a:rPr lang="en-US" altLang="ko-KR" dirty="0" err="1"/>
              <a:t>inventory_view.jsp</a:t>
            </a:r>
            <a:r>
              <a:rPr lang="en-US" altLang="ko-KR" dirty="0"/>
              <a:t>=?key=</a:t>
            </a:r>
            <a:r>
              <a:rPr lang="ko-KR" altLang="en-US" dirty="0"/>
              <a:t>상품번호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9" y="4745328"/>
            <a:ext cx="8421273" cy="1805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9" y="495675"/>
            <a:ext cx="4864211" cy="40667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52775" y="4238625"/>
            <a:ext cx="1943100" cy="371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305300" y="4610100"/>
            <a:ext cx="161925" cy="771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66775" y="5381625"/>
            <a:ext cx="7652467" cy="4953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629274" y="638176"/>
            <a:ext cx="6200775" cy="3433600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1600" dirty="0" smtClean="0"/>
              <a:t>4) </a:t>
            </a:r>
            <a:r>
              <a:rPr lang="ko-KR" altLang="en-US" sz="1600" dirty="0" smtClean="0"/>
              <a:t>버튼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목록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상품목록 페이지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inventory_list.jsp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재고수정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재고수정 작성 페이지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inventory_edit.jsp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을 제출함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상품삭제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상품삭제 실행 페이지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inventory_delete.jsp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r>
              <a:rPr lang="en-US" altLang="ko-KR" sz="1600" dirty="0" smtClean="0"/>
              <a:t> =&gt; </a:t>
            </a:r>
            <a:r>
              <a:rPr lang="ko-KR" altLang="en-US" sz="1600" dirty="0" smtClean="0"/>
              <a:t>지울 상품의 상품번호와 사진 경로가 필요하므로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를 상품번호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사진경로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개를 보냄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9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743200"/>
            <a:ext cx="6945948" cy="349567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재고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en-US" altLang="ko-KR" dirty="0" err="1" smtClean="0"/>
              <a:t>inventory_edit.jsp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62400" y="3946358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90148" y="2398295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84621" y="5216191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45706" y="3093619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01390" y="4020303"/>
            <a:ext cx="1355558" cy="1227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재고 수정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 smtClean="0"/>
              <a:t>)(</a:t>
            </a:r>
            <a:r>
              <a:rPr lang="en-US" altLang="ko-KR" dirty="0" err="1"/>
              <a:t>inventory_edit.jsp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380116"/>
            <a:ext cx="4124325" cy="34414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476250"/>
            <a:ext cx="5686425" cy="2057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2574557"/>
            <a:ext cx="5636138" cy="41756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31807"/>
            <a:ext cx="4127618" cy="34261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3162300" y="1504950"/>
            <a:ext cx="9525" cy="2800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9050" y="1266825"/>
            <a:ext cx="421957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050" y="4305300"/>
            <a:ext cx="421957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62425" y="876300"/>
            <a:ext cx="5562600" cy="1438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77075" y="3099352"/>
            <a:ext cx="457200" cy="3186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77075" y="3677970"/>
            <a:ext cx="638175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841301" y="4157662"/>
            <a:ext cx="638175" cy="295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91375" y="4659210"/>
            <a:ext cx="685800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00900" y="5124283"/>
            <a:ext cx="514350" cy="272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296150" y="5588749"/>
            <a:ext cx="723900" cy="314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91025" y="4072954"/>
            <a:ext cx="5334000" cy="470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934325" y="2314575"/>
            <a:ext cx="0" cy="571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686800" y="476250"/>
            <a:ext cx="3505200" cy="3590923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받아오기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앞선 상품 조회페이지에서 </a:t>
            </a:r>
            <a:r>
              <a:rPr lang="en-US" altLang="ko-KR" sz="1600" dirty="0" smtClean="0"/>
              <a:t>form</a:t>
            </a:r>
            <a:r>
              <a:rPr lang="ko-KR" altLang="en-US" sz="1600" dirty="0" err="1" smtClean="0"/>
              <a:t>을통해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submit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파라미터들을</a:t>
            </a:r>
            <a:r>
              <a:rPr lang="ko-KR" altLang="en-US" sz="1600" dirty="0" smtClean="0"/>
              <a:t> 받아옴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내용 출력</a:t>
            </a:r>
            <a:endParaRPr lang="en-US" altLang="ko-KR" sz="1600" dirty="0" smtClean="0"/>
          </a:p>
          <a:p>
            <a:r>
              <a:rPr lang="en-US" altLang="ko-KR" sz="1600" dirty="0" smtClean="0"/>
              <a:t>- form</a:t>
            </a:r>
            <a:r>
              <a:rPr lang="ko-KR" altLang="en-US" sz="1600" dirty="0" smtClean="0"/>
              <a:t>에 해당 </a:t>
            </a:r>
            <a:r>
              <a:rPr lang="ko-KR" altLang="en-US" sz="1600" dirty="0" err="1" smtClean="0"/>
              <a:t>파라미터들로</a:t>
            </a:r>
            <a:r>
              <a:rPr lang="ko-KR" altLang="en-US" sz="1600" dirty="0" smtClean="0"/>
              <a:t> 상품에 대한 내용을 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모두 </a:t>
            </a:r>
            <a:r>
              <a:rPr lang="en-US" altLang="ko-KR" sz="1600" dirty="0" err="1" smtClean="0"/>
              <a:t>readonly</a:t>
            </a:r>
            <a:r>
              <a:rPr lang="ko-KR" altLang="en-US" sz="1600" dirty="0" smtClean="0"/>
              <a:t>로 하여 수정을 불가능하게 함</a:t>
            </a:r>
            <a:endParaRPr lang="en-US" altLang="ko-KR" sz="1600" dirty="0"/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재고현황 수정란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재고수정 페이지 이므로 재고수정란은 </a:t>
            </a:r>
            <a:r>
              <a:rPr lang="en-US" altLang="ko-KR" sz="1600" dirty="0" err="1" smtClean="0"/>
              <a:t>readonly</a:t>
            </a:r>
            <a:r>
              <a:rPr lang="ko-KR" altLang="en-US" sz="1600" dirty="0" smtClean="0"/>
              <a:t>를 하지 않고 수정할 수 있게 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1" name="타원 30"/>
          <p:cNvSpPr/>
          <p:nvPr/>
        </p:nvSpPr>
        <p:spPr>
          <a:xfrm flipH="1">
            <a:off x="7058025" y="584384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 flipH="1">
            <a:off x="7567635" y="2545982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 flipH="1">
            <a:off x="8236940" y="3858945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재고 수정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)(</a:t>
            </a:r>
            <a:r>
              <a:rPr lang="en-US" altLang="ko-KR" dirty="0" err="1"/>
              <a:t>inventory_edit.jsp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10075" y="399166"/>
            <a:ext cx="7683954" cy="3782309"/>
          </a:xfrm>
        </p:spPr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취소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 상세 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inventory_view.jsp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돌아감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재고 수정 동작 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inventory_update.jsp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제출함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4143375" cy="34392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3600313"/>
            <a:ext cx="421957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5775"/>
            <a:ext cx="7705725" cy="19812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47725" y="5000625"/>
            <a:ext cx="6858000" cy="628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24225" y="3838438"/>
            <a:ext cx="819150" cy="1181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743200"/>
            <a:ext cx="6945948" cy="349567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재고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inventory_update.jsp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62400" y="3946358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90148" y="2398295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84621" y="5216191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45706" y="3093619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01390" y="4020303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0148" y="5116178"/>
            <a:ext cx="1355558" cy="1227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재고 수정</a:t>
            </a:r>
            <a:r>
              <a:rPr lang="en-US" altLang="ko-KR" dirty="0"/>
              <a:t>(</a:t>
            </a:r>
            <a:r>
              <a:rPr lang="ko-KR" altLang="en-US" dirty="0"/>
              <a:t>동작</a:t>
            </a:r>
            <a:r>
              <a:rPr lang="en-US" altLang="ko-KR" dirty="0" smtClean="0"/>
              <a:t>)(</a:t>
            </a:r>
            <a:r>
              <a:rPr lang="en-US" altLang="ko-KR" dirty="0" err="1"/>
              <a:t>inventory_update.jsp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받아오기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재고 수정 작성페이지에서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받아옴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재고를 찾기 위한 상품번호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날짜를 받아온다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받아온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내 데이터를 업데이트함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상품번호로 해당 상품을 찾아 재고와 </a:t>
            </a:r>
            <a:r>
              <a:rPr lang="ko-KR" altLang="en-US" dirty="0" err="1" smtClean="0"/>
              <a:t>재고등록일을</a:t>
            </a:r>
            <a:r>
              <a:rPr lang="ko-KR" altLang="en-US" dirty="0" smtClean="0"/>
              <a:t> 업데이트한다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결과출력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재고수정 결과를 출력함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6" y="1933574"/>
            <a:ext cx="6285773" cy="433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514350"/>
            <a:ext cx="5857875" cy="1143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1450" y="2085975"/>
            <a:ext cx="3810000" cy="67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646" y="2838450"/>
            <a:ext cx="6188529" cy="67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1450" y="3648075"/>
            <a:ext cx="5784396" cy="2514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5475" y="1133475"/>
            <a:ext cx="2286000" cy="523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6277817" y="2676525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3947812" y="1933574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5869545" y="3590925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743200"/>
            <a:ext cx="6945948" cy="349567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inventory_delete.jsp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962400" y="3946358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90148" y="2398295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84621" y="5216191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45706" y="3093619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01390" y="4020303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0148" y="5116178"/>
            <a:ext cx="1355558" cy="122722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762601" y="5116178"/>
            <a:ext cx="1355558" cy="1227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프로그램 구현 </a:t>
            </a:r>
            <a:r>
              <a:rPr lang="en-US" altLang="ko-KR" dirty="0"/>
              <a:t>– </a:t>
            </a:r>
            <a:r>
              <a:rPr lang="ko-KR" altLang="en-US" dirty="0"/>
              <a:t>상품 삭제</a:t>
            </a:r>
            <a:r>
              <a:rPr lang="en-US" altLang="ko-KR" dirty="0"/>
              <a:t>(</a:t>
            </a:r>
            <a:r>
              <a:rPr lang="ko-KR" altLang="en-US" dirty="0"/>
              <a:t>동작</a:t>
            </a:r>
            <a:r>
              <a:rPr lang="en-US" altLang="ko-KR" dirty="0" smtClean="0"/>
              <a:t>)(</a:t>
            </a:r>
            <a:r>
              <a:rPr lang="en-US" altLang="ko-KR" dirty="0" err="1"/>
              <a:t>inventory_delete.jsp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543550" y="3770576"/>
            <a:ext cx="6550479" cy="2794440"/>
          </a:xfrm>
        </p:spPr>
        <p:txBody>
          <a:bodyPr/>
          <a:lstStyle/>
          <a:p>
            <a:r>
              <a:rPr lang="en-US" altLang="ko-KR" sz="1100" dirty="0" smtClean="0"/>
              <a:t>1)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받아오기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상품 삭제에 필요한 </a:t>
            </a:r>
            <a:r>
              <a:rPr lang="ko-KR" altLang="en-US" sz="1100" dirty="0" err="1" smtClean="0"/>
              <a:t>파라미터를</a:t>
            </a:r>
            <a:r>
              <a:rPr lang="ko-KR" altLang="en-US" sz="1100" dirty="0" smtClean="0"/>
              <a:t> 받아옴</a:t>
            </a:r>
            <a:endParaRPr lang="en-US" altLang="ko-KR" sz="1100" dirty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상품번호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파일 경로</a:t>
            </a:r>
            <a:endParaRPr lang="en-US" altLang="ko-KR" sz="1100" dirty="0" smtClean="0"/>
          </a:p>
          <a:p>
            <a:r>
              <a:rPr lang="en-US" altLang="ko-KR" sz="1100" dirty="0" smtClean="0"/>
              <a:t>2) </a:t>
            </a:r>
            <a:r>
              <a:rPr lang="ko-KR" altLang="en-US" sz="1100" dirty="0" smtClean="0"/>
              <a:t>파일 삭제하기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파일 객체를 사용하여 서버의 파일 경로에 있는 해당 파일을 삭제함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3) </a:t>
            </a:r>
            <a:r>
              <a:rPr lang="ko-KR" altLang="en-US" sz="1100" dirty="0" smtClean="0"/>
              <a:t>상품 데이터 삭제하기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 smtClean="0"/>
              <a:t>- DBMS</a:t>
            </a:r>
            <a:r>
              <a:rPr lang="ko-KR" altLang="en-US" sz="1100" dirty="0" smtClean="0"/>
              <a:t>에서 해당 상품에 대한 데이터를 삭제함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4) </a:t>
            </a:r>
            <a:r>
              <a:rPr lang="ko-KR" altLang="en-US" sz="1100" dirty="0" smtClean="0"/>
              <a:t>결과출력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상품이 삭제되었다는 메시지 출력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목록으로 돌아갈 버튼을 만듦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99166"/>
            <a:ext cx="5291186" cy="4894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100" y="399166"/>
            <a:ext cx="4243137" cy="1570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100" y="2207414"/>
            <a:ext cx="4386012" cy="1943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100" y="4388639"/>
            <a:ext cx="5167062" cy="904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flipH="1">
            <a:off x="4244706" y="237241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 flipH="1">
            <a:off x="4424112" y="2070053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5087818" y="4226714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86" y="399167"/>
            <a:ext cx="3839650" cy="32164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629" y="868761"/>
            <a:ext cx="4954371" cy="9456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591550" y="3324225"/>
            <a:ext cx="666750" cy="291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86775" y="1341568"/>
            <a:ext cx="2333625" cy="627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067800" y="1969289"/>
            <a:ext cx="445855" cy="13549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" y="5379858"/>
            <a:ext cx="5167062" cy="138207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3875" y="5958763"/>
            <a:ext cx="4665180" cy="3658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H="1">
            <a:off x="4836138" y="5634913"/>
            <a:ext cx="358812" cy="3238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 설계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248969" y="730500"/>
            <a:ext cx="1593799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상품 목록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여러 항목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inventory_list.jsp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207919" y="1806125"/>
            <a:ext cx="2145709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상품 보기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한 개 항목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inventory_view.jsp?key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252471" y="3311925"/>
            <a:ext cx="215781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재고 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화면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inventory_edit.jsp</a:t>
            </a:r>
            <a:r>
              <a:rPr lang="en-US" altLang="ko-KR" sz="1000" dirty="0" smtClean="0">
                <a:solidFill>
                  <a:schemeClr val="tx1"/>
                </a:solidFill>
              </a:rPr>
              <a:t>(submit)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824831" y="3301610"/>
            <a:ext cx="1593798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상품 등록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화면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inventory_new.jsp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43789" y="5173350"/>
            <a:ext cx="2213964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상품 추가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inventory_insert.jsp</a:t>
            </a:r>
            <a:r>
              <a:rPr lang="en-US" altLang="ko-KR" sz="1000" dirty="0" smtClean="0">
                <a:solidFill>
                  <a:schemeClr val="tx1"/>
                </a:solidFill>
              </a:rPr>
              <a:t>(submit)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280774" y="5173350"/>
            <a:ext cx="3473039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상품 삭제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inventory_delete.jsp?key</a:t>
            </a:r>
            <a:r>
              <a:rPr lang="en-US" altLang="ko-KR" sz="1000" dirty="0" smtClean="0">
                <a:solidFill>
                  <a:schemeClr val="tx1"/>
                </a:solidFill>
              </a:rPr>
              <a:t>=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&amp;key2=</a:t>
            </a:r>
            <a:r>
              <a:rPr lang="ko-KR" altLang="en-US" sz="1000" dirty="0" smtClean="0">
                <a:solidFill>
                  <a:schemeClr val="tx1"/>
                </a:solidFill>
              </a:rPr>
              <a:t>상품사진주소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2"/>
            <a:endCxn id="7" idx="0"/>
          </p:cNvCxnSpPr>
          <p:nvPr/>
        </p:nvCxnSpPr>
        <p:spPr bwMode="auto">
          <a:xfrm flipH="1">
            <a:off x="3621730" y="1450500"/>
            <a:ext cx="2424139" cy="18511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 bwMode="auto">
          <a:xfrm flipH="1">
            <a:off x="7331376" y="2526125"/>
            <a:ext cx="949398" cy="7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20" idx="0"/>
          </p:cNvCxnSpPr>
          <p:nvPr/>
        </p:nvCxnSpPr>
        <p:spPr bwMode="auto">
          <a:xfrm flipH="1">
            <a:off x="6045868" y="4031925"/>
            <a:ext cx="1285508" cy="1141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 bwMode="auto">
          <a:xfrm flipH="1">
            <a:off x="2550771" y="4021610"/>
            <a:ext cx="1070959" cy="11517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 bwMode="auto">
          <a:xfrm>
            <a:off x="6045869" y="1450500"/>
            <a:ext cx="2234905" cy="355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2"/>
            <a:endCxn id="9" idx="0"/>
          </p:cNvCxnSpPr>
          <p:nvPr/>
        </p:nvCxnSpPr>
        <p:spPr bwMode="auto">
          <a:xfrm>
            <a:off x="8280774" y="2526125"/>
            <a:ext cx="1736520" cy="26472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 bwMode="auto">
          <a:xfrm>
            <a:off x="4903604" y="5173350"/>
            <a:ext cx="2284527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</a:rPr>
              <a:t>재고 수정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동작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inventory_update.jsp</a:t>
            </a:r>
            <a:r>
              <a:rPr lang="en-US" altLang="ko-KR" sz="1000" dirty="0" smtClean="0">
                <a:solidFill>
                  <a:schemeClr val="tx1"/>
                </a:solidFill>
              </a:rPr>
              <a:t>(submit)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21895" y="3015916"/>
            <a:ext cx="9488906" cy="12913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05998" y="2607024"/>
            <a:ext cx="11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작성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45958" y="4900863"/>
            <a:ext cx="11269579" cy="13555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21894" y="4531531"/>
            <a:ext cx="11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실행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데이터베이스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73472" y="2692400"/>
            <a:ext cx="6513428" cy="450113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데이터를 저장하기 위한 데이터베이스를 먼저 설계함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146" y="408972"/>
            <a:ext cx="5029097" cy="1857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90" y="484848"/>
            <a:ext cx="4676274" cy="1782007"/>
          </a:xfrm>
          <a:prstGeom prst="rect">
            <a:avLst/>
          </a:prstGeom>
        </p:spPr>
      </p:pic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67906"/>
              </p:ext>
            </p:extLst>
          </p:nvPr>
        </p:nvGraphicFramePr>
        <p:xfrm>
          <a:off x="2041359" y="3362715"/>
          <a:ext cx="8773977" cy="305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11"/>
                <a:gridCol w="1555160"/>
                <a:gridCol w="5472206"/>
              </a:tblGrid>
              <a:tr h="3503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458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not null primary key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상품을 식별하는 고유번호이므로 중복되어선 안됨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0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primary key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(70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상품 이름이므로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Count </a:t>
                      </a:r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재고수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재고수이므로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Prdate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datetime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상품을 등록한 날짜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시간을 모두 기록하므로 </a:t>
                      </a:r>
                      <a:r>
                        <a:rPr lang="en-US" altLang="ko-KR" sz="1000" dirty="0" err="1" smtClean="0"/>
                        <a:t>datetime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형식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Irdate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datetime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재고등록일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상품의 재고를 등록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수정하는 날짜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시간을 모두 기록하므로 </a:t>
                      </a:r>
                      <a:r>
                        <a:rPr lang="en-US" altLang="ko-KR" sz="1000" dirty="0" err="1" smtClean="0"/>
                        <a:t>datetime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형식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Details text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상품설명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상품에 대한 설명이므로 </a:t>
                      </a:r>
                      <a:r>
                        <a:rPr lang="en-US" altLang="ko-KR" sz="1000" dirty="0" smtClean="0"/>
                        <a:t>text </a:t>
                      </a:r>
                      <a:r>
                        <a:rPr lang="ko-KR" altLang="en-US" sz="1000" dirty="0" smtClean="0"/>
                        <a:t>형식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Photos_addr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varchar</a:t>
                      </a:r>
                      <a:r>
                        <a:rPr lang="en-US" altLang="ko-KR" sz="1000" dirty="0" smtClean="0"/>
                        <a:t>(500)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상품사진 파일경로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사진 파일을 서버에 올릴 때 사진 파일의 경로를 저장하므로 </a:t>
                      </a:r>
                      <a:r>
                        <a:rPr lang="en-US" altLang="ko-KR" sz="1000" dirty="0" err="1" smtClean="0"/>
                        <a:t>varchar</a:t>
                      </a:r>
                      <a:r>
                        <a:rPr lang="ko-KR" altLang="en-US" sz="1000" dirty="0" smtClean="0"/>
                        <a:t>형식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Photos_name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varchar</a:t>
                      </a:r>
                      <a:r>
                        <a:rPr lang="en-US" altLang="ko-KR" sz="1000" dirty="0" smtClean="0"/>
                        <a:t>(500)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상품사진 파일명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상품 사진 파일을 서버에 올릴 때 사진 파일의 이름을 저장하므로 </a:t>
                      </a:r>
                      <a:r>
                        <a:rPr lang="en-US" altLang="ko-KR" sz="1000" dirty="0" err="1" smtClean="0"/>
                        <a:t>varchar</a:t>
                      </a:r>
                      <a:r>
                        <a:rPr lang="ko-KR" altLang="en-US" sz="1000" dirty="0" smtClean="0"/>
                        <a:t>형식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43142" y="257024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258"/>
            <a:ext cx="7353098" cy="5463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645" y="1267326"/>
            <a:ext cx="2838450" cy="1276350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59579" y="399166"/>
            <a:ext cx="4634450" cy="6165850"/>
          </a:xfrm>
        </p:spPr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테이블을 여러 번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생성할 것이므로 먼저 테이블 삭제를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데이터를 저장할 테이블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앞서 설계한 테이블대로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임시 데이터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프로그램을 구현하기 위한 임시용 데이터를 생성함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2663" y="1267326"/>
            <a:ext cx="1993232" cy="280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2663" y="2446421"/>
            <a:ext cx="2931695" cy="1564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2663" y="4924926"/>
            <a:ext cx="7022432" cy="778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2245895" y="1407695"/>
            <a:ext cx="2190750" cy="6012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</p:cNvCxnSpPr>
          <p:nvPr/>
        </p:nvCxnSpPr>
        <p:spPr>
          <a:xfrm flipV="1">
            <a:off x="3184358" y="2197768"/>
            <a:ext cx="1252287" cy="10307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125453" y="2485523"/>
            <a:ext cx="16042" cy="24394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2686050"/>
            <a:ext cx="6498029" cy="32702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목록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390148" y="2398295"/>
            <a:ext cx="1355558" cy="12272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상품 목록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989"/>
            <a:ext cx="9172575" cy="5267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43" y="1159709"/>
            <a:ext cx="5317957" cy="3306637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7411" y="5493774"/>
            <a:ext cx="11478126" cy="1078615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상품 목록 출력 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데이터베이스에서 데이터를 조회하여 가져옴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필요 데이터들을 출력함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상품번호와 상품명에는 해당 데이터의 상품번호를 </a:t>
            </a:r>
            <a:r>
              <a:rPr lang="en-US" altLang="ko-KR" sz="1200" dirty="0" smtClean="0"/>
              <a:t>key</a:t>
            </a:r>
            <a:r>
              <a:rPr lang="ko-KR" altLang="en-US" sz="1200" dirty="0" smtClean="0"/>
              <a:t>로 넘겨주어 상품 조회 페이지에서 받을 수 있도록 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786063"/>
            <a:ext cx="9172575" cy="721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2821" y="2919663"/>
            <a:ext cx="6561222" cy="2393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874043" y="4114800"/>
            <a:ext cx="866273" cy="4808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134100" y="1507958"/>
            <a:ext cx="0" cy="14117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상품 목록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690023" y="3978442"/>
            <a:ext cx="7296187" cy="1620253"/>
          </a:xfrm>
        </p:spPr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신규 등록 버튼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버튼에 신규등록 작성 페이지로 넘어가는 링크를 걸어줌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7" y="1687078"/>
            <a:ext cx="6636419" cy="9764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58" y="1822320"/>
            <a:ext cx="26765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371346" y="2216177"/>
            <a:ext cx="3168317" cy="222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39663" y="2269958"/>
            <a:ext cx="560220" cy="393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4084" y="1872647"/>
            <a:ext cx="6577262" cy="790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1138</Words>
  <Application>Microsoft Office PowerPoint</Application>
  <PresentationFormat>와이드스크린</PresentationFormat>
  <Paragraphs>200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맑은 고딕</vt:lpstr>
      <vt:lpstr>Arial</vt:lpstr>
      <vt:lpstr>3_Default Design</vt:lpstr>
      <vt:lpstr>디자인 사용자 지정</vt:lpstr>
      <vt:lpstr>웹서버프로그래밍 7강 재고관리 실습</vt:lpstr>
      <vt:lpstr>1. 프로그램 분석 및 설계</vt:lpstr>
      <vt:lpstr>1. 프로세스 설계 </vt:lpstr>
      <vt:lpstr>2. 데이터베이스 설계</vt:lpstr>
      <vt:lpstr>2. 프로그램 구현 – 데이터베이스 </vt:lpstr>
      <vt:lpstr>1. 데이터베이스 구현</vt:lpstr>
      <vt:lpstr>3. 프로그램 구현 – 상품 목록 </vt:lpstr>
      <vt:lpstr>2. 상품 목록 구현</vt:lpstr>
      <vt:lpstr>2. 상품 목록 구현</vt:lpstr>
      <vt:lpstr>4. 프로그램 구현 – 상품 등록 작성 (inventory_new.jsp)</vt:lpstr>
      <vt:lpstr>4. 프로그램 구현 – 상품 등록 작성</vt:lpstr>
      <vt:lpstr>4. 프로그램 구현 – 상품 등록 작성</vt:lpstr>
      <vt:lpstr>4. 프로그램 구현 – 상품 등록 작성</vt:lpstr>
      <vt:lpstr>5. 프로그램 구현 – 상품 등록 실행 (inventory_insert.jsp)</vt:lpstr>
      <vt:lpstr>5. 프로그램 구현 – 상품 등록 실행(inventory_insert.jsp)</vt:lpstr>
      <vt:lpstr>5. 프로그램 구현 – 상품 등록 실행(inventory_insert.jsp)</vt:lpstr>
      <vt:lpstr>5. 프로그램 구현 – 상품 등록 실행(inventory_insert.jsp)</vt:lpstr>
      <vt:lpstr>6. 프로그램 구현 – 상품 보기(한 개 항목) (inventory_view.jsp=?key=상품번호)</vt:lpstr>
      <vt:lpstr>6. 프로그램 구현 – 상품 보기(한 개 항목)(inventory_view.jsp=?key=상품번호)</vt:lpstr>
      <vt:lpstr>6. 프로그램 구현 – 상품 보기(한 개 항목)(inventory_view.jsp=?key=상품번호)</vt:lpstr>
      <vt:lpstr>7. 프로그램 구현 – 재고 수정(화면) (inventory_edit.jsp)</vt:lpstr>
      <vt:lpstr>7. 프로그램 구현 – 재고 수정(화면)(inventory_edit.jsp)</vt:lpstr>
      <vt:lpstr>7. 프로그램 구현 – 재고 수정(화면)(inventory_edit.jsp)</vt:lpstr>
      <vt:lpstr>8. 프로그램 구현 – 재고 수정(동작) (inventory_update.jsp)</vt:lpstr>
      <vt:lpstr>8. 프로그램 구현 – 재고 수정(동작)(inventory_update.jsp)</vt:lpstr>
      <vt:lpstr>9. 프로그램 구현 – 상품 삭제(동작) (inventory_delete.jsp)</vt:lpstr>
      <vt:lpstr>9. 프로그램 구현 – 상품 삭제(동작)(inventory_delete.jsp)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58</cp:revision>
  <dcterms:created xsi:type="dcterms:W3CDTF">2018-03-29T02:29:13Z</dcterms:created>
  <dcterms:modified xsi:type="dcterms:W3CDTF">2018-07-26T05:10:01Z</dcterms:modified>
</cp:coreProperties>
</file>