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18"/>
  </p:notesMasterIdLst>
  <p:handoutMasterIdLst>
    <p:handoutMasterId r:id="rId19"/>
  </p:handoutMasterIdLst>
  <p:sldIdLst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>
        <p:scale>
          <a:sx n="100" d="100"/>
          <a:sy n="100" d="100"/>
        </p:scale>
        <p:origin x="82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252663" y="0"/>
            <a:ext cx="11762874" cy="3128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4800" err="1" smtClean="0"/>
              <a:t>웹프로그래밍</a:t>
            </a:r>
            <a:r>
              <a:rPr lang="ko-KR" altLang="en-US" sz="4800" smtClean="0"/>
              <a:t> </a:t>
            </a:r>
            <a:r>
              <a:rPr lang="en-US" altLang="ko-KR" sz="4800" smtClean="0"/>
              <a:t>3</a:t>
            </a:r>
            <a:r>
              <a:rPr lang="ko-KR" altLang="en-US" sz="4800" smtClean="0"/>
              <a:t>강 실습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전국와이파이표준데이터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402"/>
            <a:ext cx="7019925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8526" y="385011"/>
            <a:ext cx="50211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필요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</a:t>
            </a:r>
            <a:r>
              <a:rPr lang="ko-KR" altLang="en-US" dirty="0" err="1" smtClean="0"/>
              <a:t>세팅하기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 객체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 읽기 객체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레코드 저장 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인자 받는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 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표시갯수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출력 객체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1284" y="2606842"/>
            <a:ext cx="4684295" cy="922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43263" y="3681663"/>
            <a:ext cx="5702969" cy="954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51284" y="4756484"/>
            <a:ext cx="2847474" cy="429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1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전국와이파이표준데이터</a:t>
            </a:r>
            <a:r>
              <a:rPr lang="ko-KR" altLang="en-US" dirty="0"/>
              <a:t> </a:t>
            </a:r>
            <a:r>
              <a:rPr lang="ko-KR" altLang="en-US" dirty="0" err="1"/>
              <a:t>웹페이지</a:t>
            </a:r>
            <a:r>
              <a:rPr lang="ko-KR" altLang="en-US" dirty="0"/>
              <a:t> 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312821"/>
            <a:ext cx="4927600" cy="65437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5401" y="625642"/>
            <a:ext cx="50211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표에 레코드 출력하기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err="1" smtClean="0"/>
              <a:t>빈파일</a:t>
            </a:r>
            <a:r>
              <a:rPr lang="ko-KR" altLang="en-US" dirty="0" smtClean="0"/>
              <a:t> 여부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표에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행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표에 필드 행 만들고 레코드 넣기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인자로 받은 시작 레코드부터 출력할 개수만큼 레코드를 넣음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파일 닫기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302042" y="850232"/>
            <a:ext cx="2237874" cy="721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02042" y="1700463"/>
            <a:ext cx="2815390" cy="1435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02042" y="3240505"/>
            <a:ext cx="4073359" cy="3352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02042" y="6605336"/>
            <a:ext cx="1427747" cy="252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2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전국와이파이표준데이터</a:t>
            </a:r>
            <a:r>
              <a:rPr lang="ko-KR" altLang="en-US" dirty="0"/>
              <a:t> </a:t>
            </a:r>
            <a:r>
              <a:rPr lang="ko-KR" altLang="en-US" dirty="0" err="1"/>
              <a:t>웹페이지</a:t>
            </a:r>
            <a:r>
              <a:rPr lang="ko-KR" altLang="en-US" dirty="0"/>
              <a:t> 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"/>
            <a:ext cx="7995955" cy="6348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5955" y="400050"/>
            <a:ext cx="41960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페이지네이션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파일의 모든 레코드 수 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이전 페이지</a:t>
            </a:r>
            <a:r>
              <a:rPr lang="en-US" altLang="ko-KR" dirty="0" smtClean="0"/>
              <a:t>(&lt;&lt;)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제일 첫 페이지에서는 이전 페이지를 만들지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자기 자신으로 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페이지 목록</a:t>
            </a:r>
            <a:r>
              <a:rPr lang="en-US" altLang="ko-KR" dirty="0" smtClean="0"/>
              <a:t>(1 2 3 …)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레코드 수가 넘어가면 목록을 만들지 않음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다음 페이지</a:t>
            </a:r>
            <a:r>
              <a:rPr lang="en-US" altLang="ko-KR" dirty="0" smtClean="0"/>
              <a:t>(&gt;&gt;)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레코드 수가 넘어가면 다음 페이지를 만들지 않음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4775" y="600075"/>
            <a:ext cx="5324475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619250"/>
            <a:ext cx="7753350" cy="1790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457575"/>
            <a:ext cx="7086600" cy="1571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775" y="5172075"/>
            <a:ext cx="7753350" cy="15763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9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전국와이파이표준데이터</a:t>
            </a:r>
            <a:r>
              <a:rPr lang="ko-KR" altLang="en-US" dirty="0"/>
              <a:t>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r>
              <a:rPr lang="en-US" altLang="ko-KR" dirty="0"/>
              <a:t> - </a:t>
            </a:r>
            <a:r>
              <a:rPr lang="ko-KR" altLang="en-US" dirty="0"/>
              <a:t>실행결과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76375"/>
            <a:ext cx="101155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5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전국와이파이표준데이터</a:t>
            </a:r>
            <a:r>
              <a:rPr lang="ko-KR" altLang="en-US" dirty="0"/>
              <a:t>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419225"/>
            <a:ext cx="100107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7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전국와이파이표준데이터</a:t>
            </a:r>
            <a:r>
              <a:rPr lang="ko-KR" altLang="en-US" dirty="0"/>
              <a:t>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r>
              <a:rPr lang="en-US" altLang="ko-KR" dirty="0"/>
              <a:t> - </a:t>
            </a:r>
            <a:r>
              <a:rPr lang="ko-KR" altLang="en-US" dirty="0"/>
              <a:t>실행결과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437288"/>
            <a:ext cx="8743950" cy="34958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4162425"/>
            <a:ext cx="8172450" cy="2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9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551"/>
            <a:ext cx="5678625" cy="3105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312613"/>
            <a:ext cx="3381375" cy="10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0" y="3486974"/>
            <a:ext cx="5365333" cy="18936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34100" y="1892968"/>
            <a:ext cx="884321" cy="4673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34100" y="3416968"/>
            <a:ext cx="5365333" cy="21175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7" idx="2"/>
          </p:cNvCxnSpPr>
          <p:nvPr/>
        </p:nvCxnSpPr>
        <p:spPr>
          <a:xfrm flipH="1">
            <a:off x="6576260" y="2360363"/>
            <a:ext cx="1" cy="999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29390"/>
            <a:ext cx="5686425" cy="256222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2860259"/>
            <a:ext cx="3360821" cy="251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43263" y="2360363"/>
            <a:ext cx="4098758" cy="254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2646947" y="2595725"/>
            <a:ext cx="192365" cy="264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3"/>
            <a:endCxn id="7" idx="1"/>
          </p:cNvCxnSpPr>
          <p:nvPr/>
        </p:nvCxnSpPr>
        <p:spPr>
          <a:xfrm flipV="1">
            <a:off x="4580021" y="2126666"/>
            <a:ext cx="1554079" cy="859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73768" y="4887026"/>
            <a:ext cx="5004857" cy="373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2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Script VS JSP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891212"/>
            <a:ext cx="1819275" cy="933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83" y="5857875"/>
            <a:ext cx="1876425" cy="1000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496"/>
            <a:ext cx="5000625" cy="4895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078" y="361198"/>
            <a:ext cx="4867275" cy="54483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43263" y="4186989"/>
            <a:ext cx="2197769" cy="7218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46758" y="4724400"/>
            <a:ext cx="2446421" cy="713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JSP Class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1051509"/>
            <a:ext cx="4400550" cy="456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7" y="2885072"/>
            <a:ext cx="3438525" cy="89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14337" y="4796589"/>
            <a:ext cx="2911642" cy="296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62737" y="3332746"/>
            <a:ext cx="836947" cy="447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4337" y="2318084"/>
            <a:ext cx="2775284" cy="1106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4336" y="4114800"/>
            <a:ext cx="1700463" cy="401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36232" y="3376112"/>
            <a:ext cx="0" cy="681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44253" y="4515853"/>
            <a:ext cx="1138989" cy="2807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</p:cNvCxnSpPr>
          <p:nvPr/>
        </p:nvCxnSpPr>
        <p:spPr>
          <a:xfrm flipV="1">
            <a:off x="5325979" y="3697705"/>
            <a:ext cx="1336758" cy="1247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6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JSP </a:t>
            </a:r>
            <a:r>
              <a:rPr lang="ko-KR" altLang="en-US" dirty="0" smtClean="0"/>
              <a:t>문자함수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24550"/>
            <a:ext cx="5991225" cy="454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28" y="2534262"/>
            <a:ext cx="2047875" cy="152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3179" y="3978442"/>
            <a:ext cx="2149642" cy="1066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98328" y="2654968"/>
            <a:ext cx="2047875" cy="1211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02042" y="2318084"/>
            <a:ext cx="4692316" cy="1130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713747" y="3433011"/>
            <a:ext cx="248653" cy="5454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6994358" y="2883569"/>
            <a:ext cx="1103970" cy="196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8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문자함수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6" y="1072137"/>
            <a:ext cx="5133975" cy="4381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388" y="2121778"/>
            <a:ext cx="3514725" cy="2114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12758" y="3818021"/>
            <a:ext cx="1925053" cy="521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98388" y="2791326"/>
            <a:ext cx="1242980" cy="577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12758" y="4339389"/>
            <a:ext cx="2550695" cy="5694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98388" y="3368842"/>
            <a:ext cx="1242980" cy="5935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3737811" y="3080084"/>
            <a:ext cx="3160577" cy="9986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 flipV="1">
            <a:off x="4363453" y="3665621"/>
            <a:ext cx="2534935" cy="958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3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JSP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3" y="859650"/>
            <a:ext cx="5680870" cy="4811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22" y="2268759"/>
            <a:ext cx="4658511" cy="13727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77979" y="4178968"/>
            <a:ext cx="3625516" cy="409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78316" y="3048000"/>
            <a:ext cx="4557817" cy="5133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5903495" y="3304674"/>
            <a:ext cx="1074821" cy="10788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/>
              <a:t>JSP </a:t>
            </a:r>
            <a:r>
              <a:rPr lang="ko-KR" altLang="en-US" dirty="0" smtClean="0"/>
              <a:t>예외처리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535"/>
            <a:ext cx="4619625" cy="3267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3324"/>
            <a:ext cx="5724525" cy="3114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29" y="2148388"/>
            <a:ext cx="4692191" cy="20867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7620" y="1098885"/>
            <a:ext cx="2598821" cy="393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5642" y="4499811"/>
            <a:ext cx="2879558" cy="336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6379" y="5542547"/>
            <a:ext cx="4748463" cy="962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31432" y="1491917"/>
            <a:ext cx="32084" cy="3007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>
            <a:off x="2911642" y="4836695"/>
            <a:ext cx="368969" cy="705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654842" y="4235116"/>
            <a:ext cx="1540042" cy="14277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6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(Parameter, key)</a:t>
            </a:r>
            <a:r>
              <a:rPr lang="ko-KR" altLang="en-US" dirty="0" smtClean="0"/>
              <a:t>를 받아 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398546"/>
            <a:ext cx="5857875" cy="4248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36" y="398546"/>
            <a:ext cx="4791075" cy="4057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" y="5023821"/>
            <a:ext cx="4457700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650" y="5023821"/>
            <a:ext cx="3686175" cy="11906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11705" y="2077453"/>
            <a:ext cx="4876800" cy="2149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9495" y="5709621"/>
            <a:ext cx="2454442" cy="62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483642" y="1575385"/>
            <a:ext cx="4066674" cy="851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91663" y="3545305"/>
            <a:ext cx="2462463" cy="681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261937" y="4227095"/>
            <a:ext cx="72189" cy="14825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</p:cNvCxnSpPr>
          <p:nvPr/>
        </p:nvCxnSpPr>
        <p:spPr>
          <a:xfrm flipV="1">
            <a:off x="3023937" y="2077453"/>
            <a:ext cx="4459705" cy="3945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9248273" y="2427371"/>
            <a:ext cx="0" cy="11179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924800" y="4227095"/>
            <a:ext cx="1018674" cy="13920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98650" y="5619133"/>
            <a:ext cx="1400175" cy="595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908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214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맑은 고딕</vt:lpstr>
      <vt:lpstr>Arial</vt:lpstr>
      <vt:lpstr>디자인 사용자 지정</vt:lpstr>
      <vt:lpstr>3_Default Design</vt:lpstr>
      <vt:lpstr>웹프로그래밍 3강 실습</vt:lpstr>
      <vt:lpstr>1. 기본 함수</vt:lpstr>
      <vt:lpstr>2. Java Script VS JSP</vt:lpstr>
      <vt:lpstr>3. JSP Class</vt:lpstr>
      <vt:lpstr>4. JSP 문자함수1</vt:lpstr>
      <vt:lpstr>5. 문자함수 2</vt:lpstr>
      <vt:lpstr>6. JSP 예외처리</vt:lpstr>
      <vt:lpstr>7. JSP 예외처리2</vt:lpstr>
      <vt:lpstr>8. 인자(Parameter, key)를 받아 처리 </vt:lpstr>
      <vt:lpstr>9. 전국와이파이표준데이터 웹페이지 만들기</vt:lpstr>
      <vt:lpstr>9. 전국와이파이표준데이터 웹페이지 만들기</vt:lpstr>
      <vt:lpstr>9. 전국와이파이표준데이터 웹페이지 만들기</vt:lpstr>
      <vt:lpstr>9. 전국와이파이표준데이터 웹페이지 만들기 - 실행결과</vt:lpstr>
      <vt:lpstr>9. 전국와이파이표준데이터 웹페이지 만들기 - 실행결과</vt:lpstr>
      <vt:lpstr>9. 전국와이파이표준데이터 웹페이지 만들기 - 실행결과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50</cp:revision>
  <dcterms:created xsi:type="dcterms:W3CDTF">2018-03-29T02:29:13Z</dcterms:created>
  <dcterms:modified xsi:type="dcterms:W3CDTF">2018-06-08T11:30:20Z</dcterms:modified>
</cp:coreProperties>
</file>