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02" r:id="rId5"/>
  </p:sldMasterIdLst>
  <p:notesMasterIdLst>
    <p:notesMasterId r:id="rId25"/>
  </p:notesMasterIdLst>
  <p:handoutMasterIdLst>
    <p:handoutMasterId r:id="rId26"/>
  </p:handoutMasterIdLst>
  <p:sldIdLst>
    <p:sldId id="257" r:id="rId6"/>
    <p:sldId id="382" r:id="rId7"/>
    <p:sldId id="398" r:id="rId8"/>
    <p:sldId id="399" r:id="rId9"/>
    <p:sldId id="400" r:id="rId10"/>
    <p:sldId id="407" r:id="rId11"/>
    <p:sldId id="406" r:id="rId12"/>
    <p:sldId id="374" r:id="rId13"/>
    <p:sldId id="401" r:id="rId14"/>
    <p:sldId id="402" r:id="rId15"/>
    <p:sldId id="403" r:id="rId16"/>
    <p:sldId id="404" r:id="rId17"/>
    <p:sldId id="360" r:id="rId18"/>
    <p:sldId id="384" r:id="rId19"/>
    <p:sldId id="385" r:id="rId20"/>
    <p:sldId id="362" r:id="rId21"/>
    <p:sldId id="405" r:id="rId22"/>
    <p:sldId id="361" r:id="rId23"/>
    <p:sldId id="367" r:id="rId2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savan, Vinod" initials="VK" lastIdx="2" clrIdx="0">
    <p:extLst>
      <p:ext uri="{19B8F6BF-5375-455C-9EA6-DF929625EA0E}">
        <p15:presenceInfo xmlns:p15="http://schemas.microsoft.com/office/powerpoint/2012/main" userId="Kesavan, Vinod" providerId="None"/>
      </p:ext>
    </p:extLst>
  </p:cmAuthor>
  <p:cmAuthor id="2" name="Neumann, Richard" initials="RN" lastIdx="4" clrIdx="1">
    <p:extLst>
      <p:ext uri="{19B8F6BF-5375-455C-9EA6-DF929625EA0E}">
        <p15:presenceInfo xmlns:p15="http://schemas.microsoft.com/office/powerpoint/2012/main" userId="Neumann, Rich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CEC1"/>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8520" autoAdjust="0"/>
    <p:restoredTop sz="93515" autoAdjust="0"/>
  </p:normalViewPr>
  <p:slideViewPr>
    <p:cSldViewPr snapToGrid="0">
      <p:cViewPr varScale="1">
        <p:scale>
          <a:sx n="103" d="100"/>
          <a:sy n="103" d="100"/>
        </p:scale>
        <p:origin x="708"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68"/>
    </p:cViewPr>
  </p:sorterViewPr>
  <p:notesViewPr>
    <p:cSldViewPr snapToGrid="0">
      <p:cViewPr varScale="1">
        <p:scale>
          <a:sx n="88" d="100"/>
          <a:sy n="88" d="100"/>
        </p:scale>
        <p:origin x="378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3038476" cy="466576"/>
          </a:xfrm>
          <a:prstGeom prst="rect">
            <a:avLst/>
          </a:prstGeom>
        </p:spPr>
        <p:txBody>
          <a:bodyPr vert="horz" lIns="91228" tIns="45615" rIns="91228" bIns="45615" rtlCol="0"/>
          <a:lstStyle>
            <a:lvl1pPr algn="l">
              <a:defRPr sz="1100"/>
            </a:lvl1pPr>
          </a:lstStyle>
          <a:p>
            <a:endParaRPr lang="en-US"/>
          </a:p>
        </p:txBody>
      </p:sp>
      <p:sp>
        <p:nvSpPr>
          <p:cNvPr id="3" name="Date Placeholder 2"/>
          <p:cNvSpPr>
            <a:spLocks noGrp="1"/>
          </p:cNvSpPr>
          <p:nvPr>
            <p:ph type="dt" sz="quarter" idx="1"/>
          </p:nvPr>
        </p:nvSpPr>
        <p:spPr>
          <a:xfrm>
            <a:off x="3970339" y="3"/>
            <a:ext cx="3038476" cy="466576"/>
          </a:xfrm>
          <a:prstGeom prst="rect">
            <a:avLst/>
          </a:prstGeom>
        </p:spPr>
        <p:txBody>
          <a:bodyPr vert="horz" lIns="91228" tIns="45615" rIns="91228" bIns="45615" rtlCol="0"/>
          <a:lstStyle>
            <a:lvl1pPr algn="r">
              <a:defRPr sz="1100"/>
            </a:lvl1pPr>
          </a:lstStyle>
          <a:p>
            <a:fld id="{077FA643-F334-422D-9B14-BCCFED753E5A}" type="datetimeFigureOut">
              <a:rPr lang="en-US" smtClean="0"/>
              <a:t>7/13/2021</a:t>
            </a:fld>
            <a:endParaRPr lang="en-US"/>
          </a:p>
        </p:txBody>
      </p:sp>
      <p:sp>
        <p:nvSpPr>
          <p:cNvPr id="4" name="Footer Placeholder 3"/>
          <p:cNvSpPr>
            <a:spLocks noGrp="1"/>
          </p:cNvSpPr>
          <p:nvPr>
            <p:ph type="ftr" sz="quarter" idx="2"/>
          </p:nvPr>
        </p:nvSpPr>
        <p:spPr>
          <a:xfrm>
            <a:off x="0" y="8829824"/>
            <a:ext cx="3038476" cy="466576"/>
          </a:xfrm>
          <a:prstGeom prst="rect">
            <a:avLst/>
          </a:prstGeom>
        </p:spPr>
        <p:txBody>
          <a:bodyPr vert="horz" lIns="91228" tIns="45615" rIns="91228" bIns="45615" rtlCol="0" anchor="b"/>
          <a:lstStyle>
            <a:lvl1pPr algn="l">
              <a:defRPr sz="1100"/>
            </a:lvl1pPr>
          </a:lstStyle>
          <a:p>
            <a:endParaRPr lang="en-US"/>
          </a:p>
        </p:txBody>
      </p:sp>
      <p:sp>
        <p:nvSpPr>
          <p:cNvPr id="5" name="Slide Number Placeholder 4"/>
          <p:cNvSpPr>
            <a:spLocks noGrp="1"/>
          </p:cNvSpPr>
          <p:nvPr>
            <p:ph type="sldNum" sz="quarter" idx="3"/>
          </p:nvPr>
        </p:nvSpPr>
        <p:spPr>
          <a:xfrm>
            <a:off x="3970339" y="8829824"/>
            <a:ext cx="3038476" cy="466576"/>
          </a:xfrm>
          <a:prstGeom prst="rect">
            <a:avLst/>
          </a:prstGeom>
        </p:spPr>
        <p:txBody>
          <a:bodyPr vert="horz" lIns="91228" tIns="45615" rIns="91228" bIns="45615" rtlCol="0" anchor="b"/>
          <a:lstStyle>
            <a:lvl1pPr algn="r">
              <a:defRPr sz="1100"/>
            </a:lvl1pPr>
          </a:lstStyle>
          <a:p>
            <a:fld id="{13D032B7-6EDC-43A7-B356-C44FF0C4AA98}" type="slidenum">
              <a:rPr lang="en-US" smtClean="0"/>
              <a:t>‹#›</a:t>
            </a:fld>
            <a:endParaRPr lang="en-US"/>
          </a:p>
        </p:txBody>
      </p:sp>
    </p:spTree>
    <p:extLst>
      <p:ext uri="{BB962C8B-B14F-4D97-AF65-F5344CB8AC3E}">
        <p14:creationId xmlns:p14="http://schemas.microsoft.com/office/powerpoint/2010/main" val="19934351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0703" tIns="45351" rIns="90703" bIns="45351" rtlCol="0"/>
          <a:lstStyle>
            <a:lvl1pPr algn="l">
              <a:defRPr sz="1100"/>
            </a:lvl1pPr>
          </a:lstStyle>
          <a:p>
            <a:endParaRPr lang="en-US"/>
          </a:p>
        </p:txBody>
      </p:sp>
      <p:sp>
        <p:nvSpPr>
          <p:cNvPr id="3" name="Date Placeholder 2"/>
          <p:cNvSpPr>
            <a:spLocks noGrp="1"/>
          </p:cNvSpPr>
          <p:nvPr>
            <p:ph type="dt" idx="1"/>
          </p:nvPr>
        </p:nvSpPr>
        <p:spPr>
          <a:xfrm>
            <a:off x="3970940" y="1"/>
            <a:ext cx="3037840" cy="466434"/>
          </a:xfrm>
          <a:prstGeom prst="rect">
            <a:avLst/>
          </a:prstGeom>
        </p:spPr>
        <p:txBody>
          <a:bodyPr vert="horz" lIns="90703" tIns="45351" rIns="90703" bIns="45351" rtlCol="0"/>
          <a:lstStyle>
            <a:lvl1pPr algn="r">
              <a:defRPr sz="1100"/>
            </a:lvl1pPr>
          </a:lstStyle>
          <a:p>
            <a:fld id="{AF810C2F-81AF-4B5C-B73A-FF4D6C74CCA2}" type="datetimeFigureOut">
              <a:rPr lang="en-US" smtClean="0"/>
              <a:t>7/13/2021</a:t>
            </a:fld>
            <a:endParaRPr lang="en-US"/>
          </a:p>
        </p:txBody>
      </p:sp>
      <p:sp>
        <p:nvSpPr>
          <p:cNvPr id="4" name="Slide Image Placeholder 3"/>
          <p:cNvSpPr>
            <a:spLocks noGrp="1" noRot="1" noChangeAspect="1"/>
          </p:cNvSpPr>
          <p:nvPr>
            <p:ph type="sldImg" idx="2"/>
          </p:nvPr>
        </p:nvSpPr>
        <p:spPr>
          <a:xfrm>
            <a:off x="720725" y="1160463"/>
            <a:ext cx="5568950" cy="3133725"/>
          </a:xfrm>
          <a:prstGeom prst="rect">
            <a:avLst/>
          </a:prstGeom>
          <a:noFill/>
          <a:ln w="12700">
            <a:solidFill>
              <a:prstClr val="black"/>
            </a:solidFill>
          </a:ln>
        </p:spPr>
        <p:txBody>
          <a:bodyPr vert="horz" lIns="90703" tIns="45351" rIns="90703" bIns="45351" rtlCol="0" anchor="ctr"/>
          <a:lstStyle/>
          <a:p>
            <a:endParaRPr lang="en-US"/>
          </a:p>
        </p:txBody>
      </p:sp>
      <p:sp>
        <p:nvSpPr>
          <p:cNvPr id="5" name="Notes Placeholder 4"/>
          <p:cNvSpPr>
            <a:spLocks noGrp="1"/>
          </p:cNvSpPr>
          <p:nvPr>
            <p:ph type="body" sz="quarter" idx="3"/>
          </p:nvPr>
        </p:nvSpPr>
        <p:spPr>
          <a:xfrm>
            <a:off x="701040" y="4473900"/>
            <a:ext cx="5608320" cy="3660458"/>
          </a:xfrm>
          <a:prstGeom prst="rect">
            <a:avLst/>
          </a:prstGeom>
        </p:spPr>
        <p:txBody>
          <a:bodyPr vert="horz" lIns="90703" tIns="45351" rIns="90703" bIns="4535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70"/>
            <a:ext cx="3037840" cy="466432"/>
          </a:xfrm>
          <a:prstGeom prst="rect">
            <a:avLst/>
          </a:prstGeom>
        </p:spPr>
        <p:txBody>
          <a:bodyPr vert="horz" lIns="90703" tIns="45351" rIns="90703" bIns="45351" rtlCol="0" anchor="b"/>
          <a:lstStyle>
            <a:lvl1pPr algn="l">
              <a:defRPr sz="1100"/>
            </a:lvl1pPr>
          </a:lstStyle>
          <a:p>
            <a:endParaRPr lang="en-US"/>
          </a:p>
        </p:txBody>
      </p:sp>
      <p:sp>
        <p:nvSpPr>
          <p:cNvPr id="7" name="Slide Number Placeholder 6"/>
          <p:cNvSpPr>
            <a:spLocks noGrp="1"/>
          </p:cNvSpPr>
          <p:nvPr>
            <p:ph type="sldNum" sz="quarter" idx="5"/>
          </p:nvPr>
        </p:nvSpPr>
        <p:spPr>
          <a:xfrm>
            <a:off x="3970940" y="8829970"/>
            <a:ext cx="3037840" cy="466432"/>
          </a:xfrm>
          <a:prstGeom prst="rect">
            <a:avLst/>
          </a:prstGeom>
        </p:spPr>
        <p:txBody>
          <a:bodyPr vert="horz" lIns="90703" tIns="45351" rIns="90703" bIns="45351" rtlCol="0" anchor="b"/>
          <a:lstStyle>
            <a:lvl1pPr algn="r">
              <a:defRPr sz="1100"/>
            </a:lvl1pPr>
          </a:lstStyle>
          <a:p>
            <a:fld id="{F8FD9AC7-DA5F-47AF-B3A7-AAD7B149B2BD}" type="slidenum">
              <a:rPr lang="en-US" smtClean="0"/>
              <a:t>‹#›</a:t>
            </a:fld>
            <a:endParaRPr lang="en-US"/>
          </a:p>
        </p:txBody>
      </p:sp>
    </p:spTree>
    <p:extLst>
      <p:ext uri="{BB962C8B-B14F-4D97-AF65-F5344CB8AC3E}">
        <p14:creationId xmlns:p14="http://schemas.microsoft.com/office/powerpoint/2010/main" val="4093204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FD9AC7-DA5F-47AF-B3A7-AAD7B149B2BD}" type="slidenum">
              <a:rPr lang="en-US" smtClean="0"/>
              <a:t>1</a:t>
            </a:fld>
            <a:endParaRPr lang="en-US"/>
          </a:p>
        </p:txBody>
      </p:sp>
    </p:spTree>
    <p:extLst>
      <p:ext uri="{BB962C8B-B14F-4D97-AF65-F5344CB8AC3E}">
        <p14:creationId xmlns:p14="http://schemas.microsoft.com/office/powerpoint/2010/main" val="1248867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7534">
              <a:defRPr sz="1000">
                <a:solidFill>
                  <a:schemeClr val="tx1"/>
                </a:solidFill>
                <a:latin typeface="Arial" pitchFamily="34" charset="0"/>
                <a:ea typeface="MS PGothic" pitchFamily="34" charset="-128"/>
              </a:defRPr>
            </a:lvl1pPr>
            <a:lvl2pPr marL="741231" indent="-285089" defTabSz="907534">
              <a:defRPr sz="1000">
                <a:solidFill>
                  <a:schemeClr val="tx1"/>
                </a:solidFill>
                <a:latin typeface="Arial" pitchFamily="34" charset="0"/>
                <a:ea typeface="MS PGothic" pitchFamily="34" charset="-128"/>
              </a:defRPr>
            </a:lvl2pPr>
            <a:lvl3pPr marL="1140357" indent="-228070" defTabSz="907534">
              <a:defRPr sz="1000">
                <a:solidFill>
                  <a:schemeClr val="tx1"/>
                </a:solidFill>
                <a:latin typeface="Arial" pitchFamily="34" charset="0"/>
                <a:ea typeface="MS PGothic" pitchFamily="34" charset="-128"/>
              </a:defRPr>
            </a:lvl3pPr>
            <a:lvl4pPr marL="1596500" indent="-228070" defTabSz="907534">
              <a:defRPr sz="1000">
                <a:solidFill>
                  <a:schemeClr val="tx1"/>
                </a:solidFill>
                <a:latin typeface="Arial" pitchFamily="34" charset="0"/>
                <a:ea typeface="MS PGothic" pitchFamily="34" charset="-128"/>
              </a:defRPr>
            </a:lvl4pPr>
            <a:lvl5pPr marL="2052642" indent="-228070" defTabSz="907534">
              <a:defRPr sz="1000">
                <a:solidFill>
                  <a:schemeClr val="tx1"/>
                </a:solidFill>
                <a:latin typeface="Arial" pitchFamily="34" charset="0"/>
                <a:ea typeface="MS PGothic" pitchFamily="34" charset="-128"/>
              </a:defRPr>
            </a:lvl5pPr>
            <a:lvl6pPr marL="2508785"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6pPr>
            <a:lvl7pPr marL="2964927"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7pPr>
            <a:lvl8pPr marL="3421071"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8pPr>
            <a:lvl9pPr marL="3877212"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9pPr>
          </a:lstStyle>
          <a:p>
            <a:fld id="{100BCC03-44C6-4A0D-A734-4C80C4C877C3}" type="slidenum">
              <a:rPr lang="en-US" sz="1800">
                <a:solidFill>
                  <a:prstClr val="black"/>
                </a:solidFill>
              </a:rPr>
              <a:pPr/>
              <a:t>2</a:t>
            </a:fld>
            <a:endParaRPr lang="en-US" sz="1800">
              <a:solidFill>
                <a:prstClr val="black"/>
              </a:solidFill>
            </a:endParaRPr>
          </a:p>
        </p:txBody>
      </p:sp>
      <p:sp>
        <p:nvSpPr>
          <p:cNvPr id="329731" name="Rectangle 2"/>
          <p:cNvSpPr>
            <a:spLocks noGrp="1" noRot="1" noChangeAspect="1" noChangeArrowheads="1" noTextEdit="1"/>
          </p:cNvSpPr>
          <p:nvPr>
            <p:ph type="sldImg"/>
          </p:nvPr>
        </p:nvSpPr>
        <p:spPr>
          <a:xfrm>
            <a:off x="404813" y="696913"/>
            <a:ext cx="6203950" cy="3490912"/>
          </a:xfrm>
          <a:ln/>
        </p:spPr>
      </p:sp>
      <p:sp>
        <p:nvSpPr>
          <p:cNvPr id="329732" name="Rectangle 3"/>
          <p:cNvSpPr>
            <a:spLocks noGrp="1" noChangeArrowheads="1"/>
          </p:cNvSpPr>
          <p:nvPr>
            <p:ph type="body" idx="1"/>
          </p:nvPr>
        </p:nvSpPr>
        <p:spPr>
          <a:xfrm>
            <a:off x="933764" y="4416631"/>
            <a:ext cx="5142875" cy="41829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2958597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7534">
              <a:defRPr sz="1000">
                <a:solidFill>
                  <a:schemeClr val="tx1"/>
                </a:solidFill>
                <a:latin typeface="Arial" pitchFamily="34" charset="0"/>
                <a:ea typeface="MS PGothic" pitchFamily="34" charset="-128"/>
              </a:defRPr>
            </a:lvl1pPr>
            <a:lvl2pPr marL="741231" indent="-285089" defTabSz="907534">
              <a:defRPr sz="1000">
                <a:solidFill>
                  <a:schemeClr val="tx1"/>
                </a:solidFill>
                <a:latin typeface="Arial" pitchFamily="34" charset="0"/>
                <a:ea typeface="MS PGothic" pitchFamily="34" charset="-128"/>
              </a:defRPr>
            </a:lvl2pPr>
            <a:lvl3pPr marL="1140357" indent="-228070" defTabSz="907534">
              <a:defRPr sz="1000">
                <a:solidFill>
                  <a:schemeClr val="tx1"/>
                </a:solidFill>
                <a:latin typeface="Arial" pitchFamily="34" charset="0"/>
                <a:ea typeface="MS PGothic" pitchFamily="34" charset="-128"/>
              </a:defRPr>
            </a:lvl3pPr>
            <a:lvl4pPr marL="1596500" indent="-228070" defTabSz="907534">
              <a:defRPr sz="1000">
                <a:solidFill>
                  <a:schemeClr val="tx1"/>
                </a:solidFill>
                <a:latin typeface="Arial" pitchFamily="34" charset="0"/>
                <a:ea typeface="MS PGothic" pitchFamily="34" charset="-128"/>
              </a:defRPr>
            </a:lvl4pPr>
            <a:lvl5pPr marL="2052642" indent="-228070" defTabSz="907534">
              <a:defRPr sz="1000">
                <a:solidFill>
                  <a:schemeClr val="tx1"/>
                </a:solidFill>
                <a:latin typeface="Arial" pitchFamily="34" charset="0"/>
                <a:ea typeface="MS PGothic" pitchFamily="34" charset="-128"/>
              </a:defRPr>
            </a:lvl5pPr>
            <a:lvl6pPr marL="2508785"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6pPr>
            <a:lvl7pPr marL="2964927"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7pPr>
            <a:lvl8pPr marL="3421071"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8pPr>
            <a:lvl9pPr marL="3877212"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9pPr>
          </a:lstStyle>
          <a:p>
            <a:fld id="{100BCC03-44C6-4A0D-A734-4C80C4C877C3}" type="slidenum">
              <a:rPr lang="en-US" sz="1800">
                <a:solidFill>
                  <a:prstClr val="black"/>
                </a:solidFill>
              </a:rPr>
              <a:pPr/>
              <a:t>12</a:t>
            </a:fld>
            <a:endParaRPr lang="en-US" sz="1800">
              <a:solidFill>
                <a:prstClr val="black"/>
              </a:solidFill>
            </a:endParaRPr>
          </a:p>
        </p:txBody>
      </p:sp>
      <p:sp>
        <p:nvSpPr>
          <p:cNvPr id="329731" name="Rectangle 2"/>
          <p:cNvSpPr>
            <a:spLocks noGrp="1" noRot="1" noChangeAspect="1" noChangeArrowheads="1" noTextEdit="1"/>
          </p:cNvSpPr>
          <p:nvPr>
            <p:ph type="sldImg"/>
          </p:nvPr>
        </p:nvSpPr>
        <p:spPr>
          <a:xfrm>
            <a:off x="404813" y="696913"/>
            <a:ext cx="6203950" cy="3490912"/>
          </a:xfrm>
          <a:ln/>
        </p:spPr>
      </p:sp>
      <p:sp>
        <p:nvSpPr>
          <p:cNvPr id="329732" name="Rectangle 3"/>
          <p:cNvSpPr>
            <a:spLocks noGrp="1" noChangeArrowheads="1"/>
          </p:cNvSpPr>
          <p:nvPr>
            <p:ph type="body" idx="1"/>
          </p:nvPr>
        </p:nvSpPr>
        <p:spPr>
          <a:xfrm>
            <a:off x="933764" y="4416631"/>
            <a:ext cx="5142875" cy="41829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2992376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7534">
              <a:defRPr sz="1000">
                <a:solidFill>
                  <a:schemeClr val="tx1"/>
                </a:solidFill>
                <a:latin typeface="Arial" pitchFamily="34" charset="0"/>
                <a:ea typeface="MS PGothic" pitchFamily="34" charset="-128"/>
              </a:defRPr>
            </a:lvl1pPr>
            <a:lvl2pPr marL="741231" indent="-285089" defTabSz="907534">
              <a:defRPr sz="1000">
                <a:solidFill>
                  <a:schemeClr val="tx1"/>
                </a:solidFill>
                <a:latin typeface="Arial" pitchFamily="34" charset="0"/>
                <a:ea typeface="MS PGothic" pitchFamily="34" charset="-128"/>
              </a:defRPr>
            </a:lvl2pPr>
            <a:lvl3pPr marL="1140357" indent="-228070" defTabSz="907534">
              <a:defRPr sz="1000">
                <a:solidFill>
                  <a:schemeClr val="tx1"/>
                </a:solidFill>
                <a:latin typeface="Arial" pitchFamily="34" charset="0"/>
                <a:ea typeface="MS PGothic" pitchFamily="34" charset="-128"/>
              </a:defRPr>
            </a:lvl3pPr>
            <a:lvl4pPr marL="1596500" indent="-228070" defTabSz="907534">
              <a:defRPr sz="1000">
                <a:solidFill>
                  <a:schemeClr val="tx1"/>
                </a:solidFill>
                <a:latin typeface="Arial" pitchFamily="34" charset="0"/>
                <a:ea typeface="MS PGothic" pitchFamily="34" charset="-128"/>
              </a:defRPr>
            </a:lvl4pPr>
            <a:lvl5pPr marL="2052642" indent="-228070" defTabSz="907534">
              <a:defRPr sz="1000">
                <a:solidFill>
                  <a:schemeClr val="tx1"/>
                </a:solidFill>
                <a:latin typeface="Arial" pitchFamily="34" charset="0"/>
                <a:ea typeface="MS PGothic" pitchFamily="34" charset="-128"/>
              </a:defRPr>
            </a:lvl5pPr>
            <a:lvl6pPr marL="2508785"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6pPr>
            <a:lvl7pPr marL="2964927"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7pPr>
            <a:lvl8pPr marL="3421071"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8pPr>
            <a:lvl9pPr marL="3877212"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9pPr>
          </a:lstStyle>
          <a:p>
            <a:fld id="{100BCC03-44C6-4A0D-A734-4C80C4C877C3}" type="slidenum">
              <a:rPr lang="en-US" sz="1800">
                <a:solidFill>
                  <a:prstClr val="black"/>
                </a:solidFill>
              </a:rPr>
              <a:pPr/>
              <a:t>13</a:t>
            </a:fld>
            <a:endParaRPr lang="en-US" sz="1800">
              <a:solidFill>
                <a:prstClr val="black"/>
              </a:solidFill>
            </a:endParaRPr>
          </a:p>
        </p:txBody>
      </p:sp>
      <p:sp>
        <p:nvSpPr>
          <p:cNvPr id="329731" name="Rectangle 2"/>
          <p:cNvSpPr>
            <a:spLocks noGrp="1" noRot="1" noChangeAspect="1" noChangeArrowheads="1" noTextEdit="1"/>
          </p:cNvSpPr>
          <p:nvPr>
            <p:ph type="sldImg"/>
          </p:nvPr>
        </p:nvSpPr>
        <p:spPr>
          <a:xfrm>
            <a:off x="404813" y="696913"/>
            <a:ext cx="6203950" cy="3490912"/>
          </a:xfrm>
          <a:ln/>
        </p:spPr>
      </p:sp>
      <p:sp>
        <p:nvSpPr>
          <p:cNvPr id="329732" name="Rectangle 3"/>
          <p:cNvSpPr>
            <a:spLocks noGrp="1" noChangeArrowheads="1"/>
          </p:cNvSpPr>
          <p:nvPr>
            <p:ph type="body" idx="1"/>
          </p:nvPr>
        </p:nvSpPr>
        <p:spPr>
          <a:xfrm>
            <a:off x="933764" y="4416631"/>
            <a:ext cx="5142875" cy="41829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154975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7534">
              <a:defRPr sz="1000">
                <a:solidFill>
                  <a:schemeClr val="tx1"/>
                </a:solidFill>
                <a:latin typeface="Arial" pitchFamily="34" charset="0"/>
                <a:ea typeface="MS PGothic" pitchFamily="34" charset="-128"/>
              </a:defRPr>
            </a:lvl1pPr>
            <a:lvl2pPr marL="741231" indent="-285089" defTabSz="907534">
              <a:defRPr sz="1000">
                <a:solidFill>
                  <a:schemeClr val="tx1"/>
                </a:solidFill>
                <a:latin typeface="Arial" pitchFamily="34" charset="0"/>
                <a:ea typeface="MS PGothic" pitchFamily="34" charset="-128"/>
              </a:defRPr>
            </a:lvl2pPr>
            <a:lvl3pPr marL="1140357" indent="-228070" defTabSz="907534">
              <a:defRPr sz="1000">
                <a:solidFill>
                  <a:schemeClr val="tx1"/>
                </a:solidFill>
                <a:latin typeface="Arial" pitchFamily="34" charset="0"/>
                <a:ea typeface="MS PGothic" pitchFamily="34" charset="-128"/>
              </a:defRPr>
            </a:lvl3pPr>
            <a:lvl4pPr marL="1596500" indent="-228070" defTabSz="907534">
              <a:defRPr sz="1000">
                <a:solidFill>
                  <a:schemeClr val="tx1"/>
                </a:solidFill>
                <a:latin typeface="Arial" pitchFamily="34" charset="0"/>
                <a:ea typeface="MS PGothic" pitchFamily="34" charset="-128"/>
              </a:defRPr>
            </a:lvl4pPr>
            <a:lvl5pPr marL="2052642" indent="-228070" defTabSz="907534">
              <a:defRPr sz="1000">
                <a:solidFill>
                  <a:schemeClr val="tx1"/>
                </a:solidFill>
                <a:latin typeface="Arial" pitchFamily="34" charset="0"/>
                <a:ea typeface="MS PGothic" pitchFamily="34" charset="-128"/>
              </a:defRPr>
            </a:lvl5pPr>
            <a:lvl6pPr marL="2508785"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6pPr>
            <a:lvl7pPr marL="2964927"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7pPr>
            <a:lvl8pPr marL="3421071"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8pPr>
            <a:lvl9pPr marL="3877212"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9pPr>
          </a:lstStyle>
          <a:p>
            <a:fld id="{100BCC03-44C6-4A0D-A734-4C80C4C877C3}" type="slidenum">
              <a:rPr lang="en-US" sz="1800">
                <a:solidFill>
                  <a:prstClr val="black"/>
                </a:solidFill>
              </a:rPr>
              <a:pPr/>
              <a:t>14</a:t>
            </a:fld>
            <a:endParaRPr lang="en-US" sz="1800">
              <a:solidFill>
                <a:prstClr val="black"/>
              </a:solidFill>
            </a:endParaRPr>
          </a:p>
        </p:txBody>
      </p:sp>
      <p:sp>
        <p:nvSpPr>
          <p:cNvPr id="329731" name="Rectangle 2"/>
          <p:cNvSpPr>
            <a:spLocks noGrp="1" noRot="1" noChangeAspect="1" noChangeArrowheads="1" noTextEdit="1"/>
          </p:cNvSpPr>
          <p:nvPr>
            <p:ph type="sldImg"/>
          </p:nvPr>
        </p:nvSpPr>
        <p:spPr>
          <a:xfrm>
            <a:off x="404813" y="696913"/>
            <a:ext cx="6203950" cy="3490912"/>
          </a:xfrm>
          <a:ln/>
        </p:spPr>
      </p:sp>
      <p:sp>
        <p:nvSpPr>
          <p:cNvPr id="329732" name="Rectangle 3"/>
          <p:cNvSpPr>
            <a:spLocks noGrp="1" noChangeArrowheads="1"/>
          </p:cNvSpPr>
          <p:nvPr>
            <p:ph type="body" idx="1"/>
          </p:nvPr>
        </p:nvSpPr>
        <p:spPr>
          <a:xfrm>
            <a:off x="933764" y="4416631"/>
            <a:ext cx="5142875" cy="41829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1209868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7534">
              <a:defRPr sz="1000">
                <a:solidFill>
                  <a:schemeClr val="tx1"/>
                </a:solidFill>
                <a:latin typeface="Arial" pitchFamily="34" charset="0"/>
                <a:ea typeface="MS PGothic" pitchFamily="34" charset="-128"/>
              </a:defRPr>
            </a:lvl1pPr>
            <a:lvl2pPr marL="741231" indent="-285089" defTabSz="907534">
              <a:defRPr sz="1000">
                <a:solidFill>
                  <a:schemeClr val="tx1"/>
                </a:solidFill>
                <a:latin typeface="Arial" pitchFamily="34" charset="0"/>
                <a:ea typeface="MS PGothic" pitchFamily="34" charset="-128"/>
              </a:defRPr>
            </a:lvl2pPr>
            <a:lvl3pPr marL="1140357" indent="-228070" defTabSz="907534">
              <a:defRPr sz="1000">
                <a:solidFill>
                  <a:schemeClr val="tx1"/>
                </a:solidFill>
                <a:latin typeface="Arial" pitchFamily="34" charset="0"/>
                <a:ea typeface="MS PGothic" pitchFamily="34" charset="-128"/>
              </a:defRPr>
            </a:lvl3pPr>
            <a:lvl4pPr marL="1596500" indent="-228070" defTabSz="907534">
              <a:defRPr sz="1000">
                <a:solidFill>
                  <a:schemeClr val="tx1"/>
                </a:solidFill>
                <a:latin typeface="Arial" pitchFamily="34" charset="0"/>
                <a:ea typeface="MS PGothic" pitchFamily="34" charset="-128"/>
              </a:defRPr>
            </a:lvl4pPr>
            <a:lvl5pPr marL="2052642" indent="-228070" defTabSz="907534">
              <a:defRPr sz="1000">
                <a:solidFill>
                  <a:schemeClr val="tx1"/>
                </a:solidFill>
                <a:latin typeface="Arial" pitchFamily="34" charset="0"/>
                <a:ea typeface="MS PGothic" pitchFamily="34" charset="-128"/>
              </a:defRPr>
            </a:lvl5pPr>
            <a:lvl6pPr marL="2508785"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6pPr>
            <a:lvl7pPr marL="2964927"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7pPr>
            <a:lvl8pPr marL="3421071"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8pPr>
            <a:lvl9pPr marL="3877212"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9pPr>
          </a:lstStyle>
          <a:p>
            <a:fld id="{100BCC03-44C6-4A0D-A734-4C80C4C877C3}" type="slidenum">
              <a:rPr lang="en-US" sz="1800">
                <a:solidFill>
                  <a:prstClr val="black"/>
                </a:solidFill>
              </a:rPr>
              <a:pPr/>
              <a:t>15</a:t>
            </a:fld>
            <a:endParaRPr lang="en-US" sz="1800">
              <a:solidFill>
                <a:prstClr val="black"/>
              </a:solidFill>
            </a:endParaRPr>
          </a:p>
        </p:txBody>
      </p:sp>
      <p:sp>
        <p:nvSpPr>
          <p:cNvPr id="329731" name="Rectangle 2"/>
          <p:cNvSpPr>
            <a:spLocks noGrp="1" noRot="1" noChangeAspect="1" noChangeArrowheads="1" noTextEdit="1"/>
          </p:cNvSpPr>
          <p:nvPr>
            <p:ph type="sldImg"/>
          </p:nvPr>
        </p:nvSpPr>
        <p:spPr>
          <a:xfrm>
            <a:off x="404813" y="696913"/>
            <a:ext cx="6203950" cy="3490912"/>
          </a:xfrm>
          <a:ln/>
        </p:spPr>
      </p:sp>
      <p:sp>
        <p:nvSpPr>
          <p:cNvPr id="329732" name="Rectangle 3"/>
          <p:cNvSpPr>
            <a:spLocks noGrp="1" noChangeArrowheads="1"/>
          </p:cNvSpPr>
          <p:nvPr>
            <p:ph type="body" idx="1"/>
          </p:nvPr>
        </p:nvSpPr>
        <p:spPr>
          <a:xfrm>
            <a:off x="933764" y="4416631"/>
            <a:ext cx="5142875" cy="41829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2480779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7534">
              <a:defRPr sz="1000">
                <a:solidFill>
                  <a:schemeClr val="tx1"/>
                </a:solidFill>
                <a:latin typeface="Arial" pitchFamily="34" charset="0"/>
                <a:ea typeface="MS PGothic" pitchFamily="34" charset="-128"/>
              </a:defRPr>
            </a:lvl1pPr>
            <a:lvl2pPr marL="741231" indent="-285089" defTabSz="907534">
              <a:defRPr sz="1000">
                <a:solidFill>
                  <a:schemeClr val="tx1"/>
                </a:solidFill>
                <a:latin typeface="Arial" pitchFamily="34" charset="0"/>
                <a:ea typeface="MS PGothic" pitchFamily="34" charset="-128"/>
              </a:defRPr>
            </a:lvl2pPr>
            <a:lvl3pPr marL="1140357" indent="-228070" defTabSz="907534">
              <a:defRPr sz="1000">
                <a:solidFill>
                  <a:schemeClr val="tx1"/>
                </a:solidFill>
                <a:latin typeface="Arial" pitchFamily="34" charset="0"/>
                <a:ea typeface="MS PGothic" pitchFamily="34" charset="-128"/>
              </a:defRPr>
            </a:lvl3pPr>
            <a:lvl4pPr marL="1596500" indent="-228070" defTabSz="907534">
              <a:defRPr sz="1000">
                <a:solidFill>
                  <a:schemeClr val="tx1"/>
                </a:solidFill>
                <a:latin typeface="Arial" pitchFamily="34" charset="0"/>
                <a:ea typeface="MS PGothic" pitchFamily="34" charset="-128"/>
              </a:defRPr>
            </a:lvl4pPr>
            <a:lvl5pPr marL="2052642" indent="-228070" defTabSz="907534">
              <a:defRPr sz="1000">
                <a:solidFill>
                  <a:schemeClr val="tx1"/>
                </a:solidFill>
                <a:latin typeface="Arial" pitchFamily="34" charset="0"/>
                <a:ea typeface="MS PGothic" pitchFamily="34" charset="-128"/>
              </a:defRPr>
            </a:lvl5pPr>
            <a:lvl6pPr marL="2508785"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6pPr>
            <a:lvl7pPr marL="2964927"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7pPr>
            <a:lvl8pPr marL="3421071"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8pPr>
            <a:lvl9pPr marL="3877212"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9pPr>
          </a:lstStyle>
          <a:p>
            <a:fld id="{100BCC03-44C6-4A0D-A734-4C80C4C877C3}" type="slidenum">
              <a:rPr lang="en-US" sz="1800">
                <a:solidFill>
                  <a:prstClr val="black"/>
                </a:solidFill>
              </a:rPr>
              <a:pPr/>
              <a:t>16</a:t>
            </a:fld>
            <a:endParaRPr lang="en-US" sz="1800">
              <a:solidFill>
                <a:prstClr val="black"/>
              </a:solidFill>
            </a:endParaRPr>
          </a:p>
        </p:txBody>
      </p:sp>
      <p:sp>
        <p:nvSpPr>
          <p:cNvPr id="329731" name="Rectangle 2"/>
          <p:cNvSpPr>
            <a:spLocks noGrp="1" noRot="1" noChangeAspect="1" noChangeArrowheads="1" noTextEdit="1"/>
          </p:cNvSpPr>
          <p:nvPr>
            <p:ph type="sldImg"/>
          </p:nvPr>
        </p:nvSpPr>
        <p:spPr>
          <a:xfrm>
            <a:off x="404813" y="696913"/>
            <a:ext cx="6203950" cy="3490912"/>
          </a:xfrm>
          <a:ln/>
        </p:spPr>
      </p:sp>
      <p:sp>
        <p:nvSpPr>
          <p:cNvPr id="329732" name="Rectangle 3"/>
          <p:cNvSpPr>
            <a:spLocks noGrp="1" noChangeArrowheads="1"/>
          </p:cNvSpPr>
          <p:nvPr>
            <p:ph type="body" idx="1"/>
          </p:nvPr>
        </p:nvSpPr>
        <p:spPr>
          <a:xfrm>
            <a:off x="933764" y="4416631"/>
            <a:ext cx="5142875" cy="41829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2347213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7534">
              <a:defRPr sz="1000">
                <a:solidFill>
                  <a:schemeClr val="tx1"/>
                </a:solidFill>
                <a:latin typeface="Arial" pitchFamily="34" charset="0"/>
                <a:ea typeface="MS PGothic" pitchFamily="34" charset="-128"/>
              </a:defRPr>
            </a:lvl1pPr>
            <a:lvl2pPr marL="741231" indent="-285089" defTabSz="907534">
              <a:defRPr sz="1000">
                <a:solidFill>
                  <a:schemeClr val="tx1"/>
                </a:solidFill>
                <a:latin typeface="Arial" pitchFamily="34" charset="0"/>
                <a:ea typeface="MS PGothic" pitchFamily="34" charset="-128"/>
              </a:defRPr>
            </a:lvl2pPr>
            <a:lvl3pPr marL="1140357" indent="-228070" defTabSz="907534">
              <a:defRPr sz="1000">
                <a:solidFill>
                  <a:schemeClr val="tx1"/>
                </a:solidFill>
                <a:latin typeface="Arial" pitchFamily="34" charset="0"/>
                <a:ea typeface="MS PGothic" pitchFamily="34" charset="-128"/>
              </a:defRPr>
            </a:lvl3pPr>
            <a:lvl4pPr marL="1596500" indent="-228070" defTabSz="907534">
              <a:defRPr sz="1000">
                <a:solidFill>
                  <a:schemeClr val="tx1"/>
                </a:solidFill>
                <a:latin typeface="Arial" pitchFamily="34" charset="0"/>
                <a:ea typeface="MS PGothic" pitchFamily="34" charset="-128"/>
              </a:defRPr>
            </a:lvl4pPr>
            <a:lvl5pPr marL="2052642" indent="-228070" defTabSz="907534">
              <a:defRPr sz="1000">
                <a:solidFill>
                  <a:schemeClr val="tx1"/>
                </a:solidFill>
                <a:latin typeface="Arial" pitchFamily="34" charset="0"/>
                <a:ea typeface="MS PGothic" pitchFamily="34" charset="-128"/>
              </a:defRPr>
            </a:lvl5pPr>
            <a:lvl6pPr marL="2508785"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6pPr>
            <a:lvl7pPr marL="2964927"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7pPr>
            <a:lvl8pPr marL="3421071"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8pPr>
            <a:lvl9pPr marL="3877212"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9pPr>
          </a:lstStyle>
          <a:p>
            <a:fld id="{100BCC03-44C6-4A0D-A734-4C80C4C877C3}" type="slidenum">
              <a:rPr lang="en-US" sz="1800">
                <a:solidFill>
                  <a:prstClr val="black"/>
                </a:solidFill>
              </a:rPr>
              <a:pPr/>
              <a:t>17</a:t>
            </a:fld>
            <a:endParaRPr lang="en-US" sz="1800">
              <a:solidFill>
                <a:prstClr val="black"/>
              </a:solidFill>
            </a:endParaRPr>
          </a:p>
        </p:txBody>
      </p:sp>
      <p:sp>
        <p:nvSpPr>
          <p:cNvPr id="329731" name="Rectangle 2"/>
          <p:cNvSpPr>
            <a:spLocks noGrp="1" noRot="1" noChangeAspect="1" noChangeArrowheads="1" noTextEdit="1"/>
          </p:cNvSpPr>
          <p:nvPr>
            <p:ph type="sldImg"/>
          </p:nvPr>
        </p:nvSpPr>
        <p:spPr>
          <a:xfrm>
            <a:off x="404813" y="696913"/>
            <a:ext cx="6203950" cy="3490912"/>
          </a:xfrm>
          <a:ln/>
        </p:spPr>
      </p:sp>
      <p:sp>
        <p:nvSpPr>
          <p:cNvPr id="329732" name="Rectangle 3"/>
          <p:cNvSpPr>
            <a:spLocks noGrp="1" noChangeArrowheads="1"/>
          </p:cNvSpPr>
          <p:nvPr>
            <p:ph type="body" idx="1"/>
          </p:nvPr>
        </p:nvSpPr>
        <p:spPr>
          <a:xfrm>
            <a:off x="933764" y="4416631"/>
            <a:ext cx="5142875" cy="41829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275578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7534">
              <a:defRPr sz="1000">
                <a:solidFill>
                  <a:schemeClr val="tx1"/>
                </a:solidFill>
                <a:latin typeface="Arial" pitchFamily="34" charset="0"/>
                <a:ea typeface="MS PGothic" pitchFamily="34" charset="-128"/>
              </a:defRPr>
            </a:lvl1pPr>
            <a:lvl2pPr marL="741231" indent="-285089" defTabSz="907534">
              <a:defRPr sz="1000">
                <a:solidFill>
                  <a:schemeClr val="tx1"/>
                </a:solidFill>
                <a:latin typeface="Arial" pitchFamily="34" charset="0"/>
                <a:ea typeface="MS PGothic" pitchFamily="34" charset="-128"/>
              </a:defRPr>
            </a:lvl2pPr>
            <a:lvl3pPr marL="1140357" indent="-228070" defTabSz="907534">
              <a:defRPr sz="1000">
                <a:solidFill>
                  <a:schemeClr val="tx1"/>
                </a:solidFill>
                <a:latin typeface="Arial" pitchFamily="34" charset="0"/>
                <a:ea typeface="MS PGothic" pitchFamily="34" charset="-128"/>
              </a:defRPr>
            </a:lvl3pPr>
            <a:lvl4pPr marL="1596500" indent="-228070" defTabSz="907534">
              <a:defRPr sz="1000">
                <a:solidFill>
                  <a:schemeClr val="tx1"/>
                </a:solidFill>
                <a:latin typeface="Arial" pitchFamily="34" charset="0"/>
                <a:ea typeface="MS PGothic" pitchFamily="34" charset="-128"/>
              </a:defRPr>
            </a:lvl4pPr>
            <a:lvl5pPr marL="2052642" indent="-228070" defTabSz="907534">
              <a:defRPr sz="1000">
                <a:solidFill>
                  <a:schemeClr val="tx1"/>
                </a:solidFill>
                <a:latin typeface="Arial" pitchFamily="34" charset="0"/>
                <a:ea typeface="MS PGothic" pitchFamily="34" charset="-128"/>
              </a:defRPr>
            </a:lvl5pPr>
            <a:lvl6pPr marL="2508785"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6pPr>
            <a:lvl7pPr marL="2964927"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7pPr>
            <a:lvl8pPr marL="3421071"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8pPr>
            <a:lvl9pPr marL="3877212"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9pPr>
          </a:lstStyle>
          <a:p>
            <a:fld id="{100BCC03-44C6-4A0D-A734-4C80C4C877C3}" type="slidenum">
              <a:rPr lang="en-US" sz="1800">
                <a:solidFill>
                  <a:prstClr val="black"/>
                </a:solidFill>
              </a:rPr>
              <a:pPr/>
              <a:t>18</a:t>
            </a:fld>
            <a:endParaRPr lang="en-US" sz="1800">
              <a:solidFill>
                <a:prstClr val="black"/>
              </a:solidFill>
            </a:endParaRPr>
          </a:p>
        </p:txBody>
      </p:sp>
      <p:sp>
        <p:nvSpPr>
          <p:cNvPr id="329731" name="Rectangle 2"/>
          <p:cNvSpPr>
            <a:spLocks noGrp="1" noRot="1" noChangeAspect="1" noChangeArrowheads="1" noTextEdit="1"/>
          </p:cNvSpPr>
          <p:nvPr>
            <p:ph type="sldImg"/>
          </p:nvPr>
        </p:nvSpPr>
        <p:spPr>
          <a:xfrm>
            <a:off x="404813" y="696913"/>
            <a:ext cx="6203950" cy="3490912"/>
          </a:xfrm>
          <a:ln/>
        </p:spPr>
      </p:sp>
      <p:sp>
        <p:nvSpPr>
          <p:cNvPr id="329732" name="Rectangle 3"/>
          <p:cNvSpPr>
            <a:spLocks noGrp="1" noChangeArrowheads="1"/>
          </p:cNvSpPr>
          <p:nvPr>
            <p:ph type="body" idx="1"/>
          </p:nvPr>
        </p:nvSpPr>
        <p:spPr>
          <a:xfrm>
            <a:off x="933764" y="4416631"/>
            <a:ext cx="5142875" cy="41829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19988475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gray">
          <a:xfrm>
            <a:off x="781051" y="774700"/>
            <a:ext cx="10629900" cy="4795838"/>
          </a:xfrm>
          <a:prstGeom prst="rect">
            <a:avLst/>
          </a:prstGeom>
          <a:solidFill>
            <a:schemeClr val="bg1"/>
          </a:solidFill>
          <a:ln w="12700" algn="ctr">
            <a:solidFill>
              <a:schemeClr val="accent1"/>
            </a:solidFill>
            <a:miter lim="800000"/>
            <a:headEnd/>
            <a:tailEnd/>
          </a:ln>
          <a:effectLst/>
        </p:spPr>
        <p:txBody>
          <a:bodyPr lIns="90000" tIns="90000" rIns="90000" bIns="90000" anchor="ctr"/>
          <a:lstStyle/>
          <a:p>
            <a:pPr marL="119063" indent="-119063" eaLnBrk="0" fontAlgn="base" hangingPunct="0">
              <a:spcBef>
                <a:spcPct val="50000"/>
              </a:spcBef>
              <a:spcAft>
                <a:spcPct val="0"/>
              </a:spcAft>
              <a:defRPr/>
            </a:pPr>
            <a:endParaRPr lang="en-GB" sz="1100" b="1" dirty="0">
              <a:solidFill>
                <a:prstClr val="black"/>
              </a:solidFill>
              <a:cs typeface="Arial" charset="0"/>
            </a:endParaRPr>
          </a:p>
        </p:txBody>
      </p:sp>
      <p:pic>
        <p:nvPicPr>
          <p:cNvPr id="5" name="Picture 5" descr="LLP logo with big space copy"/>
          <p:cNvPicPr>
            <a:picLocks noChangeAspect="1" noChangeArrowheads="1"/>
          </p:cNvPicPr>
          <p:nvPr/>
        </p:nvPicPr>
        <p:blipFill>
          <a:blip r:embed="rId2" cstate="print">
            <a:clrChange>
              <a:clrFrom>
                <a:srgbClr val="FFFFFF"/>
              </a:clrFrom>
              <a:clrTo>
                <a:srgbClr val="FFFFFF">
                  <a:alpha val="0"/>
                </a:srgbClr>
              </a:clrTo>
            </a:clrChange>
          </a:blip>
          <a:srcRect l="995" t="1778" b="59770"/>
          <a:stretch>
            <a:fillRect/>
          </a:stretch>
        </p:blipFill>
        <p:spPr bwMode="gray">
          <a:xfrm>
            <a:off x="1193801" y="6026150"/>
            <a:ext cx="1926167" cy="274638"/>
          </a:xfrm>
          <a:prstGeom prst="rect">
            <a:avLst/>
          </a:prstGeom>
          <a:noFill/>
          <a:ln w="9525">
            <a:noFill/>
            <a:miter lim="800000"/>
            <a:headEnd/>
            <a:tailEnd/>
          </a:ln>
        </p:spPr>
      </p:pic>
      <p:sp>
        <p:nvSpPr>
          <p:cNvPr id="6" name="Text Box 9"/>
          <p:cNvSpPr txBox="1">
            <a:spLocks noChangeArrowheads="1"/>
          </p:cNvSpPr>
          <p:nvPr/>
        </p:nvSpPr>
        <p:spPr bwMode="gray">
          <a:xfrm>
            <a:off x="1189567" y="4756151"/>
            <a:ext cx="1601400" cy="203133"/>
          </a:xfrm>
          <a:prstGeom prst="rect">
            <a:avLst/>
          </a:prstGeom>
          <a:noFill/>
          <a:ln w="12700" cap="rnd" algn="ctr">
            <a:noFill/>
            <a:miter lim="800000"/>
            <a:headEnd/>
            <a:tailEnd/>
          </a:ln>
          <a:effectLst/>
        </p:spPr>
        <p:txBody>
          <a:bodyPr wrap="none" lIns="0" tIns="0" rIns="0" bIns="0">
            <a:spAutoFit/>
          </a:bodyPr>
          <a:lstStyle/>
          <a:p>
            <a:pPr eaLnBrk="0" fontAlgn="base" hangingPunct="0">
              <a:lnSpc>
                <a:spcPct val="110000"/>
              </a:lnSpc>
              <a:spcBef>
                <a:spcPct val="0"/>
              </a:spcBef>
              <a:spcAft>
                <a:spcPct val="0"/>
              </a:spcAft>
              <a:defRPr/>
            </a:pPr>
            <a:r>
              <a:rPr lang="en-GB" sz="1200" dirty="0">
                <a:solidFill>
                  <a:prstClr val="black"/>
                </a:solidFill>
                <a:cs typeface="Arial" charset="0"/>
              </a:rPr>
              <a:t>Deloitte Consulting LLP</a:t>
            </a:r>
          </a:p>
        </p:txBody>
      </p:sp>
      <p:sp>
        <p:nvSpPr>
          <p:cNvPr id="3700739" name="Rectangle 3"/>
          <p:cNvSpPr>
            <a:spLocks noGrp="1" noChangeArrowheads="1"/>
          </p:cNvSpPr>
          <p:nvPr>
            <p:ph type="ctrTitle" sz="quarter"/>
          </p:nvPr>
        </p:nvSpPr>
        <p:spPr>
          <a:xfrm>
            <a:off x="1189567" y="2848422"/>
            <a:ext cx="8775700" cy="282129"/>
          </a:xfrm>
        </p:spPr>
        <p:txBody>
          <a:bodyPr/>
          <a:lstStyle>
            <a:lvl1pPr>
              <a:lnSpc>
                <a:spcPts val="2200"/>
              </a:lnSpc>
              <a:spcBef>
                <a:spcPct val="100000"/>
              </a:spcBef>
              <a:buClr>
                <a:schemeClr val="tx2"/>
              </a:buClr>
              <a:buSzPct val="85000"/>
              <a:buFont typeface="Wingdings" pitchFamily="2" charset="2"/>
              <a:buNone/>
              <a:defRPr sz="1800"/>
            </a:lvl1pPr>
          </a:lstStyle>
          <a:p>
            <a:r>
              <a:rPr lang="en-US" dirty="0"/>
              <a:t>Click to edit Master title style</a:t>
            </a:r>
          </a:p>
        </p:txBody>
      </p:sp>
      <p:sp>
        <p:nvSpPr>
          <p:cNvPr id="3700740" name="Rectangle 4"/>
          <p:cNvSpPr>
            <a:spLocks noGrp="1" noChangeArrowheads="1"/>
          </p:cNvSpPr>
          <p:nvPr>
            <p:ph type="subTitle" sz="quarter" idx="1"/>
          </p:nvPr>
        </p:nvSpPr>
        <p:spPr>
          <a:xfrm>
            <a:off x="1189568" y="3402014"/>
            <a:ext cx="8777817" cy="439737"/>
          </a:xfrm>
          <a:ln/>
        </p:spPr>
        <p:txBody>
          <a:bodyPr/>
          <a:lstStyle>
            <a:lvl1pPr>
              <a:lnSpc>
                <a:spcPts val="1600"/>
              </a:lnSpc>
              <a:spcBef>
                <a:spcPct val="15000"/>
              </a:spcBef>
              <a:buClrTx/>
              <a:buNone/>
              <a:defRPr sz="1400" b="1"/>
            </a:lvl1pPr>
          </a:lstStyle>
          <a:p>
            <a:r>
              <a:rPr lang="en-US" dirty="0"/>
              <a:t>Click to edit Master subtitle style</a:t>
            </a:r>
          </a:p>
        </p:txBody>
      </p:sp>
    </p:spTree>
    <p:extLst>
      <p:ext uri="{BB962C8B-B14F-4D97-AF65-F5344CB8AC3E}">
        <p14:creationId xmlns:p14="http://schemas.microsoft.com/office/powerpoint/2010/main" val="3573148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boxes - 3x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15"/>
          <p:cNvSpPr>
            <a:spLocks noGrp="1"/>
          </p:cNvSpPr>
          <p:nvPr>
            <p:ph type="body" sz="quarter" idx="11"/>
          </p:nvPr>
        </p:nvSpPr>
        <p:spPr>
          <a:xfrm>
            <a:off x="4340352" y="1399032"/>
            <a:ext cx="3474720" cy="4892040"/>
          </a:xfrm>
        </p:spPr>
        <p:txBody>
          <a:bodyPr/>
          <a:lstStyle>
            <a:lvl1pPr>
              <a:buNone/>
              <a:defRPr/>
            </a:lvl1pPr>
          </a:lstStyle>
          <a:p>
            <a:pPr lvl="0"/>
            <a:r>
              <a:rPr lang="en-US" dirty="0"/>
              <a:t>Click to edit</a:t>
            </a:r>
          </a:p>
          <a:p>
            <a:pPr lvl="0"/>
            <a:endParaRPr lang="en-US" dirty="0"/>
          </a:p>
        </p:txBody>
      </p:sp>
      <p:sp>
        <p:nvSpPr>
          <p:cNvPr id="8" name="Text Placeholder 15"/>
          <p:cNvSpPr>
            <a:spLocks noGrp="1"/>
          </p:cNvSpPr>
          <p:nvPr>
            <p:ph type="body" sz="quarter" idx="14"/>
          </p:nvPr>
        </p:nvSpPr>
        <p:spPr>
          <a:xfrm>
            <a:off x="524256" y="1399032"/>
            <a:ext cx="3474720" cy="4892040"/>
          </a:xfrm>
        </p:spPr>
        <p:txBody>
          <a:bodyPr/>
          <a:lstStyle>
            <a:lvl1pPr>
              <a:buNone/>
              <a:defRPr/>
            </a:lvl1pPr>
          </a:lstStyle>
          <a:p>
            <a:pPr lvl="0"/>
            <a:r>
              <a:rPr lang="en-US" dirty="0"/>
              <a:t>Click to edit</a:t>
            </a:r>
          </a:p>
          <a:p>
            <a:pPr lvl="0"/>
            <a:endParaRPr lang="en-US" dirty="0"/>
          </a:p>
        </p:txBody>
      </p:sp>
      <p:sp>
        <p:nvSpPr>
          <p:cNvPr id="13" name="Text Placeholder 15"/>
          <p:cNvSpPr>
            <a:spLocks noGrp="1"/>
          </p:cNvSpPr>
          <p:nvPr>
            <p:ph type="body" sz="quarter" idx="16"/>
          </p:nvPr>
        </p:nvSpPr>
        <p:spPr>
          <a:xfrm>
            <a:off x="8168640" y="1399032"/>
            <a:ext cx="3474720" cy="4892040"/>
          </a:xfrm>
        </p:spPr>
        <p:txBody>
          <a:bodyPr/>
          <a:lstStyle>
            <a:lvl1pPr>
              <a:buNone/>
              <a:defRPr/>
            </a:lvl1pPr>
          </a:lstStyle>
          <a:p>
            <a:pPr lvl="0"/>
            <a:r>
              <a:rPr lang="en-US" dirty="0"/>
              <a:t>Click to edit</a:t>
            </a:r>
          </a:p>
          <a:p>
            <a:pPr lvl="0"/>
            <a:endParaRPr lang="en-US" dirty="0"/>
          </a:p>
        </p:txBody>
      </p:sp>
    </p:spTree>
    <p:extLst>
      <p:ext uri="{BB962C8B-B14F-4D97-AF65-F5344CB8AC3E}">
        <p14:creationId xmlns:p14="http://schemas.microsoft.com/office/powerpoint/2010/main" val="932070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boxe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524256" y="1399032"/>
            <a:ext cx="5352288" cy="2057400"/>
          </a:xfrm>
        </p:spPr>
        <p:txBody>
          <a:bodyPr/>
          <a:lstStyle>
            <a:lvl1pPr marL="0" indent="0">
              <a:lnSpc>
                <a:spcPct val="95000"/>
              </a:lnSpc>
              <a:spcBef>
                <a:spcPts val="0"/>
              </a:spcBef>
              <a:buNone/>
              <a:defRPr b="0"/>
            </a:lvl1pPr>
          </a:lstStyle>
          <a:p>
            <a:pPr lvl="0"/>
            <a:r>
              <a:rPr lang="en-US" dirty="0"/>
              <a:t>Click to edit</a:t>
            </a:r>
          </a:p>
          <a:p>
            <a:pPr lvl="0"/>
            <a:endParaRPr lang="en-US" dirty="0"/>
          </a:p>
        </p:txBody>
      </p:sp>
      <p:sp>
        <p:nvSpPr>
          <p:cNvPr id="9" name="Text Placeholder 15"/>
          <p:cNvSpPr>
            <a:spLocks noGrp="1"/>
          </p:cNvSpPr>
          <p:nvPr>
            <p:ph type="body" sz="quarter" idx="15"/>
          </p:nvPr>
        </p:nvSpPr>
        <p:spPr>
          <a:xfrm>
            <a:off x="6315456" y="1399032"/>
            <a:ext cx="5352288" cy="2057400"/>
          </a:xfrm>
        </p:spPr>
        <p:txBody>
          <a:bodyPr/>
          <a:lstStyle>
            <a:lvl1pPr marL="0" indent="0">
              <a:lnSpc>
                <a:spcPct val="95000"/>
              </a:lnSpc>
              <a:spcBef>
                <a:spcPts val="0"/>
              </a:spcBef>
              <a:buNone/>
              <a:defRPr b="0"/>
            </a:lvl1pPr>
          </a:lstStyle>
          <a:p>
            <a:pPr lvl="0"/>
            <a:r>
              <a:rPr lang="en-US" dirty="0"/>
              <a:t>Click to edit</a:t>
            </a:r>
          </a:p>
          <a:p>
            <a:pPr lvl="0"/>
            <a:endParaRPr lang="en-US" dirty="0"/>
          </a:p>
        </p:txBody>
      </p:sp>
      <p:sp>
        <p:nvSpPr>
          <p:cNvPr id="10" name="Text Placeholder 15"/>
          <p:cNvSpPr>
            <a:spLocks noGrp="1"/>
          </p:cNvSpPr>
          <p:nvPr>
            <p:ph type="body" sz="quarter" idx="16"/>
          </p:nvPr>
        </p:nvSpPr>
        <p:spPr>
          <a:xfrm>
            <a:off x="524256" y="4041648"/>
            <a:ext cx="5340096" cy="2057400"/>
          </a:xfrm>
        </p:spPr>
        <p:txBody>
          <a:bodyPr/>
          <a:lstStyle>
            <a:lvl1pPr marL="0" indent="0">
              <a:lnSpc>
                <a:spcPct val="95000"/>
              </a:lnSpc>
              <a:spcBef>
                <a:spcPts val="0"/>
              </a:spcBef>
              <a:buNone/>
              <a:defRPr b="0"/>
            </a:lvl1pPr>
          </a:lstStyle>
          <a:p>
            <a:pPr lvl="0"/>
            <a:r>
              <a:rPr lang="en-US" dirty="0"/>
              <a:t>Click to edit</a:t>
            </a:r>
          </a:p>
          <a:p>
            <a:pPr lvl="0"/>
            <a:endParaRPr lang="en-US" dirty="0"/>
          </a:p>
        </p:txBody>
      </p:sp>
      <p:sp>
        <p:nvSpPr>
          <p:cNvPr id="11" name="Text Placeholder 15"/>
          <p:cNvSpPr>
            <a:spLocks noGrp="1"/>
          </p:cNvSpPr>
          <p:nvPr>
            <p:ph type="body" sz="quarter" idx="17"/>
          </p:nvPr>
        </p:nvSpPr>
        <p:spPr>
          <a:xfrm>
            <a:off x="6315456" y="4041648"/>
            <a:ext cx="5340096" cy="2057400"/>
          </a:xfrm>
        </p:spPr>
        <p:txBody>
          <a:bodyPr/>
          <a:lstStyle>
            <a:lvl1pPr marL="0" indent="0">
              <a:lnSpc>
                <a:spcPct val="95000"/>
              </a:lnSpc>
              <a:spcBef>
                <a:spcPts val="0"/>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17762480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boxes - 3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524256" y="1399032"/>
            <a:ext cx="3474720" cy="2249424"/>
          </a:xfrm>
        </p:spPr>
        <p:txBody>
          <a:bodyPr/>
          <a:lstStyle>
            <a:lvl1pPr marL="0" indent="0">
              <a:lnSpc>
                <a:spcPct val="95000"/>
              </a:lnSpc>
              <a:spcBef>
                <a:spcPts val="0"/>
              </a:spcBef>
              <a:buNone/>
              <a:defRPr b="1"/>
            </a:lvl1pPr>
          </a:lstStyle>
          <a:p>
            <a:pPr lvl="0"/>
            <a:r>
              <a:rPr lang="en-US" dirty="0"/>
              <a:t>Click to edit</a:t>
            </a:r>
          </a:p>
          <a:p>
            <a:pPr lvl="0"/>
            <a:endParaRPr lang="en-US" dirty="0"/>
          </a:p>
        </p:txBody>
      </p:sp>
      <p:sp>
        <p:nvSpPr>
          <p:cNvPr id="9" name="Text Placeholder 15"/>
          <p:cNvSpPr>
            <a:spLocks noGrp="1"/>
          </p:cNvSpPr>
          <p:nvPr>
            <p:ph type="body" sz="quarter" idx="15"/>
          </p:nvPr>
        </p:nvSpPr>
        <p:spPr>
          <a:xfrm>
            <a:off x="4340352" y="1399032"/>
            <a:ext cx="3474720" cy="2249424"/>
          </a:xfrm>
        </p:spPr>
        <p:txBody>
          <a:bodyPr/>
          <a:lstStyle>
            <a:lvl1pPr marL="0" indent="0">
              <a:lnSpc>
                <a:spcPct val="95000"/>
              </a:lnSpc>
              <a:spcBef>
                <a:spcPts val="0"/>
              </a:spcBef>
              <a:buNone/>
              <a:defRPr b="1"/>
            </a:lvl1pPr>
          </a:lstStyle>
          <a:p>
            <a:pPr lvl="0"/>
            <a:r>
              <a:rPr lang="en-US" dirty="0"/>
              <a:t>Click to edit</a:t>
            </a:r>
          </a:p>
          <a:p>
            <a:pPr lvl="0"/>
            <a:endParaRPr lang="en-US" dirty="0"/>
          </a:p>
        </p:txBody>
      </p:sp>
      <p:sp>
        <p:nvSpPr>
          <p:cNvPr id="12" name="Text Placeholder 15"/>
          <p:cNvSpPr>
            <a:spLocks noGrp="1"/>
          </p:cNvSpPr>
          <p:nvPr>
            <p:ph type="body" sz="quarter" idx="22"/>
          </p:nvPr>
        </p:nvSpPr>
        <p:spPr>
          <a:xfrm>
            <a:off x="8168640" y="1399032"/>
            <a:ext cx="3474720" cy="2249424"/>
          </a:xfrm>
        </p:spPr>
        <p:txBody>
          <a:bodyPr/>
          <a:lstStyle>
            <a:lvl1pPr marL="0" indent="0">
              <a:lnSpc>
                <a:spcPct val="95000"/>
              </a:lnSpc>
              <a:spcBef>
                <a:spcPts val="0"/>
              </a:spcBef>
              <a:buNone/>
              <a:defRPr b="1"/>
            </a:lvl1pPr>
          </a:lstStyle>
          <a:p>
            <a:pPr lvl="0"/>
            <a:r>
              <a:rPr lang="en-US" dirty="0"/>
              <a:t>Click to edit</a:t>
            </a:r>
          </a:p>
          <a:p>
            <a:pPr lvl="0"/>
            <a:endParaRPr lang="en-US" dirty="0"/>
          </a:p>
        </p:txBody>
      </p:sp>
      <p:sp>
        <p:nvSpPr>
          <p:cNvPr id="13" name="Text Placeholder 15"/>
          <p:cNvSpPr>
            <a:spLocks noGrp="1"/>
          </p:cNvSpPr>
          <p:nvPr>
            <p:ph type="body" sz="quarter" idx="23"/>
          </p:nvPr>
        </p:nvSpPr>
        <p:spPr>
          <a:xfrm>
            <a:off x="524256" y="4041839"/>
            <a:ext cx="3474720" cy="2249424"/>
          </a:xfrm>
        </p:spPr>
        <p:txBody>
          <a:bodyPr/>
          <a:lstStyle>
            <a:lvl1pPr marL="0" indent="0">
              <a:lnSpc>
                <a:spcPct val="95000"/>
              </a:lnSpc>
              <a:spcBef>
                <a:spcPts val="0"/>
              </a:spcBef>
              <a:buNone/>
              <a:defRPr b="1"/>
            </a:lvl1pPr>
          </a:lstStyle>
          <a:p>
            <a:pPr lvl="0"/>
            <a:r>
              <a:rPr lang="en-US" dirty="0"/>
              <a:t>Click to edit</a:t>
            </a:r>
          </a:p>
          <a:p>
            <a:pPr lvl="0"/>
            <a:endParaRPr lang="en-US" dirty="0"/>
          </a:p>
        </p:txBody>
      </p:sp>
      <p:sp>
        <p:nvSpPr>
          <p:cNvPr id="14" name="Text Placeholder 15"/>
          <p:cNvSpPr>
            <a:spLocks noGrp="1"/>
          </p:cNvSpPr>
          <p:nvPr>
            <p:ph type="body" sz="quarter" idx="24"/>
          </p:nvPr>
        </p:nvSpPr>
        <p:spPr>
          <a:xfrm>
            <a:off x="4340352" y="4041839"/>
            <a:ext cx="3474720" cy="2249424"/>
          </a:xfrm>
        </p:spPr>
        <p:txBody>
          <a:bodyPr/>
          <a:lstStyle>
            <a:lvl1pPr marL="0" indent="0">
              <a:lnSpc>
                <a:spcPct val="95000"/>
              </a:lnSpc>
              <a:spcBef>
                <a:spcPts val="0"/>
              </a:spcBef>
              <a:buNone/>
              <a:defRPr b="1"/>
            </a:lvl1pPr>
          </a:lstStyle>
          <a:p>
            <a:pPr lvl="0"/>
            <a:r>
              <a:rPr lang="en-US" dirty="0"/>
              <a:t>Click to edit</a:t>
            </a:r>
          </a:p>
          <a:p>
            <a:pPr lvl="0"/>
            <a:endParaRPr lang="en-US" dirty="0"/>
          </a:p>
        </p:txBody>
      </p:sp>
      <p:sp>
        <p:nvSpPr>
          <p:cNvPr id="15" name="Text Placeholder 15"/>
          <p:cNvSpPr>
            <a:spLocks noGrp="1"/>
          </p:cNvSpPr>
          <p:nvPr>
            <p:ph type="body" sz="quarter" idx="25"/>
          </p:nvPr>
        </p:nvSpPr>
        <p:spPr>
          <a:xfrm>
            <a:off x="8168640" y="4041839"/>
            <a:ext cx="3474720" cy="2249424"/>
          </a:xfrm>
        </p:spPr>
        <p:txBody>
          <a:bodyPr/>
          <a:lstStyle>
            <a:lvl1pPr marL="0" indent="0">
              <a:lnSpc>
                <a:spcPct val="95000"/>
              </a:lnSpc>
              <a:spcBef>
                <a:spcPts val="0"/>
              </a:spcBef>
              <a:buNone/>
              <a:defRPr b="1"/>
            </a:lvl1pPr>
          </a:lstStyle>
          <a:p>
            <a:pPr lvl="0"/>
            <a:r>
              <a:rPr lang="en-US" dirty="0"/>
              <a:t>Click to edit</a:t>
            </a:r>
          </a:p>
          <a:p>
            <a:pPr lvl="0"/>
            <a:endParaRPr lang="en-US" dirty="0"/>
          </a:p>
        </p:txBody>
      </p:sp>
    </p:spTree>
    <p:extLst>
      <p:ext uri="{BB962C8B-B14F-4D97-AF65-F5344CB8AC3E}">
        <p14:creationId xmlns:p14="http://schemas.microsoft.com/office/powerpoint/2010/main" val="1480825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eneric 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78666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55392" y="1152144"/>
            <a:ext cx="4230624" cy="1088136"/>
          </a:xfrm>
        </p:spPr>
        <p:txBody>
          <a:bodyPr/>
          <a:lstStyle>
            <a:lvl1pPr>
              <a:buNone/>
              <a:defRPr/>
            </a:lvl1pPr>
          </a:lstStyle>
          <a:p>
            <a:pPr lvl="0"/>
            <a:r>
              <a:rPr lang="en-US" dirty="0"/>
              <a:t>Click to edit</a:t>
            </a:r>
          </a:p>
        </p:txBody>
      </p:sp>
      <p:sp>
        <p:nvSpPr>
          <p:cNvPr id="16" name="Text Placeholder 14"/>
          <p:cNvSpPr>
            <a:spLocks noGrp="1"/>
          </p:cNvSpPr>
          <p:nvPr>
            <p:ph type="body" sz="quarter" idx="20"/>
          </p:nvPr>
        </p:nvSpPr>
        <p:spPr>
          <a:xfrm>
            <a:off x="2755392" y="2505456"/>
            <a:ext cx="4230624" cy="1088136"/>
          </a:xfrm>
        </p:spPr>
        <p:txBody>
          <a:bodyPr/>
          <a:lstStyle>
            <a:lvl1pPr>
              <a:buNone/>
              <a:defRPr/>
            </a:lvl1pPr>
          </a:lstStyle>
          <a:p>
            <a:pPr lvl="0"/>
            <a:r>
              <a:rPr lang="en-US" dirty="0"/>
              <a:t>Click to edit</a:t>
            </a:r>
          </a:p>
        </p:txBody>
      </p:sp>
      <p:sp>
        <p:nvSpPr>
          <p:cNvPr id="17" name="Text Placeholder 14"/>
          <p:cNvSpPr>
            <a:spLocks noGrp="1"/>
          </p:cNvSpPr>
          <p:nvPr>
            <p:ph type="body" sz="quarter" idx="21"/>
          </p:nvPr>
        </p:nvSpPr>
        <p:spPr>
          <a:xfrm>
            <a:off x="2755392" y="3858768"/>
            <a:ext cx="4230624" cy="1088136"/>
          </a:xfrm>
        </p:spPr>
        <p:txBody>
          <a:bodyPr/>
          <a:lstStyle>
            <a:lvl1pPr>
              <a:buNone/>
              <a:defRPr/>
            </a:lvl1pPr>
          </a:lstStyle>
          <a:p>
            <a:pPr lvl="0"/>
            <a:r>
              <a:rPr lang="en-US" dirty="0"/>
              <a:t>Click to edit</a:t>
            </a:r>
          </a:p>
        </p:txBody>
      </p:sp>
      <p:sp>
        <p:nvSpPr>
          <p:cNvPr id="18" name="Text Placeholder 14"/>
          <p:cNvSpPr>
            <a:spLocks noGrp="1"/>
          </p:cNvSpPr>
          <p:nvPr>
            <p:ph type="body" sz="quarter" idx="22"/>
          </p:nvPr>
        </p:nvSpPr>
        <p:spPr>
          <a:xfrm>
            <a:off x="2755392" y="5202936"/>
            <a:ext cx="4230624" cy="1088136"/>
          </a:xfrm>
        </p:spPr>
        <p:txBody>
          <a:bodyPr/>
          <a:lstStyle>
            <a:lvl1pPr>
              <a:buNone/>
              <a:defRPr/>
            </a:lvl1pPr>
          </a:lstStyle>
          <a:p>
            <a:pPr lvl="0"/>
            <a:r>
              <a:rPr lang="en-US" dirty="0"/>
              <a:t>Click to edit</a:t>
            </a:r>
          </a:p>
        </p:txBody>
      </p:sp>
      <p:sp>
        <p:nvSpPr>
          <p:cNvPr id="21" name="Text Placeholder 14"/>
          <p:cNvSpPr>
            <a:spLocks noGrp="1"/>
          </p:cNvSpPr>
          <p:nvPr>
            <p:ph type="body" sz="quarter" idx="23"/>
          </p:nvPr>
        </p:nvSpPr>
        <p:spPr>
          <a:xfrm>
            <a:off x="7437120" y="1152144"/>
            <a:ext cx="4230624" cy="1088136"/>
          </a:xfrm>
        </p:spPr>
        <p:txBody>
          <a:bodyPr/>
          <a:lstStyle>
            <a:lvl1pPr>
              <a:buNone/>
              <a:defRPr/>
            </a:lvl1pPr>
          </a:lstStyle>
          <a:p>
            <a:pPr lvl="0"/>
            <a:r>
              <a:rPr lang="en-US" dirty="0"/>
              <a:t>Click </a:t>
            </a:r>
            <a:r>
              <a:rPr lang="en-US"/>
              <a:t>to edit</a:t>
            </a:r>
            <a:endParaRPr lang="en-US" dirty="0"/>
          </a:p>
        </p:txBody>
      </p:sp>
      <p:sp>
        <p:nvSpPr>
          <p:cNvPr id="22" name="Text Placeholder 14"/>
          <p:cNvSpPr>
            <a:spLocks noGrp="1"/>
          </p:cNvSpPr>
          <p:nvPr>
            <p:ph type="body" sz="quarter" idx="24"/>
          </p:nvPr>
        </p:nvSpPr>
        <p:spPr>
          <a:xfrm>
            <a:off x="7437120" y="2505456"/>
            <a:ext cx="4230624" cy="1088136"/>
          </a:xfrm>
        </p:spPr>
        <p:txBody>
          <a:bodyPr/>
          <a:lstStyle>
            <a:lvl1pPr>
              <a:buNone/>
              <a:defRPr/>
            </a:lvl1pPr>
          </a:lstStyle>
          <a:p>
            <a:pPr lvl="0"/>
            <a:r>
              <a:rPr lang="en-US" dirty="0"/>
              <a:t>Click to edit</a:t>
            </a:r>
          </a:p>
        </p:txBody>
      </p:sp>
      <p:sp>
        <p:nvSpPr>
          <p:cNvPr id="23" name="Text Placeholder 14"/>
          <p:cNvSpPr>
            <a:spLocks noGrp="1"/>
          </p:cNvSpPr>
          <p:nvPr>
            <p:ph type="body" sz="quarter" idx="25"/>
          </p:nvPr>
        </p:nvSpPr>
        <p:spPr>
          <a:xfrm>
            <a:off x="7437120" y="3858768"/>
            <a:ext cx="4230624" cy="1088136"/>
          </a:xfrm>
        </p:spPr>
        <p:txBody>
          <a:bodyPr/>
          <a:lstStyle>
            <a:lvl1pPr>
              <a:buNone/>
              <a:defRPr/>
            </a:lvl1pPr>
          </a:lstStyle>
          <a:p>
            <a:pPr lvl="0"/>
            <a:r>
              <a:rPr lang="en-US" dirty="0"/>
              <a:t>Click to edit</a:t>
            </a:r>
          </a:p>
        </p:txBody>
      </p:sp>
      <p:sp>
        <p:nvSpPr>
          <p:cNvPr id="24" name="Text Placeholder 14"/>
          <p:cNvSpPr>
            <a:spLocks noGrp="1"/>
          </p:cNvSpPr>
          <p:nvPr>
            <p:ph type="body" sz="quarter" idx="26"/>
          </p:nvPr>
        </p:nvSpPr>
        <p:spPr>
          <a:xfrm>
            <a:off x="7437120" y="5202936"/>
            <a:ext cx="4230624" cy="1088136"/>
          </a:xfrm>
        </p:spPr>
        <p:txBody>
          <a:bodyPr/>
          <a:lstStyle>
            <a:lvl1pPr>
              <a:buNone/>
              <a:defRPr/>
            </a:lvl1pPr>
          </a:lstStyle>
          <a:p>
            <a:pPr lvl="0"/>
            <a:r>
              <a:rPr lang="en-US" dirty="0"/>
              <a:t>Click to edit</a:t>
            </a:r>
          </a:p>
        </p:txBody>
      </p:sp>
    </p:spTree>
    <p:extLst>
      <p:ext uri="{BB962C8B-B14F-4D97-AF65-F5344CB8AC3E}">
        <p14:creationId xmlns:p14="http://schemas.microsoft.com/office/powerpoint/2010/main" val="9966301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 points - 5 points 2 columns/poi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1060704" y="1289304"/>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9" name="Text Placeholder 15"/>
          <p:cNvSpPr>
            <a:spLocks noGrp="1"/>
          </p:cNvSpPr>
          <p:nvPr>
            <p:ph type="body" sz="quarter" idx="15"/>
          </p:nvPr>
        </p:nvSpPr>
        <p:spPr>
          <a:xfrm>
            <a:off x="6620256" y="1289304"/>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10" name="Text Placeholder 15"/>
          <p:cNvSpPr>
            <a:spLocks noGrp="1"/>
          </p:cNvSpPr>
          <p:nvPr>
            <p:ph type="body" sz="quarter" idx="16"/>
          </p:nvPr>
        </p:nvSpPr>
        <p:spPr>
          <a:xfrm>
            <a:off x="1060704" y="2368296"/>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11" name="Text Placeholder 15"/>
          <p:cNvSpPr>
            <a:spLocks noGrp="1"/>
          </p:cNvSpPr>
          <p:nvPr>
            <p:ph type="body" sz="quarter" idx="17"/>
          </p:nvPr>
        </p:nvSpPr>
        <p:spPr>
          <a:xfrm>
            <a:off x="6620256" y="2368296"/>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14" name="Text Placeholder 15"/>
          <p:cNvSpPr>
            <a:spLocks noGrp="1"/>
          </p:cNvSpPr>
          <p:nvPr>
            <p:ph type="body" sz="quarter" idx="21"/>
          </p:nvPr>
        </p:nvSpPr>
        <p:spPr>
          <a:xfrm>
            <a:off x="1060704" y="3456432"/>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23" name="Text Placeholder 15"/>
          <p:cNvSpPr>
            <a:spLocks noGrp="1"/>
          </p:cNvSpPr>
          <p:nvPr>
            <p:ph type="body" sz="quarter" idx="23"/>
          </p:nvPr>
        </p:nvSpPr>
        <p:spPr>
          <a:xfrm>
            <a:off x="1060704" y="4535424"/>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28" name="Text Placeholder 15"/>
          <p:cNvSpPr>
            <a:spLocks noGrp="1"/>
          </p:cNvSpPr>
          <p:nvPr>
            <p:ph type="body" sz="quarter" idx="25"/>
          </p:nvPr>
        </p:nvSpPr>
        <p:spPr>
          <a:xfrm>
            <a:off x="1060704" y="5614416"/>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31" name="Text Placeholder 15"/>
          <p:cNvSpPr>
            <a:spLocks noGrp="1"/>
          </p:cNvSpPr>
          <p:nvPr>
            <p:ph type="body" sz="quarter" idx="27"/>
          </p:nvPr>
        </p:nvSpPr>
        <p:spPr>
          <a:xfrm>
            <a:off x="6620256" y="3456432"/>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34" name="Text Placeholder 15"/>
          <p:cNvSpPr>
            <a:spLocks noGrp="1"/>
          </p:cNvSpPr>
          <p:nvPr>
            <p:ph type="body" sz="quarter" idx="29"/>
          </p:nvPr>
        </p:nvSpPr>
        <p:spPr>
          <a:xfrm>
            <a:off x="6620256" y="4535424"/>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37" name="Text Placeholder 15"/>
          <p:cNvSpPr>
            <a:spLocks noGrp="1"/>
          </p:cNvSpPr>
          <p:nvPr>
            <p:ph type="body" sz="quarter" idx="31"/>
          </p:nvPr>
        </p:nvSpPr>
        <p:spPr>
          <a:xfrm>
            <a:off x="6620256" y="5614416"/>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1697027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 points - 5 points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1060704" y="1289304"/>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9" name="Text Placeholder 15"/>
          <p:cNvSpPr>
            <a:spLocks noGrp="1"/>
          </p:cNvSpPr>
          <p:nvPr>
            <p:ph type="body" sz="quarter" idx="15"/>
          </p:nvPr>
        </p:nvSpPr>
        <p:spPr>
          <a:xfrm>
            <a:off x="6851904" y="1289304"/>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10" name="Text Placeholder 15"/>
          <p:cNvSpPr>
            <a:spLocks noGrp="1"/>
          </p:cNvSpPr>
          <p:nvPr>
            <p:ph type="body" sz="quarter" idx="16"/>
          </p:nvPr>
        </p:nvSpPr>
        <p:spPr>
          <a:xfrm>
            <a:off x="1060704" y="2368296"/>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11" name="Text Placeholder 15"/>
          <p:cNvSpPr>
            <a:spLocks noGrp="1"/>
          </p:cNvSpPr>
          <p:nvPr>
            <p:ph type="body" sz="quarter" idx="17"/>
          </p:nvPr>
        </p:nvSpPr>
        <p:spPr>
          <a:xfrm>
            <a:off x="6851904" y="2368296"/>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14" name="Text Placeholder 15"/>
          <p:cNvSpPr>
            <a:spLocks noGrp="1"/>
          </p:cNvSpPr>
          <p:nvPr>
            <p:ph type="body" sz="quarter" idx="21"/>
          </p:nvPr>
        </p:nvSpPr>
        <p:spPr>
          <a:xfrm>
            <a:off x="1060704" y="3456432"/>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2821493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outlined in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15"/>
          <p:cNvSpPr>
            <a:spLocks noGrp="1"/>
          </p:cNvSpPr>
          <p:nvPr>
            <p:ph type="body" sz="quarter" idx="11"/>
          </p:nvPr>
        </p:nvSpPr>
        <p:spPr>
          <a:xfrm>
            <a:off x="3328416" y="1243584"/>
            <a:ext cx="2731008" cy="2103120"/>
          </a:xfrm>
          <a:solidFill>
            <a:srgbClr val="FFFFFF"/>
          </a:solidFill>
          <a:ln w="12700">
            <a:solidFill>
              <a:schemeClr val="accent1"/>
            </a:solidFill>
          </a:ln>
        </p:spPr>
        <p:txBody>
          <a:bodyPr lIns="73152" tIns="182880" rIns="73152" bIns="73152"/>
          <a:lstStyle>
            <a:lvl1pPr>
              <a:buNone/>
              <a:defRPr/>
            </a:lvl1pPr>
          </a:lstStyle>
          <a:p>
            <a:pPr lvl="0"/>
            <a:r>
              <a:rPr lang="en-US" dirty="0"/>
              <a:t>Click to edit</a:t>
            </a:r>
          </a:p>
          <a:p>
            <a:pPr lvl="0"/>
            <a:endParaRPr lang="en-US" dirty="0"/>
          </a:p>
        </p:txBody>
      </p:sp>
      <p:sp>
        <p:nvSpPr>
          <p:cNvPr id="8" name="Text Placeholder 15"/>
          <p:cNvSpPr>
            <a:spLocks noGrp="1"/>
          </p:cNvSpPr>
          <p:nvPr>
            <p:ph type="body" sz="quarter" idx="14"/>
          </p:nvPr>
        </p:nvSpPr>
        <p:spPr>
          <a:xfrm>
            <a:off x="524256" y="1243584"/>
            <a:ext cx="2731008" cy="2103120"/>
          </a:xfrm>
          <a:solidFill>
            <a:srgbClr val="FFFFFF"/>
          </a:solidFill>
          <a:ln w="12700">
            <a:solidFill>
              <a:schemeClr val="accent1"/>
            </a:solidFill>
          </a:ln>
        </p:spPr>
        <p:txBody>
          <a:bodyPr lIns="73152" tIns="182880" rIns="73152" bIns="73152"/>
          <a:lstStyle>
            <a:lvl1pPr>
              <a:buNone/>
              <a:defRPr/>
            </a:lvl1pPr>
          </a:lstStyle>
          <a:p>
            <a:pPr lvl="0"/>
            <a:r>
              <a:rPr lang="en-US" dirty="0"/>
              <a:t>Click to edit</a:t>
            </a:r>
          </a:p>
          <a:p>
            <a:pPr lvl="0"/>
            <a:endParaRPr lang="en-US" dirty="0"/>
          </a:p>
        </p:txBody>
      </p:sp>
      <p:sp>
        <p:nvSpPr>
          <p:cNvPr id="11" name="Text Placeholder 15"/>
          <p:cNvSpPr>
            <a:spLocks noGrp="1"/>
          </p:cNvSpPr>
          <p:nvPr>
            <p:ph type="body" sz="quarter" idx="15"/>
          </p:nvPr>
        </p:nvSpPr>
        <p:spPr>
          <a:xfrm>
            <a:off x="6132576" y="1243584"/>
            <a:ext cx="2731008" cy="2103120"/>
          </a:xfrm>
          <a:solidFill>
            <a:srgbClr val="FFFFFF"/>
          </a:solidFill>
          <a:ln w="12700">
            <a:solidFill>
              <a:schemeClr val="accent1"/>
            </a:solidFill>
          </a:ln>
        </p:spPr>
        <p:txBody>
          <a:bodyPr lIns="73152" tIns="182880" rIns="73152" bIns="73152"/>
          <a:lstStyle>
            <a:lvl1pPr>
              <a:buNone/>
              <a:defRPr/>
            </a:lvl1pPr>
          </a:lstStyle>
          <a:p>
            <a:pPr lvl="0"/>
            <a:r>
              <a:rPr lang="en-US" dirty="0"/>
              <a:t>Click to edit</a:t>
            </a:r>
          </a:p>
          <a:p>
            <a:pPr lvl="0"/>
            <a:endParaRPr lang="en-US" dirty="0"/>
          </a:p>
        </p:txBody>
      </p:sp>
      <p:sp>
        <p:nvSpPr>
          <p:cNvPr id="13" name="Text Placeholder 15"/>
          <p:cNvSpPr>
            <a:spLocks noGrp="1"/>
          </p:cNvSpPr>
          <p:nvPr>
            <p:ph type="body" sz="quarter" idx="17"/>
          </p:nvPr>
        </p:nvSpPr>
        <p:spPr>
          <a:xfrm>
            <a:off x="8936736" y="1243584"/>
            <a:ext cx="2731008" cy="2103120"/>
          </a:xfrm>
          <a:solidFill>
            <a:srgbClr val="FFFFFF"/>
          </a:solidFill>
          <a:ln w="12700">
            <a:solidFill>
              <a:schemeClr val="accent1"/>
            </a:solidFill>
          </a:ln>
        </p:spPr>
        <p:txBody>
          <a:bodyPr lIns="73152" tIns="182880" rIns="73152" bIns="73152"/>
          <a:lstStyle>
            <a:lvl1pPr>
              <a:buNone/>
              <a:defRPr/>
            </a:lvl1pPr>
          </a:lstStyle>
          <a:p>
            <a:pPr lvl="0"/>
            <a:r>
              <a:rPr lang="en-US" dirty="0"/>
              <a:t>Click to edit</a:t>
            </a:r>
          </a:p>
          <a:p>
            <a:pPr lvl="0"/>
            <a:endParaRPr lang="en-US" dirty="0"/>
          </a:p>
        </p:txBody>
      </p:sp>
    </p:spTree>
    <p:extLst>
      <p:ext uri="{BB962C8B-B14F-4D97-AF65-F5344CB8AC3E}">
        <p14:creationId xmlns:p14="http://schemas.microsoft.com/office/powerpoint/2010/main" val="6694990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evrons with text box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524256" y="1828800"/>
            <a:ext cx="2718816" cy="1591056"/>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9" name="Text Placeholder 15"/>
          <p:cNvSpPr>
            <a:spLocks noGrp="1"/>
          </p:cNvSpPr>
          <p:nvPr>
            <p:ph type="body" sz="quarter" idx="15"/>
          </p:nvPr>
        </p:nvSpPr>
        <p:spPr>
          <a:xfrm>
            <a:off x="3243072" y="1828800"/>
            <a:ext cx="2718816" cy="1591056"/>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2" name="Text Placeholder 15"/>
          <p:cNvSpPr>
            <a:spLocks noGrp="1"/>
          </p:cNvSpPr>
          <p:nvPr>
            <p:ph type="body" sz="quarter" idx="22"/>
          </p:nvPr>
        </p:nvSpPr>
        <p:spPr>
          <a:xfrm>
            <a:off x="5949696" y="1828800"/>
            <a:ext cx="2718816" cy="1591056"/>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3" name="Text Placeholder 15"/>
          <p:cNvSpPr>
            <a:spLocks noGrp="1"/>
          </p:cNvSpPr>
          <p:nvPr>
            <p:ph type="body" sz="quarter" idx="23"/>
          </p:nvPr>
        </p:nvSpPr>
        <p:spPr>
          <a:xfrm>
            <a:off x="524256" y="4709160"/>
            <a:ext cx="5340096" cy="1591056"/>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4" name="Text Placeholder 15"/>
          <p:cNvSpPr>
            <a:spLocks noGrp="1"/>
          </p:cNvSpPr>
          <p:nvPr>
            <p:ph type="body" sz="quarter" idx="24"/>
          </p:nvPr>
        </p:nvSpPr>
        <p:spPr>
          <a:xfrm>
            <a:off x="6315456" y="4709160"/>
            <a:ext cx="5340096" cy="1591056"/>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0" name="Text Placeholder 15"/>
          <p:cNvSpPr>
            <a:spLocks noGrp="1"/>
          </p:cNvSpPr>
          <p:nvPr>
            <p:ph type="body" sz="quarter" idx="25"/>
          </p:nvPr>
        </p:nvSpPr>
        <p:spPr>
          <a:xfrm>
            <a:off x="8668512" y="1828800"/>
            <a:ext cx="2718816" cy="1591056"/>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28879081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15"/>
          <p:cNvSpPr>
            <a:spLocks noGrp="1"/>
          </p:cNvSpPr>
          <p:nvPr>
            <p:ph type="body" sz="quarter" idx="15"/>
          </p:nvPr>
        </p:nvSpPr>
        <p:spPr>
          <a:xfrm>
            <a:off x="6315456" y="1399032"/>
            <a:ext cx="5340096" cy="225856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1" name="Text Placeholder 15"/>
          <p:cNvSpPr>
            <a:spLocks noGrp="1"/>
          </p:cNvSpPr>
          <p:nvPr>
            <p:ph type="body" sz="quarter" idx="17"/>
          </p:nvPr>
        </p:nvSpPr>
        <p:spPr>
          <a:xfrm>
            <a:off x="6315456" y="4041648"/>
            <a:ext cx="5340096" cy="225856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3500643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rief Prefatory text">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2321985" y="2365376"/>
            <a:ext cx="7512049" cy="2487613"/>
          </a:xfrm>
          <a:prstGeom prst="rect">
            <a:avLst/>
          </a:prstGeom>
          <a:noFill/>
          <a:ln w="19050" algn="ctr">
            <a:noFill/>
            <a:miter lim="800000"/>
            <a:headEnd/>
            <a:tailEnd/>
          </a:ln>
        </p:spPr>
        <p:txBody>
          <a:bodyPr lIns="0" tIns="73152" rIns="0" bIns="73152"/>
          <a:lstStyle/>
          <a:p>
            <a:pPr fontAlgn="base">
              <a:lnSpc>
                <a:spcPct val="106000"/>
              </a:lnSpc>
              <a:spcBef>
                <a:spcPct val="80000"/>
              </a:spcBef>
              <a:spcAft>
                <a:spcPct val="0"/>
              </a:spcAft>
              <a:buClr>
                <a:prstClr val="black"/>
              </a:buClr>
              <a:buSzPct val="80000"/>
              <a:buFont typeface="Wingdings" pitchFamily="2" charset="2"/>
              <a:buNone/>
              <a:defRPr/>
            </a:pPr>
            <a:endParaRPr lang="en-US" sz="1100" b="1" dirty="0">
              <a:solidFill>
                <a:prstClr val="black"/>
              </a:solidFill>
              <a:cs typeface="Arial" charset="0"/>
            </a:endParaRPr>
          </a:p>
        </p:txBody>
      </p:sp>
      <p:sp>
        <p:nvSpPr>
          <p:cNvPr id="9" name="Text Placeholder 8"/>
          <p:cNvSpPr>
            <a:spLocks noGrp="1"/>
          </p:cNvSpPr>
          <p:nvPr>
            <p:ph type="body" sz="quarter" idx="10"/>
          </p:nvPr>
        </p:nvSpPr>
        <p:spPr>
          <a:xfrm>
            <a:off x="2328672" y="2368296"/>
            <a:ext cx="7510272" cy="2487168"/>
          </a:xfrm>
        </p:spPr>
        <p:txBody>
          <a:bodyPr tIns="73152" bIns="73152"/>
          <a:lstStyle>
            <a:lvl1pPr eaLnBrk="1" hangingPunct="1">
              <a:spcBef>
                <a:spcPct val="80000"/>
              </a:spcBef>
              <a:buClr>
                <a:schemeClr val="tx1"/>
              </a:buClr>
              <a:buSzPct val="80000"/>
              <a:buFont typeface="Wingdings" pitchFamily="2" charset="2"/>
              <a:buNone/>
              <a:defRPr/>
            </a:lvl1pPr>
            <a:lvl5pPr>
              <a:buNone/>
              <a:defRPr/>
            </a:lvl5pPr>
          </a:lstStyle>
          <a:p>
            <a:endParaRPr lang="en-US" dirty="0"/>
          </a:p>
        </p:txBody>
      </p:sp>
    </p:spTree>
    <p:extLst>
      <p:ext uri="{BB962C8B-B14F-4D97-AF65-F5344CB8AC3E}">
        <p14:creationId xmlns:p14="http://schemas.microsoft.com/office/powerpoint/2010/main" val="9405774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s - 3/slide with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1" name="Text Placeholder 15"/>
          <p:cNvSpPr>
            <a:spLocks noGrp="1"/>
          </p:cNvSpPr>
          <p:nvPr>
            <p:ph type="body" sz="quarter" idx="17"/>
          </p:nvPr>
        </p:nvSpPr>
        <p:spPr>
          <a:xfrm>
            <a:off x="524256" y="4270248"/>
            <a:ext cx="3511296" cy="202996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5" name="Text Placeholder 15"/>
          <p:cNvSpPr>
            <a:spLocks noGrp="1"/>
          </p:cNvSpPr>
          <p:nvPr>
            <p:ph type="body" sz="quarter" idx="19"/>
          </p:nvPr>
        </p:nvSpPr>
        <p:spPr>
          <a:xfrm>
            <a:off x="4346448" y="4270248"/>
            <a:ext cx="3511296" cy="202996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7" name="Text Placeholder 15"/>
          <p:cNvSpPr>
            <a:spLocks noGrp="1"/>
          </p:cNvSpPr>
          <p:nvPr>
            <p:ph type="body" sz="quarter" idx="20"/>
          </p:nvPr>
        </p:nvSpPr>
        <p:spPr>
          <a:xfrm>
            <a:off x="8168640" y="4270248"/>
            <a:ext cx="3511296" cy="202996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25546556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s - 2/slide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1" name="Text Placeholder 15"/>
          <p:cNvSpPr>
            <a:spLocks noGrp="1"/>
          </p:cNvSpPr>
          <p:nvPr>
            <p:ph type="body" sz="quarter" idx="17"/>
          </p:nvPr>
        </p:nvSpPr>
        <p:spPr>
          <a:xfrm>
            <a:off x="524256" y="4864608"/>
            <a:ext cx="5340096" cy="1088136"/>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17" name="Text Placeholder 15"/>
          <p:cNvSpPr>
            <a:spLocks noGrp="1"/>
          </p:cNvSpPr>
          <p:nvPr>
            <p:ph type="body" sz="quarter" idx="20"/>
          </p:nvPr>
        </p:nvSpPr>
        <p:spPr>
          <a:xfrm>
            <a:off x="6315456" y="4864608"/>
            <a:ext cx="5340096" cy="1088136"/>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30927718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antt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15"/>
          <p:cNvSpPr>
            <a:spLocks noGrp="1"/>
          </p:cNvSpPr>
          <p:nvPr>
            <p:ph type="body" sz="quarter" idx="17"/>
          </p:nvPr>
        </p:nvSpPr>
        <p:spPr>
          <a:xfrm>
            <a:off x="524256" y="1709928"/>
            <a:ext cx="4047744" cy="4434840"/>
          </a:xfrm>
        </p:spPr>
        <p:txBody>
          <a:bodyPr/>
          <a:lstStyle>
            <a:lvl1pPr marL="0" indent="0">
              <a:lnSpc>
                <a:spcPct val="106000"/>
              </a:lnSpc>
              <a:spcBef>
                <a:spcPts val="1056"/>
              </a:spcBef>
              <a:buNone/>
              <a:defRPr b="1"/>
            </a:lvl1pPr>
          </a:lstStyle>
          <a:p>
            <a:pPr lvl="0"/>
            <a:r>
              <a:rPr lang="en-US" dirty="0"/>
              <a:t>Click to edit</a:t>
            </a:r>
          </a:p>
          <a:p>
            <a:pPr lvl="0"/>
            <a:endParaRPr lang="en-US" dirty="0"/>
          </a:p>
        </p:txBody>
      </p:sp>
    </p:spTree>
    <p:extLst>
      <p:ext uri="{BB962C8B-B14F-4D97-AF65-F5344CB8AC3E}">
        <p14:creationId xmlns:p14="http://schemas.microsoft.com/office/powerpoint/2010/main" val="34383852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ichelangelo (to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3" name="Text Placeholder 15"/>
          <p:cNvSpPr>
            <a:spLocks noGrp="1"/>
          </p:cNvSpPr>
          <p:nvPr>
            <p:ph type="body" sz="quarter" idx="23"/>
          </p:nvPr>
        </p:nvSpPr>
        <p:spPr>
          <a:xfrm>
            <a:off x="524256" y="2898648"/>
            <a:ext cx="5352288" cy="339242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4" name="Text Placeholder 15"/>
          <p:cNvSpPr>
            <a:spLocks noGrp="1"/>
          </p:cNvSpPr>
          <p:nvPr>
            <p:ph type="body" sz="quarter" idx="24"/>
          </p:nvPr>
        </p:nvSpPr>
        <p:spPr>
          <a:xfrm>
            <a:off x="6315456" y="2898648"/>
            <a:ext cx="5352288" cy="339242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28863944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ichelangelo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Text Placeholder 15"/>
          <p:cNvSpPr>
            <a:spLocks noGrp="1"/>
          </p:cNvSpPr>
          <p:nvPr>
            <p:ph type="body" sz="quarter" idx="24"/>
          </p:nvPr>
        </p:nvSpPr>
        <p:spPr>
          <a:xfrm>
            <a:off x="6315456" y="1152144"/>
            <a:ext cx="5352288" cy="513892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35736711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sumes -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3" name="Text Placeholder 15"/>
          <p:cNvSpPr>
            <a:spLocks noGrp="1"/>
          </p:cNvSpPr>
          <p:nvPr>
            <p:ph type="body" sz="quarter" idx="23"/>
          </p:nvPr>
        </p:nvSpPr>
        <p:spPr>
          <a:xfrm>
            <a:off x="524256" y="2697480"/>
            <a:ext cx="5340096" cy="334670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4" name="Text Placeholder 15"/>
          <p:cNvSpPr>
            <a:spLocks noGrp="1"/>
          </p:cNvSpPr>
          <p:nvPr>
            <p:ph type="body" sz="quarter" idx="24"/>
          </p:nvPr>
        </p:nvSpPr>
        <p:spPr>
          <a:xfrm>
            <a:off x="6315456" y="2697480"/>
            <a:ext cx="5340096" cy="334670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9" name="Text Placeholder 15"/>
          <p:cNvSpPr>
            <a:spLocks noGrp="1"/>
          </p:cNvSpPr>
          <p:nvPr>
            <p:ph type="body" sz="quarter" idx="25"/>
          </p:nvPr>
        </p:nvSpPr>
        <p:spPr>
          <a:xfrm>
            <a:off x="1926336" y="1399033"/>
            <a:ext cx="3925824" cy="496033"/>
          </a:xfrm>
        </p:spPr>
        <p:txBody>
          <a:bodyPr lIns="54864" tIns="54864" rIns="54864" bIns="54864">
            <a:spAutoFit/>
          </a:bodyPr>
          <a:lstStyle>
            <a:lvl1pPr marL="0" indent="0">
              <a:lnSpc>
                <a:spcPct val="110000"/>
              </a:lnSpc>
              <a:spcBef>
                <a:spcPts val="132"/>
              </a:spcBef>
              <a:buNone/>
              <a:defRPr b="1" i="1"/>
            </a:lvl1pPr>
          </a:lstStyle>
          <a:p>
            <a:pPr lvl="0"/>
            <a:r>
              <a:rPr lang="en-US" dirty="0"/>
              <a:t>Click to edit</a:t>
            </a:r>
          </a:p>
          <a:p>
            <a:pPr lvl="0"/>
            <a:endParaRPr lang="en-US" dirty="0"/>
          </a:p>
        </p:txBody>
      </p:sp>
      <p:sp>
        <p:nvSpPr>
          <p:cNvPr id="10" name="Text Placeholder 15"/>
          <p:cNvSpPr>
            <a:spLocks noGrp="1"/>
          </p:cNvSpPr>
          <p:nvPr>
            <p:ph type="body" sz="quarter" idx="26"/>
          </p:nvPr>
        </p:nvSpPr>
        <p:spPr>
          <a:xfrm>
            <a:off x="7717536" y="1399033"/>
            <a:ext cx="3925824" cy="496033"/>
          </a:xfrm>
        </p:spPr>
        <p:txBody>
          <a:bodyPr lIns="54864" tIns="54864" rIns="54864" bIns="54864">
            <a:spAutoFit/>
          </a:bodyPr>
          <a:lstStyle>
            <a:lvl1pPr marL="0" indent="0">
              <a:lnSpc>
                <a:spcPct val="110000"/>
              </a:lnSpc>
              <a:spcBef>
                <a:spcPts val="132"/>
              </a:spcBef>
              <a:buNone/>
              <a:defRPr b="1" i="1"/>
            </a:lvl1pPr>
          </a:lstStyle>
          <a:p>
            <a:pPr lvl="0"/>
            <a:r>
              <a:rPr lang="en-US" dirty="0"/>
              <a:t>Click to edit</a:t>
            </a:r>
          </a:p>
          <a:p>
            <a:pPr lvl="0"/>
            <a:endParaRPr lang="en-US" dirty="0"/>
          </a:p>
        </p:txBody>
      </p:sp>
    </p:spTree>
    <p:extLst>
      <p:ext uri="{BB962C8B-B14F-4D97-AF65-F5344CB8AC3E}">
        <p14:creationId xmlns:p14="http://schemas.microsoft.com/office/powerpoint/2010/main" val="39095342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Resum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3" name="Text Placeholder 15"/>
          <p:cNvSpPr>
            <a:spLocks noGrp="1"/>
          </p:cNvSpPr>
          <p:nvPr>
            <p:ph type="body" sz="quarter" idx="23"/>
          </p:nvPr>
        </p:nvSpPr>
        <p:spPr>
          <a:xfrm>
            <a:off x="524256" y="2697480"/>
            <a:ext cx="5340096" cy="102412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4" name="Text Placeholder 15"/>
          <p:cNvSpPr>
            <a:spLocks noGrp="1"/>
          </p:cNvSpPr>
          <p:nvPr>
            <p:ph type="body" sz="quarter" idx="24"/>
          </p:nvPr>
        </p:nvSpPr>
        <p:spPr>
          <a:xfrm>
            <a:off x="6315456" y="2697480"/>
            <a:ext cx="5340096" cy="102412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9" name="Text Placeholder 15"/>
          <p:cNvSpPr>
            <a:spLocks noGrp="1"/>
          </p:cNvSpPr>
          <p:nvPr>
            <p:ph type="body" sz="quarter" idx="25"/>
          </p:nvPr>
        </p:nvSpPr>
        <p:spPr>
          <a:xfrm>
            <a:off x="1926336" y="1399032"/>
            <a:ext cx="3925824" cy="432426"/>
          </a:xfrm>
        </p:spPr>
        <p:txBody>
          <a:bodyPr lIns="54864" tIns="54864" rIns="54864" bIns="54864">
            <a:spAutoFit/>
          </a:bodyPr>
          <a:lstStyle>
            <a:lvl1pPr marL="0" indent="0">
              <a:lnSpc>
                <a:spcPct val="95000"/>
              </a:lnSpc>
              <a:spcBef>
                <a:spcPts val="0"/>
              </a:spcBef>
              <a:buNone/>
              <a:defRPr b="1" i="1"/>
            </a:lvl1pPr>
          </a:lstStyle>
          <a:p>
            <a:pPr lvl="0"/>
            <a:r>
              <a:rPr lang="en-US" dirty="0"/>
              <a:t>Click to edit</a:t>
            </a:r>
          </a:p>
          <a:p>
            <a:pPr lvl="0"/>
            <a:endParaRPr lang="en-US" dirty="0"/>
          </a:p>
        </p:txBody>
      </p:sp>
      <p:sp>
        <p:nvSpPr>
          <p:cNvPr id="10" name="Text Placeholder 15"/>
          <p:cNvSpPr>
            <a:spLocks noGrp="1"/>
          </p:cNvSpPr>
          <p:nvPr>
            <p:ph type="body" sz="quarter" idx="26"/>
          </p:nvPr>
        </p:nvSpPr>
        <p:spPr>
          <a:xfrm>
            <a:off x="7717536" y="1399032"/>
            <a:ext cx="3925824" cy="432426"/>
          </a:xfrm>
        </p:spPr>
        <p:txBody>
          <a:bodyPr lIns="54864" tIns="54864" rIns="54864" bIns="54864">
            <a:spAutoFit/>
          </a:bodyPr>
          <a:lstStyle>
            <a:lvl1pPr marL="0" indent="0">
              <a:lnSpc>
                <a:spcPct val="95000"/>
              </a:lnSpc>
              <a:spcBef>
                <a:spcPts val="0"/>
              </a:spcBef>
              <a:buNone/>
              <a:defRPr b="1" i="1"/>
            </a:lvl1pPr>
          </a:lstStyle>
          <a:p>
            <a:pPr lvl="0"/>
            <a:r>
              <a:rPr lang="en-US" dirty="0"/>
              <a:t>Click to edit</a:t>
            </a:r>
          </a:p>
          <a:p>
            <a:pPr lvl="0"/>
            <a:endParaRPr lang="en-US" dirty="0"/>
          </a:p>
        </p:txBody>
      </p:sp>
      <p:sp>
        <p:nvSpPr>
          <p:cNvPr id="16" name="Text Placeholder 15"/>
          <p:cNvSpPr>
            <a:spLocks noGrp="1"/>
          </p:cNvSpPr>
          <p:nvPr>
            <p:ph type="body" sz="quarter" idx="29"/>
          </p:nvPr>
        </p:nvSpPr>
        <p:spPr>
          <a:xfrm>
            <a:off x="524256" y="5202936"/>
            <a:ext cx="5340096" cy="1024128"/>
          </a:xfrm>
        </p:spPr>
        <p:txBody>
          <a:bodyPr/>
          <a:lstStyle>
            <a:lvl1pPr marL="0" indent="0">
              <a:lnSpc>
                <a:spcPct val="95000"/>
              </a:lnSpc>
              <a:spcBef>
                <a:spcPts val="0"/>
              </a:spcBef>
              <a:buNone/>
              <a:defRPr b="0"/>
            </a:lvl1pPr>
          </a:lstStyle>
          <a:p>
            <a:pPr lvl="0"/>
            <a:r>
              <a:rPr lang="en-US" dirty="0"/>
              <a:t>Click to edit</a:t>
            </a:r>
          </a:p>
          <a:p>
            <a:pPr lvl="0"/>
            <a:endParaRPr lang="en-US" dirty="0"/>
          </a:p>
        </p:txBody>
      </p:sp>
      <p:sp>
        <p:nvSpPr>
          <p:cNvPr id="17" name="Text Placeholder 15"/>
          <p:cNvSpPr>
            <a:spLocks noGrp="1"/>
          </p:cNvSpPr>
          <p:nvPr>
            <p:ph type="body" sz="quarter" idx="30"/>
          </p:nvPr>
        </p:nvSpPr>
        <p:spPr>
          <a:xfrm>
            <a:off x="6315456" y="5202936"/>
            <a:ext cx="5340096" cy="1024128"/>
          </a:xfrm>
        </p:spPr>
        <p:txBody>
          <a:bodyPr/>
          <a:lstStyle>
            <a:lvl1pPr marL="0" indent="0">
              <a:lnSpc>
                <a:spcPct val="95000"/>
              </a:lnSpc>
              <a:spcBef>
                <a:spcPts val="0"/>
              </a:spcBef>
              <a:buNone/>
              <a:defRPr b="0"/>
            </a:lvl1pPr>
          </a:lstStyle>
          <a:p>
            <a:pPr lvl="0"/>
            <a:r>
              <a:rPr lang="en-US" dirty="0"/>
              <a:t>Click to edit</a:t>
            </a:r>
          </a:p>
          <a:p>
            <a:pPr lvl="0"/>
            <a:endParaRPr lang="en-US" dirty="0"/>
          </a:p>
        </p:txBody>
      </p:sp>
      <p:sp>
        <p:nvSpPr>
          <p:cNvPr id="22" name="Text Placeholder 15"/>
          <p:cNvSpPr>
            <a:spLocks noGrp="1"/>
          </p:cNvSpPr>
          <p:nvPr>
            <p:ph type="body" sz="quarter" idx="33"/>
          </p:nvPr>
        </p:nvSpPr>
        <p:spPr>
          <a:xfrm>
            <a:off x="1926336" y="3904488"/>
            <a:ext cx="3925824" cy="432426"/>
          </a:xfrm>
        </p:spPr>
        <p:txBody>
          <a:bodyPr lIns="54864" tIns="54864" rIns="54864" bIns="54864">
            <a:spAutoFit/>
          </a:bodyPr>
          <a:lstStyle>
            <a:lvl1pPr marL="0" indent="0">
              <a:lnSpc>
                <a:spcPct val="95000"/>
              </a:lnSpc>
              <a:spcBef>
                <a:spcPts val="0"/>
              </a:spcBef>
              <a:buNone/>
              <a:defRPr b="1" i="1"/>
            </a:lvl1pPr>
          </a:lstStyle>
          <a:p>
            <a:pPr lvl="0"/>
            <a:r>
              <a:rPr lang="en-US" dirty="0"/>
              <a:t>Click to edit</a:t>
            </a:r>
          </a:p>
          <a:p>
            <a:pPr lvl="0"/>
            <a:endParaRPr lang="en-US" dirty="0"/>
          </a:p>
        </p:txBody>
      </p:sp>
      <p:sp>
        <p:nvSpPr>
          <p:cNvPr id="23" name="Text Placeholder 15"/>
          <p:cNvSpPr>
            <a:spLocks noGrp="1"/>
          </p:cNvSpPr>
          <p:nvPr>
            <p:ph type="body" sz="quarter" idx="34"/>
          </p:nvPr>
        </p:nvSpPr>
        <p:spPr>
          <a:xfrm>
            <a:off x="7717536" y="3904488"/>
            <a:ext cx="3925824" cy="432426"/>
          </a:xfrm>
        </p:spPr>
        <p:txBody>
          <a:bodyPr lIns="54864" tIns="54864" rIns="54864" bIns="54864">
            <a:spAutoFit/>
          </a:bodyPr>
          <a:lstStyle>
            <a:lvl1pPr marL="0" indent="0">
              <a:lnSpc>
                <a:spcPct val="95000"/>
              </a:lnSpc>
              <a:spcBef>
                <a:spcPts val="0"/>
              </a:spcBef>
              <a:buNone/>
              <a:defRPr b="1" i="1"/>
            </a:lvl1pPr>
          </a:lstStyle>
          <a:p>
            <a:pPr lvl="0"/>
            <a:r>
              <a:rPr lang="en-US" dirty="0"/>
              <a:t>Click to edit</a:t>
            </a:r>
          </a:p>
          <a:p>
            <a:pPr lvl="0"/>
            <a:endParaRPr lang="en-US" dirty="0"/>
          </a:p>
        </p:txBody>
      </p:sp>
    </p:spTree>
    <p:extLst>
      <p:ext uri="{BB962C8B-B14F-4D97-AF65-F5344CB8AC3E}">
        <p14:creationId xmlns:p14="http://schemas.microsoft.com/office/powerpoint/2010/main" val="28097074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Resumes - 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15"/>
          <p:cNvSpPr>
            <a:spLocks noGrp="1"/>
          </p:cNvSpPr>
          <p:nvPr>
            <p:ph type="body" sz="quarter" idx="25"/>
          </p:nvPr>
        </p:nvSpPr>
        <p:spPr>
          <a:xfrm>
            <a:off x="1792224" y="1097281"/>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
        <p:nvSpPr>
          <p:cNvPr id="10" name="Text Placeholder 15"/>
          <p:cNvSpPr>
            <a:spLocks noGrp="1"/>
          </p:cNvSpPr>
          <p:nvPr>
            <p:ph type="body" sz="quarter" idx="26"/>
          </p:nvPr>
        </p:nvSpPr>
        <p:spPr>
          <a:xfrm>
            <a:off x="7559040" y="1097281"/>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
        <p:nvSpPr>
          <p:cNvPr id="22" name="Text Placeholder 15"/>
          <p:cNvSpPr>
            <a:spLocks noGrp="1"/>
          </p:cNvSpPr>
          <p:nvPr>
            <p:ph type="body" sz="quarter" idx="33"/>
          </p:nvPr>
        </p:nvSpPr>
        <p:spPr>
          <a:xfrm>
            <a:off x="1792224" y="2414017"/>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
        <p:nvSpPr>
          <p:cNvPr id="23" name="Text Placeholder 15"/>
          <p:cNvSpPr>
            <a:spLocks noGrp="1"/>
          </p:cNvSpPr>
          <p:nvPr>
            <p:ph type="body" sz="quarter" idx="34"/>
          </p:nvPr>
        </p:nvSpPr>
        <p:spPr>
          <a:xfrm>
            <a:off x="7571232" y="2414017"/>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
        <p:nvSpPr>
          <p:cNvPr id="26" name="Text Placeholder 15"/>
          <p:cNvSpPr>
            <a:spLocks noGrp="1"/>
          </p:cNvSpPr>
          <p:nvPr>
            <p:ph type="body" sz="quarter" idx="37"/>
          </p:nvPr>
        </p:nvSpPr>
        <p:spPr>
          <a:xfrm>
            <a:off x="1792224" y="3739896"/>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
        <p:nvSpPr>
          <p:cNvPr id="27" name="Text Placeholder 15"/>
          <p:cNvSpPr>
            <a:spLocks noGrp="1"/>
          </p:cNvSpPr>
          <p:nvPr>
            <p:ph type="body" sz="quarter" idx="38"/>
          </p:nvPr>
        </p:nvSpPr>
        <p:spPr>
          <a:xfrm>
            <a:off x="7717536" y="3739896"/>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
        <p:nvSpPr>
          <p:cNvPr id="30" name="Text Placeholder 15"/>
          <p:cNvSpPr>
            <a:spLocks noGrp="1"/>
          </p:cNvSpPr>
          <p:nvPr>
            <p:ph type="body" sz="quarter" idx="41"/>
          </p:nvPr>
        </p:nvSpPr>
        <p:spPr>
          <a:xfrm>
            <a:off x="1792224" y="5056633"/>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
        <p:nvSpPr>
          <p:cNvPr id="31" name="Text Placeholder 15"/>
          <p:cNvSpPr>
            <a:spLocks noGrp="1"/>
          </p:cNvSpPr>
          <p:nvPr>
            <p:ph type="body" sz="quarter" idx="42"/>
          </p:nvPr>
        </p:nvSpPr>
        <p:spPr>
          <a:xfrm>
            <a:off x="7571232" y="5056633"/>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18825934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alification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524256" y="1399032"/>
            <a:ext cx="5352288" cy="220370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9" name="Text Placeholder 15"/>
          <p:cNvSpPr>
            <a:spLocks noGrp="1"/>
          </p:cNvSpPr>
          <p:nvPr>
            <p:ph type="body" sz="quarter" idx="15"/>
          </p:nvPr>
        </p:nvSpPr>
        <p:spPr>
          <a:xfrm>
            <a:off x="6315456" y="1399032"/>
            <a:ext cx="5352288" cy="220370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0" name="Text Placeholder 15"/>
          <p:cNvSpPr>
            <a:spLocks noGrp="1"/>
          </p:cNvSpPr>
          <p:nvPr>
            <p:ph type="body" sz="quarter" idx="16"/>
          </p:nvPr>
        </p:nvSpPr>
        <p:spPr>
          <a:xfrm>
            <a:off x="524256" y="4041648"/>
            <a:ext cx="5352288" cy="220370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1" name="Text Placeholder 15"/>
          <p:cNvSpPr>
            <a:spLocks noGrp="1"/>
          </p:cNvSpPr>
          <p:nvPr>
            <p:ph type="body" sz="quarter" idx="17"/>
          </p:nvPr>
        </p:nvSpPr>
        <p:spPr>
          <a:xfrm>
            <a:off x="6315456" y="4041648"/>
            <a:ext cx="5352288" cy="220370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40277237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2440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Longer Introductory text">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a:off x="522818" y="1154113"/>
            <a:ext cx="5353049" cy="5135562"/>
          </a:xfrm>
          <a:prstGeom prst="rect">
            <a:avLst/>
          </a:prstGeom>
          <a:noFill/>
          <a:ln w="9525" algn="ctr">
            <a:noFill/>
            <a:miter lim="800000"/>
            <a:headEnd/>
            <a:tailEnd/>
          </a:ln>
          <a:effectLst/>
        </p:spPr>
        <p:txBody>
          <a:bodyPr lIns="0" tIns="0" rIns="0" bIns="0"/>
          <a:lstStyle/>
          <a:p>
            <a:pPr fontAlgn="base">
              <a:lnSpc>
                <a:spcPct val="106000"/>
              </a:lnSpc>
              <a:spcBef>
                <a:spcPct val="80000"/>
              </a:spcBef>
              <a:spcAft>
                <a:spcPct val="0"/>
              </a:spcAft>
              <a:buClr>
                <a:prstClr val="black"/>
              </a:buClr>
              <a:buSzPct val="80000"/>
              <a:buFont typeface="Wingdings" pitchFamily="2" charset="2"/>
              <a:buNone/>
              <a:defRPr/>
            </a:pPr>
            <a:endParaRPr lang="en-US" sz="1000" dirty="0">
              <a:solidFill>
                <a:prstClr val="black"/>
              </a:solidFill>
              <a:cs typeface="Arial" charset="0"/>
            </a:endParaRPr>
          </a:p>
        </p:txBody>
      </p:sp>
      <p:sp>
        <p:nvSpPr>
          <p:cNvPr id="14" name="Text Placeholder 13"/>
          <p:cNvSpPr>
            <a:spLocks noGrp="1"/>
          </p:cNvSpPr>
          <p:nvPr>
            <p:ph type="body" sz="quarter" idx="10"/>
          </p:nvPr>
        </p:nvSpPr>
        <p:spPr>
          <a:xfrm>
            <a:off x="524256" y="1152144"/>
            <a:ext cx="5352288" cy="5138928"/>
          </a:xfrm>
        </p:spPr>
        <p:txBody>
          <a:bodyPr/>
          <a:lstStyle/>
          <a:p>
            <a:pPr lvl="0"/>
            <a:r>
              <a:rPr lang="en-US" dirty="0"/>
              <a:t>Click to edit</a:t>
            </a:r>
          </a:p>
        </p:txBody>
      </p:sp>
      <p:sp>
        <p:nvSpPr>
          <p:cNvPr id="16" name="Text Placeholder 15"/>
          <p:cNvSpPr>
            <a:spLocks noGrp="1"/>
          </p:cNvSpPr>
          <p:nvPr>
            <p:ph type="body" sz="quarter" idx="11"/>
          </p:nvPr>
        </p:nvSpPr>
        <p:spPr>
          <a:xfrm>
            <a:off x="6315456" y="1152144"/>
            <a:ext cx="5352288" cy="5138928"/>
          </a:xfrm>
        </p:spPr>
        <p:txBody>
          <a:bodyPr/>
          <a:lstStyle/>
          <a:p>
            <a:pPr lvl="0"/>
            <a:r>
              <a:rPr lang="en-US" dirty="0"/>
              <a:t>Click to edit</a:t>
            </a:r>
          </a:p>
        </p:txBody>
      </p:sp>
    </p:spTree>
    <p:extLst>
      <p:ext uri="{BB962C8B-B14F-4D97-AF65-F5344CB8AC3E}">
        <p14:creationId xmlns:p14="http://schemas.microsoft.com/office/powerpoint/2010/main" val="26257362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Text Placeholder 97"/>
          <p:cNvSpPr txBox="1">
            <a:spLocks/>
          </p:cNvSpPr>
          <p:nvPr userDrawn="1"/>
        </p:nvSpPr>
        <p:spPr>
          <a:xfrm>
            <a:off x="1056583" y="1177773"/>
            <a:ext cx="5340096" cy="1024128"/>
          </a:xfrm>
          <a:prstGeom prst="rect">
            <a:avLst/>
          </a:prstGeom>
        </p:spPr>
        <p:txBody>
          <a:bodyPr/>
          <a:lstStyle/>
          <a:p>
            <a:pPr marL="169863" lvl="1" indent="-168275" fontAlgn="base">
              <a:lnSpc>
                <a:spcPct val="106000"/>
              </a:lnSpc>
              <a:spcBef>
                <a:spcPct val="80000"/>
              </a:spcBef>
              <a:spcAft>
                <a:spcPct val="0"/>
              </a:spcAft>
              <a:buClr>
                <a:srgbClr val="000000"/>
              </a:buClr>
              <a:buFont typeface="Wingdings 2" pitchFamily="18" charset="2"/>
              <a:buChar char="¡"/>
              <a:defRPr/>
            </a:pPr>
            <a:r>
              <a:rPr lang="en-US" sz="1100" dirty="0">
                <a:solidFill>
                  <a:srgbClr val="000000"/>
                </a:solidFill>
                <a:cs typeface="Arial" charset="0"/>
              </a:rPr>
              <a:t>Bullet</a:t>
            </a:r>
          </a:p>
        </p:txBody>
      </p:sp>
    </p:spTree>
    <p:extLst>
      <p:ext uri="{BB962C8B-B14F-4D97-AF65-F5344CB8AC3E}">
        <p14:creationId xmlns:p14="http://schemas.microsoft.com/office/powerpoint/2010/main" val="7349440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55392" y="1152144"/>
            <a:ext cx="4230624" cy="1088136"/>
          </a:xfrm>
        </p:spPr>
        <p:txBody>
          <a:bodyPr/>
          <a:lstStyle>
            <a:lvl1pPr>
              <a:buNone/>
              <a:defRPr/>
            </a:lvl1pPr>
          </a:lstStyle>
          <a:p>
            <a:pPr lvl="0"/>
            <a:r>
              <a:rPr lang="en-US" dirty="0"/>
              <a:t>Click to edit</a:t>
            </a:r>
          </a:p>
        </p:txBody>
      </p:sp>
      <p:sp>
        <p:nvSpPr>
          <p:cNvPr id="16" name="Text Placeholder 14"/>
          <p:cNvSpPr>
            <a:spLocks noGrp="1"/>
          </p:cNvSpPr>
          <p:nvPr>
            <p:ph type="body" sz="quarter" idx="20"/>
          </p:nvPr>
        </p:nvSpPr>
        <p:spPr>
          <a:xfrm>
            <a:off x="2755392" y="2505456"/>
            <a:ext cx="4230624" cy="1088136"/>
          </a:xfrm>
        </p:spPr>
        <p:txBody>
          <a:bodyPr/>
          <a:lstStyle>
            <a:lvl1pPr>
              <a:buNone/>
              <a:defRPr/>
            </a:lvl1pPr>
          </a:lstStyle>
          <a:p>
            <a:pPr lvl="0"/>
            <a:r>
              <a:rPr lang="en-US" dirty="0"/>
              <a:t>Click to edit</a:t>
            </a:r>
          </a:p>
        </p:txBody>
      </p:sp>
      <p:sp>
        <p:nvSpPr>
          <p:cNvPr id="17" name="Text Placeholder 14"/>
          <p:cNvSpPr>
            <a:spLocks noGrp="1"/>
          </p:cNvSpPr>
          <p:nvPr>
            <p:ph type="body" sz="quarter" idx="21"/>
          </p:nvPr>
        </p:nvSpPr>
        <p:spPr>
          <a:xfrm>
            <a:off x="2755392" y="3858768"/>
            <a:ext cx="4230624" cy="1088136"/>
          </a:xfrm>
        </p:spPr>
        <p:txBody>
          <a:bodyPr/>
          <a:lstStyle>
            <a:lvl1pPr>
              <a:buNone/>
              <a:defRPr/>
            </a:lvl1pPr>
          </a:lstStyle>
          <a:p>
            <a:pPr lvl="0"/>
            <a:r>
              <a:rPr lang="en-US" dirty="0"/>
              <a:t>Click to edit</a:t>
            </a:r>
          </a:p>
        </p:txBody>
      </p:sp>
      <p:sp>
        <p:nvSpPr>
          <p:cNvPr id="18" name="Text Placeholder 14"/>
          <p:cNvSpPr>
            <a:spLocks noGrp="1"/>
          </p:cNvSpPr>
          <p:nvPr>
            <p:ph type="body" sz="quarter" idx="22"/>
          </p:nvPr>
        </p:nvSpPr>
        <p:spPr>
          <a:xfrm>
            <a:off x="2755392" y="5202936"/>
            <a:ext cx="4230624" cy="1088136"/>
          </a:xfrm>
        </p:spPr>
        <p:txBody>
          <a:bodyPr/>
          <a:lstStyle>
            <a:lvl1pPr>
              <a:buNone/>
              <a:defRPr/>
            </a:lvl1pPr>
          </a:lstStyle>
          <a:p>
            <a:pPr lvl="0"/>
            <a:r>
              <a:rPr lang="en-US" dirty="0"/>
              <a:t>Click to edit</a:t>
            </a:r>
          </a:p>
        </p:txBody>
      </p:sp>
      <p:sp>
        <p:nvSpPr>
          <p:cNvPr id="21" name="Text Placeholder 14"/>
          <p:cNvSpPr>
            <a:spLocks noGrp="1"/>
          </p:cNvSpPr>
          <p:nvPr>
            <p:ph type="body" sz="quarter" idx="23"/>
          </p:nvPr>
        </p:nvSpPr>
        <p:spPr>
          <a:xfrm>
            <a:off x="7437120" y="1152144"/>
            <a:ext cx="4230624" cy="1088136"/>
          </a:xfrm>
        </p:spPr>
        <p:txBody>
          <a:bodyPr/>
          <a:lstStyle>
            <a:lvl1pPr>
              <a:buNone/>
              <a:defRPr/>
            </a:lvl1pPr>
          </a:lstStyle>
          <a:p>
            <a:pPr lvl="0"/>
            <a:r>
              <a:rPr lang="en-US" dirty="0"/>
              <a:t>Click </a:t>
            </a:r>
            <a:r>
              <a:rPr lang="en-US"/>
              <a:t>to edit</a:t>
            </a:r>
            <a:endParaRPr lang="en-US" dirty="0"/>
          </a:p>
        </p:txBody>
      </p:sp>
      <p:sp>
        <p:nvSpPr>
          <p:cNvPr id="22" name="Text Placeholder 14"/>
          <p:cNvSpPr>
            <a:spLocks noGrp="1"/>
          </p:cNvSpPr>
          <p:nvPr>
            <p:ph type="body" sz="quarter" idx="24"/>
          </p:nvPr>
        </p:nvSpPr>
        <p:spPr>
          <a:xfrm>
            <a:off x="7437120" y="2505456"/>
            <a:ext cx="4230624" cy="1088136"/>
          </a:xfrm>
        </p:spPr>
        <p:txBody>
          <a:bodyPr/>
          <a:lstStyle>
            <a:lvl1pPr>
              <a:buNone/>
              <a:defRPr/>
            </a:lvl1pPr>
          </a:lstStyle>
          <a:p>
            <a:pPr lvl="0"/>
            <a:r>
              <a:rPr lang="en-US" dirty="0"/>
              <a:t>Click to edit</a:t>
            </a:r>
          </a:p>
        </p:txBody>
      </p:sp>
      <p:sp>
        <p:nvSpPr>
          <p:cNvPr id="23" name="Text Placeholder 14"/>
          <p:cNvSpPr>
            <a:spLocks noGrp="1"/>
          </p:cNvSpPr>
          <p:nvPr>
            <p:ph type="body" sz="quarter" idx="25"/>
          </p:nvPr>
        </p:nvSpPr>
        <p:spPr>
          <a:xfrm>
            <a:off x="7437120" y="3858768"/>
            <a:ext cx="4230624" cy="1088136"/>
          </a:xfrm>
        </p:spPr>
        <p:txBody>
          <a:bodyPr/>
          <a:lstStyle>
            <a:lvl1pPr>
              <a:buNone/>
              <a:defRPr/>
            </a:lvl1pPr>
          </a:lstStyle>
          <a:p>
            <a:pPr lvl="0"/>
            <a:r>
              <a:rPr lang="en-US" dirty="0"/>
              <a:t>Click to edit</a:t>
            </a:r>
          </a:p>
        </p:txBody>
      </p:sp>
      <p:sp>
        <p:nvSpPr>
          <p:cNvPr id="24" name="Text Placeholder 14"/>
          <p:cNvSpPr>
            <a:spLocks noGrp="1"/>
          </p:cNvSpPr>
          <p:nvPr>
            <p:ph type="body" sz="quarter" idx="26"/>
          </p:nvPr>
        </p:nvSpPr>
        <p:spPr>
          <a:xfrm>
            <a:off x="7437120" y="5202936"/>
            <a:ext cx="4230624" cy="1088136"/>
          </a:xfrm>
        </p:spPr>
        <p:txBody>
          <a:bodyPr/>
          <a:lstStyle>
            <a:lvl1pPr>
              <a:buNone/>
              <a:defRPr/>
            </a:lvl1pPr>
          </a:lstStyle>
          <a:p>
            <a:pPr lvl="0"/>
            <a:r>
              <a:rPr lang="en-US" dirty="0"/>
              <a:t>Click to edit</a:t>
            </a:r>
          </a:p>
        </p:txBody>
      </p:sp>
    </p:spTree>
    <p:extLst>
      <p:ext uri="{BB962C8B-B14F-4D97-AF65-F5344CB8AC3E}">
        <p14:creationId xmlns:p14="http://schemas.microsoft.com/office/powerpoint/2010/main" val="1328877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Major Points_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55392" y="1152144"/>
            <a:ext cx="4230624" cy="1088136"/>
          </a:xfrm>
        </p:spPr>
        <p:txBody>
          <a:bodyPr/>
          <a:lstStyle>
            <a:lvl1pPr>
              <a:buNone/>
              <a:defRPr/>
            </a:lvl1pPr>
          </a:lstStyle>
          <a:p>
            <a:pPr lvl="0"/>
            <a:r>
              <a:rPr lang="en-US" dirty="0"/>
              <a:t>Click to edit</a:t>
            </a:r>
          </a:p>
        </p:txBody>
      </p:sp>
      <p:sp>
        <p:nvSpPr>
          <p:cNvPr id="16" name="Text Placeholder 14"/>
          <p:cNvSpPr>
            <a:spLocks noGrp="1"/>
          </p:cNvSpPr>
          <p:nvPr>
            <p:ph type="body" sz="quarter" idx="20"/>
          </p:nvPr>
        </p:nvSpPr>
        <p:spPr>
          <a:xfrm>
            <a:off x="2755392" y="2505456"/>
            <a:ext cx="4230624" cy="1088136"/>
          </a:xfrm>
        </p:spPr>
        <p:txBody>
          <a:bodyPr/>
          <a:lstStyle>
            <a:lvl1pPr>
              <a:buNone/>
              <a:defRPr/>
            </a:lvl1pPr>
          </a:lstStyle>
          <a:p>
            <a:pPr lvl="0"/>
            <a:r>
              <a:rPr lang="en-US" dirty="0"/>
              <a:t>Click to edit</a:t>
            </a:r>
          </a:p>
        </p:txBody>
      </p:sp>
      <p:sp>
        <p:nvSpPr>
          <p:cNvPr id="17" name="Text Placeholder 14"/>
          <p:cNvSpPr>
            <a:spLocks noGrp="1"/>
          </p:cNvSpPr>
          <p:nvPr>
            <p:ph type="body" sz="quarter" idx="21"/>
          </p:nvPr>
        </p:nvSpPr>
        <p:spPr>
          <a:xfrm>
            <a:off x="2755392" y="3858768"/>
            <a:ext cx="4230624" cy="1088136"/>
          </a:xfrm>
        </p:spPr>
        <p:txBody>
          <a:bodyPr/>
          <a:lstStyle>
            <a:lvl1pPr>
              <a:buNone/>
              <a:defRPr/>
            </a:lvl1pPr>
          </a:lstStyle>
          <a:p>
            <a:pPr lvl="0"/>
            <a:r>
              <a:rPr lang="en-US" dirty="0"/>
              <a:t>Click to edit</a:t>
            </a:r>
          </a:p>
        </p:txBody>
      </p:sp>
      <p:sp>
        <p:nvSpPr>
          <p:cNvPr id="21" name="Text Placeholder 14"/>
          <p:cNvSpPr>
            <a:spLocks noGrp="1"/>
          </p:cNvSpPr>
          <p:nvPr>
            <p:ph type="body" sz="quarter" idx="23"/>
          </p:nvPr>
        </p:nvSpPr>
        <p:spPr>
          <a:xfrm>
            <a:off x="7437120" y="1152144"/>
            <a:ext cx="4230624" cy="1088136"/>
          </a:xfrm>
        </p:spPr>
        <p:txBody>
          <a:bodyPr/>
          <a:lstStyle>
            <a:lvl1pPr>
              <a:buNone/>
              <a:defRPr/>
            </a:lvl1pPr>
          </a:lstStyle>
          <a:p>
            <a:pPr lvl="0"/>
            <a:r>
              <a:rPr lang="en-US" dirty="0"/>
              <a:t>Click </a:t>
            </a:r>
            <a:r>
              <a:rPr lang="en-US"/>
              <a:t>to edit</a:t>
            </a:r>
            <a:endParaRPr lang="en-US" dirty="0"/>
          </a:p>
        </p:txBody>
      </p:sp>
      <p:sp>
        <p:nvSpPr>
          <p:cNvPr id="22" name="Text Placeholder 14"/>
          <p:cNvSpPr>
            <a:spLocks noGrp="1"/>
          </p:cNvSpPr>
          <p:nvPr>
            <p:ph type="body" sz="quarter" idx="24"/>
          </p:nvPr>
        </p:nvSpPr>
        <p:spPr>
          <a:xfrm>
            <a:off x="7437120" y="2505456"/>
            <a:ext cx="4230624" cy="1088136"/>
          </a:xfrm>
        </p:spPr>
        <p:txBody>
          <a:bodyPr/>
          <a:lstStyle>
            <a:lvl1pPr>
              <a:buNone/>
              <a:defRPr/>
            </a:lvl1pPr>
          </a:lstStyle>
          <a:p>
            <a:pPr lvl="0"/>
            <a:r>
              <a:rPr lang="en-US" dirty="0"/>
              <a:t>Click to edit</a:t>
            </a:r>
          </a:p>
        </p:txBody>
      </p:sp>
      <p:sp>
        <p:nvSpPr>
          <p:cNvPr id="23" name="Text Placeholder 14"/>
          <p:cNvSpPr>
            <a:spLocks noGrp="1"/>
          </p:cNvSpPr>
          <p:nvPr>
            <p:ph type="body" sz="quarter" idx="25"/>
          </p:nvPr>
        </p:nvSpPr>
        <p:spPr>
          <a:xfrm>
            <a:off x="7437120" y="3858768"/>
            <a:ext cx="4230624" cy="1088136"/>
          </a:xfrm>
        </p:spPr>
        <p:txBody>
          <a:bodyPr/>
          <a:lstStyle>
            <a:lvl1pPr>
              <a:buNone/>
              <a:defRPr/>
            </a:lvl1pPr>
          </a:lstStyle>
          <a:p>
            <a:pPr lvl="0"/>
            <a:r>
              <a:rPr lang="en-US" dirty="0"/>
              <a:t>Click to edit</a:t>
            </a:r>
          </a:p>
        </p:txBody>
      </p:sp>
    </p:spTree>
    <p:extLst>
      <p:ext uri="{BB962C8B-B14F-4D97-AF65-F5344CB8AC3E}">
        <p14:creationId xmlns:p14="http://schemas.microsoft.com/office/powerpoint/2010/main" val="32401965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Major Points_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55392" y="1152144"/>
            <a:ext cx="4230624" cy="1088136"/>
          </a:xfrm>
        </p:spPr>
        <p:txBody>
          <a:bodyPr/>
          <a:lstStyle>
            <a:lvl1pPr>
              <a:buNone/>
              <a:defRPr/>
            </a:lvl1pPr>
          </a:lstStyle>
          <a:p>
            <a:pPr lvl="0"/>
            <a:r>
              <a:rPr lang="en-US" dirty="0"/>
              <a:t>Click to edit</a:t>
            </a:r>
          </a:p>
        </p:txBody>
      </p:sp>
      <p:sp>
        <p:nvSpPr>
          <p:cNvPr id="16" name="Text Placeholder 14"/>
          <p:cNvSpPr>
            <a:spLocks noGrp="1"/>
          </p:cNvSpPr>
          <p:nvPr>
            <p:ph type="body" sz="quarter" idx="20"/>
          </p:nvPr>
        </p:nvSpPr>
        <p:spPr>
          <a:xfrm>
            <a:off x="2755392" y="2505456"/>
            <a:ext cx="4230624" cy="1088136"/>
          </a:xfrm>
        </p:spPr>
        <p:txBody>
          <a:bodyPr/>
          <a:lstStyle>
            <a:lvl1pPr>
              <a:buNone/>
              <a:defRPr/>
            </a:lvl1pPr>
          </a:lstStyle>
          <a:p>
            <a:pPr lvl="0"/>
            <a:r>
              <a:rPr lang="en-US" dirty="0"/>
              <a:t>Click to edit</a:t>
            </a:r>
          </a:p>
        </p:txBody>
      </p:sp>
      <p:sp>
        <p:nvSpPr>
          <p:cNvPr id="21" name="Text Placeholder 14"/>
          <p:cNvSpPr>
            <a:spLocks noGrp="1"/>
          </p:cNvSpPr>
          <p:nvPr>
            <p:ph type="body" sz="quarter" idx="23"/>
          </p:nvPr>
        </p:nvSpPr>
        <p:spPr>
          <a:xfrm>
            <a:off x="7437120" y="1152144"/>
            <a:ext cx="4230624" cy="1088136"/>
          </a:xfrm>
        </p:spPr>
        <p:txBody>
          <a:bodyPr/>
          <a:lstStyle>
            <a:lvl1pPr>
              <a:buNone/>
              <a:defRPr/>
            </a:lvl1pPr>
          </a:lstStyle>
          <a:p>
            <a:pPr lvl="0"/>
            <a:r>
              <a:rPr lang="en-US" dirty="0"/>
              <a:t>Click </a:t>
            </a:r>
            <a:r>
              <a:rPr lang="en-US"/>
              <a:t>to edit</a:t>
            </a:r>
            <a:endParaRPr lang="en-US" dirty="0"/>
          </a:p>
        </p:txBody>
      </p:sp>
      <p:sp>
        <p:nvSpPr>
          <p:cNvPr id="22" name="Text Placeholder 14"/>
          <p:cNvSpPr>
            <a:spLocks noGrp="1"/>
          </p:cNvSpPr>
          <p:nvPr>
            <p:ph type="body" sz="quarter" idx="24"/>
          </p:nvPr>
        </p:nvSpPr>
        <p:spPr>
          <a:xfrm>
            <a:off x="7437120" y="2505456"/>
            <a:ext cx="4230624" cy="1088136"/>
          </a:xfrm>
        </p:spPr>
        <p:txBody>
          <a:bodyPr/>
          <a:lstStyle>
            <a:lvl1pPr>
              <a:buNone/>
              <a:defRPr/>
            </a:lvl1pPr>
          </a:lstStyle>
          <a:p>
            <a:pPr lvl="0"/>
            <a:r>
              <a:rPr lang="en-US" dirty="0"/>
              <a:t>Click to edit</a:t>
            </a:r>
          </a:p>
        </p:txBody>
      </p:sp>
    </p:spTree>
    <p:extLst>
      <p:ext uri="{BB962C8B-B14F-4D97-AF65-F5344CB8AC3E}">
        <p14:creationId xmlns:p14="http://schemas.microsoft.com/office/powerpoint/2010/main" val="31383064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Major Points_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55392" y="1152144"/>
            <a:ext cx="4230624" cy="1088136"/>
          </a:xfrm>
        </p:spPr>
        <p:txBody>
          <a:bodyPr/>
          <a:lstStyle>
            <a:lvl1pPr>
              <a:buNone/>
              <a:defRPr/>
            </a:lvl1pPr>
          </a:lstStyle>
          <a:p>
            <a:pPr lvl="0"/>
            <a:r>
              <a:rPr lang="en-US" dirty="0"/>
              <a:t>Click to edit</a:t>
            </a:r>
          </a:p>
        </p:txBody>
      </p:sp>
      <p:sp>
        <p:nvSpPr>
          <p:cNvPr id="21" name="Text Placeholder 14"/>
          <p:cNvSpPr>
            <a:spLocks noGrp="1"/>
          </p:cNvSpPr>
          <p:nvPr>
            <p:ph type="body" sz="quarter" idx="23"/>
          </p:nvPr>
        </p:nvSpPr>
        <p:spPr>
          <a:xfrm>
            <a:off x="7437120" y="1152144"/>
            <a:ext cx="4230624" cy="1088136"/>
          </a:xfrm>
        </p:spPr>
        <p:txBody>
          <a:bodyPr/>
          <a:lstStyle>
            <a:lvl1pPr>
              <a:buNone/>
              <a:defRPr/>
            </a:lvl1pPr>
          </a:lstStyle>
          <a:p>
            <a:pPr lvl="0"/>
            <a:r>
              <a:rPr lang="en-US" dirty="0"/>
              <a:t>Click </a:t>
            </a:r>
            <a:r>
              <a:rPr lang="en-US"/>
              <a:t>to edit</a:t>
            </a:r>
            <a:endParaRPr lang="en-US" dirty="0"/>
          </a:p>
        </p:txBody>
      </p:sp>
    </p:spTree>
    <p:extLst>
      <p:ext uri="{BB962C8B-B14F-4D97-AF65-F5344CB8AC3E}">
        <p14:creationId xmlns:p14="http://schemas.microsoft.com/office/powerpoint/2010/main" val="29810705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27037" y="1144470"/>
            <a:ext cx="8912352" cy="1088136"/>
          </a:xfrm>
        </p:spPr>
        <p:txBody>
          <a:bodyPr/>
          <a:lstStyle>
            <a:lvl1pPr>
              <a:buNone/>
              <a:defRPr/>
            </a:lvl1pPr>
          </a:lstStyle>
          <a:p>
            <a:pPr lvl="0"/>
            <a:r>
              <a:rPr lang="en-US" dirty="0"/>
              <a:t>Click to edit</a:t>
            </a:r>
          </a:p>
        </p:txBody>
      </p:sp>
      <p:sp>
        <p:nvSpPr>
          <p:cNvPr id="16" name="Text Placeholder 14"/>
          <p:cNvSpPr>
            <a:spLocks noGrp="1"/>
          </p:cNvSpPr>
          <p:nvPr>
            <p:ph type="body" sz="quarter" idx="20"/>
          </p:nvPr>
        </p:nvSpPr>
        <p:spPr>
          <a:xfrm>
            <a:off x="2727037" y="2479494"/>
            <a:ext cx="8912352" cy="1088136"/>
          </a:xfrm>
        </p:spPr>
        <p:txBody>
          <a:bodyPr/>
          <a:lstStyle>
            <a:lvl1pPr>
              <a:buNone/>
              <a:defRPr/>
            </a:lvl1pPr>
          </a:lstStyle>
          <a:p>
            <a:pPr lvl="0"/>
            <a:r>
              <a:rPr lang="en-US" dirty="0"/>
              <a:t>Click to edit</a:t>
            </a:r>
          </a:p>
        </p:txBody>
      </p:sp>
    </p:spTree>
    <p:extLst>
      <p:ext uri="{BB962C8B-B14F-4D97-AF65-F5344CB8AC3E}">
        <p14:creationId xmlns:p14="http://schemas.microsoft.com/office/powerpoint/2010/main" val="32138970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27037" y="1144470"/>
            <a:ext cx="8912352" cy="1088136"/>
          </a:xfrm>
        </p:spPr>
        <p:txBody>
          <a:bodyPr/>
          <a:lstStyle>
            <a:lvl1pPr>
              <a:buNone/>
              <a:defRPr/>
            </a:lvl1pPr>
          </a:lstStyle>
          <a:p>
            <a:pPr lvl="0"/>
            <a:r>
              <a:rPr lang="en-US" dirty="0"/>
              <a:t>Click to edit</a:t>
            </a:r>
          </a:p>
        </p:txBody>
      </p:sp>
      <p:sp>
        <p:nvSpPr>
          <p:cNvPr id="16" name="Text Placeholder 14"/>
          <p:cNvSpPr>
            <a:spLocks noGrp="1"/>
          </p:cNvSpPr>
          <p:nvPr>
            <p:ph type="body" sz="quarter" idx="20"/>
          </p:nvPr>
        </p:nvSpPr>
        <p:spPr>
          <a:xfrm>
            <a:off x="2727037" y="2479494"/>
            <a:ext cx="8912352" cy="1088136"/>
          </a:xfrm>
        </p:spPr>
        <p:txBody>
          <a:bodyPr/>
          <a:lstStyle>
            <a:lvl1pPr>
              <a:buNone/>
              <a:defRPr/>
            </a:lvl1pPr>
          </a:lstStyle>
          <a:p>
            <a:pPr lvl="0"/>
            <a:r>
              <a:rPr lang="en-US" dirty="0"/>
              <a:t>Click to edit</a:t>
            </a:r>
          </a:p>
        </p:txBody>
      </p:sp>
      <p:sp>
        <p:nvSpPr>
          <p:cNvPr id="5" name="Text Placeholder 14"/>
          <p:cNvSpPr>
            <a:spLocks noGrp="1"/>
          </p:cNvSpPr>
          <p:nvPr>
            <p:ph type="body" sz="quarter" idx="21"/>
          </p:nvPr>
        </p:nvSpPr>
        <p:spPr>
          <a:xfrm>
            <a:off x="2727037" y="3814518"/>
            <a:ext cx="8912352" cy="1088136"/>
          </a:xfrm>
        </p:spPr>
        <p:txBody>
          <a:bodyPr/>
          <a:lstStyle>
            <a:lvl1pPr>
              <a:buNone/>
              <a:defRPr/>
            </a:lvl1pPr>
          </a:lstStyle>
          <a:p>
            <a:pPr lvl="0"/>
            <a:r>
              <a:rPr lang="en-US" dirty="0"/>
              <a:t>Click to edit</a:t>
            </a:r>
          </a:p>
        </p:txBody>
      </p:sp>
    </p:spTree>
    <p:extLst>
      <p:ext uri="{BB962C8B-B14F-4D97-AF65-F5344CB8AC3E}">
        <p14:creationId xmlns:p14="http://schemas.microsoft.com/office/powerpoint/2010/main" val="343834849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27037" y="1144470"/>
            <a:ext cx="8912352" cy="1088136"/>
          </a:xfrm>
        </p:spPr>
        <p:txBody>
          <a:bodyPr/>
          <a:lstStyle>
            <a:lvl1pPr>
              <a:buNone/>
              <a:defRPr/>
            </a:lvl1pPr>
          </a:lstStyle>
          <a:p>
            <a:pPr lvl="0"/>
            <a:r>
              <a:rPr lang="en-US" dirty="0"/>
              <a:t>Click to edit</a:t>
            </a:r>
          </a:p>
        </p:txBody>
      </p:sp>
      <p:sp>
        <p:nvSpPr>
          <p:cNvPr id="16" name="Text Placeholder 14"/>
          <p:cNvSpPr>
            <a:spLocks noGrp="1"/>
          </p:cNvSpPr>
          <p:nvPr>
            <p:ph type="body" sz="quarter" idx="20"/>
          </p:nvPr>
        </p:nvSpPr>
        <p:spPr>
          <a:xfrm>
            <a:off x="2727037" y="2479494"/>
            <a:ext cx="8912352" cy="1088136"/>
          </a:xfrm>
        </p:spPr>
        <p:txBody>
          <a:bodyPr/>
          <a:lstStyle>
            <a:lvl1pPr>
              <a:buNone/>
              <a:defRPr/>
            </a:lvl1pPr>
          </a:lstStyle>
          <a:p>
            <a:pPr lvl="0"/>
            <a:r>
              <a:rPr lang="en-US" dirty="0"/>
              <a:t>Click to edit</a:t>
            </a:r>
          </a:p>
        </p:txBody>
      </p:sp>
      <p:sp>
        <p:nvSpPr>
          <p:cNvPr id="5" name="Text Placeholder 14"/>
          <p:cNvSpPr>
            <a:spLocks noGrp="1"/>
          </p:cNvSpPr>
          <p:nvPr>
            <p:ph type="body" sz="quarter" idx="21"/>
          </p:nvPr>
        </p:nvSpPr>
        <p:spPr>
          <a:xfrm>
            <a:off x="2727037" y="3814518"/>
            <a:ext cx="8912352" cy="1088136"/>
          </a:xfrm>
        </p:spPr>
        <p:txBody>
          <a:bodyPr/>
          <a:lstStyle>
            <a:lvl1pPr>
              <a:buNone/>
              <a:defRPr/>
            </a:lvl1pPr>
          </a:lstStyle>
          <a:p>
            <a:pPr lvl="0"/>
            <a:r>
              <a:rPr lang="en-US" dirty="0"/>
              <a:t>Click to edit</a:t>
            </a:r>
          </a:p>
        </p:txBody>
      </p:sp>
      <p:sp>
        <p:nvSpPr>
          <p:cNvPr id="6" name="Text Placeholder 14"/>
          <p:cNvSpPr>
            <a:spLocks noGrp="1"/>
          </p:cNvSpPr>
          <p:nvPr>
            <p:ph type="body" sz="quarter" idx="22"/>
          </p:nvPr>
        </p:nvSpPr>
        <p:spPr>
          <a:xfrm>
            <a:off x="2731763" y="5158686"/>
            <a:ext cx="8912352" cy="1088136"/>
          </a:xfrm>
        </p:spPr>
        <p:txBody>
          <a:bodyPr/>
          <a:lstStyle>
            <a:lvl1pPr>
              <a:buNone/>
              <a:defRPr/>
            </a:lvl1pPr>
          </a:lstStyle>
          <a:p>
            <a:pPr lvl="0"/>
            <a:r>
              <a:rPr lang="en-US" dirty="0"/>
              <a:t>Click to edit</a:t>
            </a:r>
          </a:p>
        </p:txBody>
      </p:sp>
    </p:spTree>
    <p:extLst>
      <p:ext uri="{BB962C8B-B14F-4D97-AF65-F5344CB8AC3E}">
        <p14:creationId xmlns:p14="http://schemas.microsoft.com/office/powerpoint/2010/main" val="40234882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Basic Text">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a:xfrm>
            <a:off x="533400" y="1155700"/>
            <a:ext cx="11127317" cy="228396"/>
          </a:xfrm>
        </p:spPr>
        <p:txBody>
          <a:bodyPr wrap="square">
            <a:spAutoFit/>
          </a:bodyPr>
          <a:lstStyle>
            <a:lvl1pPr>
              <a:defRPr sz="1400"/>
            </a:lvl1pPr>
          </a:lstStyle>
          <a:p>
            <a:pPr lvl="0"/>
            <a:r>
              <a:rPr lang="en-US" dirty="0"/>
              <a:t>Click to edit Master text styles</a:t>
            </a:r>
          </a:p>
        </p:txBody>
      </p:sp>
      <p:sp>
        <p:nvSpPr>
          <p:cNvPr id="4" name="Title 1"/>
          <p:cNvSpPr>
            <a:spLocks noGrp="1"/>
          </p:cNvSpPr>
          <p:nvPr>
            <p:ph type="title"/>
          </p:nvPr>
        </p:nvSpPr>
        <p:spPr>
          <a:xfrm>
            <a:off x="533400" y="496379"/>
            <a:ext cx="11116733" cy="260969"/>
          </a:xfrm>
        </p:spPr>
        <p:txBody>
          <a:bodyPr/>
          <a:lstStyle/>
          <a:p>
            <a:r>
              <a:rPr lang="en-US"/>
              <a:t>Click to edit Master title style</a:t>
            </a:r>
          </a:p>
        </p:txBody>
      </p:sp>
      <p:sp>
        <p:nvSpPr>
          <p:cNvPr id="5" name="Line 35"/>
          <p:cNvSpPr>
            <a:spLocks noChangeShapeType="1"/>
          </p:cNvSpPr>
          <p:nvPr userDrawn="1"/>
        </p:nvSpPr>
        <p:spPr bwMode="gray">
          <a:xfrm>
            <a:off x="522817" y="806450"/>
            <a:ext cx="11140016" cy="0"/>
          </a:xfrm>
          <a:prstGeom prst="line">
            <a:avLst/>
          </a:prstGeom>
          <a:noFill/>
          <a:ln w="25400">
            <a:solidFill>
              <a:schemeClr val="tx2"/>
            </a:solidFill>
            <a:round/>
            <a:headEnd/>
            <a:tailEnd/>
          </a:ln>
        </p:spPr>
        <p:txBody>
          <a:bodyPr wrap="none" anchor="ctr"/>
          <a:lstStyle/>
          <a:p>
            <a:pPr fontAlgn="base">
              <a:spcBef>
                <a:spcPct val="0"/>
              </a:spcBef>
              <a:spcAft>
                <a:spcPct val="0"/>
              </a:spcAft>
            </a:pPr>
            <a:endParaRPr lang="en-US" sz="1800" dirty="0">
              <a:solidFill>
                <a:prstClr val="black"/>
              </a:solidFill>
              <a:cs typeface="Arial" pitchFamily="34" charset="0"/>
            </a:endParaRPr>
          </a:p>
        </p:txBody>
      </p:sp>
    </p:spTree>
    <p:extLst>
      <p:ext uri="{BB962C8B-B14F-4D97-AF65-F5344CB8AC3E}">
        <p14:creationId xmlns:p14="http://schemas.microsoft.com/office/powerpoint/2010/main" val="63294947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6448" y="1152144"/>
            <a:ext cx="11119104" cy="868680"/>
          </a:xfrm>
        </p:spPr>
        <p:txBody>
          <a:bodyPr/>
          <a:lstStyle>
            <a:lvl1pPr marL="0" indent="0">
              <a:spcBef>
                <a:spcPts val="0"/>
              </a:spcBef>
              <a:buNone/>
              <a:defRPr sz="1400" b="0">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 name="Title 1"/>
          <p:cNvSpPr>
            <a:spLocks noGrp="1"/>
          </p:cNvSpPr>
          <p:nvPr>
            <p:ph type="title"/>
          </p:nvPr>
        </p:nvSpPr>
        <p:spPr>
          <a:xfrm>
            <a:off x="536448" y="450997"/>
            <a:ext cx="11119104" cy="326243"/>
          </a:xfrm>
          <a:prstGeom prst="rect">
            <a:avLst/>
          </a:prstGeom>
        </p:spPr>
        <p:txBody>
          <a:bodyPr/>
          <a:lstStyle>
            <a:lvl1pPr>
              <a:defRPr sz="2000"/>
            </a:lvl1pPr>
          </a:lstStyle>
          <a:p>
            <a:r>
              <a:rPr lang="en-US"/>
              <a:t>Click to edit Master title style</a:t>
            </a:r>
            <a:endParaRPr lang="en-US" dirty="0"/>
          </a:p>
        </p:txBody>
      </p:sp>
      <p:sp>
        <p:nvSpPr>
          <p:cNvPr id="7" name="Table Placeholder 6"/>
          <p:cNvSpPr>
            <a:spLocks noGrp="1"/>
          </p:cNvSpPr>
          <p:nvPr>
            <p:ph type="tbl" sz="quarter" idx="10"/>
          </p:nvPr>
        </p:nvSpPr>
        <p:spPr>
          <a:xfrm>
            <a:off x="536448" y="2176272"/>
            <a:ext cx="11119104" cy="4050792"/>
          </a:xfrm>
        </p:spPr>
        <p:txBody>
          <a:bodyPr/>
          <a:lstStyle/>
          <a:p>
            <a:pPr lvl="0"/>
            <a:r>
              <a:rPr lang="en-US" noProof="0" dirty="0"/>
              <a:t>Click icon to add table</a:t>
            </a:r>
          </a:p>
        </p:txBody>
      </p:sp>
    </p:spTree>
    <p:extLst>
      <p:ext uri="{BB962C8B-B14F-4D97-AF65-F5344CB8AC3E}">
        <p14:creationId xmlns:p14="http://schemas.microsoft.com/office/powerpoint/2010/main" val="2957506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s">
    <p:spTree>
      <p:nvGrpSpPr>
        <p:cNvPr id="1" name=""/>
        <p:cNvGrpSpPr/>
        <p:nvPr/>
      </p:nvGrpSpPr>
      <p:grpSpPr>
        <a:xfrm>
          <a:off x="0" y="0"/>
          <a:ext cx="0" cy="0"/>
          <a:chOff x="0" y="0"/>
          <a:chExt cx="0" cy="0"/>
        </a:xfrm>
      </p:grpSpPr>
      <p:sp>
        <p:nvSpPr>
          <p:cNvPr id="4" name="Line 35"/>
          <p:cNvSpPr>
            <a:spLocks noChangeShapeType="1"/>
          </p:cNvSpPr>
          <p:nvPr userDrawn="1"/>
        </p:nvSpPr>
        <p:spPr bwMode="gray">
          <a:xfrm>
            <a:off x="522817" y="806450"/>
            <a:ext cx="11140016" cy="0"/>
          </a:xfrm>
          <a:prstGeom prst="line">
            <a:avLst/>
          </a:prstGeom>
          <a:noFill/>
          <a:ln w="19050">
            <a:solidFill>
              <a:schemeClr val="accent1"/>
            </a:solidFill>
            <a:round/>
            <a:headEnd/>
            <a:tailEnd/>
          </a:ln>
          <a:effectLst/>
        </p:spPr>
        <p:txBody>
          <a:bodyPr wrap="none" anchor="ctr"/>
          <a:lstStyle/>
          <a:p>
            <a:pPr eaLnBrk="0" fontAlgn="base" hangingPunct="0">
              <a:lnSpc>
                <a:spcPct val="106000"/>
              </a:lnSpc>
              <a:spcBef>
                <a:spcPct val="50000"/>
              </a:spcBef>
              <a:spcAft>
                <a:spcPct val="0"/>
              </a:spcAft>
              <a:buSzPct val="100000"/>
              <a:buFont typeface="Wingdings 2" pitchFamily="18" charset="2"/>
              <a:buNone/>
              <a:defRPr/>
            </a:pPr>
            <a:endParaRPr lang="en-US" sz="1100" dirty="0">
              <a:solidFill>
                <a:prstClr val="black"/>
              </a:solidFill>
              <a:cs typeface="Arial" charset="0"/>
            </a:endParaRPr>
          </a:p>
        </p:txBody>
      </p:sp>
      <p:sp>
        <p:nvSpPr>
          <p:cNvPr id="2" name="Title 1"/>
          <p:cNvSpPr>
            <a:spLocks noGrp="1"/>
          </p:cNvSpPr>
          <p:nvPr>
            <p:ph type="title"/>
          </p:nvPr>
        </p:nvSpPr>
        <p:spPr>
          <a:xfrm>
            <a:off x="524257" y="514351"/>
            <a:ext cx="11127316" cy="258763"/>
          </a:xfrm>
        </p:spPr>
        <p:txBody>
          <a:bodyPr/>
          <a:lstStyle/>
          <a:p>
            <a:r>
              <a:rPr lang="en-US" dirty="0"/>
              <a:t>Click to edit Master title style</a:t>
            </a:r>
          </a:p>
        </p:txBody>
      </p:sp>
      <p:sp>
        <p:nvSpPr>
          <p:cNvPr id="9" name="Text Placeholder 13"/>
          <p:cNvSpPr>
            <a:spLocks noGrp="1"/>
          </p:cNvSpPr>
          <p:nvPr>
            <p:ph type="body" sz="quarter" idx="10"/>
          </p:nvPr>
        </p:nvSpPr>
        <p:spPr>
          <a:xfrm>
            <a:off x="524256" y="1152144"/>
            <a:ext cx="5352288" cy="5138928"/>
          </a:xfrm>
        </p:spPr>
        <p:txBody>
          <a:bodyPr/>
          <a:lstStyle>
            <a:lvl1pPr>
              <a:buFont typeface="Arial" pitchFamily="34" charset="0"/>
              <a:buNone/>
              <a:defRPr/>
            </a:lvl1pPr>
            <a:lvl2pPr>
              <a:defRPr/>
            </a:lvl2pPr>
            <a:lvl3pPr>
              <a:buNone/>
              <a:defRPr/>
            </a:lvl3pPr>
            <a:lvl4pPr>
              <a:defRPr/>
            </a:lvl4pPr>
          </a:lstStyle>
          <a:p>
            <a:pPr lvl="0"/>
            <a:r>
              <a:rPr lang="en-US" dirty="0"/>
              <a:t>Click to edit</a:t>
            </a:r>
          </a:p>
          <a:p>
            <a:pPr lvl="0"/>
            <a:endParaRPr lang="en-US" dirty="0"/>
          </a:p>
        </p:txBody>
      </p:sp>
    </p:spTree>
    <p:extLst>
      <p:ext uri="{BB962C8B-B14F-4D97-AF65-F5344CB8AC3E}">
        <p14:creationId xmlns:p14="http://schemas.microsoft.com/office/powerpoint/2010/main" val="374991278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371648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_Major Point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3547872" y="1155700"/>
            <a:ext cx="8107680" cy="1362456"/>
          </a:xfrm>
        </p:spPr>
        <p:txBody>
          <a:bodyPr/>
          <a:lstStyle>
            <a:lvl1pPr marL="0" indent="0">
              <a:defRPr sz="14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buNone/>
              <a:defRPr sz="1600">
                <a:latin typeface="Arial" pitchFamily="34" charset="0"/>
                <a:cs typeface="Arial" pitchFamily="34" charset="0"/>
              </a:defRPr>
            </a:lvl5pPr>
          </a:lstStyle>
          <a:p>
            <a:pPr lvl="0"/>
            <a:r>
              <a:rPr lang="en-US"/>
              <a:t>Click to edit Master text styles</a:t>
            </a:r>
          </a:p>
        </p:txBody>
      </p:sp>
      <p:sp>
        <p:nvSpPr>
          <p:cNvPr id="2" name="Title 1"/>
          <p:cNvSpPr>
            <a:spLocks noGrp="1"/>
          </p:cNvSpPr>
          <p:nvPr>
            <p:ph type="title"/>
          </p:nvPr>
        </p:nvSpPr>
        <p:spPr>
          <a:xfrm>
            <a:off x="536448" y="450997"/>
            <a:ext cx="11119104" cy="326243"/>
          </a:xfrm>
          <a:prstGeom prst="rect">
            <a:avLst/>
          </a:prstGeom>
        </p:spPr>
        <p:txBody>
          <a:bodyPr/>
          <a:lstStyle>
            <a:lvl1pPr>
              <a:defRPr sz="2000"/>
            </a:lvl1pPr>
          </a:lstStyle>
          <a:p>
            <a:r>
              <a:rPr lang="en-US"/>
              <a:t>Click to edit Master title style</a:t>
            </a:r>
            <a:endParaRPr lang="en-US" dirty="0"/>
          </a:p>
        </p:txBody>
      </p:sp>
      <p:sp>
        <p:nvSpPr>
          <p:cNvPr id="6" name="Text Placeholder 10"/>
          <p:cNvSpPr>
            <a:spLocks noGrp="1"/>
          </p:cNvSpPr>
          <p:nvPr>
            <p:ph type="body" sz="quarter" idx="14"/>
          </p:nvPr>
        </p:nvSpPr>
        <p:spPr>
          <a:xfrm>
            <a:off x="3542453" y="2898648"/>
            <a:ext cx="8107680" cy="1362456"/>
          </a:xfrm>
        </p:spPr>
        <p:txBody>
          <a:bodyPr/>
          <a:lstStyle>
            <a:lvl1pPr marL="0" indent="0">
              <a:defRPr sz="14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buNone/>
              <a:defRPr sz="1600">
                <a:latin typeface="Arial" pitchFamily="34" charset="0"/>
                <a:cs typeface="Arial" pitchFamily="34" charset="0"/>
              </a:defRPr>
            </a:lvl5pPr>
          </a:lstStyle>
          <a:p>
            <a:pPr lvl="0"/>
            <a:r>
              <a:rPr lang="en-US"/>
              <a:t>Click to edit Master text styles</a:t>
            </a:r>
          </a:p>
        </p:txBody>
      </p:sp>
      <p:sp>
        <p:nvSpPr>
          <p:cNvPr id="7" name="Text Placeholder 10"/>
          <p:cNvSpPr>
            <a:spLocks noGrp="1"/>
          </p:cNvSpPr>
          <p:nvPr>
            <p:ph type="body" sz="quarter" idx="15"/>
          </p:nvPr>
        </p:nvSpPr>
        <p:spPr>
          <a:xfrm>
            <a:off x="3542453" y="4645152"/>
            <a:ext cx="8107680" cy="1362456"/>
          </a:xfrm>
        </p:spPr>
        <p:txBody>
          <a:bodyPr/>
          <a:lstStyle>
            <a:lvl1pPr marL="0" indent="0">
              <a:defRPr sz="14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buNone/>
              <a:defRPr sz="1600">
                <a:latin typeface="Arial" pitchFamily="34" charset="0"/>
                <a:cs typeface="Arial" pitchFamily="34" charset="0"/>
              </a:defRPr>
            </a:lvl5pPr>
          </a:lstStyle>
          <a:p>
            <a:pPr lvl="0"/>
            <a:r>
              <a:rPr lang="en-US"/>
              <a:t>Click to edit Master text styles</a:t>
            </a:r>
          </a:p>
        </p:txBody>
      </p:sp>
    </p:spTree>
    <p:extLst>
      <p:ext uri="{BB962C8B-B14F-4D97-AF65-F5344CB8AC3E}">
        <p14:creationId xmlns:p14="http://schemas.microsoft.com/office/powerpoint/2010/main" val="4646182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3700739" name="MSTSHP_03"/>
          <p:cNvSpPr>
            <a:spLocks noGrp="1" noChangeArrowheads="1"/>
          </p:cNvSpPr>
          <p:nvPr>
            <p:ph type="ctrTitle" sz="quarter"/>
          </p:nvPr>
        </p:nvSpPr>
        <p:spPr bwMode="auto">
          <a:xfrm>
            <a:off x="1189567" y="2695576"/>
            <a:ext cx="8775700" cy="549275"/>
          </a:xfrm>
          <a:ln algn="ctr"/>
        </p:spPr>
        <p:txBody>
          <a:bodyPr/>
          <a:lstStyle>
            <a:lvl1pPr>
              <a:lnSpc>
                <a:spcPts val="4000"/>
              </a:lnSpc>
              <a:spcBef>
                <a:spcPct val="100000"/>
              </a:spcBef>
              <a:buClr>
                <a:schemeClr val="tx2"/>
              </a:buClr>
              <a:buSzPct val="85000"/>
              <a:buFont typeface="Wingdings" pitchFamily="2" charset="2"/>
              <a:buNone/>
              <a:defRPr/>
            </a:lvl1pPr>
          </a:lstStyle>
          <a:p>
            <a:r>
              <a:rPr lang="en-US"/>
              <a:t>Click to edit Master title style</a:t>
            </a:r>
            <a:endParaRPr lang="en-US" dirty="0"/>
          </a:p>
        </p:txBody>
      </p:sp>
      <p:sp>
        <p:nvSpPr>
          <p:cNvPr id="3700740" name="MSTSHP_04"/>
          <p:cNvSpPr>
            <a:spLocks noGrp="1" noChangeArrowheads="1"/>
          </p:cNvSpPr>
          <p:nvPr>
            <p:ph type="subTitle" sz="quarter" idx="1"/>
          </p:nvPr>
        </p:nvSpPr>
        <p:spPr bwMode="auto">
          <a:xfrm>
            <a:off x="1189568" y="3516314"/>
            <a:ext cx="8777817" cy="439737"/>
          </a:xfrm>
          <a:ln/>
        </p:spPr>
        <p:txBody>
          <a:bodyPr/>
          <a:lstStyle>
            <a:lvl1pPr>
              <a:lnSpc>
                <a:spcPts val="2800"/>
              </a:lnSpc>
              <a:spcBef>
                <a:spcPct val="15000"/>
              </a:spcBef>
              <a:buClrTx/>
              <a:defRPr sz="1600" b="1"/>
            </a:lvl1pPr>
          </a:lstStyle>
          <a:p>
            <a:r>
              <a:rPr lang="en-US"/>
              <a:t>Click to edit Master subtitle style</a:t>
            </a:r>
            <a:endParaRPr lang="en-US" dirty="0"/>
          </a:p>
        </p:txBody>
      </p:sp>
    </p:spTree>
    <p:extLst>
      <p:ext uri="{BB962C8B-B14F-4D97-AF65-F5344CB8AC3E}">
        <p14:creationId xmlns:p14="http://schemas.microsoft.com/office/powerpoint/2010/main" val="393959135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Box 2"/>
          <p:cNvSpPr txBox="1"/>
          <p:nvPr userDrawn="1"/>
        </p:nvSpPr>
        <p:spPr>
          <a:xfrm>
            <a:off x="10654393" y="6531429"/>
            <a:ext cx="987878" cy="307777"/>
          </a:xfrm>
          <a:prstGeom prst="rect">
            <a:avLst/>
          </a:prstGeom>
          <a:noFill/>
        </p:spPr>
        <p:txBody>
          <a:bodyPr wrap="square" rtlCol="0">
            <a:spAutoFit/>
          </a:bodyPr>
          <a:lstStyle/>
          <a:p>
            <a:r>
              <a:rPr lang="en-US" sz="1400" dirty="0">
                <a:latin typeface="Calibri" panose="020F0502020204030204" pitchFamily="34" charset="0"/>
              </a:rPr>
              <a:t>USDC</a:t>
            </a:r>
          </a:p>
        </p:txBody>
      </p:sp>
    </p:spTree>
    <p:extLst>
      <p:ext uri="{BB962C8B-B14F-4D97-AF65-F5344CB8AC3E}">
        <p14:creationId xmlns:p14="http://schemas.microsoft.com/office/powerpoint/2010/main" val="250841000"/>
      </p:ext>
    </p:extLst>
  </p:cSld>
  <p:clrMapOvr>
    <a:masterClrMapping/>
  </p:clrMapOvr>
  <p:hf sldNum="0" hd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asic Text">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a:xfrm>
            <a:off x="533400" y="1155700"/>
            <a:ext cx="11116733" cy="5137150"/>
          </a:xfrm>
        </p:spPr>
        <p:txBody>
          <a:bodyPr/>
          <a:lstStyle>
            <a:lvl1pPr>
              <a:defRPr sz="1400"/>
            </a:lvl1pPr>
          </a:lstStyle>
          <a:p>
            <a:pPr lvl="0"/>
            <a:r>
              <a:rPr lang="en-US"/>
              <a:t>Click to edit Master text styles</a:t>
            </a:r>
          </a:p>
        </p:txBody>
      </p:sp>
      <p:sp>
        <p:nvSpPr>
          <p:cNvPr id="4" name="Title 1"/>
          <p:cNvSpPr>
            <a:spLocks noGrp="1"/>
          </p:cNvSpPr>
          <p:nvPr>
            <p:ph type="title"/>
          </p:nvPr>
        </p:nvSpPr>
        <p:spPr>
          <a:xfrm>
            <a:off x="533400" y="407989"/>
            <a:ext cx="11116733" cy="365125"/>
          </a:xfrm>
        </p:spPr>
        <p:txBody>
          <a:bodyPr/>
          <a:lstStyle/>
          <a:p>
            <a:r>
              <a:rPr lang="en-US"/>
              <a:t>Click to edit Master title style</a:t>
            </a:r>
          </a:p>
        </p:txBody>
      </p:sp>
      <p:sp>
        <p:nvSpPr>
          <p:cNvPr id="5" name="TextBox 4"/>
          <p:cNvSpPr txBox="1"/>
          <p:nvPr userDrawn="1"/>
        </p:nvSpPr>
        <p:spPr>
          <a:xfrm>
            <a:off x="10654393" y="6531429"/>
            <a:ext cx="987878" cy="307777"/>
          </a:xfrm>
          <a:prstGeom prst="rect">
            <a:avLst/>
          </a:prstGeom>
          <a:noFill/>
        </p:spPr>
        <p:txBody>
          <a:bodyPr wrap="square" rtlCol="0">
            <a:spAutoFit/>
          </a:bodyPr>
          <a:lstStyle/>
          <a:p>
            <a:r>
              <a:rPr lang="en-US" sz="1400" dirty="0">
                <a:latin typeface="Calibri" panose="020F0502020204030204" pitchFamily="34" charset="0"/>
              </a:rPr>
              <a:t>USDC</a:t>
            </a:r>
          </a:p>
        </p:txBody>
      </p:sp>
    </p:spTree>
    <p:extLst>
      <p:ext uri="{BB962C8B-B14F-4D97-AF65-F5344CB8AC3E}">
        <p14:creationId xmlns:p14="http://schemas.microsoft.com/office/powerpoint/2010/main" val="207236909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TextBox 1"/>
          <p:cNvSpPr txBox="1"/>
          <p:nvPr userDrawn="1"/>
        </p:nvSpPr>
        <p:spPr>
          <a:xfrm>
            <a:off x="10654393" y="6531429"/>
            <a:ext cx="987878" cy="307777"/>
          </a:xfrm>
          <a:prstGeom prst="rect">
            <a:avLst/>
          </a:prstGeom>
          <a:noFill/>
        </p:spPr>
        <p:txBody>
          <a:bodyPr wrap="square" rtlCol="0">
            <a:spAutoFit/>
          </a:bodyPr>
          <a:lstStyle/>
          <a:p>
            <a:r>
              <a:rPr lang="en-US" sz="1400" dirty="0">
                <a:latin typeface="Calibri" panose="020F0502020204030204" pitchFamily="34" charset="0"/>
              </a:rPr>
              <a:t>USDC</a:t>
            </a:r>
          </a:p>
        </p:txBody>
      </p:sp>
    </p:spTree>
    <p:extLst>
      <p:ext uri="{BB962C8B-B14F-4D97-AF65-F5344CB8AC3E}">
        <p14:creationId xmlns:p14="http://schemas.microsoft.com/office/powerpoint/2010/main" val="391487816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407989"/>
            <a:ext cx="11116733" cy="365125"/>
          </a:xfrm>
        </p:spPr>
        <p:txBody>
          <a:bodyPr/>
          <a:lstStyle/>
          <a:p>
            <a:r>
              <a:rPr lang="en-US"/>
              <a:t>Click to edit Master title style</a:t>
            </a:r>
          </a:p>
        </p:txBody>
      </p:sp>
      <p:sp>
        <p:nvSpPr>
          <p:cNvPr id="3" name="Table Placeholder 2"/>
          <p:cNvSpPr>
            <a:spLocks noGrp="1"/>
          </p:cNvSpPr>
          <p:nvPr>
            <p:ph type="tbl" idx="1"/>
          </p:nvPr>
        </p:nvSpPr>
        <p:spPr>
          <a:xfrm>
            <a:off x="533400" y="1154113"/>
            <a:ext cx="11116733" cy="5135562"/>
          </a:xfrm>
        </p:spPr>
        <p:txBody>
          <a:bodyPr/>
          <a:lstStyle/>
          <a:p>
            <a:pPr lvl="0"/>
            <a:r>
              <a:rPr lang="en-US" noProof="0" dirty="0"/>
              <a:t>Click icon to add table</a:t>
            </a:r>
          </a:p>
        </p:txBody>
      </p:sp>
      <p:sp>
        <p:nvSpPr>
          <p:cNvPr id="4" name="TextBox 3"/>
          <p:cNvSpPr txBox="1"/>
          <p:nvPr userDrawn="1"/>
        </p:nvSpPr>
        <p:spPr>
          <a:xfrm>
            <a:off x="10654393" y="6531429"/>
            <a:ext cx="987878" cy="307777"/>
          </a:xfrm>
          <a:prstGeom prst="rect">
            <a:avLst/>
          </a:prstGeom>
          <a:noFill/>
        </p:spPr>
        <p:txBody>
          <a:bodyPr wrap="square" rtlCol="0">
            <a:spAutoFit/>
          </a:bodyPr>
          <a:lstStyle/>
          <a:p>
            <a:r>
              <a:rPr lang="en-US" sz="1400" dirty="0">
                <a:latin typeface="Calibri" panose="020F0502020204030204" pitchFamily="34" charset="0"/>
              </a:rPr>
              <a:t>USDC</a:t>
            </a:r>
          </a:p>
        </p:txBody>
      </p:sp>
    </p:spTree>
    <p:extLst>
      <p:ext uri="{BB962C8B-B14F-4D97-AF65-F5344CB8AC3E}">
        <p14:creationId xmlns:p14="http://schemas.microsoft.com/office/powerpoint/2010/main" val="77609294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Agenda/content">
    <p:spTree>
      <p:nvGrpSpPr>
        <p:cNvPr id="1" name=""/>
        <p:cNvGrpSpPr/>
        <p:nvPr/>
      </p:nvGrpSpPr>
      <p:grpSpPr>
        <a:xfrm>
          <a:off x="0" y="0"/>
          <a:ext cx="0" cy="0"/>
          <a:chOff x="0" y="0"/>
          <a:chExt cx="0" cy="0"/>
        </a:xfrm>
      </p:grpSpPr>
      <p:sp>
        <p:nvSpPr>
          <p:cNvPr id="4" name="Line 47"/>
          <p:cNvSpPr>
            <a:spLocks noChangeShapeType="1"/>
          </p:cNvSpPr>
          <p:nvPr userDrawn="1"/>
        </p:nvSpPr>
        <p:spPr bwMode="invGray">
          <a:xfrm>
            <a:off x="535517" y="803275"/>
            <a:ext cx="11114616" cy="0"/>
          </a:xfrm>
          <a:prstGeom prst="line">
            <a:avLst/>
          </a:prstGeom>
          <a:noFill/>
          <a:ln w="28575">
            <a:solidFill>
              <a:schemeClr val="accent1"/>
            </a:solidFill>
            <a:round/>
            <a:headEnd/>
            <a:tailEnd/>
          </a:ln>
          <a:effectLst/>
        </p:spPr>
        <p:txBody>
          <a:bodyPr wrap="none" anchor="ctr"/>
          <a:lstStyle/>
          <a:p>
            <a:pPr fontAlgn="base">
              <a:lnSpc>
                <a:spcPct val="106000"/>
              </a:lnSpc>
              <a:spcBef>
                <a:spcPct val="0"/>
              </a:spcBef>
              <a:spcAft>
                <a:spcPct val="0"/>
              </a:spcAft>
              <a:buFont typeface="Wingdings 2" pitchFamily="18" charset="2"/>
              <a:buNone/>
              <a:defRPr/>
            </a:pPr>
            <a:endParaRPr lang="en-US" sz="2400" dirty="0">
              <a:solidFill>
                <a:srgbClr val="000000"/>
              </a:solidFill>
              <a:cs typeface="Arial" charset="0"/>
            </a:endParaRPr>
          </a:p>
        </p:txBody>
      </p:sp>
      <p:sp>
        <p:nvSpPr>
          <p:cNvPr id="2" name="Title 1"/>
          <p:cNvSpPr>
            <a:spLocks noGrp="1"/>
          </p:cNvSpPr>
          <p:nvPr>
            <p:ph type="title"/>
          </p:nvPr>
        </p:nvSpPr>
        <p:spPr/>
        <p:txBody>
          <a:bodyPr/>
          <a:lstStyle>
            <a:lvl1pPr>
              <a:defRPr sz="2400"/>
            </a:lvl1pPr>
          </a:lstStyle>
          <a:p>
            <a:r>
              <a:rPr lang="en-US"/>
              <a:t>Click to edit Master title style</a:t>
            </a:r>
            <a:endParaRPr lang="en-US" dirty="0"/>
          </a:p>
        </p:txBody>
      </p:sp>
      <p:sp>
        <p:nvSpPr>
          <p:cNvPr id="5" name="Text Placeholder 4"/>
          <p:cNvSpPr>
            <a:spLocks noGrp="1"/>
          </p:cNvSpPr>
          <p:nvPr>
            <p:ph type="body" sz="quarter" idx="10"/>
          </p:nvPr>
        </p:nvSpPr>
        <p:spPr>
          <a:xfrm>
            <a:off x="533400" y="1155700"/>
            <a:ext cx="11116733" cy="5137150"/>
          </a:xfrm>
        </p:spPr>
        <p:txBody>
          <a:bodyPr/>
          <a:lstStyle>
            <a:lvl1pPr>
              <a:defRPr sz="1600"/>
            </a:lvl1pPr>
          </a:lstStyle>
          <a:p>
            <a:pPr lvl="0"/>
            <a:r>
              <a:rPr lang="en-US"/>
              <a:t>Click to edit Master text styles</a:t>
            </a:r>
          </a:p>
        </p:txBody>
      </p:sp>
      <p:sp>
        <p:nvSpPr>
          <p:cNvPr id="6" name="TextBox 5"/>
          <p:cNvSpPr txBox="1"/>
          <p:nvPr userDrawn="1"/>
        </p:nvSpPr>
        <p:spPr>
          <a:xfrm>
            <a:off x="10654393" y="6531429"/>
            <a:ext cx="987878" cy="307777"/>
          </a:xfrm>
          <a:prstGeom prst="rect">
            <a:avLst/>
          </a:prstGeom>
          <a:noFill/>
        </p:spPr>
        <p:txBody>
          <a:bodyPr wrap="square" rtlCol="0">
            <a:spAutoFit/>
          </a:bodyPr>
          <a:lstStyle/>
          <a:p>
            <a:r>
              <a:rPr lang="en-US" sz="1400" dirty="0">
                <a:latin typeface="Calibri" panose="020F0502020204030204" pitchFamily="34" charset="0"/>
              </a:rPr>
              <a:t>USDC</a:t>
            </a:r>
          </a:p>
        </p:txBody>
      </p:sp>
    </p:spTree>
    <p:extLst>
      <p:ext uri="{BB962C8B-B14F-4D97-AF65-F5344CB8AC3E}">
        <p14:creationId xmlns:p14="http://schemas.microsoft.com/office/powerpoint/2010/main" val="34353509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Basic Text - 2 columns">
    <p:spTree>
      <p:nvGrpSpPr>
        <p:cNvPr id="1" name=""/>
        <p:cNvGrpSpPr/>
        <p:nvPr/>
      </p:nvGrpSpPr>
      <p:grpSpPr>
        <a:xfrm>
          <a:off x="0" y="0"/>
          <a:ext cx="0" cy="0"/>
          <a:chOff x="0" y="0"/>
          <a:chExt cx="0" cy="0"/>
        </a:xfrm>
      </p:grpSpPr>
      <p:sp>
        <p:nvSpPr>
          <p:cNvPr id="12" name="Text Placeholder 10"/>
          <p:cNvSpPr>
            <a:spLocks noGrp="1"/>
          </p:cNvSpPr>
          <p:nvPr>
            <p:ph type="body" sz="quarter" idx="14"/>
          </p:nvPr>
        </p:nvSpPr>
        <p:spPr>
          <a:xfrm>
            <a:off x="6315456" y="1152144"/>
            <a:ext cx="5340096" cy="5138928"/>
          </a:xfrm>
        </p:spPr>
        <p:txBody>
          <a:bodyPr/>
          <a:lstStyle>
            <a:lvl1pPr marL="0" indent="0">
              <a:defRPr sz="1600">
                <a:latin typeface="Arial" pitchFamily="34" charset="0"/>
                <a:cs typeface="Arial" pitchFamily="34" charset="0"/>
              </a:defRPr>
            </a:lvl1pPr>
            <a:lvl2pPr>
              <a:defRPr sz="1600">
                <a:latin typeface="Arial" pitchFamily="34" charset="0"/>
                <a:cs typeface="Arial" pitchFamily="34" charset="0"/>
              </a:defRPr>
            </a:lvl2pPr>
            <a:lvl3pPr>
              <a:defRPr sz="1400">
                <a:latin typeface="Arial" pitchFamily="34" charset="0"/>
                <a:cs typeface="Arial" pitchFamily="34" charset="0"/>
              </a:defRPr>
            </a:lvl3pPr>
            <a:lvl4pPr>
              <a:defRPr sz="1400">
                <a:latin typeface="Arial" pitchFamily="34" charset="0"/>
                <a:cs typeface="Arial" pitchFamily="34" charset="0"/>
              </a:defRPr>
            </a:lvl4pPr>
            <a:lvl5pPr>
              <a:defRPr sz="16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p:cNvSpPr>
            <a:spLocks noGrp="1"/>
          </p:cNvSpPr>
          <p:nvPr>
            <p:ph type="body" sz="quarter" idx="13"/>
          </p:nvPr>
        </p:nvSpPr>
        <p:spPr>
          <a:xfrm>
            <a:off x="536448" y="1152144"/>
            <a:ext cx="5340096" cy="5138928"/>
          </a:xfrm>
        </p:spPr>
        <p:txBody>
          <a:bodyPr/>
          <a:lstStyle>
            <a:lvl1pPr marL="0" indent="0">
              <a:defRPr sz="1600">
                <a:latin typeface="Arial" pitchFamily="34" charset="0"/>
                <a:cs typeface="Arial" pitchFamily="34" charset="0"/>
              </a:defRPr>
            </a:lvl1pPr>
            <a:lvl2pPr>
              <a:defRPr sz="1600">
                <a:latin typeface="Arial" pitchFamily="34" charset="0"/>
                <a:cs typeface="Arial" pitchFamily="34" charset="0"/>
              </a:defRPr>
            </a:lvl2pPr>
            <a:lvl3pPr>
              <a:defRPr sz="1400">
                <a:latin typeface="Arial" pitchFamily="34" charset="0"/>
                <a:cs typeface="Arial" pitchFamily="34" charset="0"/>
              </a:defRPr>
            </a:lvl3pPr>
            <a:lvl4pPr>
              <a:defRPr sz="1400">
                <a:latin typeface="Arial" pitchFamily="34" charset="0"/>
                <a:cs typeface="Arial" pitchFamily="34" charset="0"/>
              </a:defRPr>
            </a:lvl4pPr>
            <a:lvl5pPr>
              <a:defRPr sz="1600">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p:cNvSpPr>
            <a:spLocks noGrp="1"/>
          </p:cNvSpPr>
          <p:nvPr>
            <p:ph type="title"/>
          </p:nvPr>
        </p:nvSpPr>
        <p:spPr>
          <a:xfrm>
            <a:off x="536448" y="411480"/>
            <a:ext cx="11119104" cy="365760"/>
          </a:xfrm>
          <a:prstGeom prst="rect">
            <a:avLst/>
          </a:prstGeom>
        </p:spPr>
        <p:txBody>
          <a:bodyPr/>
          <a:lstStyle>
            <a:lvl1pPr>
              <a:defRPr sz="2000"/>
            </a:lvl1pPr>
          </a:lstStyle>
          <a:p>
            <a:r>
              <a:rPr lang="en-US" dirty="0"/>
              <a:t>Click to edit Master title style</a:t>
            </a:r>
          </a:p>
        </p:txBody>
      </p:sp>
      <p:sp>
        <p:nvSpPr>
          <p:cNvPr id="5" name="TextBox 4"/>
          <p:cNvSpPr txBox="1"/>
          <p:nvPr userDrawn="1"/>
        </p:nvSpPr>
        <p:spPr>
          <a:xfrm>
            <a:off x="10654393" y="6531429"/>
            <a:ext cx="987878" cy="307777"/>
          </a:xfrm>
          <a:prstGeom prst="rect">
            <a:avLst/>
          </a:prstGeom>
          <a:noFill/>
        </p:spPr>
        <p:txBody>
          <a:bodyPr wrap="square" rtlCol="0">
            <a:spAutoFit/>
          </a:bodyPr>
          <a:lstStyle/>
          <a:p>
            <a:r>
              <a:rPr lang="en-US" sz="1400" dirty="0">
                <a:latin typeface="Calibri" panose="020F0502020204030204" pitchFamily="34" charset="0"/>
              </a:rPr>
              <a:t>USDC</a:t>
            </a:r>
          </a:p>
        </p:txBody>
      </p:sp>
    </p:spTree>
    <p:extLst>
      <p:ext uri="{BB962C8B-B14F-4D97-AF65-F5344CB8AC3E}">
        <p14:creationId xmlns:p14="http://schemas.microsoft.com/office/powerpoint/2010/main" val="420413771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Title &amp; subtitl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87680" y="782621"/>
            <a:ext cx="11216640" cy="757255"/>
          </a:xfrm>
        </p:spPr>
        <p:txBody>
          <a:bodyPr>
            <a:noAutofit/>
          </a:bodyPr>
          <a:lstStyle>
            <a:lvl1pPr marL="0" indent="0">
              <a:buNone/>
              <a:defRPr sz="2000" b="0">
                <a:solidFill>
                  <a:srgbClr val="575757"/>
                </a:solidFill>
              </a:defRPr>
            </a:lvl1pPr>
          </a:lstStyle>
          <a:p>
            <a:pPr lvl="0"/>
            <a:r>
              <a:rPr lang="en-US" dirty="0"/>
              <a:t>Click to add subtitle</a:t>
            </a:r>
          </a:p>
        </p:txBody>
      </p:sp>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2" name="TextBox 1"/>
          <p:cNvSpPr txBox="1"/>
          <p:nvPr userDrawn="1"/>
        </p:nvSpPr>
        <p:spPr>
          <a:xfrm>
            <a:off x="10654393" y="6531429"/>
            <a:ext cx="987878" cy="307777"/>
          </a:xfrm>
          <a:prstGeom prst="rect">
            <a:avLst/>
          </a:prstGeom>
          <a:noFill/>
        </p:spPr>
        <p:txBody>
          <a:bodyPr wrap="square" rtlCol="0">
            <a:spAutoFit/>
          </a:bodyPr>
          <a:lstStyle/>
          <a:p>
            <a:r>
              <a:rPr lang="en-US" sz="1400" dirty="0">
                <a:latin typeface="Calibri" panose="020F0502020204030204" pitchFamily="34" charset="0"/>
              </a:rPr>
              <a:t>USDC</a:t>
            </a:r>
          </a:p>
        </p:txBody>
      </p:sp>
    </p:spTree>
    <p:extLst>
      <p:ext uri="{BB962C8B-B14F-4D97-AF65-F5344CB8AC3E}">
        <p14:creationId xmlns:p14="http://schemas.microsoft.com/office/powerpoint/2010/main" val="210833875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Part Opener">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2321985" y="2365376"/>
            <a:ext cx="7512049" cy="2487613"/>
          </a:xfrm>
          <a:prstGeom prst="rect">
            <a:avLst/>
          </a:prstGeom>
          <a:noFill/>
          <a:ln w="19050" algn="ctr">
            <a:noFill/>
            <a:miter lim="800000"/>
            <a:headEnd/>
            <a:tailEnd/>
          </a:ln>
        </p:spPr>
        <p:txBody>
          <a:bodyPr lIns="0" tIns="73152" rIns="0" bIns="73152"/>
          <a:lstStyle/>
          <a:p>
            <a:pPr fontAlgn="base">
              <a:lnSpc>
                <a:spcPct val="106000"/>
              </a:lnSpc>
              <a:spcBef>
                <a:spcPct val="80000"/>
              </a:spcBef>
              <a:spcAft>
                <a:spcPct val="0"/>
              </a:spcAft>
              <a:buClr>
                <a:prstClr val="black"/>
              </a:buClr>
              <a:buSzPct val="80000"/>
              <a:buFont typeface="Wingdings" pitchFamily="2" charset="2"/>
              <a:buNone/>
              <a:defRPr/>
            </a:pPr>
            <a:endParaRPr lang="en-US" sz="1100" b="1" dirty="0">
              <a:solidFill>
                <a:prstClr val="black"/>
              </a:solidFill>
              <a:cs typeface="Arial" charset="0"/>
            </a:endParaRPr>
          </a:p>
        </p:txBody>
      </p:sp>
      <p:sp>
        <p:nvSpPr>
          <p:cNvPr id="4" name="Rectangle 3"/>
          <p:cNvSpPr>
            <a:spLocks noChangeArrowheads="1"/>
          </p:cNvSpPr>
          <p:nvPr/>
        </p:nvSpPr>
        <p:spPr bwMode="gray">
          <a:xfrm>
            <a:off x="3304118" y="2136775"/>
            <a:ext cx="5556249" cy="228600"/>
          </a:xfrm>
          <a:prstGeom prst="rect">
            <a:avLst/>
          </a:prstGeom>
          <a:solidFill>
            <a:schemeClr val="bg1"/>
          </a:solidFill>
          <a:ln w="12700" cap="rnd" algn="ctr">
            <a:noFill/>
            <a:miter lim="800000"/>
            <a:headEnd/>
            <a:tailEnd/>
          </a:ln>
        </p:spPr>
        <p:txBody>
          <a:bodyPr wrap="none" lIns="72000" tIns="0" rIns="72000" bIns="0" anchor="b" anchorCtr="1"/>
          <a:lstStyle/>
          <a:p>
            <a:pPr algn="ctr" eaLnBrk="0" fontAlgn="base" hangingPunct="0">
              <a:lnSpc>
                <a:spcPct val="106000"/>
              </a:lnSpc>
              <a:spcBef>
                <a:spcPct val="0"/>
              </a:spcBef>
              <a:spcAft>
                <a:spcPct val="0"/>
              </a:spcAft>
              <a:defRPr/>
            </a:pPr>
            <a:endParaRPr lang="en-US" sz="1400" b="1" dirty="0">
              <a:solidFill>
                <a:prstClr val="black"/>
              </a:solidFill>
              <a:cs typeface="Arial" charset="0"/>
            </a:endParaRPr>
          </a:p>
        </p:txBody>
      </p:sp>
      <p:sp>
        <p:nvSpPr>
          <p:cNvPr id="5" name="Text Placeholder 7"/>
          <p:cNvSpPr>
            <a:spLocks noGrp="1"/>
          </p:cNvSpPr>
          <p:nvPr>
            <p:ph type="body" sz="quarter" idx="10"/>
          </p:nvPr>
        </p:nvSpPr>
        <p:spPr>
          <a:xfrm>
            <a:off x="3852672" y="3081528"/>
            <a:ext cx="4462272" cy="256032"/>
          </a:xfrm>
          <a:solidFill>
            <a:schemeClr val="bg1"/>
          </a:solidFill>
        </p:spPr>
        <p:txBody>
          <a:bodyPr lIns="73152" rIns="73152" anchor="ctr" anchorCtr="1"/>
          <a:lstStyle>
            <a:lvl1pPr>
              <a:buNone/>
              <a:defRPr sz="1600" b="1"/>
            </a:lvl1pPr>
          </a:lstStyle>
          <a:p>
            <a:pPr lvl="0"/>
            <a:r>
              <a:rPr lang="en-US" dirty="0"/>
              <a:t>Click to edit Master text styles</a:t>
            </a:r>
          </a:p>
        </p:txBody>
      </p:sp>
    </p:spTree>
    <p:extLst>
      <p:ext uri="{BB962C8B-B14F-4D97-AF65-F5344CB8AC3E}">
        <p14:creationId xmlns:p14="http://schemas.microsoft.com/office/powerpoint/2010/main" val="2182960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Text slide">
    <p:spTree>
      <p:nvGrpSpPr>
        <p:cNvPr id="1" name=""/>
        <p:cNvGrpSpPr/>
        <p:nvPr/>
      </p:nvGrpSpPr>
      <p:grpSpPr>
        <a:xfrm>
          <a:off x="0" y="0"/>
          <a:ext cx="0" cy="0"/>
          <a:chOff x="0" y="0"/>
          <a:chExt cx="0" cy="0"/>
        </a:xfrm>
      </p:grpSpPr>
      <p:sp>
        <p:nvSpPr>
          <p:cNvPr id="5" name="Rectangle 6"/>
          <p:cNvSpPr>
            <a:spLocks noChangeArrowheads="1"/>
          </p:cNvSpPr>
          <p:nvPr userDrawn="1"/>
        </p:nvSpPr>
        <p:spPr bwMode="gray">
          <a:xfrm>
            <a:off x="522818" y="1154113"/>
            <a:ext cx="5353049" cy="5135562"/>
          </a:xfrm>
          <a:prstGeom prst="rect">
            <a:avLst/>
          </a:prstGeom>
          <a:noFill/>
          <a:ln w="9525" algn="ctr">
            <a:noFill/>
            <a:miter lim="800000"/>
            <a:headEnd/>
            <a:tailEnd/>
          </a:ln>
          <a:effectLst/>
        </p:spPr>
        <p:txBody>
          <a:bodyPr lIns="0" tIns="0" rIns="0" bIns="0"/>
          <a:lstStyle/>
          <a:p>
            <a:pPr fontAlgn="base">
              <a:lnSpc>
                <a:spcPct val="106000"/>
              </a:lnSpc>
              <a:spcBef>
                <a:spcPct val="80000"/>
              </a:spcBef>
              <a:spcAft>
                <a:spcPct val="0"/>
              </a:spcAft>
              <a:buClr>
                <a:prstClr val="black"/>
              </a:buClr>
              <a:buSzPct val="80000"/>
              <a:buFont typeface="Wingdings" pitchFamily="2" charset="2"/>
              <a:buNone/>
              <a:defRPr/>
            </a:pPr>
            <a:endParaRPr lang="en-US" sz="1000" dirty="0">
              <a:solidFill>
                <a:prstClr val="black"/>
              </a:solidFill>
              <a:cs typeface="Arial" charset="0"/>
            </a:endParaRPr>
          </a:p>
        </p:txBody>
      </p:sp>
      <p:sp>
        <p:nvSpPr>
          <p:cNvPr id="14" name="Text Placeholder 13"/>
          <p:cNvSpPr>
            <a:spLocks noGrp="1"/>
          </p:cNvSpPr>
          <p:nvPr>
            <p:ph type="body" sz="quarter" idx="10"/>
          </p:nvPr>
        </p:nvSpPr>
        <p:spPr>
          <a:xfrm>
            <a:off x="524256" y="1152144"/>
            <a:ext cx="5352288" cy="5138928"/>
          </a:xfrm>
        </p:spPr>
        <p:txBody>
          <a:bodyPr/>
          <a:lstStyle>
            <a:lvl1pPr>
              <a:buFont typeface="Arial" pitchFamily="34" charset="0"/>
              <a:buNone/>
              <a:defRPr/>
            </a:lvl1pPr>
            <a:lvl2pPr>
              <a:defRPr/>
            </a:lvl2pPr>
            <a:lvl3pPr>
              <a:buNone/>
              <a:defRPr/>
            </a:lvl3pPr>
            <a:lvl4pPr>
              <a:defRPr/>
            </a:lvl4pPr>
          </a:lstStyle>
          <a:p>
            <a:pPr lvl="0"/>
            <a:r>
              <a:rPr lang="en-US" dirty="0"/>
              <a:t>Click to edit</a:t>
            </a:r>
          </a:p>
          <a:p>
            <a:pPr lvl="0"/>
            <a:endParaRPr lang="en-US" dirty="0"/>
          </a:p>
        </p:txBody>
      </p:sp>
      <p:sp>
        <p:nvSpPr>
          <p:cNvPr id="16" name="Text Placeholder 15"/>
          <p:cNvSpPr>
            <a:spLocks noGrp="1"/>
          </p:cNvSpPr>
          <p:nvPr>
            <p:ph type="body" sz="quarter" idx="11"/>
          </p:nvPr>
        </p:nvSpPr>
        <p:spPr>
          <a:xfrm>
            <a:off x="6315456" y="1152144"/>
            <a:ext cx="5352288" cy="5138928"/>
          </a:xfrm>
        </p:spPr>
        <p:txBody>
          <a:bodyPr/>
          <a:lstStyle>
            <a:lvl1pPr>
              <a:buNone/>
              <a:defRPr/>
            </a:lvl1pPr>
          </a:lstStyle>
          <a:p>
            <a:pPr lvl="0"/>
            <a:r>
              <a:rPr lang="en-US" dirty="0"/>
              <a:t>Click to edit</a:t>
            </a:r>
          </a:p>
          <a:p>
            <a:pPr lvl="0"/>
            <a:endParaRPr lang="en-US" dirty="0"/>
          </a:p>
        </p:txBody>
      </p:sp>
      <p:sp>
        <p:nvSpPr>
          <p:cNvPr id="20" name="Text Placeholder 19"/>
          <p:cNvSpPr>
            <a:spLocks noGrp="1"/>
          </p:cNvSpPr>
          <p:nvPr>
            <p:ph type="body" sz="quarter" idx="12"/>
          </p:nvPr>
        </p:nvSpPr>
        <p:spPr>
          <a:xfrm>
            <a:off x="524256" y="256032"/>
            <a:ext cx="11131296" cy="521208"/>
          </a:xfrm>
          <a:solidFill>
            <a:srgbClr val="FFFFFF"/>
          </a:solidFill>
        </p:spPr>
        <p:txBody>
          <a:bodyPr anchor="b"/>
          <a:lstStyle>
            <a:lvl1pPr>
              <a:buNone/>
              <a:defRPr sz="1600" b="1"/>
            </a:lvl1pPr>
          </a:lstStyle>
          <a:p>
            <a:pPr lvl="0"/>
            <a:r>
              <a:rPr lang="en-US" dirty="0"/>
              <a:t>Click to edit</a:t>
            </a:r>
          </a:p>
        </p:txBody>
      </p:sp>
    </p:spTree>
    <p:extLst>
      <p:ext uri="{BB962C8B-B14F-4D97-AF65-F5344CB8AC3E}">
        <p14:creationId xmlns:p14="http://schemas.microsoft.com/office/powerpoint/2010/main" val="3637935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Slide with Kicker">
    <p:spTree>
      <p:nvGrpSpPr>
        <p:cNvPr id="1" name=""/>
        <p:cNvGrpSpPr/>
        <p:nvPr/>
      </p:nvGrpSpPr>
      <p:grpSpPr>
        <a:xfrm>
          <a:off x="0" y="0"/>
          <a:ext cx="0" cy="0"/>
          <a:chOff x="0" y="0"/>
          <a:chExt cx="0" cy="0"/>
        </a:xfrm>
      </p:grpSpPr>
      <p:sp>
        <p:nvSpPr>
          <p:cNvPr id="5" name="Rectangle 4"/>
          <p:cNvSpPr>
            <a:spLocks noChangeArrowheads="1"/>
          </p:cNvSpPr>
          <p:nvPr userDrawn="1"/>
        </p:nvSpPr>
        <p:spPr bwMode="gray">
          <a:xfrm>
            <a:off x="522818" y="1154113"/>
            <a:ext cx="5353049" cy="5135562"/>
          </a:xfrm>
          <a:prstGeom prst="rect">
            <a:avLst/>
          </a:prstGeom>
          <a:noFill/>
          <a:ln w="9525" algn="ctr">
            <a:noFill/>
            <a:miter lim="800000"/>
            <a:headEnd/>
            <a:tailEnd/>
          </a:ln>
          <a:effectLst/>
        </p:spPr>
        <p:txBody>
          <a:bodyPr lIns="0" tIns="0" rIns="0" bIns="0"/>
          <a:lstStyle/>
          <a:p>
            <a:pPr fontAlgn="base">
              <a:lnSpc>
                <a:spcPct val="106000"/>
              </a:lnSpc>
              <a:spcBef>
                <a:spcPct val="80000"/>
              </a:spcBef>
              <a:spcAft>
                <a:spcPct val="0"/>
              </a:spcAft>
              <a:buClr>
                <a:prstClr val="black"/>
              </a:buClr>
              <a:buSzPct val="80000"/>
              <a:buFont typeface="Wingdings" pitchFamily="2" charset="2"/>
              <a:buNone/>
              <a:defRPr/>
            </a:pPr>
            <a:endParaRPr lang="en-US" sz="1000" dirty="0">
              <a:solidFill>
                <a:prstClr val="black"/>
              </a:solidFill>
              <a:cs typeface="Arial" charset="0"/>
            </a:endParaRPr>
          </a:p>
        </p:txBody>
      </p:sp>
      <p:sp>
        <p:nvSpPr>
          <p:cNvPr id="14" name="Text Placeholder 13"/>
          <p:cNvSpPr>
            <a:spLocks noGrp="1"/>
          </p:cNvSpPr>
          <p:nvPr>
            <p:ph type="body" sz="quarter" idx="10"/>
          </p:nvPr>
        </p:nvSpPr>
        <p:spPr>
          <a:xfrm>
            <a:off x="524256" y="1152144"/>
            <a:ext cx="5352288" cy="5138928"/>
          </a:xfrm>
        </p:spPr>
        <p:txBody>
          <a:bodyPr/>
          <a:lstStyle>
            <a:lvl1pPr>
              <a:buNone/>
              <a:defRPr/>
            </a:lvl1pPr>
          </a:lstStyle>
          <a:p>
            <a:pPr lvl="0"/>
            <a:r>
              <a:rPr lang="en-US" dirty="0"/>
              <a:t>Click to edit</a:t>
            </a:r>
          </a:p>
        </p:txBody>
      </p:sp>
      <p:sp>
        <p:nvSpPr>
          <p:cNvPr id="16" name="Text Placeholder 15"/>
          <p:cNvSpPr>
            <a:spLocks noGrp="1"/>
          </p:cNvSpPr>
          <p:nvPr>
            <p:ph type="body" sz="quarter" idx="11"/>
          </p:nvPr>
        </p:nvSpPr>
        <p:spPr>
          <a:xfrm>
            <a:off x="6315456" y="1152144"/>
            <a:ext cx="5352288" cy="5138928"/>
          </a:xfrm>
        </p:spPr>
        <p:txBody>
          <a:bodyPr/>
          <a:lstStyle>
            <a:lvl1pPr>
              <a:buNone/>
              <a:defRPr/>
            </a:lvl1pPr>
          </a:lstStyle>
          <a:p>
            <a:pPr lvl="0"/>
            <a:r>
              <a:rPr lang="en-US" dirty="0"/>
              <a:t>Click to edit</a:t>
            </a:r>
          </a:p>
        </p:txBody>
      </p:sp>
      <p:sp>
        <p:nvSpPr>
          <p:cNvPr id="20" name="Text Placeholder 19"/>
          <p:cNvSpPr>
            <a:spLocks noGrp="1"/>
          </p:cNvSpPr>
          <p:nvPr>
            <p:ph type="body" sz="quarter" idx="12"/>
          </p:nvPr>
        </p:nvSpPr>
        <p:spPr>
          <a:xfrm>
            <a:off x="524256" y="256032"/>
            <a:ext cx="11131296" cy="521208"/>
          </a:xfrm>
          <a:solidFill>
            <a:srgbClr val="FFFFFF"/>
          </a:solidFill>
        </p:spPr>
        <p:txBody>
          <a:bodyPr anchor="b"/>
          <a:lstStyle>
            <a:lvl1pPr>
              <a:buNone/>
              <a:defRPr sz="1600" b="1"/>
            </a:lvl1pPr>
          </a:lstStyle>
          <a:p>
            <a:pPr lvl="0"/>
            <a:r>
              <a:rPr lang="en-US" dirty="0"/>
              <a:t>Click to edit</a:t>
            </a:r>
          </a:p>
        </p:txBody>
      </p:sp>
    </p:spTree>
    <p:extLst>
      <p:ext uri="{BB962C8B-B14F-4D97-AF65-F5344CB8AC3E}">
        <p14:creationId xmlns:p14="http://schemas.microsoft.com/office/powerpoint/2010/main" val="51482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ngle Column Text slide">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a:off x="522818" y="1154113"/>
            <a:ext cx="5353049" cy="5135562"/>
          </a:xfrm>
          <a:prstGeom prst="rect">
            <a:avLst/>
          </a:prstGeom>
          <a:noFill/>
          <a:ln w="9525" algn="ctr">
            <a:noFill/>
            <a:miter lim="800000"/>
            <a:headEnd/>
            <a:tailEnd/>
          </a:ln>
          <a:effectLst/>
        </p:spPr>
        <p:txBody>
          <a:bodyPr lIns="0" tIns="0" rIns="0" bIns="0"/>
          <a:lstStyle/>
          <a:p>
            <a:pPr fontAlgn="base">
              <a:lnSpc>
                <a:spcPct val="106000"/>
              </a:lnSpc>
              <a:spcBef>
                <a:spcPct val="80000"/>
              </a:spcBef>
              <a:spcAft>
                <a:spcPct val="0"/>
              </a:spcAft>
              <a:buClr>
                <a:prstClr val="black"/>
              </a:buClr>
              <a:buSzPct val="80000"/>
              <a:buFont typeface="Wingdings" pitchFamily="2" charset="2"/>
              <a:buNone/>
              <a:defRPr/>
            </a:pPr>
            <a:endParaRPr lang="en-US" sz="1000" dirty="0">
              <a:solidFill>
                <a:prstClr val="black"/>
              </a:solidFill>
              <a:cs typeface="Arial" charset="0"/>
            </a:endParaRPr>
          </a:p>
        </p:txBody>
      </p:sp>
      <p:sp>
        <p:nvSpPr>
          <p:cNvPr id="14" name="Text Placeholder 13"/>
          <p:cNvSpPr>
            <a:spLocks noGrp="1"/>
          </p:cNvSpPr>
          <p:nvPr>
            <p:ph type="body" sz="quarter" idx="10"/>
          </p:nvPr>
        </p:nvSpPr>
        <p:spPr>
          <a:xfrm>
            <a:off x="524256" y="1152144"/>
            <a:ext cx="11136461" cy="5138928"/>
          </a:xfrm>
        </p:spPr>
        <p:txBody>
          <a:bodyPr/>
          <a:lstStyle>
            <a:lvl1pPr>
              <a:buNone/>
              <a:defRPr/>
            </a:lvl1pPr>
          </a:lstStyle>
          <a:p>
            <a:pPr lvl="0"/>
            <a:r>
              <a:rPr lang="en-US" dirty="0"/>
              <a:t>Click to edit</a:t>
            </a:r>
          </a:p>
        </p:txBody>
      </p:sp>
      <p:sp>
        <p:nvSpPr>
          <p:cNvPr id="20" name="Text Placeholder 19"/>
          <p:cNvSpPr>
            <a:spLocks noGrp="1"/>
          </p:cNvSpPr>
          <p:nvPr>
            <p:ph type="body" sz="quarter" idx="12"/>
          </p:nvPr>
        </p:nvSpPr>
        <p:spPr>
          <a:xfrm>
            <a:off x="524256" y="256032"/>
            <a:ext cx="11131296" cy="521208"/>
          </a:xfrm>
          <a:solidFill>
            <a:srgbClr val="FFFFFF"/>
          </a:solidFill>
        </p:spPr>
        <p:txBody>
          <a:bodyPr anchor="b"/>
          <a:lstStyle>
            <a:lvl1pPr>
              <a:buNone/>
              <a:defRPr sz="1600" b="1"/>
            </a:lvl1pPr>
          </a:lstStyle>
          <a:p>
            <a:pPr lvl="0"/>
            <a:r>
              <a:rPr lang="en-US" dirty="0"/>
              <a:t>Click to edit</a:t>
            </a:r>
          </a:p>
        </p:txBody>
      </p:sp>
    </p:spTree>
    <p:extLst>
      <p:ext uri="{BB962C8B-B14F-4D97-AF65-F5344CB8AC3E}">
        <p14:creationId xmlns:p14="http://schemas.microsoft.com/office/powerpoint/2010/main" val="2805562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boxes with paragraph, dash, &amp;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15"/>
          <p:cNvSpPr>
            <a:spLocks noGrp="1"/>
          </p:cNvSpPr>
          <p:nvPr>
            <p:ph type="body" sz="quarter" idx="11"/>
          </p:nvPr>
        </p:nvSpPr>
        <p:spPr>
          <a:xfrm>
            <a:off x="6315456" y="1399032"/>
            <a:ext cx="5352288" cy="4892040"/>
          </a:xfrm>
        </p:spPr>
        <p:txBody>
          <a:bodyPr/>
          <a:lstStyle>
            <a:lvl1pPr>
              <a:buNone/>
              <a:defRPr/>
            </a:lvl1pPr>
          </a:lstStyle>
          <a:p>
            <a:pPr lvl="0"/>
            <a:r>
              <a:rPr lang="en-US" dirty="0"/>
              <a:t>Click to edit</a:t>
            </a:r>
          </a:p>
          <a:p>
            <a:pPr lvl="0"/>
            <a:endParaRPr lang="en-US" dirty="0"/>
          </a:p>
        </p:txBody>
      </p:sp>
      <p:sp>
        <p:nvSpPr>
          <p:cNvPr id="8" name="Text Placeholder 15"/>
          <p:cNvSpPr>
            <a:spLocks noGrp="1"/>
          </p:cNvSpPr>
          <p:nvPr>
            <p:ph type="body" sz="quarter" idx="14"/>
          </p:nvPr>
        </p:nvSpPr>
        <p:spPr>
          <a:xfrm>
            <a:off x="524256" y="1399032"/>
            <a:ext cx="5352288" cy="4892040"/>
          </a:xfrm>
        </p:spPr>
        <p:txBody>
          <a:bodyPr/>
          <a:lstStyle>
            <a:lvl1pPr>
              <a:buNone/>
              <a:defRPr/>
            </a:lvl1pPr>
          </a:lstStyle>
          <a:p>
            <a:pPr lvl="0"/>
            <a:r>
              <a:rPr lang="en-US" dirty="0"/>
              <a:t>Click to edit</a:t>
            </a:r>
          </a:p>
          <a:p>
            <a:pPr lvl="0"/>
            <a:endParaRPr lang="en-US" dirty="0"/>
          </a:p>
        </p:txBody>
      </p:sp>
    </p:spTree>
    <p:extLst>
      <p:ext uri="{BB962C8B-B14F-4D97-AF65-F5344CB8AC3E}">
        <p14:creationId xmlns:p14="http://schemas.microsoft.com/office/powerpoint/2010/main" val="165438911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5" Type="http://schemas.openxmlformats.org/officeDocument/2006/relationships/slideLayout" Target="../slideLayouts/slideLayout46.xml"/><Relationship Id="rId10" Type="http://schemas.openxmlformats.org/officeDocument/2006/relationships/image" Target="../media/image3.png"/><Relationship Id="rId4" Type="http://schemas.openxmlformats.org/officeDocument/2006/relationships/slideLayout" Target="../slideLayouts/slideLayout4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gray">
          <a:xfrm>
            <a:off x="535518" y="514351"/>
            <a:ext cx="11127316" cy="258763"/>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p>
            <a:pPr lvl="0"/>
            <a:r>
              <a:rPr lang="en-US"/>
              <a:t>Click to edit Master title style</a:t>
            </a:r>
          </a:p>
        </p:txBody>
      </p:sp>
      <p:sp>
        <p:nvSpPr>
          <p:cNvPr id="8195" name="Rectangle 3"/>
          <p:cNvSpPr>
            <a:spLocks noGrp="1" noChangeArrowheads="1"/>
          </p:cNvSpPr>
          <p:nvPr>
            <p:ph type="body" idx="1"/>
          </p:nvPr>
        </p:nvSpPr>
        <p:spPr bwMode="gray">
          <a:xfrm>
            <a:off x="529167" y="1154113"/>
            <a:ext cx="5353051" cy="5135562"/>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3699717" name="Text Box 5"/>
          <p:cNvSpPr txBox="1">
            <a:spLocks noChangeArrowheads="1"/>
          </p:cNvSpPr>
          <p:nvPr/>
        </p:nvSpPr>
        <p:spPr bwMode="gray">
          <a:xfrm>
            <a:off x="5954936" y="6661954"/>
            <a:ext cx="282129" cy="146835"/>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fontAlgn="base" hangingPunct="0">
              <a:lnSpc>
                <a:spcPct val="106000"/>
              </a:lnSpc>
              <a:spcBef>
                <a:spcPct val="0"/>
              </a:spcBef>
              <a:spcAft>
                <a:spcPct val="0"/>
              </a:spcAft>
              <a:buClr>
                <a:prstClr val="black"/>
              </a:buClr>
              <a:buSzPct val="65000"/>
              <a:buFont typeface="Wingdings" pitchFamily="2" charset="2"/>
              <a:buNone/>
              <a:defRPr/>
            </a:pPr>
            <a:r>
              <a:rPr lang="en-US" sz="900" dirty="0">
                <a:solidFill>
                  <a:srgbClr val="000000"/>
                </a:solidFill>
                <a:cs typeface="Arial" charset="0"/>
              </a:rPr>
              <a:t>- </a:t>
            </a:r>
            <a:fld id="{2BE85F05-2F07-493B-8049-2BAFDAA99351}" type="slidenum">
              <a:rPr lang="en-US" sz="900">
                <a:solidFill>
                  <a:srgbClr val="000000"/>
                </a:solidFill>
                <a:cs typeface="Arial" charset="0"/>
              </a:rPr>
              <a:pPr algn="ctr" eaLnBrk="0" fontAlgn="base" hangingPunct="0">
                <a:lnSpc>
                  <a:spcPct val="106000"/>
                </a:lnSpc>
                <a:spcBef>
                  <a:spcPct val="0"/>
                </a:spcBef>
                <a:spcAft>
                  <a:spcPct val="0"/>
                </a:spcAft>
                <a:buClr>
                  <a:prstClr val="black"/>
                </a:buClr>
                <a:buSzPct val="65000"/>
                <a:buFont typeface="Wingdings" pitchFamily="2" charset="2"/>
                <a:buNone/>
                <a:defRPr/>
              </a:pPr>
              <a:t>‹#›</a:t>
            </a:fld>
            <a:r>
              <a:rPr lang="en-US" sz="900" dirty="0">
                <a:solidFill>
                  <a:srgbClr val="000000"/>
                </a:solidFill>
                <a:cs typeface="Arial" charset="0"/>
              </a:rPr>
              <a:t> -</a:t>
            </a:r>
          </a:p>
        </p:txBody>
      </p:sp>
      <p:pic>
        <p:nvPicPr>
          <p:cNvPr id="8197" name="Picture 6" descr="DEL_COL"/>
          <p:cNvPicPr>
            <a:picLocks noChangeAspect="1" noChangeArrowheads="1"/>
          </p:cNvPicPr>
          <p:nvPr/>
        </p:nvPicPr>
        <p:blipFill>
          <a:blip r:embed="rId43" cstate="print"/>
          <a:srcRect/>
          <a:stretch>
            <a:fillRect/>
          </a:stretch>
        </p:blipFill>
        <p:spPr bwMode="gray">
          <a:xfrm>
            <a:off x="527051" y="6645275"/>
            <a:ext cx="920749" cy="139700"/>
          </a:xfrm>
          <a:prstGeom prst="rect">
            <a:avLst/>
          </a:prstGeom>
          <a:noFill/>
          <a:ln w="9525">
            <a:noFill/>
            <a:miter lim="800000"/>
            <a:headEnd/>
            <a:tailEnd/>
          </a:ln>
        </p:spPr>
      </p:pic>
      <p:sp>
        <p:nvSpPr>
          <p:cNvPr id="3699747" name="Line 35"/>
          <p:cNvSpPr>
            <a:spLocks noChangeShapeType="1"/>
          </p:cNvSpPr>
          <p:nvPr/>
        </p:nvSpPr>
        <p:spPr bwMode="gray">
          <a:xfrm>
            <a:off x="522817" y="806450"/>
            <a:ext cx="11140016" cy="0"/>
          </a:xfrm>
          <a:prstGeom prst="line">
            <a:avLst/>
          </a:prstGeom>
          <a:noFill/>
          <a:ln w="19050">
            <a:solidFill>
              <a:schemeClr val="accent1"/>
            </a:solidFill>
            <a:round/>
            <a:headEnd/>
            <a:tailEnd/>
          </a:ln>
          <a:effectLst/>
        </p:spPr>
        <p:txBody>
          <a:bodyPr wrap="none" anchor="ctr"/>
          <a:lstStyle/>
          <a:p>
            <a:pPr eaLnBrk="0" fontAlgn="base" hangingPunct="0">
              <a:lnSpc>
                <a:spcPct val="106000"/>
              </a:lnSpc>
              <a:spcBef>
                <a:spcPct val="50000"/>
              </a:spcBef>
              <a:spcAft>
                <a:spcPct val="0"/>
              </a:spcAft>
              <a:buSzPct val="100000"/>
              <a:buFont typeface="Wingdings 2" pitchFamily="18" charset="2"/>
              <a:buNone/>
              <a:defRPr/>
            </a:pPr>
            <a:endParaRPr lang="en-US" sz="1100" dirty="0">
              <a:solidFill>
                <a:prstClr val="black"/>
              </a:solidFill>
              <a:cs typeface="Arial" charset="0"/>
            </a:endParaRPr>
          </a:p>
        </p:txBody>
      </p:sp>
    </p:spTree>
    <p:extLst>
      <p:ext uri="{BB962C8B-B14F-4D97-AF65-F5344CB8AC3E}">
        <p14:creationId xmlns:p14="http://schemas.microsoft.com/office/powerpoint/2010/main" val="28762980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Lst>
  <p:hf sldNum="0" hdr="0" dt="0"/>
  <p:txStyles>
    <p:titleStyle>
      <a:lvl1pPr algn="l" rtl="0" eaLnBrk="0" fontAlgn="base" hangingPunct="0">
        <a:lnSpc>
          <a:spcPct val="106000"/>
        </a:lnSpc>
        <a:spcBef>
          <a:spcPct val="0"/>
        </a:spcBef>
        <a:spcAft>
          <a:spcPct val="0"/>
        </a:spcAft>
        <a:defRPr sz="1600" b="1">
          <a:solidFill>
            <a:schemeClr val="tx1"/>
          </a:solidFill>
          <a:latin typeface="+mj-lt"/>
          <a:ea typeface="+mj-ea"/>
          <a:cs typeface="+mj-cs"/>
        </a:defRPr>
      </a:lvl1pPr>
      <a:lvl2pPr algn="l" rtl="0" eaLnBrk="0" fontAlgn="base" hangingPunct="0">
        <a:lnSpc>
          <a:spcPct val="106000"/>
        </a:lnSpc>
        <a:spcBef>
          <a:spcPct val="0"/>
        </a:spcBef>
        <a:spcAft>
          <a:spcPct val="0"/>
        </a:spcAft>
        <a:defRPr sz="1600" b="1">
          <a:solidFill>
            <a:schemeClr val="tx1"/>
          </a:solidFill>
          <a:latin typeface="Arial" charset="0"/>
        </a:defRPr>
      </a:lvl2pPr>
      <a:lvl3pPr algn="l" rtl="0" eaLnBrk="0" fontAlgn="base" hangingPunct="0">
        <a:lnSpc>
          <a:spcPct val="106000"/>
        </a:lnSpc>
        <a:spcBef>
          <a:spcPct val="0"/>
        </a:spcBef>
        <a:spcAft>
          <a:spcPct val="0"/>
        </a:spcAft>
        <a:defRPr sz="1600" b="1">
          <a:solidFill>
            <a:schemeClr val="tx1"/>
          </a:solidFill>
          <a:latin typeface="Arial" charset="0"/>
        </a:defRPr>
      </a:lvl3pPr>
      <a:lvl4pPr algn="l" rtl="0" eaLnBrk="0" fontAlgn="base" hangingPunct="0">
        <a:lnSpc>
          <a:spcPct val="106000"/>
        </a:lnSpc>
        <a:spcBef>
          <a:spcPct val="0"/>
        </a:spcBef>
        <a:spcAft>
          <a:spcPct val="0"/>
        </a:spcAft>
        <a:defRPr sz="1600" b="1">
          <a:solidFill>
            <a:schemeClr val="tx1"/>
          </a:solidFill>
          <a:latin typeface="Arial" charset="0"/>
        </a:defRPr>
      </a:lvl4pPr>
      <a:lvl5pPr algn="l" rtl="0" eaLnBrk="0" fontAlgn="base" hangingPunct="0">
        <a:lnSpc>
          <a:spcPct val="106000"/>
        </a:lnSpc>
        <a:spcBef>
          <a:spcPct val="0"/>
        </a:spcBef>
        <a:spcAft>
          <a:spcPct val="0"/>
        </a:spcAft>
        <a:defRPr sz="1600" b="1">
          <a:solidFill>
            <a:schemeClr val="tx1"/>
          </a:solidFill>
          <a:latin typeface="Arial" charset="0"/>
        </a:defRPr>
      </a:lvl5pPr>
      <a:lvl6pPr marL="457200" algn="l" rtl="0" eaLnBrk="1" fontAlgn="base" hangingPunct="1">
        <a:lnSpc>
          <a:spcPct val="106000"/>
        </a:lnSpc>
        <a:spcBef>
          <a:spcPct val="0"/>
        </a:spcBef>
        <a:spcAft>
          <a:spcPct val="0"/>
        </a:spcAft>
        <a:defRPr sz="1600" b="1">
          <a:solidFill>
            <a:schemeClr val="tx1"/>
          </a:solidFill>
          <a:latin typeface="Arial" charset="0"/>
        </a:defRPr>
      </a:lvl6pPr>
      <a:lvl7pPr marL="914400" algn="l" rtl="0" eaLnBrk="1" fontAlgn="base" hangingPunct="1">
        <a:lnSpc>
          <a:spcPct val="106000"/>
        </a:lnSpc>
        <a:spcBef>
          <a:spcPct val="0"/>
        </a:spcBef>
        <a:spcAft>
          <a:spcPct val="0"/>
        </a:spcAft>
        <a:defRPr sz="1600" b="1">
          <a:solidFill>
            <a:schemeClr val="tx1"/>
          </a:solidFill>
          <a:latin typeface="Arial" charset="0"/>
        </a:defRPr>
      </a:lvl7pPr>
      <a:lvl8pPr marL="1371600" algn="l" rtl="0" eaLnBrk="1" fontAlgn="base" hangingPunct="1">
        <a:lnSpc>
          <a:spcPct val="106000"/>
        </a:lnSpc>
        <a:spcBef>
          <a:spcPct val="0"/>
        </a:spcBef>
        <a:spcAft>
          <a:spcPct val="0"/>
        </a:spcAft>
        <a:defRPr sz="1600" b="1">
          <a:solidFill>
            <a:schemeClr val="tx1"/>
          </a:solidFill>
          <a:latin typeface="Arial" charset="0"/>
        </a:defRPr>
      </a:lvl8pPr>
      <a:lvl9pPr marL="1828800" algn="l" rtl="0" eaLnBrk="1" fontAlgn="base" hangingPunct="1">
        <a:lnSpc>
          <a:spcPct val="106000"/>
        </a:lnSpc>
        <a:spcBef>
          <a:spcPct val="0"/>
        </a:spcBef>
        <a:spcAft>
          <a:spcPct val="0"/>
        </a:spcAft>
        <a:defRPr sz="1600" b="1">
          <a:solidFill>
            <a:schemeClr val="tx1"/>
          </a:solidFill>
          <a:latin typeface="Arial" charset="0"/>
        </a:defRPr>
      </a:lvl9pPr>
    </p:titleStyle>
    <p:bodyStyle>
      <a:lvl1pPr marL="342900" indent="-342900" algn="l" rtl="0" eaLnBrk="0" fontAlgn="base" hangingPunct="0">
        <a:lnSpc>
          <a:spcPct val="106000"/>
        </a:lnSpc>
        <a:spcBef>
          <a:spcPct val="80000"/>
        </a:spcBef>
        <a:spcAft>
          <a:spcPct val="0"/>
        </a:spcAft>
        <a:buClr>
          <a:schemeClr val="tx1"/>
        </a:buClr>
        <a:buSzPct val="80000"/>
        <a:defRPr sz="1100">
          <a:solidFill>
            <a:schemeClr val="tx1"/>
          </a:solidFill>
          <a:latin typeface="+mn-lt"/>
          <a:ea typeface="+mn-ea"/>
          <a:cs typeface="+mn-cs"/>
        </a:defRPr>
      </a:lvl1pPr>
      <a:lvl2pPr marL="169863" indent="-168275" algn="l" rtl="0" eaLnBrk="0" fontAlgn="base" hangingPunct="0">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0" fontAlgn="base" hangingPunct="0">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0" fontAlgn="base" hangingPunct="0">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0" fontAlgn="base" hangingPunct="0">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White">
      <p:bgPr>
        <a:solidFill>
          <a:schemeClr val="bg1"/>
        </a:solidFill>
        <a:effectLst/>
      </p:bgPr>
    </p:bg>
    <p:spTree>
      <p:nvGrpSpPr>
        <p:cNvPr id="1" name=""/>
        <p:cNvGrpSpPr/>
        <p:nvPr/>
      </p:nvGrpSpPr>
      <p:grpSpPr>
        <a:xfrm>
          <a:off x="0" y="0"/>
          <a:ext cx="0" cy="0"/>
          <a:chOff x="0" y="0"/>
          <a:chExt cx="0" cy="0"/>
        </a:xfrm>
      </p:grpSpPr>
      <p:sp>
        <p:nvSpPr>
          <p:cNvPr id="1026" name="MSTSHP_01"/>
          <p:cNvSpPr>
            <a:spLocks noGrp="1" noChangeArrowheads="1"/>
          </p:cNvSpPr>
          <p:nvPr>
            <p:ph type="title"/>
          </p:nvPr>
        </p:nvSpPr>
        <p:spPr bwMode="auto">
          <a:xfrm>
            <a:off x="533400" y="407989"/>
            <a:ext cx="11116733" cy="3651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a:t>Click to edit Master title style</a:t>
            </a:r>
          </a:p>
        </p:txBody>
      </p:sp>
      <p:sp>
        <p:nvSpPr>
          <p:cNvPr id="1027" name="MSTSHP_02"/>
          <p:cNvSpPr>
            <a:spLocks noGrp="1" noChangeArrowheads="1"/>
          </p:cNvSpPr>
          <p:nvPr>
            <p:ph type="body" idx="1"/>
          </p:nvPr>
        </p:nvSpPr>
        <p:spPr bwMode="auto">
          <a:xfrm>
            <a:off x="533400" y="1154113"/>
            <a:ext cx="11116733" cy="5135562"/>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3699717" name="Text Box 5"/>
          <p:cNvSpPr txBox="1">
            <a:spLocks noChangeArrowheads="1"/>
          </p:cNvSpPr>
          <p:nvPr/>
        </p:nvSpPr>
        <p:spPr bwMode="auto">
          <a:xfrm>
            <a:off x="5908705" y="6613030"/>
            <a:ext cx="376706" cy="19575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fontAlgn="base" hangingPunct="0">
              <a:lnSpc>
                <a:spcPct val="106000"/>
              </a:lnSpc>
              <a:spcBef>
                <a:spcPct val="0"/>
              </a:spcBef>
              <a:spcAft>
                <a:spcPct val="0"/>
              </a:spcAft>
              <a:buClr>
                <a:srgbClr val="000000"/>
              </a:buClr>
              <a:buSzPct val="65000"/>
              <a:buFont typeface="Wingdings" pitchFamily="2" charset="2"/>
              <a:buNone/>
              <a:defRPr/>
            </a:pPr>
            <a:r>
              <a:rPr lang="en-US" sz="1200" dirty="0">
                <a:solidFill>
                  <a:srgbClr val="000000"/>
                </a:solidFill>
                <a:cs typeface="Arial" charset="0"/>
              </a:rPr>
              <a:t>- </a:t>
            </a:r>
            <a:fld id="{21F866BF-C4E1-4D09-BC16-18A93E5CFF64}" type="slidenum">
              <a:rPr lang="en-US" sz="1200">
                <a:solidFill>
                  <a:srgbClr val="000000"/>
                </a:solidFill>
                <a:cs typeface="Arial" charset="0"/>
              </a:rPr>
              <a:pPr algn="ctr" eaLnBrk="0" fontAlgn="base" hangingPunct="0">
                <a:lnSpc>
                  <a:spcPct val="106000"/>
                </a:lnSpc>
                <a:spcBef>
                  <a:spcPct val="0"/>
                </a:spcBef>
                <a:spcAft>
                  <a:spcPct val="0"/>
                </a:spcAft>
                <a:buClr>
                  <a:srgbClr val="000000"/>
                </a:buClr>
                <a:buSzPct val="65000"/>
                <a:buFont typeface="Wingdings" pitchFamily="2" charset="2"/>
                <a:buNone/>
                <a:defRPr/>
              </a:pPr>
              <a:t>‹#›</a:t>
            </a:fld>
            <a:r>
              <a:rPr lang="en-US" sz="1200" dirty="0">
                <a:solidFill>
                  <a:srgbClr val="000000"/>
                </a:solidFill>
                <a:cs typeface="Arial" charset="0"/>
              </a:rPr>
              <a:t> -</a:t>
            </a:r>
          </a:p>
        </p:txBody>
      </p:sp>
      <p:sp>
        <p:nvSpPr>
          <p:cNvPr id="3699738" name="SHP_DOCTRACKER"/>
          <p:cNvSpPr txBox="1">
            <a:spLocks noChangeArrowheads="1"/>
          </p:cNvSpPr>
          <p:nvPr/>
        </p:nvSpPr>
        <p:spPr bwMode="auto">
          <a:xfrm rot="-5400000">
            <a:off x="11885613" y="6532563"/>
            <a:ext cx="422275" cy="88900"/>
          </a:xfrm>
          <a:prstGeom prst="rect">
            <a:avLst/>
          </a:prstGeom>
          <a:noFill/>
          <a:ln w="12700" algn="ctr">
            <a:noFill/>
            <a:miter lim="800000"/>
            <a:headEnd/>
            <a:tailEnd/>
          </a:ln>
          <a:effectLst/>
        </p:spPr>
        <p:txBody>
          <a:bodyPr wrap="none" lIns="0" tIns="0" rIns="0" bIns="0"/>
          <a:lstStyle/>
          <a:p>
            <a:pPr eaLnBrk="0" fontAlgn="base" hangingPunct="0">
              <a:lnSpc>
                <a:spcPct val="106000"/>
              </a:lnSpc>
              <a:spcBef>
                <a:spcPct val="0"/>
              </a:spcBef>
              <a:spcAft>
                <a:spcPct val="0"/>
              </a:spcAft>
              <a:defRPr/>
            </a:pPr>
            <a:r>
              <a:rPr lang="en-US" sz="400">
                <a:solidFill>
                  <a:srgbClr val="AFAFAF"/>
                </a:solidFill>
                <a:cs typeface="Arial" charset="0"/>
              </a:rPr>
              <a:t>FY12 M to SM Promo Process_Leadership 12052011 v2.pptx</a:t>
            </a:r>
            <a:endParaRPr lang="en-US" sz="400" dirty="0">
              <a:solidFill>
                <a:srgbClr val="AFAFAF"/>
              </a:solidFill>
              <a:cs typeface="Arial" charset="0"/>
            </a:endParaRPr>
          </a:p>
        </p:txBody>
      </p:sp>
      <p:sp>
        <p:nvSpPr>
          <p:cNvPr id="3699759" name="Line 47"/>
          <p:cNvSpPr>
            <a:spLocks noChangeShapeType="1"/>
          </p:cNvSpPr>
          <p:nvPr/>
        </p:nvSpPr>
        <p:spPr bwMode="auto">
          <a:xfrm>
            <a:off x="535517" y="803275"/>
            <a:ext cx="11114616" cy="0"/>
          </a:xfrm>
          <a:prstGeom prst="line">
            <a:avLst/>
          </a:prstGeom>
          <a:noFill/>
          <a:ln w="28575">
            <a:solidFill>
              <a:srgbClr val="003399"/>
            </a:solidFill>
            <a:round/>
            <a:headEnd/>
            <a:tailEnd/>
          </a:ln>
          <a:effectLst/>
        </p:spPr>
        <p:txBody>
          <a:bodyPr wrap="none" anchor="ctr"/>
          <a:lstStyle/>
          <a:p>
            <a:pPr fontAlgn="base">
              <a:lnSpc>
                <a:spcPct val="106000"/>
              </a:lnSpc>
              <a:spcBef>
                <a:spcPct val="0"/>
              </a:spcBef>
              <a:spcAft>
                <a:spcPct val="0"/>
              </a:spcAft>
              <a:buFont typeface="Wingdings 2" pitchFamily="18" charset="2"/>
              <a:buNone/>
              <a:defRPr/>
            </a:pPr>
            <a:endParaRPr lang="en-US" sz="2400" dirty="0">
              <a:solidFill>
                <a:srgbClr val="000000"/>
              </a:solidFill>
              <a:cs typeface="Arial" charset="0"/>
            </a:endParaRPr>
          </a:p>
        </p:txBody>
      </p:sp>
      <p:pic>
        <p:nvPicPr>
          <p:cNvPr id="1031" name="Picture 50" descr="DEL_COL"/>
          <p:cNvPicPr>
            <a:picLocks noChangeArrowheads="1"/>
          </p:cNvPicPr>
          <p:nvPr/>
        </p:nvPicPr>
        <p:blipFill>
          <a:blip r:embed="rId10" cstate="print"/>
          <a:srcRect/>
          <a:stretch>
            <a:fillRect/>
          </a:stretch>
        </p:blipFill>
        <p:spPr bwMode="auto">
          <a:xfrm>
            <a:off x="527051" y="6616700"/>
            <a:ext cx="1157816" cy="165100"/>
          </a:xfrm>
          <a:prstGeom prst="rect">
            <a:avLst/>
          </a:prstGeom>
          <a:noFill/>
          <a:ln w="9525">
            <a:noFill/>
            <a:miter lim="800000"/>
            <a:headEnd/>
            <a:tailEnd/>
          </a:ln>
        </p:spPr>
      </p:pic>
    </p:spTree>
    <p:extLst>
      <p:ext uri="{BB962C8B-B14F-4D97-AF65-F5344CB8AC3E}">
        <p14:creationId xmlns:p14="http://schemas.microsoft.com/office/powerpoint/2010/main" val="200822886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46" r:id="rId8"/>
  </p:sldLayoutIdLst>
  <p:hf sldNum="0" hdr="0" dt="0"/>
  <p:txStyles>
    <p:title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p:titleStyle>
    <p:bodyStyle>
      <a:lvl1pPr marL="342900" indent="-342900" algn="l" rtl="0" eaLnBrk="0" fontAlgn="base" hangingPunct="0">
        <a:lnSpc>
          <a:spcPct val="106000"/>
        </a:lnSpc>
        <a:spcBef>
          <a:spcPct val="40000"/>
        </a:spcBef>
        <a:spcAft>
          <a:spcPct val="0"/>
        </a:spcAft>
        <a:buClr>
          <a:schemeClr val="tx1"/>
        </a:buClr>
        <a:buSzPct val="80000"/>
        <a:buFont typeface="Wingdings" pitchFamily="2" charset="2"/>
        <a:defRPr sz="1400">
          <a:solidFill>
            <a:schemeClr val="tx1"/>
          </a:solidFill>
          <a:latin typeface="+mn-lt"/>
          <a:ea typeface="+mn-ea"/>
          <a:cs typeface="+mn-cs"/>
        </a:defRPr>
      </a:lvl1pPr>
      <a:lvl2pPr marL="227013" indent="-225425" algn="l" rtl="0" eaLnBrk="0" fontAlgn="base" hangingPunct="0">
        <a:lnSpc>
          <a:spcPct val="106000"/>
        </a:lnSpc>
        <a:spcBef>
          <a:spcPct val="40000"/>
        </a:spcBef>
        <a:spcAft>
          <a:spcPct val="0"/>
        </a:spcAft>
        <a:buClr>
          <a:schemeClr val="tx1"/>
        </a:buClr>
        <a:buFont typeface="Wingdings 2" pitchFamily="18" charset="2"/>
        <a:buChar char="¡"/>
        <a:defRPr sz="1400">
          <a:solidFill>
            <a:schemeClr val="tx1"/>
          </a:solidFill>
          <a:latin typeface="+mn-lt"/>
        </a:defRPr>
      </a:lvl2pPr>
      <a:lvl3pPr marL="457200" indent="-228600" algn="l" rtl="0" eaLnBrk="0" fontAlgn="base" hangingPunct="0">
        <a:lnSpc>
          <a:spcPct val="106000"/>
        </a:lnSpc>
        <a:spcBef>
          <a:spcPct val="20000"/>
        </a:spcBef>
        <a:spcAft>
          <a:spcPct val="0"/>
        </a:spcAft>
        <a:buClr>
          <a:schemeClr val="tx1"/>
        </a:buClr>
        <a:buFont typeface="Arial" charset="0"/>
        <a:buChar char="–"/>
        <a:defRPr sz="1200">
          <a:solidFill>
            <a:schemeClr val="tx1"/>
          </a:solidFill>
          <a:latin typeface="+mn-lt"/>
        </a:defRPr>
      </a:lvl3pPr>
      <a:lvl4pPr marL="681038" indent="-222250" algn="l" rtl="0" eaLnBrk="0" fontAlgn="base" hangingPunct="0">
        <a:lnSpc>
          <a:spcPct val="106000"/>
        </a:lnSpc>
        <a:spcBef>
          <a:spcPct val="20000"/>
        </a:spcBef>
        <a:spcAft>
          <a:spcPct val="0"/>
        </a:spcAft>
        <a:buClr>
          <a:schemeClr val="tx1"/>
        </a:buClr>
        <a:buChar char="•"/>
        <a:defRPr sz="1200">
          <a:solidFill>
            <a:schemeClr val="tx1"/>
          </a:solidFill>
          <a:latin typeface="+mn-lt"/>
        </a:defRPr>
      </a:lvl4pPr>
      <a:lvl5pPr marL="1722438" indent="-236538" algn="l" rtl="0" eaLnBrk="0" fontAlgn="base" hangingPunct="0">
        <a:spcBef>
          <a:spcPct val="20000"/>
        </a:spcBef>
        <a:spcAft>
          <a:spcPct val="0"/>
        </a:spcAft>
        <a:buClr>
          <a:schemeClr val="tx1"/>
        </a:buClr>
        <a:buChar char="–"/>
        <a:defRPr sz="1200">
          <a:solidFill>
            <a:schemeClr val="tx1"/>
          </a:solidFill>
          <a:latin typeface="+mn-lt"/>
        </a:defRPr>
      </a:lvl5pPr>
      <a:lvl6pPr marL="2179638" indent="-236538" algn="l" rtl="0" eaLnBrk="1" fontAlgn="base" hangingPunct="1">
        <a:spcBef>
          <a:spcPct val="20000"/>
        </a:spcBef>
        <a:spcAft>
          <a:spcPct val="0"/>
        </a:spcAft>
        <a:buClr>
          <a:schemeClr val="tx1"/>
        </a:buClr>
        <a:buChar char="–"/>
        <a:defRPr sz="1200">
          <a:solidFill>
            <a:schemeClr val="tx1"/>
          </a:solidFill>
          <a:latin typeface="+mn-lt"/>
        </a:defRPr>
      </a:lvl6pPr>
      <a:lvl7pPr marL="2636838" indent="-236538" algn="l" rtl="0" eaLnBrk="1" fontAlgn="base" hangingPunct="1">
        <a:spcBef>
          <a:spcPct val="20000"/>
        </a:spcBef>
        <a:spcAft>
          <a:spcPct val="0"/>
        </a:spcAft>
        <a:buClr>
          <a:schemeClr val="tx1"/>
        </a:buClr>
        <a:buChar char="–"/>
        <a:defRPr sz="1200">
          <a:solidFill>
            <a:schemeClr val="tx1"/>
          </a:solidFill>
          <a:latin typeface="+mn-lt"/>
        </a:defRPr>
      </a:lvl7pPr>
      <a:lvl8pPr marL="3094038" indent="-236538" algn="l" rtl="0" eaLnBrk="1" fontAlgn="base" hangingPunct="1">
        <a:spcBef>
          <a:spcPct val="20000"/>
        </a:spcBef>
        <a:spcAft>
          <a:spcPct val="0"/>
        </a:spcAft>
        <a:buClr>
          <a:schemeClr val="tx1"/>
        </a:buClr>
        <a:buChar char="–"/>
        <a:defRPr sz="1200">
          <a:solidFill>
            <a:schemeClr val="tx1"/>
          </a:solidFill>
          <a:latin typeface="+mn-lt"/>
        </a:defRPr>
      </a:lvl8pPr>
      <a:lvl9pPr marL="3551238" indent="-236538" algn="l" rtl="0" eaLnBrk="1" fontAlgn="base" hangingPunct="1">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42.xml"/><Relationship Id="rId6" Type="http://schemas.openxmlformats.org/officeDocument/2006/relationships/image" Target="../media/image7.jpg"/><Relationship Id="rId5" Type="http://schemas.openxmlformats.org/officeDocument/2006/relationships/image" Target="../media/image6.jpe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2" Type="http://schemas.openxmlformats.org/officeDocument/2006/relationships/image" Target="../media/image14.webp"/><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xml"/><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6.xml"/><Relationship Id="rId1" Type="http://schemas.openxmlformats.org/officeDocument/2006/relationships/slideLayout" Target="../slideLayouts/slideLayout49.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49.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8.xml"/><Relationship Id="rId1" Type="http://schemas.openxmlformats.org/officeDocument/2006/relationships/slideLayout" Target="../slideLayouts/slideLayout49.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4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s://www.hipaajournal.com/business-associate-fined-2-3-million-for-breach-of-6-million-records-and-multiple-hipaa-failures/" TargetMode="External"/><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HP_166"/>
          <p:cNvSpPr>
            <a:spLocks noGrp="1" noChangeArrowheads="1"/>
          </p:cNvSpPr>
          <p:nvPr>
            <p:ph type="ctrTitle" sz="quarter"/>
          </p:nvPr>
        </p:nvSpPr>
        <p:spPr>
          <a:xfrm>
            <a:off x="770162" y="1123544"/>
            <a:ext cx="6581775" cy="436416"/>
          </a:xfrm>
          <a:ln/>
        </p:spPr>
        <p:txBody>
          <a:bodyPr/>
          <a:lstStyle/>
          <a:p>
            <a:pPr eaLnBrk="1" hangingPunct="1"/>
            <a:r>
              <a:rPr lang="en-US" sz="2800" dirty="0">
                <a:solidFill>
                  <a:schemeClr val="accent1"/>
                </a:solidFill>
                <a:latin typeface="Calibri" panose="020F0502020204030204" pitchFamily="34" charset="0"/>
              </a:rPr>
              <a:t>USDC </a:t>
            </a:r>
            <a:r>
              <a:rPr lang="en-US" dirty="0">
                <a:solidFill>
                  <a:schemeClr val="accent1"/>
                </a:solidFill>
                <a:latin typeface="Calibri" panose="020F0502020204030204" pitchFamily="34" charset="0"/>
              </a:rPr>
              <a:t>Information Technology Center of Excellence (IT-CoE)</a:t>
            </a:r>
            <a:endParaRPr lang="en-US" sz="2800" dirty="0">
              <a:solidFill>
                <a:schemeClr val="accent1"/>
              </a:solidFill>
              <a:latin typeface="Calibri" panose="020F0502020204030204" pitchFamily="34" charset="0"/>
            </a:endParaRPr>
          </a:p>
        </p:txBody>
      </p:sp>
      <p:pic>
        <p:nvPicPr>
          <p:cNvPr id="25605" name="Picture 7" descr="LLP logo with big space copy"/>
          <p:cNvPicPr>
            <a:picLocks noChangeAspect="1" noChangeArrowheads="1"/>
          </p:cNvPicPr>
          <p:nvPr/>
        </p:nvPicPr>
        <p:blipFill>
          <a:blip r:embed="rId3" cstate="print">
            <a:clrChange>
              <a:clrFrom>
                <a:srgbClr val="FFFFFF"/>
              </a:clrFrom>
              <a:clrTo>
                <a:srgbClr val="FFFFFF">
                  <a:alpha val="0"/>
                </a:srgbClr>
              </a:clrTo>
            </a:clrChange>
          </a:blip>
          <a:srcRect l="983" t="1840" b="59741"/>
          <a:stretch>
            <a:fillRect/>
          </a:stretch>
        </p:blipFill>
        <p:spPr bwMode="auto">
          <a:xfrm>
            <a:off x="770162" y="533172"/>
            <a:ext cx="1861916" cy="354012"/>
          </a:xfrm>
          <a:prstGeom prst="rect">
            <a:avLst/>
          </a:prstGeom>
          <a:noFill/>
          <a:ln w="9525">
            <a:noFill/>
            <a:miter lim="800000"/>
            <a:headEnd/>
            <a:tailEnd/>
          </a:ln>
        </p:spPr>
      </p:pic>
      <p:sp>
        <p:nvSpPr>
          <p:cNvPr id="2" name="iBar:40/133/5/5/2016 1:01:14 PM"/>
          <p:cNvSpPr/>
          <p:nvPr/>
        </p:nvSpPr>
        <p:spPr bwMode="auto">
          <a:xfrm>
            <a:off x="489857" y="383609"/>
            <a:ext cx="11274879" cy="6139655"/>
          </a:xfrm>
          <a:prstGeom prst="rect">
            <a:avLst/>
          </a:prstGeom>
          <a:noFill/>
          <a:ln w="12700" cap="flat" cmpd="sng" algn="ctr">
            <a:solidFill>
              <a:srgbClr val="00277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Lst>
        </p:spPr>
        <p:txBody>
          <a:bodyPr vert="horz" wrap="square" lIns="91440" tIns="182880" rIns="91440" bIns="91440" numCol="1" rtlCol="0" anchor="t" anchorCtr="0" compatLnSpc="1">
            <a:prstTxWarp prst="textNoShape">
              <a:avLst/>
            </a:prstTxWarp>
          </a:bodyPr>
          <a:lstStyle/>
          <a:p>
            <a:pPr marL="231775" marR="0" indent="-231775" algn="l" defTabSz="914400" rtl="0" eaLnBrk="1" fontAlgn="base" latinLnBrk="0" hangingPunct="1">
              <a:lnSpc>
                <a:spcPct val="106000"/>
              </a:lnSpc>
              <a:spcBef>
                <a:spcPct val="0"/>
              </a:spcBef>
              <a:spcAft>
                <a:spcPct val="0"/>
              </a:spcAft>
              <a:buClrTx/>
              <a:buSzTx/>
              <a:buFont typeface="Wingdings 2" pitchFamily="18" charset="2"/>
              <a:buNone/>
              <a:tabLst/>
            </a:pPr>
            <a:endParaRPr kumimoji="0" lang="en-US" sz="2400" b="0" i="0" u="none" strike="noStrike" cap="none" normalizeH="0" baseline="0">
              <a:ln>
                <a:noFill/>
              </a:ln>
              <a:solidFill>
                <a:schemeClr val="tx1"/>
              </a:solidFill>
              <a:effectLst/>
              <a:latin typeface="Arial" charset="0"/>
            </a:endParaRPr>
          </a:p>
        </p:txBody>
      </p:sp>
      <p:grpSp>
        <p:nvGrpSpPr>
          <p:cNvPr id="7" name="Group 6"/>
          <p:cNvGrpSpPr/>
          <p:nvPr/>
        </p:nvGrpSpPr>
        <p:grpSpPr>
          <a:xfrm>
            <a:off x="770162" y="2818139"/>
            <a:ext cx="7441195" cy="3187458"/>
            <a:chOff x="666517" y="3192972"/>
            <a:chExt cx="5723617" cy="2230611"/>
          </a:xfrm>
        </p:grpSpPr>
        <p:grpSp>
          <p:nvGrpSpPr>
            <p:cNvPr id="8" name="Group 7"/>
            <p:cNvGrpSpPr/>
            <p:nvPr/>
          </p:nvGrpSpPr>
          <p:grpSpPr>
            <a:xfrm>
              <a:off x="666517" y="3192972"/>
              <a:ext cx="2933844" cy="1731302"/>
              <a:chOff x="666517" y="3192972"/>
              <a:chExt cx="2933844" cy="1731302"/>
            </a:xfrm>
          </p:grpSpPr>
          <p:pic>
            <p:nvPicPr>
              <p:cNvPr id="1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6517" y="3196394"/>
                <a:ext cx="2933844" cy="1727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666517" y="3192972"/>
                <a:ext cx="902811" cy="246221"/>
              </a:xfrm>
              <a:prstGeom prst="rect">
                <a:avLst/>
              </a:prstGeom>
              <a:noFill/>
            </p:spPr>
            <p:txBody>
              <a:bodyPr wrap="none" rtlCol="0" anchor="ctr">
                <a:spAutoFit/>
              </a:bodyPr>
              <a:lstStyle/>
              <a:p>
                <a:pPr algn="ctr">
                  <a:spcBef>
                    <a:spcPts val="600"/>
                  </a:spcBef>
                </a:pPr>
                <a:r>
                  <a:rPr lang="en-US" sz="1000" b="1" dirty="0">
                    <a:latin typeface="Arial"/>
                  </a:rPr>
                  <a:t>Orlando, FL</a:t>
                </a:r>
              </a:p>
            </p:txBody>
          </p:sp>
        </p:gr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14916" y="3695703"/>
              <a:ext cx="3475218" cy="1727880"/>
            </a:xfrm>
            <a:prstGeom prst="rect">
              <a:avLst/>
            </a:prstGeom>
          </p:spPr>
        </p:pic>
        <p:sp>
          <p:nvSpPr>
            <p:cNvPr id="10" name="TextBox 9"/>
            <p:cNvSpPr txBox="1"/>
            <p:nvPr/>
          </p:nvSpPr>
          <p:spPr>
            <a:xfrm>
              <a:off x="2897312" y="3735876"/>
              <a:ext cx="1370889" cy="246221"/>
            </a:xfrm>
            <a:prstGeom prst="rect">
              <a:avLst/>
            </a:prstGeom>
            <a:noFill/>
          </p:spPr>
          <p:txBody>
            <a:bodyPr wrap="none" rtlCol="0" anchor="ctr">
              <a:spAutoFit/>
            </a:bodyPr>
            <a:lstStyle/>
            <a:p>
              <a:pPr algn="ctr">
                <a:spcBef>
                  <a:spcPts val="600"/>
                </a:spcBef>
              </a:pPr>
              <a:r>
                <a:rPr lang="en-US" sz="1000" b="1" dirty="0">
                  <a:latin typeface="Arial"/>
                </a:rPr>
                <a:t>Mechanicsburg, PA</a:t>
              </a:r>
            </a:p>
          </p:txBody>
        </p:sp>
      </p:grpSp>
      <p:sp>
        <p:nvSpPr>
          <p:cNvPr id="13" name="SHP_167"/>
          <p:cNvSpPr txBox="1">
            <a:spLocks noChangeArrowheads="1"/>
          </p:cNvSpPr>
          <p:nvPr/>
        </p:nvSpPr>
        <p:spPr bwMode="auto">
          <a:xfrm>
            <a:off x="741132" y="1631621"/>
            <a:ext cx="10615014" cy="890215"/>
          </a:xfrm>
          <a:prstGeom prst="rect">
            <a:avLst/>
          </a:prstGeom>
          <a:ln w="6350" cap="flat" cmpd="sng" algn="ctr">
            <a:solidFill>
              <a:schemeClr val="accent1"/>
            </a:solidFill>
            <a:prstDash val="solid"/>
            <a:miter lim="800000"/>
            <a:headEnd/>
            <a:tailEnd/>
          </a:ln>
        </p:spPr>
        <p:style>
          <a:lnRef idx="2">
            <a:schemeClr val="accent1"/>
          </a:lnRef>
          <a:fillRef idx="1">
            <a:schemeClr val="lt1"/>
          </a:fillRef>
          <a:effectRef idx="0">
            <a:schemeClr val="accent1"/>
          </a:effectRef>
          <a:fontRef idx="minor">
            <a:schemeClr val="dk1"/>
          </a:fontRef>
        </p:style>
        <p:txBody>
          <a:bodyPr vert="horz" wrap="square" lIns="0" tIns="0" rIns="0" bIns="0" numCol="1" anchor="t" anchorCtr="0" compatLnSpc="1">
            <a:prstTxWarp prst="textNoShape">
              <a:avLst/>
            </a:prstTxWarp>
          </a:bodyPr>
          <a:lstStyle>
            <a:lvl1pPr marL="342900" indent="-342900" algn="l" rtl="0" eaLnBrk="0" fontAlgn="base" hangingPunct="0">
              <a:lnSpc>
                <a:spcPts val="2800"/>
              </a:lnSpc>
              <a:spcBef>
                <a:spcPct val="15000"/>
              </a:spcBef>
              <a:spcAft>
                <a:spcPct val="0"/>
              </a:spcAft>
              <a:buClrTx/>
              <a:buSzPct val="80000"/>
              <a:buFont typeface="Wingdings" pitchFamily="2" charset="2"/>
              <a:defRPr sz="1600" b="1">
                <a:solidFill>
                  <a:schemeClr val="dk1"/>
                </a:solidFill>
                <a:latin typeface="+mn-lt"/>
                <a:ea typeface="+mn-ea"/>
                <a:cs typeface="+mn-cs"/>
              </a:defRPr>
            </a:lvl1pPr>
            <a:lvl2pPr marL="227013" indent="-225425" algn="l" rtl="0" eaLnBrk="0" fontAlgn="base" hangingPunct="0">
              <a:lnSpc>
                <a:spcPct val="106000"/>
              </a:lnSpc>
              <a:spcBef>
                <a:spcPct val="40000"/>
              </a:spcBef>
              <a:spcAft>
                <a:spcPct val="0"/>
              </a:spcAft>
              <a:buClr>
                <a:schemeClr val="tx1"/>
              </a:buClr>
              <a:buFont typeface="Wingdings 2" pitchFamily="18" charset="2"/>
              <a:buChar char="¡"/>
              <a:defRPr sz="1400">
                <a:solidFill>
                  <a:schemeClr val="dk1"/>
                </a:solidFill>
                <a:latin typeface="+mn-lt"/>
                <a:ea typeface="+mn-ea"/>
                <a:cs typeface="+mn-cs"/>
              </a:defRPr>
            </a:lvl2pPr>
            <a:lvl3pPr marL="457200" indent="-228600" algn="l" rtl="0" eaLnBrk="0" fontAlgn="base" hangingPunct="0">
              <a:lnSpc>
                <a:spcPct val="106000"/>
              </a:lnSpc>
              <a:spcBef>
                <a:spcPct val="20000"/>
              </a:spcBef>
              <a:spcAft>
                <a:spcPct val="0"/>
              </a:spcAft>
              <a:buClr>
                <a:schemeClr val="tx1"/>
              </a:buClr>
              <a:buFont typeface="Arial" charset="0"/>
              <a:buChar char="–"/>
              <a:defRPr sz="1200">
                <a:solidFill>
                  <a:schemeClr val="dk1"/>
                </a:solidFill>
                <a:latin typeface="+mn-lt"/>
                <a:ea typeface="+mn-ea"/>
                <a:cs typeface="+mn-cs"/>
              </a:defRPr>
            </a:lvl3pPr>
            <a:lvl4pPr marL="681038" indent="-222250" algn="l" rtl="0" eaLnBrk="0" fontAlgn="base" hangingPunct="0">
              <a:lnSpc>
                <a:spcPct val="106000"/>
              </a:lnSpc>
              <a:spcBef>
                <a:spcPct val="20000"/>
              </a:spcBef>
              <a:spcAft>
                <a:spcPct val="0"/>
              </a:spcAft>
              <a:buClr>
                <a:schemeClr val="tx1"/>
              </a:buClr>
              <a:buChar char="•"/>
              <a:defRPr sz="1200">
                <a:solidFill>
                  <a:schemeClr val="dk1"/>
                </a:solidFill>
                <a:latin typeface="+mn-lt"/>
                <a:ea typeface="+mn-ea"/>
                <a:cs typeface="+mn-cs"/>
              </a:defRPr>
            </a:lvl4pPr>
            <a:lvl5pPr marL="1722438" indent="-236538" algn="l" rtl="0" eaLnBrk="0" fontAlgn="base" hangingPunct="0">
              <a:spcBef>
                <a:spcPct val="20000"/>
              </a:spcBef>
              <a:spcAft>
                <a:spcPct val="0"/>
              </a:spcAft>
              <a:buClr>
                <a:schemeClr val="tx1"/>
              </a:buClr>
              <a:buChar char="–"/>
              <a:defRPr sz="1200">
                <a:solidFill>
                  <a:schemeClr val="dk1"/>
                </a:solidFill>
                <a:latin typeface="+mn-lt"/>
                <a:ea typeface="+mn-ea"/>
                <a:cs typeface="+mn-cs"/>
              </a:defRPr>
            </a:lvl5pPr>
            <a:lvl6pPr marL="2179638" indent="-236538" algn="l" rtl="0" eaLnBrk="1" fontAlgn="base" hangingPunct="1">
              <a:spcBef>
                <a:spcPct val="20000"/>
              </a:spcBef>
              <a:spcAft>
                <a:spcPct val="0"/>
              </a:spcAft>
              <a:buClr>
                <a:schemeClr val="tx1"/>
              </a:buClr>
              <a:buChar char="–"/>
              <a:defRPr sz="1200">
                <a:solidFill>
                  <a:schemeClr val="dk1"/>
                </a:solidFill>
                <a:latin typeface="+mn-lt"/>
                <a:ea typeface="+mn-ea"/>
                <a:cs typeface="+mn-cs"/>
              </a:defRPr>
            </a:lvl6pPr>
            <a:lvl7pPr marL="2636838" indent="-236538" algn="l" rtl="0" eaLnBrk="1" fontAlgn="base" hangingPunct="1">
              <a:spcBef>
                <a:spcPct val="20000"/>
              </a:spcBef>
              <a:spcAft>
                <a:spcPct val="0"/>
              </a:spcAft>
              <a:buClr>
                <a:schemeClr val="tx1"/>
              </a:buClr>
              <a:buChar char="–"/>
              <a:defRPr sz="1200">
                <a:solidFill>
                  <a:schemeClr val="dk1"/>
                </a:solidFill>
                <a:latin typeface="+mn-lt"/>
                <a:ea typeface="+mn-ea"/>
                <a:cs typeface="+mn-cs"/>
              </a:defRPr>
            </a:lvl7pPr>
            <a:lvl8pPr marL="3094038" indent="-236538" algn="l" rtl="0" eaLnBrk="1" fontAlgn="base" hangingPunct="1">
              <a:spcBef>
                <a:spcPct val="20000"/>
              </a:spcBef>
              <a:spcAft>
                <a:spcPct val="0"/>
              </a:spcAft>
              <a:buClr>
                <a:schemeClr val="tx1"/>
              </a:buClr>
              <a:buChar char="–"/>
              <a:defRPr sz="1200">
                <a:solidFill>
                  <a:schemeClr val="dk1"/>
                </a:solidFill>
                <a:latin typeface="+mn-lt"/>
                <a:ea typeface="+mn-ea"/>
                <a:cs typeface="+mn-cs"/>
              </a:defRPr>
            </a:lvl8pPr>
            <a:lvl9pPr marL="3551238" indent="-236538" algn="l" rtl="0" eaLnBrk="1" fontAlgn="base" hangingPunct="1">
              <a:spcBef>
                <a:spcPct val="20000"/>
              </a:spcBef>
              <a:spcAft>
                <a:spcPct val="0"/>
              </a:spcAft>
              <a:buClr>
                <a:schemeClr val="tx1"/>
              </a:buClr>
              <a:buChar char="–"/>
              <a:defRPr sz="1200">
                <a:solidFill>
                  <a:schemeClr val="dk1"/>
                </a:solidFill>
                <a:latin typeface="+mn-lt"/>
                <a:ea typeface="+mn-ea"/>
                <a:cs typeface="+mn-cs"/>
              </a:defRPr>
            </a:lvl9pPr>
          </a:lstStyle>
          <a:p>
            <a:pPr marL="0" indent="0" eaLnBrk="1" hangingPunct="1"/>
            <a:r>
              <a:rPr lang="en-US" sz="2200" kern="0" dirty="0">
                <a:solidFill>
                  <a:schemeClr val="accent1"/>
                </a:solidFill>
                <a:latin typeface="Calibri" panose="020F0502020204030204" pitchFamily="34" charset="0"/>
              </a:rPr>
              <a:t>Topic: CompTIA Security+ Testing Review </a:t>
            </a:r>
          </a:p>
        </p:txBody>
      </p:sp>
      <p:pic>
        <p:nvPicPr>
          <p:cNvPr id="4" name="Picture 3">
            <a:extLst>
              <a:ext uri="{FF2B5EF4-FFF2-40B4-BE49-F238E27FC236}">
                <a16:creationId xmlns:a16="http://schemas.microsoft.com/office/drawing/2014/main" id="{3F612599-73F1-4BC8-A806-1D01F4D54D3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97231" y="3888362"/>
            <a:ext cx="3804912" cy="2543283"/>
          </a:xfrm>
          <a:prstGeom prst="rect">
            <a:avLst/>
          </a:prstGeom>
        </p:spPr>
      </p:pic>
      <p:sp>
        <p:nvSpPr>
          <p:cNvPr id="14" name="TextBox 13">
            <a:extLst>
              <a:ext uri="{FF2B5EF4-FFF2-40B4-BE49-F238E27FC236}">
                <a16:creationId xmlns:a16="http://schemas.microsoft.com/office/drawing/2014/main" id="{7B44CFD0-D9BD-4B17-82AA-2ECDA2745973}"/>
              </a:ext>
            </a:extLst>
          </p:cNvPr>
          <p:cNvSpPr txBox="1"/>
          <p:nvPr/>
        </p:nvSpPr>
        <p:spPr>
          <a:xfrm>
            <a:off x="8065919" y="3969893"/>
            <a:ext cx="838691" cy="246221"/>
          </a:xfrm>
          <a:prstGeom prst="rect">
            <a:avLst/>
          </a:prstGeom>
          <a:noFill/>
        </p:spPr>
        <p:txBody>
          <a:bodyPr wrap="none" rtlCol="0" anchor="ctr">
            <a:spAutoFit/>
          </a:bodyPr>
          <a:lstStyle/>
          <a:p>
            <a:pPr algn="ctr">
              <a:spcBef>
                <a:spcPts val="600"/>
              </a:spcBef>
            </a:pPr>
            <a:r>
              <a:rPr lang="en-US" sz="1000" b="1" dirty="0">
                <a:latin typeface="Arial"/>
              </a:rPr>
              <a:t>Gilbert, AZ</a:t>
            </a:r>
          </a:p>
        </p:txBody>
      </p:sp>
    </p:spTree>
    <p:extLst>
      <p:ext uri="{BB962C8B-B14F-4D97-AF65-F5344CB8AC3E}">
        <p14:creationId xmlns:p14="http://schemas.microsoft.com/office/powerpoint/2010/main" val="924362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Todays Security Threats</a:t>
            </a:r>
            <a:endParaRPr lang="en-US" sz="2800" i="1" dirty="0"/>
          </a:p>
        </p:txBody>
      </p:sp>
      <p:sp>
        <p:nvSpPr>
          <p:cNvPr id="5" name="Rectangle 2"/>
          <p:cNvSpPr txBox="1">
            <a:spLocks noChangeArrowheads="1"/>
          </p:cNvSpPr>
          <p:nvPr/>
        </p:nvSpPr>
        <p:spPr bwMode="auto">
          <a:xfrm>
            <a:off x="558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1</a:t>
            </a:r>
          </a:p>
        </p:txBody>
      </p:sp>
      <p:sp>
        <p:nvSpPr>
          <p:cNvPr id="6" name="Rectangle 2"/>
          <p:cNvSpPr txBox="1">
            <a:spLocks noChangeArrowheads="1"/>
          </p:cNvSpPr>
          <p:nvPr/>
        </p:nvSpPr>
        <p:spPr bwMode="auto">
          <a:xfrm>
            <a:off x="558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8" name="Rectangle 7"/>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Data Protection Techniques</a:t>
            </a:r>
            <a:endParaRPr lang="en-US" sz="2000" i="1" dirty="0"/>
          </a:p>
        </p:txBody>
      </p:sp>
      <p:sp>
        <p:nvSpPr>
          <p:cNvPr id="10" name="TextBox 9"/>
          <p:cNvSpPr txBox="1"/>
          <p:nvPr/>
        </p:nvSpPr>
        <p:spPr>
          <a:xfrm>
            <a:off x="558012" y="1443841"/>
            <a:ext cx="5334074" cy="3416320"/>
          </a:xfrm>
          <a:prstGeom prst="rect">
            <a:avLst/>
          </a:prstGeom>
          <a:noFill/>
        </p:spPr>
        <p:txBody>
          <a:bodyPr wrap="square" rtlCol="0">
            <a:spAutoFit/>
          </a:bodyPr>
          <a:lstStyle/>
          <a:p>
            <a:r>
              <a:rPr lang="en-US" b="1" dirty="0">
                <a:solidFill>
                  <a:srgbClr val="0070C0"/>
                </a:solidFill>
              </a:rPr>
              <a:t>Data Protection</a:t>
            </a:r>
            <a:endParaRPr lang="en-US" b="1" dirty="0"/>
          </a:p>
          <a:p>
            <a:endParaRPr lang="en-US" b="1" i="1" dirty="0"/>
          </a:p>
          <a:p>
            <a:r>
              <a:rPr lang="en-US" b="1" i="1" dirty="0"/>
              <a:t>Encryption – </a:t>
            </a:r>
            <a:r>
              <a:rPr lang="en-US" dirty="0"/>
              <a:t>using</a:t>
            </a:r>
            <a:r>
              <a:rPr lang="en-US" b="1" i="1" dirty="0"/>
              <a:t> </a:t>
            </a:r>
            <a:r>
              <a:rPr lang="en-US" dirty="0"/>
              <a:t>encryption algorithms to disguise and protect data while in transit and at rest. (Complete session on Encryption). </a:t>
            </a:r>
          </a:p>
          <a:p>
            <a:r>
              <a:rPr lang="en-US" dirty="0"/>
              <a:t>  </a:t>
            </a:r>
            <a:endParaRPr lang="en-US" b="1" i="1" dirty="0"/>
          </a:p>
          <a:p>
            <a:r>
              <a:rPr lang="en-US" b="1" i="1" dirty="0"/>
              <a:t>Data Minimization – </a:t>
            </a:r>
            <a:r>
              <a:rPr lang="en-US" dirty="0"/>
              <a:t>reducing the amount of sensitive (PII) data in any dataset. Using data obfuscation to disguise data and its relevance to an individual. This is a concern in Big Data applications that seek to ingest as much data as possible without concern for privacy and PII. </a:t>
            </a:r>
            <a:endParaRPr lang="en-US" b="1" i="1" dirty="0"/>
          </a:p>
        </p:txBody>
      </p:sp>
      <p:pic>
        <p:nvPicPr>
          <p:cNvPr id="7" name="Picture 6" descr="Diagram&#10;&#10;Description automatically generated with low confidence">
            <a:extLst>
              <a:ext uri="{FF2B5EF4-FFF2-40B4-BE49-F238E27FC236}">
                <a16:creationId xmlns:a16="http://schemas.microsoft.com/office/drawing/2014/main" id="{39566EC3-B73B-4A33-8246-9980AE83BA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7156" y="1443841"/>
            <a:ext cx="5115602" cy="3351073"/>
          </a:xfrm>
          <a:prstGeom prst="rect">
            <a:avLst/>
          </a:prstGeom>
        </p:spPr>
      </p:pic>
    </p:spTree>
    <p:extLst>
      <p:ext uri="{BB962C8B-B14F-4D97-AF65-F5344CB8AC3E}">
        <p14:creationId xmlns:p14="http://schemas.microsoft.com/office/powerpoint/2010/main" val="349358355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Todays Security Threats</a:t>
            </a:r>
            <a:endParaRPr lang="en-US" sz="2800" i="1" dirty="0"/>
          </a:p>
        </p:txBody>
      </p:sp>
      <p:sp>
        <p:nvSpPr>
          <p:cNvPr id="5" name="Rectangle 2"/>
          <p:cNvSpPr txBox="1">
            <a:spLocks noChangeArrowheads="1"/>
          </p:cNvSpPr>
          <p:nvPr/>
        </p:nvSpPr>
        <p:spPr bwMode="auto">
          <a:xfrm>
            <a:off x="558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1</a:t>
            </a:r>
          </a:p>
        </p:txBody>
      </p:sp>
      <p:sp>
        <p:nvSpPr>
          <p:cNvPr id="6" name="Rectangle 2"/>
          <p:cNvSpPr txBox="1">
            <a:spLocks noChangeArrowheads="1"/>
          </p:cNvSpPr>
          <p:nvPr/>
        </p:nvSpPr>
        <p:spPr bwMode="auto">
          <a:xfrm>
            <a:off x="558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8" name="Rectangle 7"/>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Data Protection Techniques</a:t>
            </a:r>
            <a:endParaRPr lang="en-US" sz="2000" i="1" dirty="0"/>
          </a:p>
        </p:txBody>
      </p:sp>
      <p:sp>
        <p:nvSpPr>
          <p:cNvPr id="10" name="TextBox 9"/>
          <p:cNvSpPr txBox="1"/>
          <p:nvPr/>
        </p:nvSpPr>
        <p:spPr>
          <a:xfrm>
            <a:off x="558012" y="1443841"/>
            <a:ext cx="5334074" cy="3970318"/>
          </a:xfrm>
          <a:prstGeom prst="rect">
            <a:avLst/>
          </a:prstGeom>
          <a:noFill/>
        </p:spPr>
        <p:txBody>
          <a:bodyPr wrap="square" rtlCol="0">
            <a:spAutoFit/>
          </a:bodyPr>
          <a:lstStyle/>
          <a:p>
            <a:r>
              <a:rPr lang="en-US" b="1" dirty="0">
                <a:solidFill>
                  <a:srgbClr val="0070C0"/>
                </a:solidFill>
              </a:rPr>
              <a:t>Data Protection</a:t>
            </a:r>
            <a:endParaRPr lang="en-US" b="1" dirty="0"/>
          </a:p>
          <a:p>
            <a:endParaRPr lang="en-US" b="1" i="1" dirty="0"/>
          </a:p>
          <a:p>
            <a:r>
              <a:rPr lang="en-US" b="1" i="1" dirty="0"/>
              <a:t>Data Loss Prevention – </a:t>
            </a:r>
            <a:r>
              <a:rPr lang="en-US" dirty="0"/>
              <a:t>data protection policies and procedures for preventing data loss and theft. Network traffic is monitored for potential attempts to remove sensitive information from the company. DLP systems can detect this traffic and move to block the traffic and alert administrators to the attempted data breach. </a:t>
            </a:r>
          </a:p>
          <a:p>
            <a:endParaRPr lang="en-US" dirty="0"/>
          </a:p>
          <a:p>
            <a:r>
              <a:rPr lang="en-US" dirty="0"/>
              <a:t>Host-based DLP Systems</a:t>
            </a:r>
          </a:p>
          <a:p>
            <a:r>
              <a:rPr lang="en-US" dirty="0"/>
              <a:t>Network-based DLP Systems </a:t>
            </a:r>
          </a:p>
          <a:p>
            <a:endParaRPr lang="en-US" dirty="0"/>
          </a:p>
          <a:p>
            <a:r>
              <a:rPr lang="en-US" dirty="0"/>
              <a:t>  </a:t>
            </a:r>
            <a:endParaRPr lang="en-US" b="1" i="1" dirty="0"/>
          </a:p>
        </p:txBody>
      </p:sp>
      <p:pic>
        <p:nvPicPr>
          <p:cNvPr id="4" name="Picture 3">
            <a:extLst>
              <a:ext uri="{FF2B5EF4-FFF2-40B4-BE49-F238E27FC236}">
                <a16:creationId xmlns:a16="http://schemas.microsoft.com/office/drawing/2014/main" id="{34F5A921-66ED-418A-A7D2-65C54317B50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08348" y="2021585"/>
            <a:ext cx="5411806" cy="2949660"/>
          </a:xfrm>
          <a:prstGeom prst="rect">
            <a:avLst/>
          </a:prstGeom>
        </p:spPr>
      </p:pic>
    </p:spTree>
    <p:extLst>
      <p:ext uri="{BB962C8B-B14F-4D97-AF65-F5344CB8AC3E}">
        <p14:creationId xmlns:p14="http://schemas.microsoft.com/office/powerpoint/2010/main" val="345398227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Threat Actors and Attributes</a:t>
            </a:r>
            <a:endParaRPr lang="en-US" sz="2000" i="1" dirty="0"/>
          </a:p>
        </p:txBody>
      </p:sp>
      <p:sp>
        <p:nvSpPr>
          <p:cNvPr id="7" name="TextBox 6"/>
          <p:cNvSpPr txBox="1"/>
          <p:nvPr/>
        </p:nvSpPr>
        <p:spPr>
          <a:xfrm>
            <a:off x="440436" y="1224947"/>
            <a:ext cx="5949456" cy="4832092"/>
          </a:xfrm>
          <a:prstGeom prst="rect">
            <a:avLst/>
          </a:prstGeom>
          <a:noFill/>
        </p:spPr>
        <p:txBody>
          <a:bodyPr wrap="square" rtlCol="0">
            <a:spAutoFit/>
          </a:bodyPr>
          <a:lstStyle/>
          <a:p>
            <a:r>
              <a:rPr lang="en-US" b="1" dirty="0">
                <a:solidFill>
                  <a:srgbClr val="0070C0"/>
                </a:solidFill>
              </a:rPr>
              <a:t>Understanding Cybersecurity Threats</a:t>
            </a:r>
          </a:p>
          <a:p>
            <a:endParaRPr lang="en-US" dirty="0">
              <a:solidFill>
                <a:srgbClr val="0070C0"/>
              </a:solidFill>
            </a:endParaRPr>
          </a:p>
          <a:p>
            <a:r>
              <a:rPr lang="en-US" sz="1600" b="1" i="1" dirty="0"/>
              <a:t>Internal/External – </a:t>
            </a:r>
            <a:r>
              <a:rPr lang="en-US" sz="1600" dirty="0"/>
              <a:t>insider threats are the greatest threat to most companies and is very hard to defend against. Most threat countermeasures are focused on external threats.  </a:t>
            </a:r>
          </a:p>
          <a:p>
            <a:r>
              <a:rPr lang="en-US" sz="1600" dirty="0"/>
              <a:t>  </a:t>
            </a:r>
            <a:endParaRPr lang="en-US" sz="1600" b="1" i="1" dirty="0"/>
          </a:p>
          <a:p>
            <a:r>
              <a:rPr lang="en-US" sz="1600" b="1" i="1" dirty="0"/>
              <a:t>Sophistication Level/Capability – </a:t>
            </a:r>
            <a:r>
              <a:rPr lang="en-US" sz="1600" dirty="0"/>
              <a:t>from unsophisticated script kiddies running downloaded code to advanced persistent threats that exploit zero-day vulnerabilities with sophisticated code developed in their laboratories. </a:t>
            </a:r>
          </a:p>
          <a:p>
            <a:endParaRPr lang="en-US" sz="1600" dirty="0"/>
          </a:p>
          <a:p>
            <a:r>
              <a:rPr lang="en-US" sz="1600" b="1" i="1" dirty="0"/>
              <a:t>Resources/Funding – </a:t>
            </a:r>
            <a:r>
              <a:rPr lang="en-US" sz="1600" dirty="0"/>
              <a:t>nation-states and organized crime have very large or unlimited resources. Hobbyists may just be working in their spare time. </a:t>
            </a:r>
          </a:p>
          <a:p>
            <a:endParaRPr lang="en-US" sz="1600" b="1" i="1" dirty="0"/>
          </a:p>
          <a:p>
            <a:r>
              <a:rPr lang="en-US" sz="1600" b="1" i="1" dirty="0"/>
              <a:t>Intent/Motivation – </a:t>
            </a:r>
            <a:r>
              <a:rPr lang="en-US" sz="1600" dirty="0"/>
              <a:t>motivations vary. Script kiddies may do it for the thrill, competitors target their attacks to corporate espionage, nation-states for political objectives, organized crime for financial gain. </a:t>
            </a:r>
          </a:p>
        </p:txBody>
      </p:sp>
      <p:sp>
        <p:nvSpPr>
          <p:cNvPr id="9"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Todays Security Threats</a:t>
            </a:r>
            <a:endParaRPr lang="en-US" sz="2800" i="1" dirty="0"/>
          </a:p>
        </p:txBody>
      </p:sp>
      <p:sp>
        <p:nvSpPr>
          <p:cNvPr id="10" name="Rectangle 2"/>
          <p:cNvSpPr txBox="1">
            <a:spLocks noChangeArrowheads="1"/>
          </p:cNvSpPr>
          <p:nvPr/>
        </p:nvSpPr>
        <p:spPr bwMode="auto">
          <a:xfrm>
            <a:off x="558011" y="48144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1</a:t>
            </a:r>
          </a:p>
        </p:txBody>
      </p:sp>
      <p:sp>
        <p:nvSpPr>
          <p:cNvPr id="11" name="Rectangle 2"/>
          <p:cNvSpPr txBox="1">
            <a:spLocks noChangeArrowheads="1"/>
          </p:cNvSpPr>
          <p:nvPr/>
        </p:nvSpPr>
        <p:spPr bwMode="auto">
          <a:xfrm>
            <a:off x="555123" y="47705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pic>
        <p:nvPicPr>
          <p:cNvPr id="5" name="Picture 4" descr="A picture containing text, screenshot, electronics&#10;&#10;Description automatically generated">
            <a:extLst>
              <a:ext uri="{FF2B5EF4-FFF2-40B4-BE49-F238E27FC236}">
                <a16:creationId xmlns:a16="http://schemas.microsoft.com/office/drawing/2014/main" id="{C9429F6E-76AC-4F96-9C29-ECA339016D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56469" y="1507738"/>
            <a:ext cx="4211721" cy="2890397"/>
          </a:xfrm>
          <a:prstGeom prst="rect">
            <a:avLst/>
          </a:prstGeom>
        </p:spPr>
      </p:pic>
    </p:spTree>
    <p:extLst>
      <p:ext uri="{BB962C8B-B14F-4D97-AF65-F5344CB8AC3E}">
        <p14:creationId xmlns:p14="http://schemas.microsoft.com/office/powerpoint/2010/main" val="358424652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Threat Actors and Attributes</a:t>
            </a:r>
            <a:endParaRPr lang="en-US" sz="2000" i="1" dirty="0"/>
          </a:p>
        </p:txBody>
      </p:sp>
      <p:sp>
        <p:nvSpPr>
          <p:cNvPr id="7" name="TextBox 6"/>
          <p:cNvSpPr txBox="1"/>
          <p:nvPr/>
        </p:nvSpPr>
        <p:spPr>
          <a:xfrm>
            <a:off x="496420" y="1507738"/>
            <a:ext cx="3973979" cy="3600986"/>
          </a:xfrm>
          <a:prstGeom prst="rect">
            <a:avLst/>
          </a:prstGeom>
          <a:noFill/>
        </p:spPr>
        <p:txBody>
          <a:bodyPr wrap="square" rtlCol="0">
            <a:spAutoFit/>
          </a:bodyPr>
          <a:lstStyle/>
          <a:p>
            <a:r>
              <a:rPr lang="en-US" b="1" dirty="0">
                <a:solidFill>
                  <a:srgbClr val="0070C0"/>
                </a:solidFill>
              </a:rPr>
              <a:t>Script Kiddies </a:t>
            </a:r>
          </a:p>
          <a:p>
            <a:endParaRPr lang="en-US" dirty="0">
              <a:solidFill>
                <a:srgbClr val="0070C0"/>
              </a:solidFill>
            </a:endParaRPr>
          </a:p>
          <a:p>
            <a:r>
              <a:rPr lang="en-US" sz="1600" dirty="0"/>
              <a:t>Hackers with limited skills that primarily work with automated tools they download from the internet. There are a significant number of tools available as free downloads that can cause damage to a network, such as Denial of Service, disseminating viruses, Trojans or distributing ransomware. </a:t>
            </a:r>
          </a:p>
          <a:p>
            <a:endParaRPr lang="en-US" sz="1600" dirty="0"/>
          </a:p>
          <a:p>
            <a:r>
              <a:rPr lang="en-US" sz="1600" dirty="0"/>
              <a:t>These are the entry level hackers, just getting into it and developing their skills.  </a:t>
            </a:r>
          </a:p>
          <a:p>
            <a:endParaRPr lang="en-US" sz="1600" dirty="0"/>
          </a:p>
        </p:txBody>
      </p:sp>
      <p:sp>
        <p:nvSpPr>
          <p:cNvPr id="9"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Todays Security Threats</a:t>
            </a:r>
            <a:endParaRPr lang="en-US" sz="2800" i="1" dirty="0"/>
          </a:p>
        </p:txBody>
      </p:sp>
      <p:sp>
        <p:nvSpPr>
          <p:cNvPr id="10" name="Rectangle 2"/>
          <p:cNvSpPr txBox="1">
            <a:spLocks noChangeArrowheads="1"/>
          </p:cNvSpPr>
          <p:nvPr/>
        </p:nvSpPr>
        <p:spPr bwMode="auto">
          <a:xfrm>
            <a:off x="558011" y="48144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1</a:t>
            </a:r>
          </a:p>
        </p:txBody>
      </p:sp>
      <p:sp>
        <p:nvSpPr>
          <p:cNvPr id="11" name="Rectangle 2"/>
          <p:cNvSpPr txBox="1">
            <a:spLocks noChangeArrowheads="1"/>
          </p:cNvSpPr>
          <p:nvPr/>
        </p:nvSpPr>
        <p:spPr bwMode="auto">
          <a:xfrm>
            <a:off x="556567" y="45274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7138" y="1459535"/>
            <a:ext cx="6830395" cy="4972527"/>
          </a:xfrm>
          <a:prstGeom prst="rect">
            <a:avLst/>
          </a:prstGeom>
        </p:spPr>
      </p:pic>
    </p:spTree>
    <p:extLst>
      <p:ext uri="{BB962C8B-B14F-4D97-AF65-F5344CB8AC3E}">
        <p14:creationId xmlns:p14="http://schemas.microsoft.com/office/powerpoint/2010/main" val="20770315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Threat Actors and Attributes</a:t>
            </a:r>
            <a:endParaRPr lang="en-US" sz="2000" i="1" dirty="0"/>
          </a:p>
        </p:txBody>
      </p:sp>
      <p:sp>
        <p:nvSpPr>
          <p:cNvPr id="7" name="TextBox 6"/>
          <p:cNvSpPr txBox="1"/>
          <p:nvPr/>
        </p:nvSpPr>
        <p:spPr>
          <a:xfrm>
            <a:off x="555123" y="1401945"/>
            <a:ext cx="4928389" cy="3600986"/>
          </a:xfrm>
          <a:prstGeom prst="rect">
            <a:avLst/>
          </a:prstGeom>
          <a:noFill/>
        </p:spPr>
        <p:txBody>
          <a:bodyPr wrap="square" rtlCol="0">
            <a:spAutoFit/>
          </a:bodyPr>
          <a:lstStyle/>
          <a:p>
            <a:r>
              <a:rPr lang="en-US" b="1" dirty="0">
                <a:solidFill>
                  <a:srgbClr val="0070C0"/>
                </a:solidFill>
              </a:rPr>
              <a:t>Hacktivist  </a:t>
            </a:r>
          </a:p>
          <a:p>
            <a:endParaRPr lang="en-US" dirty="0">
              <a:solidFill>
                <a:srgbClr val="0070C0"/>
              </a:solidFill>
            </a:endParaRPr>
          </a:p>
          <a:p>
            <a:r>
              <a:rPr lang="en-US" sz="1600" dirty="0"/>
              <a:t>Hackers that attack web sites for activist or political motives to promote their own ideas and agenda. These are hackers with personal motivations to hack a network to promote their ideas. The Hacktivist can do very little damage, such as deface the home page of a company or institution, or significant damage such as Denial of Service, distributing viruses, or other damaging malware, or releasing confidential information from the organization. </a:t>
            </a:r>
          </a:p>
          <a:p>
            <a:endParaRPr lang="en-US" sz="1600" dirty="0"/>
          </a:p>
          <a:p>
            <a:r>
              <a:rPr lang="en-US" sz="1600" dirty="0"/>
              <a:t>The hacking group </a:t>
            </a:r>
            <a:r>
              <a:rPr lang="en-US" sz="1600" i="1" dirty="0"/>
              <a:t>Anonymous</a:t>
            </a:r>
            <a:r>
              <a:rPr lang="en-US" sz="1600" dirty="0"/>
              <a:t> claims to be a Hacktivist group. </a:t>
            </a:r>
            <a:endParaRPr lang="en-US" dirty="0"/>
          </a:p>
        </p:txBody>
      </p:sp>
      <p:sp>
        <p:nvSpPr>
          <p:cNvPr id="9"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Todays Security Threats</a:t>
            </a:r>
            <a:endParaRPr lang="en-US" sz="2800" i="1" dirty="0"/>
          </a:p>
        </p:txBody>
      </p:sp>
      <p:sp>
        <p:nvSpPr>
          <p:cNvPr id="10" name="Rectangle 2"/>
          <p:cNvSpPr txBox="1">
            <a:spLocks noChangeArrowheads="1"/>
          </p:cNvSpPr>
          <p:nvPr/>
        </p:nvSpPr>
        <p:spPr bwMode="auto">
          <a:xfrm>
            <a:off x="558011" y="48144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1</a:t>
            </a:r>
          </a:p>
        </p:txBody>
      </p:sp>
      <p:sp>
        <p:nvSpPr>
          <p:cNvPr id="11" name="Rectangle 2"/>
          <p:cNvSpPr txBox="1">
            <a:spLocks noChangeArrowheads="1"/>
          </p:cNvSpPr>
          <p:nvPr/>
        </p:nvSpPr>
        <p:spPr bwMode="auto">
          <a:xfrm>
            <a:off x="555123" y="43778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18577" y="1957440"/>
            <a:ext cx="4449613" cy="2964555"/>
          </a:xfrm>
          <a:prstGeom prst="rect">
            <a:avLst/>
          </a:prstGeom>
        </p:spPr>
      </p:pic>
    </p:spTree>
    <p:extLst>
      <p:ext uri="{BB962C8B-B14F-4D97-AF65-F5344CB8AC3E}">
        <p14:creationId xmlns:p14="http://schemas.microsoft.com/office/powerpoint/2010/main" val="288378942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Threat Actors and Attributes</a:t>
            </a:r>
            <a:endParaRPr lang="en-US" sz="2000" i="1" dirty="0"/>
          </a:p>
        </p:txBody>
      </p:sp>
      <p:sp>
        <p:nvSpPr>
          <p:cNvPr id="9"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Todays Security Threats</a:t>
            </a:r>
            <a:endParaRPr lang="en-US" sz="2800" i="1" dirty="0"/>
          </a:p>
        </p:txBody>
      </p:sp>
      <p:sp>
        <p:nvSpPr>
          <p:cNvPr id="10" name="Rectangle 2"/>
          <p:cNvSpPr txBox="1">
            <a:spLocks noChangeArrowheads="1"/>
          </p:cNvSpPr>
          <p:nvPr/>
        </p:nvSpPr>
        <p:spPr bwMode="auto">
          <a:xfrm>
            <a:off x="558011" y="48144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1</a:t>
            </a:r>
          </a:p>
        </p:txBody>
      </p:sp>
      <p:sp>
        <p:nvSpPr>
          <p:cNvPr id="11" name="Rectangle 2"/>
          <p:cNvSpPr txBox="1">
            <a:spLocks noChangeArrowheads="1"/>
          </p:cNvSpPr>
          <p:nvPr/>
        </p:nvSpPr>
        <p:spPr bwMode="auto">
          <a:xfrm>
            <a:off x="555123" y="428483"/>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8" name="TextBox 7"/>
          <p:cNvSpPr txBox="1"/>
          <p:nvPr/>
        </p:nvSpPr>
        <p:spPr>
          <a:xfrm>
            <a:off x="447945" y="1217889"/>
            <a:ext cx="4484031" cy="3108543"/>
          </a:xfrm>
          <a:prstGeom prst="rect">
            <a:avLst/>
          </a:prstGeom>
          <a:noFill/>
        </p:spPr>
        <p:txBody>
          <a:bodyPr wrap="square" rtlCol="0">
            <a:spAutoFit/>
          </a:bodyPr>
          <a:lstStyle/>
          <a:p>
            <a:r>
              <a:rPr lang="en-US" b="1" dirty="0">
                <a:solidFill>
                  <a:srgbClr val="0070C0"/>
                </a:solidFill>
              </a:rPr>
              <a:t>Organized Crime </a:t>
            </a:r>
          </a:p>
          <a:p>
            <a:endParaRPr lang="en-US" dirty="0">
              <a:solidFill>
                <a:srgbClr val="0070C0"/>
              </a:solidFill>
            </a:endParaRPr>
          </a:p>
          <a:p>
            <a:r>
              <a:rPr lang="en-US" sz="1600" dirty="0"/>
              <a:t>Organized criminal groups have found that hacking for profit can be lucrative and have been involved in cyber-crime for many years. </a:t>
            </a:r>
          </a:p>
          <a:p>
            <a:endParaRPr lang="en-US" sz="1600" dirty="0"/>
          </a:p>
          <a:p>
            <a:r>
              <a:rPr lang="en-US" sz="1600" dirty="0"/>
              <a:t>The motive and intent is illegal profit, such as hacking personal bank accounts and draining the money from the accounts. Also distributing ransomware for profit can be lucrative. The hacking is not for political reasons or any activist causes.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2370" y="1883508"/>
            <a:ext cx="5546125" cy="4159594"/>
          </a:xfrm>
          <a:prstGeom prst="rect">
            <a:avLst/>
          </a:prstGeom>
        </p:spPr>
      </p:pic>
    </p:spTree>
    <p:extLst>
      <p:ext uri="{BB962C8B-B14F-4D97-AF65-F5344CB8AC3E}">
        <p14:creationId xmlns:p14="http://schemas.microsoft.com/office/powerpoint/2010/main" val="88119084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Threat Actors and Attributes</a:t>
            </a:r>
            <a:endParaRPr lang="en-US" sz="2000" i="1" dirty="0"/>
          </a:p>
        </p:txBody>
      </p:sp>
      <p:sp>
        <p:nvSpPr>
          <p:cNvPr id="7" name="TextBox 6"/>
          <p:cNvSpPr txBox="1"/>
          <p:nvPr/>
        </p:nvSpPr>
        <p:spPr>
          <a:xfrm>
            <a:off x="457344" y="1359245"/>
            <a:ext cx="5005610" cy="2616101"/>
          </a:xfrm>
          <a:prstGeom prst="rect">
            <a:avLst/>
          </a:prstGeom>
          <a:noFill/>
        </p:spPr>
        <p:txBody>
          <a:bodyPr wrap="square" rtlCol="0">
            <a:spAutoFit/>
          </a:bodyPr>
          <a:lstStyle/>
          <a:p>
            <a:r>
              <a:rPr lang="en-US" b="1" dirty="0">
                <a:solidFill>
                  <a:srgbClr val="0070C0"/>
                </a:solidFill>
              </a:rPr>
              <a:t>Insiders</a:t>
            </a:r>
          </a:p>
          <a:p>
            <a:endParaRPr lang="en-US" dirty="0">
              <a:solidFill>
                <a:srgbClr val="0070C0"/>
              </a:solidFill>
            </a:endParaRPr>
          </a:p>
          <a:p>
            <a:r>
              <a:rPr lang="en-US" sz="1600" dirty="0"/>
              <a:t>Insider threats are the most difficult to protect against because they already have an entrance into the network. An insider threat could have any level of skill from a script kitty to a highly technical person and have any kind of motivation. An insider threat typically works alone and does not have extensive resources. </a:t>
            </a:r>
          </a:p>
          <a:p>
            <a:endParaRPr lang="en-US" sz="1600" dirty="0"/>
          </a:p>
        </p:txBody>
      </p:sp>
      <p:sp>
        <p:nvSpPr>
          <p:cNvPr id="9"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Todays Security Threats</a:t>
            </a:r>
            <a:endParaRPr lang="en-US" sz="2800" i="1" dirty="0"/>
          </a:p>
        </p:txBody>
      </p:sp>
      <p:sp>
        <p:nvSpPr>
          <p:cNvPr id="10" name="Rectangle 2"/>
          <p:cNvSpPr txBox="1">
            <a:spLocks noChangeArrowheads="1"/>
          </p:cNvSpPr>
          <p:nvPr/>
        </p:nvSpPr>
        <p:spPr bwMode="auto">
          <a:xfrm>
            <a:off x="558011" y="48144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1</a:t>
            </a:r>
          </a:p>
        </p:txBody>
      </p:sp>
      <p:sp>
        <p:nvSpPr>
          <p:cNvPr id="11" name="Rectangle 2"/>
          <p:cNvSpPr txBox="1">
            <a:spLocks noChangeArrowheads="1"/>
          </p:cNvSpPr>
          <p:nvPr/>
        </p:nvSpPr>
        <p:spPr bwMode="auto">
          <a:xfrm>
            <a:off x="556567" y="474533"/>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7200" y="1359245"/>
            <a:ext cx="5796341" cy="3410882"/>
          </a:xfrm>
          <a:prstGeom prst="rect">
            <a:avLst/>
          </a:prstGeom>
        </p:spPr>
      </p:pic>
    </p:spTree>
    <p:extLst>
      <p:ext uri="{BB962C8B-B14F-4D97-AF65-F5344CB8AC3E}">
        <p14:creationId xmlns:p14="http://schemas.microsoft.com/office/powerpoint/2010/main" val="416286617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Threat Actors and Attributes</a:t>
            </a:r>
            <a:endParaRPr lang="en-US" sz="2000" i="1" dirty="0"/>
          </a:p>
        </p:txBody>
      </p:sp>
      <p:sp>
        <p:nvSpPr>
          <p:cNvPr id="7" name="TextBox 6"/>
          <p:cNvSpPr txBox="1"/>
          <p:nvPr/>
        </p:nvSpPr>
        <p:spPr>
          <a:xfrm>
            <a:off x="457344" y="1359245"/>
            <a:ext cx="5005610" cy="3108543"/>
          </a:xfrm>
          <a:prstGeom prst="rect">
            <a:avLst/>
          </a:prstGeom>
          <a:noFill/>
        </p:spPr>
        <p:txBody>
          <a:bodyPr wrap="square" rtlCol="0">
            <a:spAutoFit/>
          </a:bodyPr>
          <a:lstStyle/>
          <a:p>
            <a:r>
              <a:rPr lang="en-US" b="1" dirty="0">
                <a:solidFill>
                  <a:srgbClr val="0070C0"/>
                </a:solidFill>
              </a:rPr>
              <a:t>Competitors</a:t>
            </a:r>
            <a:r>
              <a:rPr lang="en-US" b="1" i="1" dirty="0">
                <a:solidFill>
                  <a:srgbClr val="0070C0"/>
                </a:solidFill>
              </a:rPr>
              <a:t>  </a:t>
            </a:r>
          </a:p>
          <a:p>
            <a:endParaRPr lang="en-US" dirty="0">
              <a:solidFill>
                <a:srgbClr val="0070C0"/>
              </a:solidFill>
            </a:endParaRPr>
          </a:p>
          <a:p>
            <a:r>
              <a:rPr lang="en-US" sz="1600" dirty="0"/>
              <a:t>Corporate competitors could have significant corporate espionage programs in place to determine corporate secrets. </a:t>
            </a:r>
          </a:p>
          <a:p>
            <a:endParaRPr lang="en-US" sz="1600" dirty="0"/>
          </a:p>
          <a:p>
            <a:r>
              <a:rPr lang="en-US" sz="1600" dirty="0"/>
              <a:t>In some highly competitive industry sectors, corporate espionage can make all the difference in the survival of a company. </a:t>
            </a:r>
          </a:p>
          <a:p>
            <a:endParaRPr lang="en-US" sz="1600" dirty="0"/>
          </a:p>
          <a:p>
            <a:r>
              <a:rPr lang="en-US" sz="1600" dirty="0"/>
              <a:t>This can motivate hacking as a means to determine a competitor’s plans and corporate secrets. </a:t>
            </a:r>
          </a:p>
        </p:txBody>
      </p:sp>
      <p:sp>
        <p:nvSpPr>
          <p:cNvPr id="9"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Todays Security Threats</a:t>
            </a:r>
            <a:endParaRPr lang="en-US" sz="2800" i="1" dirty="0"/>
          </a:p>
        </p:txBody>
      </p:sp>
      <p:sp>
        <p:nvSpPr>
          <p:cNvPr id="10" name="Rectangle 2"/>
          <p:cNvSpPr txBox="1">
            <a:spLocks noChangeArrowheads="1"/>
          </p:cNvSpPr>
          <p:nvPr/>
        </p:nvSpPr>
        <p:spPr bwMode="auto">
          <a:xfrm>
            <a:off x="558011" y="48144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1</a:t>
            </a:r>
          </a:p>
        </p:txBody>
      </p:sp>
      <p:sp>
        <p:nvSpPr>
          <p:cNvPr id="11" name="Rectangle 2"/>
          <p:cNvSpPr txBox="1">
            <a:spLocks noChangeArrowheads="1"/>
          </p:cNvSpPr>
          <p:nvPr/>
        </p:nvSpPr>
        <p:spPr bwMode="auto">
          <a:xfrm>
            <a:off x="524467" y="450853"/>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pic>
        <p:nvPicPr>
          <p:cNvPr id="5" name="Picture 4" descr="Text&#10;&#10;Description automatically generated">
            <a:extLst>
              <a:ext uri="{FF2B5EF4-FFF2-40B4-BE49-F238E27FC236}">
                <a16:creationId xmlns:a16="http://schemas.microsoft.com/office/drawing/2014/main" id="{982EA3CD-EB47-44D2-A93C-F5245BF0BB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5739" y="1455271"/>
            <a:ext cx="4792451" cy="3993709"/>
          </a:xfrm>
          <a:prstGeom prst="rect">
            <a:avLst/>
          </a:prstGeom>
        </p:spPr>
      </p:pic>
    </p:spTree>
    <p:extLst>
      <p:ext uri="{BB962C8B-B14F-4D97-AF65-F5344CB8AC3E}">
        <p14:creationId xmlns:p14="http://schemas.microsoft.com/office/powerpoint/2010/main" val="95650583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Threat Actors and Attributes</a:t>
            </a:r>
            <a:endParaRPr lang="en-US" sz="2000" i="1" dirty="0"/>
          </a:p>
        </p:txBody>
      </p:sp>
      <p:sp>
        <p:nvSpPr>
          <p:cNvPr id="9"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Todays Security Threats</a:t>
            </a:r>
            <a:endParaRPr lang="en-US" sz="2800" i="1" dirty="0"/>
          </a:p>
        </p:txBody>
      </p:sp>
      <p:sp>
        <p:nvSpPr>
          <p:cNvPr id="10" name="Rectangle 2"/>
          <p:cNvSpPr txBox="1">
            <a:spLocks noChangeArrowheads="1"/>
          </p:cNvSpPr>
          <p:nvPr/>
        </p:nvSpPr>
        <p:spPr bwMode="auto">
          <a:xfrm>
            <a:off x="558011" y="48144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1</a:t>
            </a:r>
          </a:p>
        </p:txBody>
      </p:sp>
      <p:sp>
        <p:nvSpPr>
          <p:cNvPr id="11" name="Rectangle 2"/>
          <p:cNvSpPr txBox="1">
            <a:spLocks noChangeArrowheads="1"/>
          </p:cNvSpPr>
          <p:nvPr/>
        </p:nvSpPr>
        <p:spPr bwMode="auto">
          <a:xfrm>
            <a:off x="524467" y="460128"/>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8" name="TextBox 7"/>
          <p:cNvSpPr txBox="1"/>
          <p:nvPr/>
        </p:nvSpPr>
        <p:spPr>
          <a:xfrm>
            <a:off x="446042" y="1268947"/>
            <a:ext cx="5006543" cy="4339650"/>
          </a:xfrm>
          <a:prstGeom prst="rect">
            <a:avLst/>
          </a:prstGeom>
          <a:noFill/>
        </p:spPr>
        <p:txBody>
          <a:bodyPr wrap="square" rtlCol="0">
            <a:spAutoFit/>
          </a:bodyPr>
          <a:lstStyle/>
          <a:p>
            <a:r>
              <a:rPr lang="en-US" b="1" dirty="0">
                <a:solidFill>
                  <a:srgbClr val="0070C0"/>
                </a:solidFill>
              </a:rPr>
              <a:t>Nation States /Advanced Persistent Threats</a:t>
            </a:r>
          </a:p>
          <a:p>
            <a:endParaRPr lang="en-US" dirty="0"/>
          </a:p>
          <a:p>
            <a:r>
              <a:rPr lang="en-US" sz="1600" dirty="0"/>
              <a:t>Nation states, such as China, Russia, and North Korea have sophisticated cyber warfare organizations that target the United States, as well as other countries to use the cyber network world as an avenue to attack the infrastructure and critical network assets of any potential adversary.  </a:t>
            </a:r>
          </a:p>
          <a:p>
            <a:endParaRPr lang="en-US" sz="1600" dirty="0"/>
          </a:p>
          <a:p>
            <a:r>
              <a:rPr lang="en-US" sz="1600" dirty="0"/>
              <a:t>These threat actors are considered </a:t>
            </a:r>
            <a:r>
              <a:rPr lang="en-US" sz="1600" i="1" dirty="0"/>
              <a:t>Advanced Persistent Threats</a:t>
            </a:r>
            <a:r>
              <a:rPr lang="en-US" sz="1600" dirty="0"/>
              <a:t>, (APT) because they have advanced techniques and methods and are persistent in their efforts to attack their targets. </a:t>
            </a:r>
          </a:p>
          <a:p>
            <a:endParaRPr lang="en-US" sz="1600" dirty="0"/>
          </a:p>
          <a:p>
            <a:r>
              <a:rPr lang="en-US" sz="1600" dirty="0"/>
              <a:t>APTs have high (almost unlimited) budget to develop malware and threats and maintain their threat attacks almost indefinitely. </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1161" y="1627931"/>
            <a:ext cx="5096372" cy="4208207"/>
          </a:xfrm>
          <a:prstGeom prst="rect">
            <a:avLst/>
          </a:prstGeom>
        </p:spPr>
      </p:pic>
    </p:spTree>
    <p:extLst>
      <p:ext uri="{BB962C8B-B14F-4D97-AF65-F5344CB8AC3E}">
        <p14:creationId xmlns:p14="http://schemas.microsoft.com/office/powerpoint/2010/main" val="408880995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538066" y="438299"/>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sz="2400" kern="0" dirty="0">
                <a:latin typeface="Times New Roman" panose="02020603050405020304" pitchFamily="18" charset="0"/>
                <a:cs typeface="Times New Roman" panose="02020603050405020304" pitchFamily="18" charset="0"/>
              </a:rPr>
              <a:t>Todays Security Threats</a:t>
            </a:r>
          </a:p>
        </p:txBody>
      </p:sp>
      <p:sp>
        <p:nvSpPr>
          <p:cNvPr id="5" name="Rectangle 2"/>
          <p:cNvSpPr txBox="1">
            <a:spLocks noChangeArrowheads="1"/>
          </p:cNvSpPr>
          <p:nvPr/>
        </p:nvSpPr>
        <p:spPr bwMode="auto">
          <a:xfrm>
            <a:off x="538066" y="46240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6" name="Rectangle 2"/>
          <p:cNvSpPr txBox="1">
            <a:spLocks noChangeArrowheads="1"/>
          </p:cNvSpPr>
          <p:nvPr/>
        </p:nvSpPr>
        <p:spPr bwMode="auto">
          <a:xfrm>
            <a:off x="547365" y="486509"/>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1</a:t>
            </a:r>
          </a:p>
        </p:txBody>
      </p:sp>
      <p:sp>
        <p:nvSpPr>
          <p:cNvPr id="8" name="TextBox 7"/>
          <p:cNvSpPr txBox="1"/>
          <p:nvPr/>
        </p:nvSpPr>
        <p:spPr>
          <a:xfrm>
            <a:off x="2484012" y="1352980"/>
            <a:ext cx="7205572" cy="3231654"/>
          </a:xfrm>
          <a:prstGeom prst="rect">
            <a:avLst/>
          </a:prstGeom>
          <a:noFill/>
        </p:spPr>
        <p:txBody>
          <a:bodyPr wrap="square" rtlCol="0">
            <a:spAutoFit/>
          </a:bodyPr>
          <a:lstStyle/>
          <a:p>
            <a:pPr algn="ctr" fontAlgn="base">
              <a:spcBef>
                <a:spcPct val="0"/>
              </a:spcBef>
              <a:spcAft>
                <a:spcPct val="0"/>
              </a:spcAft>
            </a:pPr>
            <a:r>
              <a:rPr lang="en-US" sz="2400" b="1" dirty="0">
                <a:solidFill>
                  <a:srgbClr val="000000"/>
                </a:solidFill>
                <a:latin typeface="Footlight MT Light" panose="0204060206030A020304" pitchFamily="18" charset="0"/>
                <a:cs typeface="Arial" charset="0"/>
              </a:rPr>
              <a:t>Thank You!!</a:t>
            </a:r>
          </a:p>
          <a:p>
            <a:pPr algn="ctr" fontAlgn="base">
              <a:spcBef>
                <a:spcPct val="0"/>
              </a:spcBef>
              <a:spcAft>
                <a:spcPct val="0"/>
              </a:spcAft>
            </a:pPr>
            <a:endParaRPr lang="en-US" sz="2400" b="1" dirty="0">
              <a:solidFill>
                <a:srgbClr val="000000"/>
              </a:solidFill>
              <a:latin typeface="Footlight MT Light" panose="0204060206030A020304" pitchFamily="18" charset="0"/>
              <a:cs typeface="Arial" charset="0"/>
            </a:endParaRPr>
          </a:p>
          <a:p>
            <a:pPr algn="ctr" fontAlgn="base">
              <a:spcBef>
                <a:spcPct val="0"/>
              </a:spcBef>
              <a:spcAft>
                <a:spcPct val="0"/>
              </a:spcAft>
            </a:pPr>
            <a:r>
              <a:rPr lang="en-US" sz="2400" b="1" dirty="0">
                <a:solidFill>
                  <a:srgbClr val="000000"/>
                </a:solidFill>
                <a:latin typeface="Footlight MT Light" panose="0204060206030A020304" pitchFamily="18" charset="0"/>
                <a:cs typeface="Arial" charset="0"/>
              </a:rPr>
              <a:t>Send questions and slide deck requests to:</a:t>
            </a:r>
          </a:p>
          <a:p>
            <a:pPr algn="ctr" fontAlgn="base">
              <a:spcBef>
                <a:spcPct val="0"/>
              </a:spcBef>
              <a:spcAft>
                <a:spcPct val="0"/>
              </a:spcAft>
            </a:pPr>
            <a:r>
              <a:rPr lang="en-US" sz="2400" b="1" dirty="0">
                <a:solidFill>
                  <a:srgbClr val="000000"/>
                </a:solidFill>
                <a:latin typeface="Footlight MT Light" panose="0204060206030A020304" pitchFamily="18" charset="0"/>
                <a:cs typeface="Arial" charset="0"/>
              </a:rPr>
              <a:t> </a:t>
            </a:r>
          </a:p>
          <a:p>
            <a:pPr algn="ctr" fontAlgn="base">
              <a:spcBef>
                <a:spcPct val="0"/>
              </a:spcBef>
              <a:spcAft>
                <a:spcPct val="0"/>
              </a:spcAft>
            </a:pPr>
            <a:r>
              <a:rPr lang="en-US" sz="2400" b="1" dirty="0">
                <a:latin typeface="Footlight MT Light" panose="0204060206030A020304" pitchFamily="18" charset="0"/>
                <a:cs typeface="Arial" charset="0"/>
              </a:rPr>
              <a:t>Jim Reeves </a:t>
            </a:r>
          </a:p>
          <a:p>
            <a:pPr algn="ctr" fontAlgn="base">
              <a:spcBef>
                <a:spcPct val="0"/>
              </a:spcBef>
              <a:spcAft>
                <a:spcPct val="0"/>
              </a:spcAft>
            </a:pPr>
            <a:r>
              <a:rPr lang="en-US" b="1" i="1" dirty="0">
                <a:latin typeface="Footlight MT Light" panose="0204060206030A020304" pitchFamily="18" charset="0"/>
                <a:cs typeface="Arial" charset="0"/>
              </a:rPr>
              <a:t>Security+, CASP+,</a:t>
            </a:r>
            <a:r>
              <a:rPr lang="en-US" b="1" i="1" dirty="0" err="1">
                <a:latin typeface="Footlight MT Light" panose="0204060206030A020304" pitchFamily="18" charset="0"/>
                <a:cs typeface="Arial" charset="0"/>
              </a:rPr>
              <a:t>CySA</a:t>
            </a:r>
            <a:r>
              <a:rPr lang="en-US" b="1" i="1" dirty="0">
                <a:latin typeface="Footlight MT Light" panose="0204060206030A020304" pitchFamily="18" charset="0"/>
                <a:cs typeface="Arial" charset="0"/>
              </a:rPr>
              <a:t>+, CISSP, ITILv3, CTT+</a:t>
            </a:r>
          </a:p>
          <a:p>
            <a:pPr algn="ctr" fontAlgn="base">
              <a:spcBef>
                <a:spcPct val="0"/>
              </a:spcBef>
              <a:spcAft>
                <a:spcPct val="0"/>
              </a:spcAft>
            </a:pPr>
            <a:r>
              <a:rPr lang="en-US" b="1" i="1" dirty="0">
                <a:latin typeface="Footlight MT Light" panose="0204060206030A020304" pitchFamily="18" charset="0"/>
                <a:cs typeface="Arial" charset="0"/>
              </a:rPr>
              <a:t>MCSE, MCSD, MCT</a:t>
            </a:r>
          </a:p>
          <a:p>
            <a:pPr algn="ctr" fontAlgn="base">
              <a:spcBef>
                <a:spcPct val="0"/>
              </a:spcBef>
              <a:spcAft>
                <a:spcPct val="0"/>
              </a:spcAft>
            </a:pPr>
            <a:endParaRPr lang="en-US" sz="2400" b="1" u="sng" dirty="0">
              <a:latin typeface="Footlight MT Light" panose="0204060206030A020304" pitchFamily="18" charset="0"/>
              <a:cs typeface="Arial" charset="0"/>
            </a:endParaRPr>
          </a:p>
          <a:p>
            <a:pPr algn="ctr" fontAlgn="base">
              <a:spcBef>
                <a:spcPct val="0"/>
              </a:spcBef>
              <a:spcAft>
                <a:spcPct val="0"/>
              </a:spcAft>
            </a:pPr>
            <a:r>
              <a:rPr lang="en-US" sz="2400" b="1" u="sng" dirty="0">
                <a:latin typeface="Footlight MT Light" panose="0204060206030A020304" pitchFamily="18" charset="0"/>
                <a:cs typeface="Arial" charset="0"/>
              </a:rPr>
              <a:t>jireeves@Deloitte.com</a:t>
            </a:r>
          </a:p>
        </p:txBody>
      </p:sp>
    </p:spTree>
    <p:extLst>
      <p:ext uri="{BB962C8B-B14F-4D97-AF65-F5344CB8AC3E}">
        <p14:creationId xmlns:p14="http://schemas.microsoft.com/office/powerpoint/2010/main" val="2449058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36444" y="945858"/>
            <a:ext cx="6096000" cy="707886"/>
          </a:xfrm>
          <a:prstGeom prst="rect">
            <a:avLst/>
          </a:prstGeom>
        </p:spPr>
        <p:txBody>
          <a:bodyPr>
            <a:spAutoFit/>
          </a:bodyPr>
          <a:lstStyle/>
          <a:p>
            <a:pPr algn="ct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CompTIA Security+ </a:t>
            </a:r>
          </a:p>
          <a:p>
            <a:pPr algn="ctr"/>
            <a:r>
              <a:rPr lang="en-US" sz="2000" b="1" dirty="0">
                <a:latin typeface="Times New Roman" panose="02020603050405020304" pitchFamily="18" charset="0"/>
                <a:cs typeface="Times New Roman" panose="02020603050405020304" pitchFamily="18" charset="0"/>
              </a:rPr>
              <a:t>Test: SYO-601</a:t>
            </a:r>
          </a:p>
        </p:txBody>
      </p:sp>
      <p:sp>
        <p:nvSpPr>
          <p:cNvPr id="7" name="TextBox 6"/>
          <p:cNvSpPr txBox="1"/>
          <p:nvPr/>
        </p:nvSpPr>
        <p:spPr>
          <a:xfrm>
            <a:off x="680383" y="1759224"/>
            <a:ext cx="10513433" cy="923330"/>
          </a:xfrm>
          <a:prstGeom prst="rect">
            <a:avLst/>
          </a:prstGeom>
          <a:noFill/>
        </p:spPr>
        <p:txBody>
          <a:bodyPr wrap="square" rtlCol="0">
            <a:spAutoFit/>
          </a:bodyPr>
          <a:lstStyle/>
          <a:p>
            <a:pPr eaLnBrk="0" hangingPunct="0"/>
            <a:r>
              <a:rPr lang="en-US" b="1" dirty="0">
                <a:solidFill>
                  <a:srgbClr val="0070C0"/>
                </a:solidFill>
              </a:rPr>
              <a:t>EXAM OBJECTIVES (DOMAINS)</a:t>
            </a:r>
            <a:endParaRPr lang="en-US" dirty="0">
              <a:solidFill>
                <a:srgbClr val="0070C0"/>
              </a:solidFill>
            </a:endParaRPr>
          </a:p>
          <a:p>
            <a:pPr eaLnBrk="0" hangingPunct="0"/>
            <a:r>
              <a:rPr lang="en-US" dirty="0"/>
              <a:t>The table below lists the domains measured by this examination and the extent to which they are represented:</a:t>
            </a:r>
            <a:endParaRPr lang="en-US" b="1" i="1" dirty="0"/>
          </a:p>
        </p:txBody>
      </p:sp>
      <p:sp>
        <p:nvSpPr>
          <p:cNvPr id="12" name="Rectangle 2">
            <a:extLst>
              <a:ext uri="{FF2B5EF4-FFF2-40B4-BE49-F238E27FC236}">
                <a16:creationId xmlns:a16="http://schemas.microsoft.com/office/drawing/2014/main" id="{E3B61B9B-BF96-4F85-9F7F-75D756795DAB}"/>
              </a:ext>
            </a:extLst>
          </p:cNvPr>
          <p:cNvSpPr txBox="1">
            <a:spLocks noChangeArrowheads="1"/>
          </p:cNvSpPr>
          <p:nvPr/>
        </p:nvSpPr>
        <p:spPr bwMode="auto">
          <a:xfrm>
            <a:off x="575068" y="46485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1</a:t>
            </a:r>
          </a:p>
        </p:txBody>
      </p:sp>
      <p:sp>
        <p:nvSpPr>
          <p:cNvPr id="14" name="Rectangle 2">
            <a:extLst>
              <a:ext uri="{FF2B5EF4-FFF2-40B4-BE49-F238E27FC236}">
                <a16:creationId xmlns:a16="http://schemas.microsoft.com/office/drawing/2014/main" id="{AA88D43A-20EB-4499-A9A0-A6F4892DA6C4}"/>
              </a:ext>
            </a:extLst>
          </p:cNvPr>
          <p:cNvSpPr txBox="1">
            <a:spLocks noChangeArrowheads="1"/>
          </p:cNvSpPr>
          <p:nvPr/>
        </p:nvSpPr>
        <p:spPr bwMode="auto">
          <a:xfrm>
            <a:off x="532010" y="48867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5" name="Rectangle 2">
            <a:extLst>
              <a:ext uri="{FF2B5EF4-FFF2-40B4-BE49-F238E27FC236}">
                <a16:creationId xmlns:a16="http://schemas.microsoft.com/office/drawing/2014/main" id="{7FB71EAA-6FD5-473A-8A09-454983CD4786}"/>
              </a:ext>
            </a:extLst>
          </p:cNvPr>
          <p:cNvSpPr txBox="1">
            <a:spLocks noChangeArrowheads="1"/>
          </p:cNvSpPr>
          <p:nvPr/>
        </p:nvSpPr>
        <p:spPr bwMode="auto">
          <a:xfrm>
            <a:off x="538066" y="438299"/>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sz="2400" kern="0" dirty="0">
                <a:latin typeface="Times New Roman" panose="02020603050405020304" pitchFamily="18" charset="0"/>
                <a:cs typeface="Times New Roman" panose="02020603050405020304" pitchFamily="18" charset="0"/>
              </a:rPr>
              <a:t>Todays Security Threats</a:t>
            </a:r>
          </a:p>
        </p:txBody>
      </p:sp>
      <p:graphicFrame>
        <p:nvGraphicFramePr>
          <p:cNvPr id="9" name="Table 4">
            <a:extLst>
              <a:ext uri="{FF2B5EF4-FFF2-40B4-BE49-F238E27FC236}">
                <a16:creationId xmlns:a16="http://schemas.microsoft.com/office/drawing/2014/main" id="{A6C42B7E-2374-4BAF-ADF8-E38ECC9B81C0}"/>
              </a:ext>
            </a:extLst>
          </p:cNvPr>
          <p:cNvGraphicFramePr>
            <a:graphicFrameLocks noGrp="1"/>
          </p:cNvGraphicFramePr>
          <p:nvPr>
            <p:extLst>
              <p:ext uri="{D42A27DB-BD31-4B8C-83A1-F6EECF244321}">
                <p14:modId xmlns:p14="http://schemas.microsoft.com/office/powerpoint/2010/main" val="3617170911"/>
              </p:ext>
            </p:extLst>
          </p:nvPr>
        </p:nvGraphicFramePr>
        <p:xfrm>
          <a:off x="802732" y="2698119"/>
          <a:ext cx="5491817" cy="3090332"/>
        </p:xfrm>
        <a:graphic>
          <a:graphicData uri="http://schemas.openxmlformats.org/drawingml/2006/table">
            <a:tbl>
              <a:tblPr firstRow="1" bandRow="1">
                <a:tableStyleId>{5C22544A-7EE6-4342-B048-85BDC9FD1C3A}</a:tableStyleId>
              </a:tblPr>
              <a:tblGrid>
                <a:gridCol w="4195888">
                  <a:extLst>
                    <a:ext uri="{9D8B030D-6E8A-4147-A177-3AD203B41FA5}">
                      <a16:colId xmlns:a16="http://schemas.microsoft.com/office/drawing/2014/main" val="3543597167"/>
                    </a:ext>
                  </a:extLst>
                </a:gridCol>
                <a:gridCol w="1295929">
                  <a:extLst>
                    <a:ext uri="{9D8B030D-6E8A-4147-A177-3AD203B41FA5}">
                      <a16:colId xmlns:a16="http://schemas.microsoft.com/office/drawing/2014/main" val="766011753"/>
                    </a:ext>
                  </a:extLst>
                </a:gridCol>
              </a:tblGrid>
              <a:tr h="441476">
                <a:tc>
                  <a:txBody>
                    <a:bodyPr/>
                    <a:lstStyle/>
                    <a:p>
                      <a:r>
                        <a:rPr lang="en-US" dirty="0"/>
                        <a:t>Domain</a:t>
                      </a:r>
                    </a:p>
                  </a:txBody>
                  <a:tcPr/>
                </a:tc>
                <a:tc>
                  <a:txBody>
                    <a:bodyPr/>
                    <a:lstStyle/>
                    <a:p>
                      <a:r>
                        <a:rPr lang="en-US" dirty="0"/>
                        <a:t>Weight</a:t>
                      </a:r>
                    </a:p>
                  </a:txBody>
                  <a:tcPr/>
                </a:tc>
                <a:extLst>
                  <a:ext uri="{0D108BD9-81ED-4DB2-BD59-A6C34878D82A}">
                    <a16:rowId xmlns:a16="http://schemas.microsoft.com/office/drawing/2014/main" val="1160234940"/>
                  </a:ext>
                </a:extLst>
              </a:tr>
              <a:tr h="441476">
                <a:tc>
                  <a:txBody>
                    <a:bodyPr/>
                    <a:lstStyle/>
                    <a:p>
                      <a:r>
                        <a:rPr lang="en-US" dirty="0"/>
                        <a:t>1.0 Threats, Attacks and Vulnerabilities</a:t>
                      </a:r>
                    </a:p>
                  </a:txBody>
                  <a:tcPr/>
                </a:tc>
                <a:tc>
                  <a:txBody>
                    <a:bodyPr/>
                    <a:lstStyle/>
                    <a:p>
                      <a:r>
                        <a:rPr lang="en-US" dirty="0"/>
                        <a:t>24%</a:t>
                      </a:r>
                    </a:p>
                  </a:txBody>
                  <a:tcPr/>
                </a:tc>
                <a:extLst>
                  <a:ext uri="{0D108BD9-81ED-4DB2-BD59-A6C34878D82A}">
                    <a16:rowId xmlns:a16="http://schemas.microsoft.com/office/drawing/2014/main" val="1227054233"/>
                  </a:ext>
                </a:extLst>
              </a:tr>
              <a:tr h="441476">
                <a:tc>
                  <a:txBody>
                    <a:bodyPr/>
                    <a:lstStyle/>
                    <a:p>
                      <a:r>
                        <a:rPr lang="en-US" dirty="0"/>
                        <a:t>2.0 Architecture and Design</a:t>
                      </a:r>
                    </a:p>
                  </a:txBody>
                  <a:tcPr/>
                </a:tc>
                <a:tc>
                  <a:txBody>
                    <a:bodyPr/>
                    <a:lstStyle/>
                    <a:p>
                      <a:r>
                        <a:rPr lang="en-US" dirty="0"/>
                        <a:t>21%</a:t>
                      </a:r>
                    </a:p>
                  </a:txBody>
                  <a:tcPr/>
                </a:tc>
                <a:extLst>
                  <a:ext uri="{0D108BD9-81ED-4DB2-BD59-A6C34878D82A}">
                    <a16:rowId xmlns:a16="http://schemas.microsoft.com/office/drawing/2014/main" val="3733200258"/>
                  </a:ext>
                </a:extLst>
              </a:tr>
              <a:tr h="441476">
                <a:tc>
                  <a:txBody>
                    <a:bodyPr/>
                    <a:lstStyle/>
                    <a:p>
                      <a:r>
                        <a:rPr lang="en-US" dirty="0"/>
                        <a:t>3.0 Implementation</a:t>
                      </a:r>
                    </a:p>
                  </a:txBody>
                  <a:tcPr/>
                </a:tc>
                <a:tc>
                  <a:txBody>
                    <a:bodyPr/>
                    <a:lstStyle/>
                    <a:p>
                      <a:r>
                        <a:rPr lang="en-US" dirty="0"/>
                        <a:t>25%</a:t>
                      </a:r>
                    </a:p>
                  </a:txBody>
                  <a:tcPr/>
                </a:tc>
                <a:extLst>
                  <a:ext uri="{0D108BD9-81ED-4DB2-BD59-A6C34878D82A}">
                    <a16:rowId xmlns:a16="http://schemas.microsoft.com/office/drawing/2014/main" val="862388185"/>
                  </a:ext>
                </a:extLst>
              </a:tr>
              <a:tr h="441476">
                <a:tc>
                  <a:txBody>
                    <a:bodyPr/>
                    <a:lstStyle/>
                    <a:p>
                      <a:r>
                        <a:rPr lang="en-US" dirty="0"/>
                        <a:t>4.0 Operations and Incident Response</a:t>
                      </a:r>
                    </a:p>
                  </a:txBody>
                  <a:tcPr/>
                </a:tc>
                <a:tc>
                  <a:txBody>
                    <a:bodyPr/>
                    <a:lstStyle/>
                    <a:p>
                      <a:r>
                        <a:rPr lang="en-US" dirty="0"/>
                        <a:t>16%</a:t>
                      </a:r>
                    </a:p>
                  </a:txBody>
                  <a:tcPr/>
                </a:tc>
                <a:extLst>
                  <a:ext uri="{0D108BD9-81ED-4DB2-BD59-A6C34878D82A}">
                    <a16:rowId xmlns:a16="http://schemas.microsoft.com/office/drawing/2014/main" val="4146252796"/>
                  </a:ext>
                </a:extLst>
              </a:tr>
              <a:tr h="441476">
                <a:tc>
                  <a:txBody>
                    <a:bodyPr/>
                    <a:lstStyle/>
                    <a:p>
                      <a:r>
                        <a:rPr lang="en-US" dirty="0"/>
                        <a:t>5.0 Governance, Risk, and Compliance</a:t>
                      </a:r>
                    </a:p>
                  </a:txBody>
                  <a:tcPr/>
                </a:tc>
                <a:tc>
                  <a:txBody>
                    <a:bodyPr/>
                    <a:lstStyle/>
                    <a:p>
                      <a:r>
                        <a:rPr lang="en-US" dirty="0"/>
                        <a:t>14%</a:t>
                      </a:r>
                    </a:p>
                  </a:txBody>
                  <a:tcPr/>
                </a:tc>
                <a:extLst>
                  <a:ext uri="{0D108BD9-81ED-4DB2-BD59-A6C34878D82A}">
                    <a16:rowId xmlns:a16="http://schemas.microsoft.com/office/drawing/2014/main" val="3989865338"/>
                  </a:ext>
                </a:extLst>
              </a:tr>
              <a:tr h="441476">
                <a:tc>
                  <a:txBody>
                    <a:bodyPr/>
                    <a:lstStyle/>
                    <a:p>
                      <a:r>
                        <a:rPr lang="en-US" dirty="0"/>
                        <a:t>Total</a:t>
                      </a:r>
                    </a:p>
                  </a:txBody>
                  <a:tcPr/>
                </a:tc>
                <a:tc>
                  <a:txBody>
                    <a:bodyPr/>
                    <a:lstStyle/>
                    <a:p>
                      <a:r>
                        <a:rPr lang="en-US" dirty="0"/>
                        <a:t>100%</a:t>
                      </a:r>
                    </a:p>
                  </a:txBody>
                  <a:tcPr/>
                </a:tc>
                <a:extLst>
                  <a:ext uri="{0D108BD9-81ED-4DB2-BD59-A6C34878D82A}">
                    <a16:rowId xmlns:a16="http://schemas.microsoft.com/office/drawing/2014/main" val="3066264879"/>
                  </a:ext>
                </a:extLst>
              </a:tr>
            </a:tbl>
          </a:graphicData>
        </a:graphic>
      </p:graphicFrame>
      <p:sp>
        <p:nvSpPr>
          <p:cNvPr id="8" name="TextBox 7">
            <a:extLst>
              <a:ext uri="{FF2B5EF4-FFF2-40B4-BE49-F238E27FC236}">
                <a16:creationId xmlns:a16="http://schemas.microsoft.com/office/drawing/2014/main" id="{BFA860FE-9585-42D2-800D-0E4A2E93169E}"/>
              </a:ext>
            </a:extLst>
          </p:cNvPr>
          <p:cNvSpPr txBox="1"/>
          <p:nvPr/>
        </p:nvSpPr>
        <p:spPr>
          <a:xfrm>
            <a:off x="6344943" y="2698119"/>
            <a:ext cx="5097936" cy="2585323"/>
          </a:xfrm>
          <a:prstGeom prst="rect">
            <a:avLst/>
          </a:prstGeom>
          <a:noFill/>
        </p:spPr>
        <p:txBody>
          <a:bodyPr wrap="square" rtlCol="0">
            <a:spAutoFit/>
          </a:bodyPr>
          <a:lstStyle/>
          <a:p>
            <a:pPr eaLnBrk="0" hangingPunct="0"/>
            <a:r>
              <a:rPr lang="en-US" b="1" dirty="0">
                <a:solidFill>
                  <a:srgbClr val="0070C0"/>
                </a:solidFill>
              </a:rPr>
              <a:t>Today’s Session – Chapter 1 and 2</a:t>
            </a:r>
            <a:endParaRPr lang="en-US" dirty="0">
              <a:solidFill>
                <a:srgbClr val="0070C0"/>
              </a:solidFill>
            </a:endParaRPr>
          </a:p>
          <a:p>
            <a:pPr eaLnBrk="0" hangingPunct="0"/>
            <a:r>
              <a:rPr lang="en-US" b="1" dirty="0">
                <a:latin typeface="Times New Roman" panose="02020603050405020304" pitchFamily="18" charset="0"/>
                <a:cs typeface="Times New Roman" panose="02020603050405020304" pitchFamily="18" charset="0"/>
              </a:rPr>
              <a:t>Objective 1.5 </a:t>
            </a:r>
            <a:r>
              <a:rPr lang="en-US" dirty="0">
                <a:latin typeface="Times New Roman" panose="02020603050405020304" pitchFamily="18" charset="0"/>
                <a:cs typeface="Times New Roman" panose="02020603050405020304" pitchFamily="18" charset="0"/>
              </a:rPr>
              <a:t>Explain different threat actors, vectors, and intelligence sources</a:t>
            </a:r>
            <a:endParaRPr lang="en-US" b="1" dirty="0">
              <a:latin typeface="Times New Roman" panose="02020603050405020304" pitchFamily="18" charset="0"/>
              <a:cs typeface="Times New Roman" panose="02020603050405020304" pitchFamily="18" charset="0"/>
            </a:endParaRPr>
          </a:p>
          <a:p>
            <a:pPr eaLnBrk="0" hangingPunct="0"/>
            <a:r>
              <a:rPr lang="en-US" b="1" dirty="0">
                <a:latin typeface="Times New Roman" panose="02020603050405020304" pitchFamily="18" charset="0"/>
                <a:cs typeface="Times New Roman" panose="02020603050405020304" pitchFamily="18" charset="0"/>
              </a:rPr>
              <a:t>Objective 1.6</a:t>
            </a:r>
            <a:r>
              <a:rPr lang="en-US" dirty="0">
                <a:latin typeface="Times New Roman" panose="02020603050405020304" pitchFamily="18" charset="0"/>
                <a:cs typeface="Times New Roman" panose="02020603050405020304" pitchFamily="18" charset="0"/>
              </a:rPr>
              <a:t> Explain the security concerns associated with vulnerabilities. </a:t>
            </a:r>
          </a:p>
          <a:p>
            <a:pPr eaLnBrk="0" hangingPunct="0"/>
            <a:r>
              <a:rPr lang="en-US" b="1" dirty="0">
                <a:latin typeface="Times New Roman" panose="02020603050405020304" pitchFamily="18" charset="0"/>
                <a:cs typeface="Times New Roman" panose="02020603050405020304" pitchFamily="18" charset="0"/>
              </a:rPr>
              <a:t>Objective 2.1</a:t>
            </a:r>
            <a:r>
              <a:rPr lang="en-US" dirty="0">
                <a:latin typeface="Times New Roman" panose="02020603050405020304" pitchFamily="18" charset="0"/>
                <a:cs typeface="Times New Roman" panose="02020603050405020304" pitchFamily="18" charset="0"/>
              </a:rPr>
              <a:t> Explain the importance of security concepts in an enterprise environment</a:t>
            </a:r>
          </a:p>
          <a:p>
            <a:pPr eaLnBrk="0" hangingPunct="0"/>
            <a:r>
              <a:rPr lang="en-US" b="1" dirty="0">
                <a:latin typeface="Times New Roman" panose="02020603050405020304" pitchFamily="18" charset="0"/>
                <a:cs typeface="Times New Roman" panose="02020603050405020304" pitchFamily="18" charset="0"/>
              </a:rPr>
              <a:t>Objective 5.1</a:t>
            </a:r>
            <a:r>
              <a:rPr lang="en-US" dirty="0">
                <a:latin typeface="Times New Roman" panose="02020603050405020304" pitchFamily="18" charset="0"/>
                <a:cs typeface="Times New Roman" panose="02020603050405020304" pitchFamily="18" charset="0"/>
              </a:rPr>
              <a:t> Compare and contrast various types of controls. </a:t>
            </a:r>
            <a:endParaRPr lang="en-US"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747905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01503" y="1084520"/>
            <a:ext cx="7296655" cy="5047536"/>
          </a:xfrm>
          <a:prstGeom prst="rect">
            <a:avLst/>
          </a:prstGeom>
          <a:noFill/>
        </p:spPr>
        <p:txBody>
          <a:bodyPr wrap="square" rtlCol="0">
            <a:spAutoFit/>
          </a:bodyPr>
          <a:lstStyle/>
          <a:p>
            <a:r>
              <a:rPr lang="en-US" b="1" i="1" dirty="0">
                <a:solidFill>
                  <a:schemeClr val="accent5"/>
                </a:solidFill>
              </a:rPr>
              <a:t>The CIA Security Triad</a:t>
            </a:r>
          </a:p>
          <a:p>
            <a:endParaRPr lang="en-US" sz="1600" b="1" i="1" dirty="0">
              <a:solidFill>
                <a:schemeClr val="accent5"/>
              </a:solidFill>
            </a:endParaRPr>
          </a:p>
          <a:p>
            <a:r>
              <a:rPr lang="en-US" i="1" dirty="0"/>
              <a:t>A model to guide policies for information security within the entire organization. </a:t>
            </a:r>
          </a:p>
          <a:p>
            <a:endParaRPr lang="en-US" dirty="0"/>
          </a:p>
          <a:p>
            <a:r>
              <a:rPr lang="en-US" b="1" dirty="0"/>
              <a:t>Confidentiality</a:t>
            </a:r>
            <a:r>
              <a:rPr lang="en-US" dirty="0"/>
              <a:t> is the set of rules that limits access to information to only those that are authorized to use the information. Security controls include user ids, passwords, ACLs, policy-based security, and encryption.  </a:t>
            </a:r>
          </a:p>
          <a:p>
            <a:endParaRPr lang="en-US" dirty="0"/>
          </a:p>
          <a:p>
            <a:r>
              <a:rPr lang="en-US" b="1" dirty="0"/>
              <a:t>Integrity</a:t>
            </a:r>
            <a:r>
              <a:rPr lang="en-US" dirty="0"/>
              <a:t> is the assurance that the information is trustworthy and accurate. Ensures that it is edited by only authorized persons and remains in its original state when at rest. Data encryption and hashing are processes to ensure integrity. </a:t>
            </a:r>
          </a:p>
          <a:p>
            <a:endParaRPr lang="en-US" dirty="0"/>
          </a:p>
          <a:p>
            <a:r>
              <a:rPr lang="en-US" b="1" dirty="0"/>
              <a:t>Availability </a:t>
            </a:r>
            <a:r>
              <a:rPr lang="en-US" dirty="0"/>
              <a:t>is a guarantee of reliable access to the information by authorized individuals. Hardware maintenance, software patching/upgrading, and network optimization ensures availability.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5692" y="1491025"/>
            <a:ext cx="4994517" cy="2921793"/>
          </a:xfrm>
          <a:prstGeom prst="rect">
            <a:avLst/>
          </a:prstGeom>
        </p:spPr>
      </p:pic>
      <p:sp>
        <p:nvSpPr>
          <p:cNvPr id="5" name="Title 4">
            <a:extLst>
              <a:ext uri="{FF2B5EF4-FFF2-40B4-BE49-F238E27FC236}">
                <a16:creationId xmlns:a16="http://schemas.microsoft.com/office/drawing/2014/main" id="{193B12AC-8E40-40EF-A288-F6C92A823DE2}"/>
              </a:ext>
            </a:extLst>
          </p:cNvPr>
          <p:cNvSpPr txBox="1">
            <a:spLocks/>
          </p:cNvSpPr>
          <p:nvPr/>
        </p:nvSpPr>
        <p:spPr>
          <a:xfrm>
            <a:off x="588667" y="476366"/>
            <a:ext cx="11078866" cy="307777"/>
          </a:xfrm>
          <a:prstGeom prst="rect">
            <a:avLst/>
          </a:prstGeom>
        </p:spPr>
        <p:txBody>
          <a:bodyPr wrap="square">
            <a:sp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kern="0">
                <a:latin typeface="Times New Roman" panose="02020603050405020304" pitchFamily="18" charset="0"/>
                <a:ea typeface="Times New Roman" panose="02020603050405020304" pitchFamily="18" charset="0"/>
                <a:cs typeface="Times New Roman" panose="02020603050405020304" pitchFamily="18" charset="0"/>
              </a:rPr>
              <a:t>Todays Security Threats</a:t>
            </a:r>
            <a:endParaRPr lang="en-US" sz="2800" i="1" kern="0" dirty="0"/>
          </a:p>
        </p:txBody>
      </p:sp>
      <p:sp>
        <p:nvSpPr>
          <p:cNvPr id="6" name="Rectangle 2">
            <a:extLst>
              <a:ext uri="{FF2B5EF4-FFF2-40B4-BE49-F238E27FC236}">
                <a16:creationId xmlns:a16="http://schemas.microsoft.com/office/drawing/2014/main" id="{05E09E7D-08DB-4D46-BF59-82E83BF3F27D}"/>
              </a:ext>
            </a:extLst>
          </p:cNvPr>
          <p:cNvSpPr txBox="1">
            <a:spLocks noChangeArrowheads="1"/>
          </p:cNvSpPr>
          <p:nvPr/>
        </p:nvSpPr>
        <p:spPr bwMode="auto">
          <a:xfrm>
            <a:off x="558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1</a:t>
            </a:r>
          </a:p>
        </p:txBody>
      </p:sp>
      <p:sp>
        <p:nvSpPr>
          <p:cNvPr id="8" name="Rectangle 2">
            <a:extLst>
              <a:ext uri="{FF2B5EF4-FFF2-40B4-BE49-F238E27FC236}">
                <a16:creationId xmlns:a16="http://schemas.microsoft.com/office/drawing/2014/main" id="{2D8B4431-145D-4E54-A5AF-04BDFCCB266F}"/>
              </a:ext>
            </a:extLst>
          </p:cNvPr>
          <p:cNvSpPr txBox="1">
            <a:spLocks noChangeArrowheads="1"/>
          </p:cNvSpPr>
          <p:nvPr/>
        </p:nvSpPr>
        <p:spPr bwMode="auto">
          <a:xfrm>
            <a:off x="558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Tree>
    <p:extLst>
      <p:ext uri="{BB962C8B-B14F-4D97-AF65-F5344CB8AC3E}">
        <p14:creationId xmlns:p14="http://schemas.microsoft.com/office/powerpoint/2010/main" val="2142904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01503" y="1084520"/>
            <a:ext cx="6814677" cy="5047536"/>
          </a:xfrm>
          <a:prstGeom prst="rect">
            <a:avLst/>
          </a:prstGeom>
          <a:noFill/>
        </p:spPr>
        <p:txBody>
          <a:bodyPr wrap="square" rtlCol="0">
            <a:spAutoFit/>
          </a:bodyPr>
          <a:lstStyle/>
          <a:p>
            <a:r>
              <a:rPr lang="en-US" b="1" i="1" dirty="0">
                <a:solidFill>
                  <a:schemeClr val="accent5"/>
                </a:solidFill>
              </a:rPr>
              <a:t>Threats to the Principles of Security - The DAD Triad</a:t>
            </a:r>
          </a:p>
          <a:p>
            <a:endParaRPr lang="en-US" sz="1600" b="1" i="1" dirty="0">
              <a:solidFill>
                <a:schemeClr val="accent5"/>
              </a:solidFill>
            </a:endParaRPr>
          </a:p>
          <a:p>
            <a:r>
              <a:rPr lang="en-US" b="1" dirty="0"/>
              <a:t>Disclosure </a:t>
            </a:r>
            <a:r>
              <a:rPr lang="en-US" dirty="0"/>
              <a:t>is the exposure of sensitive information to unauthorized individuals. This is a violation of the security principle of Confidentiality. Attackers gain access to sensitive information and copy it to be disclosed later. This is data exfiltration.   </a:t>
            </a:r>
          </a:p>
          <a:p>
            <a:endParaRPr lang="en-US" dirty="0"/>
          </a:p>
          <a:p>
            <a:r>
              <a:rPr lang="en-US" b="1" dirty="0"/>
              <a:t>Alteration </a:t>
            </a:r>
            <a:r>
              <a:rPr lang="en-US" dirty="0"/>
              <a:t>is the unauthorized modification of information and is a violation of the principle of Integrity. Attackers can modify records for financial or personal gain. Alterations can also be accidental or unintentional and must be monitored and prevented.  </a:t>
            </a:r>
          </a:p>
          <a:p>
            <a:endParaRPr lang="en-US" dirty="0"/>
          </a:p>
          <a:p>
            <a:r>
              <a:rPr lang="en-US" b="1" dirty="0"/>
              <a:t>Denial </a:t>
            </a:r>
            <a:r>
              <a:rPr lang="en-US" dirty="0"/>
              <a:t>is the disruption of an authorized user’s legitimate access to information and information systems. Denial events violate the principle of Availability. Denial events can be intentional or accidental, or unintended such as a power outage.   </a:t>
            </a:r>
          </a:p>
        </p:txBody>
      </p:sp>
      <p:sp>
        <p:nvSpPr>
          <p:cNvPr id="5" name="Title 4">
            <a:extLst>
              <a:ext uri="{FF2B5EF4-FFF2-40B4-BE49-F238E27FC236}">
                <a16:creationId xmlns:a16="http://schemas.microsoft.com/office/drawing/2014/main" id="{193B12AC-8E40-40EF-A288-F6C92A823DE2}"/>
              </a:ext>
            </a:extLst>
          </p:cNvPr>
          <p:cNvSpPr txBox="1">
            <a:spLocks/>
          </p:cNvSpPr>
          <p:nvPr/>
        </p:nvSpPr>
        <p:spPr>
          <a:xfrm>
            <a:off x="588667" y="476366"/>
            <a:ext cx="11078866" cy="307777"/>
          </a:xfrm>
          <a:prstGeom prst="rect">
            <a:avLst/>
          </a:prstGeom>
        </p:spPr>
        <p:txBody>
          <a:bodyPr wrap="square">
            <a:sp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kern="0">
                <a:latin typeface="Times New Roman" panose="02020603050405020304" pitchFamily="18" charset="0"/>
                <a:ea typeface="Times New Roman" panose="02020603050405020304" pitchFamily="18" charset="0"/>
                <a:cs typeface="Times New Roman" panose="02020603050405020304" pitchFamily="18" charset="0"/>
              </a:rPr>
              <a:t>Todays Security Threats</a:t>
            </a:r>
            <a:endParaRPr lang="en-US" sz="2800" i="1" kern="0" dirty="0"/>
          </a:p>
        </p:txBody>
      </p:sp>
      <p:sp>
        <p:nvSpPr>
          <p:cNvPr id="6" name="Rectangle 2">
            <a:extLst>
              <a:ext uri="{FF2B5EF4-FFF2-40B4-BE49-F238E27FC236}">
                <a16:creationId xmlns:a16="http://schemas.microsoft.com/office/drawing/2014/main" id="{05E09E7D-08DB-4D46-BF59-82E83BF3F27D}"/>
              </a:ext>
            </a:extLst>
          </p:cNvPr>
          <p:cNvSpPr txBox="1">
            <a:spLocks noChangeArrowheads="1"/>
          </p:cNvSpPr>
          <p:nvPr/>
        </p:nvSpPr>
        <p:spPr bwMode="auto">
          <a:xfrm>
            <a:off x="558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1</a:t>
            </a:r>
          </a:p>
        </p:txBody>
      </p:sp>
      <p:sp>
        <p:nvSpPr>
          <p:cNvPr id="8" name="Rectangle 2">
            <a:extLst>
              <a:ext uri="{FF2B5EF4-FFF2-40B4-BE49-F238E27FC236}">
                <a16:creationId xmlns:a16="http://schemas.microsoft.com/office/drawing/2014/main" id="{2D8B4431-145D-4E54-A5AF-04BDFCCB266F}"/>
              </a:ext>
            </a:extLst>
          </p:cNvPr>
          <p:cNvSpPr txBox="1">
            <a:spLocks noChangeArrowheads="1"/>
          </p:cNvSpPr>
          <p:nvPr/>
        </p:nvSpPr>
        <p:spPr bwMode="auto">
          <a:xfrm>
            <a:off x="558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pic>
        <p:nvPicPr>
          <p:cNvPr id="4" name="Picture 3" descr="A picture containing text, businesscard&#10;&#10;Description automatically generated">
            <a:extLst>
              <a:ext uri="{FF2B5EF4-FFF2-40B4-BE49-F238E27FC236}">
                <a16:creationId xmlns:a16="http://schemas.microsoft.com/office/drawing/2014/main" id="{A7C94545-C2B9-447C-9FFA-021713A2C1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6180" y="1635616"/>
            <a:ext cx="4628975" cy="3034205"/>
          </a:xfrm>
          <a:prstGeom prst="rect">
            <a:avLst/>
          </a:prstGeom>
        </p:spPr>
      </p:pic>
    </p:spTree>
    <p:extLst>
      <p:ext uri="{BB962C8B-B14F-4D97-AF65-F5344CB8AC3E}">
        <p14:creationId xmlns:p14="http://schemas.microsoft.com/office/powerpoint/2010/main" val="488217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93B12AC-8E40-40EF-A288-F6C92A823DE2}"/>
              </a:ext>
            </a:extLst>
          </p:cNvPr>
          <p:cNvSpPr txBox="1">
            <a:spLocks/>
          </p:cNvSpPr>
          <p:nvPr/>
        </p:nvSpPr>
        <p:spPr>
          <a:xfrm>
            <a:off x="588667" y="476366"/>
            <a:ext cx="11078866" cy="307777"/>
          </a:xfrm>
          <a:prstGeom prst="rect">
            <a:avLst/>
          </a:prstGeom>
        </p:spPr>
        <p:txBody>
          <a:bodyPr wrap="square">
            <a:sp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kern="0">
                <a:latin typeface="Times New Roman" panose="02020603050405020304" pitchFamily="18" charset="0"/>
                <a:ea typeface="Times New Roman" panose="02020603050405020304" pitchFamily="18" charset="0"/>
                <a:cs typeface="Times New Roman" panose="02020603050405020304" pitchFamily="18" charset="0"/>
              </a:rPr>
              <a:t>Todays Security Threats</a:t>
            </a:r>
            <a:endParaRPr lang="en-US" sz="2800" i="1" kern="0" dirty="0"/>
          </a:p>
        </p:txBody>
      </p:sp>
      <p:sp>
        <p:nvSpPr>
          <p:cNvPr id="6" name="Rectangle 2">
            <a:extLst>
              <a:ext uri="{FF2B5EF4-FFF2-40B4-BE49-F238E27FC236}">
                <a16:creationId xmlns:a16="http://schemas.microsoft.com/office/drawing/2014/main" id="{05E09E7D-08DB-4D46-BF59-82E83BF3F27D}"/>
              </a:ext>
            </a:extLst>
          </p:cNvPr>
          <p:cNvSpPr txBox="1">
            <a:spLocks noChangeArrowheads="1"/>
          </p:cNvSpPr>
          <p:nvPr/>
        </p:nvSpPr>
        <p:spPr bwMode="auto">
          <a:xfrm>
            <a:off x="558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1</a:t>
            </a:r>
          </a:p>
        </p:txBody>
      </p:sp>
      <p:sp>
        <p:nvSpPr>
          <p:cNvPr id="8" name="Rectangle 2">
            <a:extLst>
              <a:ext uri="{FF2B5EF4-FFF2-40B4-BE49-F238E27FC236}">
                <a16:creationId xmlns:a16="http://schemas.microsoft.com/office/drawing/2014/main" id="{2D8B4431-145D-4E54-A5AF-04BDFCCB266F}"/>
              </a:ext>
            </a:extLst>
          </p:cNvPr>
          <p:cNvSpPr txBox="1">
            <a:spLocks noChangeArrowheads="1"/>
          </p:cNvSpPr>
          <p:nvPr/>
        </p:nvSpPr>
        <p:spPr bwMode="auto">
          <a:xfrm>
            <a:off x="558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9" name="TextBox 8">
            <a:extLst>
              <a:ext uri="{FF2B5EF4-FFF2-40B4-BE49-F238E27FC236}">
                <a16:creationId xmlns:a16="http://schemas.microsoft.com/office/drawing/2014/main" id="{2B8B7CD2-8A5E-4E2C-988B-F582E2FF4B44}"/>
              </a:ext>
            </a:extLst>
          </p:cNvPr>
          <p:cNvSpPr txBox="1"/>
          <p:nvPr/>
        </p:nvSpPr>
        <p:spPr>
          <a:xfrm>
            <a:off x="489981" y="1237282"/>
            <a:ext cx="6433333" cy="4093428"/>
          </a:xfrm>
          <a:prstGeom prst="rect">
            <a:avLst/>
          </a:prstGeom>
          <a:noFill/>
        </p:spPr>
        <p:txBody>
          <a:bodyPr wrap="square" rtlCol="0">
            <a:spAutoFit/>
          </a:bodyPr>
          <a:lstStyle/>
          <a:p>
            <a:r>
              <a:rPr lang="en-US" b="1" dirty="0">
                <a:solidFill>
                  <a:srgbClr val="0070C0"/>
                </a:solidFill>
              </a:rPr>
              <a:t>Impacts of Data Breaches</a:t>
            </a:r>
          </a:p>
          <a:p>
            <a:endParaRPr lang="en-US" dirty="0">
              <a:solidFill>
                <a:srgbClr val="0070C0"/>
              </a:solidFill>
            </a:endParaRPr>
          </a:p>
          <a:p>
            <a:r>
              <a:rPr lang="en-US" sz="1600" b="1" dirty="0"/>
              <a:t>Financial Risk </a:t>
            </a:r>
            <a:r>
              <a:rPr lang="en-US" sz="1600" dirty="0"/>
              <a:t>– Monetary damage to an organization as a result of the data breach. Cost of contract experts for incident response and forensic analysis. </a:t>
            </a:r>
          </a:p>
          <a:p>
            <a:endParaRPr lang="en-US" sz="1600" dirty="0"/>
          </a:p>
          <a:p>
            <a:r>
              <a:rPr lang="en-US" sz="1600" b="1" dirty="0"/>
              <a:t>Reputational Risk </a:t>
            </a:r>
            <a:r>
              <a:rPr lang="en-US" sz="1600" dirty="0"/>
              <a:t>– Negative publicity around a data breach and loss of goodwill among customers, employees, and suppliers. </a:t>
            </a:r>
            <a:r>
              <a:rPr lang="en-US" sz="1600" b="1" dirty="0"/>
              <a:t> </a:t>
            </a:r>
          </a:p>
          <a:p>
            <a:endParaRPr lang="en-US" sz="1600" dirty="0"/>
          </a:p>
          <a:p>
            <a:r>
              <a:rPr lang="en-US" sz="1600" b="1" dirty="0"/>
              <a:t>Strategic Risk </a:t>
            </a:r>
            <a:r>
              <a:rPr lang="en-US" sz="1600" dirty="0"/>
              <a:t>– Risk of loss of data to the strategic plans of the organization. </a:t>
            </a:r>
          </a:p>
          <a:p>
            <a:endParaRPr lang="en-US" sz="1600" dirty="0"/>
          </a:p>
          <a:p>
            <a:r>
              <a:rPr lang="en-US" sz="1600" b="1" dirty="0"/>
              <a:t>Operational Risk </a:t>
            </a:r>
            <a:r>
              <a:rPr lang="en-US" sz="1600" dirty="0"/>
              <a:t>– Risk of ability to carry out day-to-day functions. Slow down in deliver of customer orders, etc. </a:t>
            </a:r>
          </a:p>
          <a:p>
            <a:endParaRPr lang="en-US" sz="1600" dirty="0"/>
          </a:p>
          <a:p>
            <a:endParaRPr lang="en-US" sz="1600" dirty="0"/>
          </a:p>
        </p:txBody>
      </p:sp>
      <p:pic>
        <p:nvPicPr>
          <p:cNvPr id="3" name="Picture 2" descr="A close-up of a keyboard&#10;&#10;Description automatically generated with low confidence">
            <a:extLst>
              <a:ext uri="{FF2B5EF4-FFF2-40B4-BE49-F238E27FC236}">
                <a16:creationId xmlns:a16="http://schemas.microsoft.com/office/drawing/2014/main" id="{D00696CC-5D13-44E9-B738-CE0AADABD1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13940" y="1698280"/>
            <a:ext cx="4014540" cy="2668519"/>
          </a:xfrm>
          <a:prstGeom prst="rect">
            <a:avLst/>
          </a:prstGeom>
        </p:spPr>
      </p:pic>
    </p:spTree>
    <p:extLst>
      <p:ext uri="{BB962C8B-B14F-4D97-AF65-F5344CB8AC3E}">
        <p14:creationId xmlns:p14="http://schemas.microsoft.com/office/powerpoint/2010/main" val="1344857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93B12AC-8E40-40EF-A288-F6C92A823DE2}"/>
              </a:ext>
            </a:extLst>
          </p:cNvPr>
          <p:cNvSpPr txBox="1">
            <a:spLocks/>
          </p:cNvSpPr>
          <p:nvPr/>
        </p:nvSpPr>
        <p:spPr>
          <a:xfrm>
            <a:off x="588667" y="476366"/>
            <a:ext cx="11078866" cy="307777"/>
          </a:xfrm>
          <a:prstGeom prst="rect">
            <a:avLst/>
          </a:prstGeom>
        </p:spPr>
        <p:txBody>
          <a:bodyPr wrap="square">
            <a:sp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ctr"/>
            <a:r>
              <a:rPr lang="en-US" kern="0">
                <a:latin typeface="Times New Roman" panose="02020603050405020304" pitchFamily="18" charset="0"/>
                <a:ea typeface="Times New Roman" panose="02020603050405020304" pitchFamily="18" charset="0"/>
                <a:cs typeface="Times New Roman" panose="02020603050405020304" pitchFamily="18" charset="0"/>
              </a:rPr>
              <a:t>Todays Security Threats</a:t>
            </a:r>
            <a:endParaRPr lang="en-US" sz="2800" i="1" kern="0" dirty="0"/>
          </a:p>
        </p:txBody>
      </p:sp>
      <p:sp>
        <p:nvSpPr>
          <p:cNvPr id="6" name="Rectangle 2">
            <a:extLst>
              <a:ext uri="{FF2B5EF4-FFF2-40B4-BE49-F238E27FC236}">
                <a16:creationId xmlns:a16="http://schemas.microsoft.com/office/drawing/2014/main" id="{05E09E7D-08DB-4D46-BF59-82E83BF3F27D}"/>
              </a:ext>
            </a:extLst>
          </p:cNvPr>
          <p:cNvSpPr txBox="1">
            <a:spLocks noChangeArrowheads="1"/>
          </p:cNvSpPr>
          <p:nvPr/>
        </p:nvSpPr>
        <p:spPr bwMode="auto">
          <a:xfrm>
            <a:off x="558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1</a:t>
            </a:r>
          </a:p>
        </p:txBody>
      </p:sp>
      <p:sp>
        <p:nvSpPr>
          <p:cNvPr id="8" name="Rectangle 2">
            <a:extLst>
              <a:ext uri="{FF2B5EF4-FFF2-40B4-BE49-F238E27FC236}">
                <a16:creationId xmlns:a16="http://schemas.microsoft.com/office/drawing/2014/main" id="{2D8B4431-145D-4E54-A5AF-04BDFCCB266F}"/>
              </a:ext>
            </a:extLst>
          </p:cNvPr>
          <p:cNvSpPr txBox="1">
            <a:spLocks noChangeArrowheads="1"/>
          </p:cNvSpPr>
          <p:nvPr/>
        </p:nvSpPr>
        <p:spPr bwMode="auto">
          <a:xfrm>
            <a:off x="558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9" name="TextBox 8">
            <a:extLst>
              <a:ext uri="{FF2B5EF4-FFF2-40B4-BE49-F238E27FC236}">
                <a16:creationId xmlns:a16="http://schemas.microsoft.com/office/drawing/2014/main" id="{2B8B7CD2-8A5E-4E2C-988B-F582E2FF4B44}"/>
              </a:ext>
            </a:extLst>
          </p:cNvPr>
          <p:cNvSpPr txBox="1"/>
          <p:nvPr/>
        </p:nvSpPr>
        <p:spPr>
          <a:xfrm>
            <a:off x="489981" y="1237282"/>
            <a:ext cx="5454544" cy="5324535"/>
          </a:xfrm>
          <a:prstGeom prst="rect">
            <a:avLst/>
          </a:prstGeom>
          <a:noFill/>
        </p:spPr>
        <p:txBody>
          <a:bodyPr wrap="square" rtlCol="0">
            <a:spAutoFit/>
          </a:bodyPr>
          <a:lstStyle/>
          <a:p>
            <a:r>
              <a:rPr lang="en-US" b="1" dirty="0">
                <a:solidFill>
                  <a:srgbClr val="0070C0"/>
                </a:solidFill>
              </a:rPr>
              <a:t>Impacts of Data Breaches</a:t>
            </a:r>
          </a:p>
          <a:p>
            <a:endParaRPr lang="en-US" dirty="0">
              <a:solidFill>
                <a:srgbClr val="0070C0"/>
              </a:solidFill>
            </a:endParaRPr>
          </a:p>
          <a:p>
            <a:r>
              <a:rPr lang="en-US" sz="1600" b="1" dirty="0"/>
              <a:t>Compliance Risk </a:t>
            </a:r>
            <a:r>
              <a:rPr lang="en-US" sz="1600" dirty="0"/>
              <a:t>– Causes the organization to be out of compliance to legal or regulatory requirements, such as HIPPA, PCI-DSS, etc. </a:t>
            </a:r>
          </a:p>
          <a:p>
            <a:endParaRPr lang="en-US" sz="1600" dirty="0"/>
          </a:p>
          <a:p>
            <a:r>
              <a:rPr lang="en-US" sz="1600" dirty="0"/>
              <a:t>HIPPA – Health Insurance Portability and Accountability Act (1996) requires health-care providers and other entities to protect the CIA – Confidentiality, Integrity, and Availability of PHI – Protected Health Information.</a:t>
            </a:r>
          </a:p>
          <a:p>
            <a:endParaRPr lang="en-US" sz="1600" dirty="0"/>
          </a:p>
          <a:p>
            <a:r>
              <a:rPr lang="en-US" sz="1600" dirty="0"/>
              <a:t>If data breaches occur … data is lost… then sanctions and fines to the company will occur.  </a:t>
            </a:r>
          </a:p>
          <a:p>
            <a:endParaRPr lang="en-US" sz="1600" dirty="0"/>
          </a:p>
          <a:p>
            <a:r>
              <a:rPr lang="en-US" sz="1600" b="1" dirty="0"/>
              <a:t>Sept 23, 2020 </a:t>
            </a:r>
            <a:r>
              <a:rPr lang="en-US" sz="1600" dirty="0"/>
              <a:t>- </a:t>
            </a:r>
            <a:r>
              <a:rPr lang="en-US" sz="1600" b="1" dirty="0"/>
              <a:t>Business Associate Fined $2.3 Million for Breach of 6 Million Records and Multiple HIPAA Failures</a:t>
            </a:r>
          </a:p>
          <a:p>
            <a:r>
              <a:rPr lang="en-US" sz="1600" dirty="0">
                <a:hlinkClick r:id="rId2"/>
              </a:rPr>
              <a:t>https://www.hipaajournal.com/business-associate-fined-2-3-million-for-breach-of-6-million-records-and-multiple-hipaa-failures/</a:t>
            </a:r>
            <a:endParaRPr lang="en-US" sz="1600" dirty="0"/>
          </a:p>
          <a:p>
            <a:endParaRPr lang="en-US" sz="1600" dirty="0"/>
          </a:p>
        </p:txBody>
      </p:sp>
      <p:pic>
        <p:nvPicPr>
          <p:cNvPr id="4" name="Picture 3" descr="Diagram&#10;&#10;Description automatically generated">
            <a:extLst>
              <a:ext uri="{FF2B5EF4-FFF2-40B4-BE49-F238E27FC236}">
                <a16:creationId xmlns:a16="http://schemas.microsoft.com/office/drawing/2014/main" id="{54D833EF-C710-4410-9D9E-EFF5896E72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7476" y="1584695"/>
            <a:ext cx="5389401" cy="3013062"/>
          </a:xfrm>
          <a:prstGeom prst="rect">
            <a:avLst/>
          </a:prstGeom>
        </p:spPr>
      </p:pic>
    </p:spTree>
    <p:extLst>
      <p:ext uri="{BB962C8B-B14F-4D97-AF65-F5344CB8AC3E}">
        <p14:creationId xmlns:p14="http://schemas.microsoft.com/office/powerpoint/2010/main" val="257910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Todays Security Threats</a:t>
            </a:r>
            <a:endParaRPr lang="en-US" sz="2800" i="1" dirty="0"/>
          </a:p>
        </p:txBody>
      </p:sp>
      <p:sp>
        <p:nvSpPr>
          <p:cNvPr id="5" name="Rectangle 2"/>
          <p:cNvSpPr txBox="1">
            <a:spLocks noChangeArrowheads="1"/>
          </p:cNvSpPr>
          <p:nvPr/>
        </p:nvSpPr>
        <p:spPr bwMode="auto">
          <a:xfrm>
            <a:off x="558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1</a:t>
            </a:r>
          </a:p>
        </p:txBody>
      </p:sp>
      <p:sp>
        <p:nvSpPr>
          <p:cNvPr id="6" name="Rectangle 2"/>
          <p:cNvSpPr txBox="1">
            <a:spLocks noChangeArrowheads="1"/>
          </p:cNvSpPr>
          <p:nvPr/>
        </p:nvSpPr>
        <p:spPr bwMode="auto">
          <a:xfrm>
            <a:off x="558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8" name="Rectangle 7"/>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Implementing Security Controls</a:t>
            </a:r>
            <a:endParaRPr lang="en-US" sz="2000" i="1" dirty="0"/>
          </a:p>
        </p:txBody>
      </p:sp>
      <p:sp>
        <p:nvSpPr>
          <p:cNvPr id="9" name="TextBox 8"/>
          <p:cNvSpPr txBox="1"/>
          <p:nvPr/>
        </p:nvSpPr>
        <p:spPr>
          <a:xfrm>
            <a:off x="511393" y="1366367"/>
            <a:ext cx="6570894" cy="646331"/>
          </a:xfrm>
          <a:prstGeom prst="rect">
            <a:avLst/>
          </a:prstGeom>
          <a:noFill/>
        </p:spPr>
        <p:txBody>
          <a:bodyPr wrap="square" rtlCol="0">
            <a:spAutoFit/>
          </a:bodyPr>
          <a:lstStyle/>
          <a:p>
            <a:r>
              <a:rPr lang="en-US" b="1" i="1" dirty="0">
                <a:solidFill>
                  <a:srgbClr val="0070C0"/>
                </a:solidFill>
              </a:rPr>
              <a:t>Defense in Depth Security is centered around implementing a series of Controls in place to reduce risk. </a:t>
            </a:r>
          </a:p>
        </p:txBody>
      </p:sp>
      <p:sp>
        <p:nvSpPr>
          <p:cNvPr id="10" name="TextBox 9"/>
          <p:cNvSpPr txBox="1"/>
          <p:nvPr/>
        </p:nvSpPr>
        <p:spPr>
          <a:xfrm>
            <a:off x="588667" y="2222839"/>
            <a:ext cx="7966292" cy="3970318"/>
          </a:xfrm>
          <a:prstGeom prst="rect">
            <a:avLst/>
          </a:prstGeom>
          <a:noFill/>
        </p:spPr>
        <p:txBody>
          <a:bodyPr wrap="square" rtlCol="0">
            <a:spAutoFit/>
          </a:bodyPr>
          <a:lstStyle/>
          <a:p>
            <a:r>
              <a:rPr lang="en-US" b="1" dirty="0"/>
              <a:t>Security Control Categories  </a:t>
            </a:r>
          </a:p>
          <a:p>
            <a:pPr algn="ctr"/>
            <a:endParaRPr lang="en-US" b="1" i="1" dirty="0"/>
          </a:p>
          <a:p>
            <a:r>
              <a:rPr lang="en-US" b="1" i="1" dirty="0"/>
              <a:t>Technical – </a:t>
            </a:r>
            <a:r>
              <a:rPr lang="en-US" dirty="0"/>
              <a:t>Controls implemented through technology. They may be deterrent, preventative, detective, or compensating. But not administrative. </a:t>
            </a:r>
          </a:p>
          <a:p>
            <a:r>
              <a:rPr lang="en-US" dirty="0"/>
              <a:t>Example, firewalls, IDS, IPS, encryption</a:t>
            </a:r>
          </a:p>
          <a:p>
            <a:endParaRPr lang="en-US" b="1" i="1" dirty="0"/>
          </a:p>
          <a:p>
            <a:r>
              <a:rPr lang="en-US" b="1" i="1" dirty="0"/>
              <a:t>Operational – </a:t>
            </a:r>
            <a:r>
              <a:rPr lang="en-US" dirty="0"/>
              <a:t>processes to manage technology such as access reviews, log monitoring, and vulnerability management. </a:t>
            </a:r>
          </a:p>
          <a:p>
            <a:endParaRPr lang="en-US" b="1" i="1" dirty="0"/>
          </a:p>
          <a:p>
            <a:r>
              <a:rPr lang="en-US" b="1" i="1" dirty="0"/>
              <a:t>Managerial or Administrative – </a:t>
            </a:r>
            <a:r>
              <a:rPr lang="en-US" dirty="0"/>
              <a:t>A control that is implemented through policies, procedures, and guidelines. Such as periodic risk assessments, security planning exercises, change management, and project management practices. </a:t>
            </a:r>
            <a:endParaRPr lang="en-US" b="1" i="1" dirty="0"/>
          </a:p>
          <a:p>
            <a:endParaRPr lang="en-US" b="1" i="1" dirty="0"/>
          </a:p>
        </p:txBody>
      </p:sp>
    </p:spTree>
    <p:extLst>
      <p:ext uri="{BB962C8B-B14F-4D97-AF65-F5344CB8AC3E}">
        <p14:creationId xmlns:p14="http://schemas.microsoft.com/office/powerpoint/2010/main" val="202104154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Todays Security Threats</a:t>
            </a:r>
            <a:endParaRPr lang="en-US" sz="2800" i="1" dirty="0"/>
          </a:p>
        </p:txBody>
      </p:sp>
      <p:sp>
        <p:nvSpPr>
          <p:cNvPr id="5" name="Rectangle 2"/>
          <p:cNvSpPr txBox="1">
            <a:spLocks noChangeArrowheads="1"/>
          </p:cNvSpPr>
          <p:nvPr/>
        </p:nvSpPr>
        <p:spPr bwMode="auto">
          <a:xfrm>
            <a:off x="558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1</a:t>
            </a:r>
          </a:p>
        </p:txBody>
      </p:sp>
      <p:sp>
        <p:nvSpPr>
          <p:cNvPr id="6" name="Rectangle 2"/>
          <p:cNvSpPr txBox="1">
            <a:spLocks noChangeArrowheads="1"/>
          </p:cNvSpPr>
          <p:nvPr/>
        </p:nvSpPr>
        <p:spPr bwMode="auto">
          <a:xfrm>
            <a:off x="558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8" name="Rectangle 7"/>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Implementing Security Controls</a:t>
            </a:r>
            <a:endParaRPr lang="en-US" sz="2000" i="1" dirty="0"/>
          </a:p>
        </p:txBody>
      </p:sp>
      <p:sp>
        <p:nvSpPr>
          <p:cNvPr id="10" name="TextBox 9"/>
          <p:cNvSpPr txBox="1"/>
          <p:nvPr/>
        </p:nvSpPr>
        <p:spPr>
          <a:xfrm>
            <a:off x="558011" y="1443841"/>
            <a:ext cx="10485623" cy="4524315"/>
          </a:xfrm>
          <a:prstGeom prst="rect">
            <a:avLst/>
          </a:prstGeom>
          <a:noFill/>
        </p:spPr>
        <p:txBody>
          <a:bodyPr wrap="square" rtlCol="0">
            <a:spAutoFit/>
          </a:bodyPr>
          <a:lstStyle/>
          <a:p>
            <a:r>
              <a:rPr lang="en-US" b="1" dirty="0">
                <a:solidFill>
                  <a:srgbClr val="0070C0"/>
                </a:solidFill>
              </a:rPr>
              <a:t>Security Control Types</a:t>
            </a:r>
            <a:endParaRPr lang="en-US" b="1" dirty="0"/>
          </a:p>
          <a:p>
            <a:endParaRPr lang="en-US" b="1" i="1" dirty="0"/>
          </a:p>
          <a:p>
            <a:r>
              <a:rPr lang="en-US" b="1" i="1" dirty="0"/>
              <a:t>Deterrent – </a:t>
            </a:r>
            <a:r>
              <a:rPr lang="en-US" dirty="0"/>
              <a:t>intended to warn an intended attacker that they should not attack. These include posted warnings, locks, barricades, or anything that can delay or discourage an attack </a:t>
            </a:r>
            <a:endParaRPr lang="en-US" b="1" i="1" dirty="0"/>
          </a:p>
          <a:p>
            <a:endParaRPr lang="en-US" b="1" i="1" dirty="0"/>
          </a:p>
          <a:p>
            <a:r>
              <a:rPr lang="en-US" b="1" i="1" dirty="0"/>
              <a:t>Preventive – </a:t>
            </a:r>
            <a:r>
              <a:rPr lang="en-US" dirty="0"/>
              <a:t>intended to stop something from happening. Firewalls as an example. </a:t>
            </a:r>
            <a:endParaRPr lang="en-US" b="1" i="1" dirty="0"/>
          </a:p>
          <a:p>
            <a:endParaRPr lang="en-US" b="1" i="1" dirty="0"/>
          </a:p>
          <a:p>
            <a:r>
              <a:rPr lang="en-US" b="1" i="1" dirty="0"/>
              <a:t>Detective – </a:t>
            </a:r>
            <a:r>
              <a:rPr lang="en-US" dirty="0"/>
              <a:t>intended to uncover a violation or attack. </a:t>
            </a:r>
          </a:p>
          <a:p>
            <a:r>
              <a:rPr lang="en-US" dirty="0"/>
              <a:t>Example: An alarm that sounds when a door is opened, etc. </a:t>
            </a:r>
            <a:endParaRPr lang="en-US" b="1" i="1" dirty="0"/>
          </a:p>
          <a:p>
            <a:endParaRPr lang="en-US" b="1" i="1" dirty="0"/>
          </a:p>
          <a:p>
            <a:r>
              <a:rPr lang="en-US" b="1" i="1" dirty="0"/>
              <a:t>Corrective – </a:t>
            </a:r>
            <a:r>
              <a:rPr lang="en-US" dirty="0"/>
              <a:t>Correct a situation to prevent the recurrence of errors. Remediate security events that have already occurred. Restoring backups after a ransomware attack. </a:t>
            </a:r>
            <a:endParaRPr lang="en-US" b="1" i="1" dirty="0"/>
          </a:p>
          <a:p>
            <a:endParaRPr lang="en-US" b="1" i="1" dirty="0"/>
          </a:p>
          <a:p>
            <a:r>
              <a:rPr lang="en-US" b="1" i="1" dirty="0"/>
              <a:t>Compensating – </a:t>
            </a:r>
            <a:r>
              <a:rPr lang="en-US" dirty="0"/>
              <a:t>Backup controls that come into play when other controls fail. </a:t>
            </a:r>
          </a:p>
          <a:p>
            <a:endParaRPr lang="en-US" b="1" i="1" dirty="0"/>
          </a:p>
          <a:p>
            <a:r>
              <a:rPr lang="en-US" b="1" i="1" dirty="0"/>
              <a:t>Physical </a:t>
            </a:r>
            <a:r>
              <a:rPr lang="en-US" dirty="0"/>
              <a:t>– Physical controls such as fences, locks, alarms, lighting, fire suppression systems. </a:t>
            </a:r>
            <a:endParaRPr lang="en-US" b="1" i="1" dirty="0"/>
          </a:p>
        </p:txBody>
      </p:sp>
    </p:spTree>
    <p:extLst>
      <p:ext uri="{BB962C8B-B14F-4D97-AF65-F5344CB8AC3E}">
        <p14:creationId xmlns:p14="http://schemas.microsoft.com/office/powerpoint/2010/main" val="166923112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Todays Security Threats</a:t>
            </a:r>
            <a:endParaRPr lang="en-US" sz="2800" i="1" dirty="0"/>
          </a:p>
        </p:txBody>
      </p:sp>
      <p:sp>
        <p:nvSpPr>
          <p:cNvPr id="5" name="Rectangle 2"/>
          <p:cNvSpPr txBox="1">
            <a:spLocks noChangeArrowheads="1"/>
          </p:cNvSpPr>
          <p:nvPr/>
        </p:nvSpPr>
        <p:spPr bwMode="auto">
          <a:xfrm>
            <a:off x="558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1</a:t>
            </a:r>
          </a:p>
        </p:txBody>
      </p:sp>
      <p:sp>
        <p:nvSpPr>
          <p:cNvPr id="6" name="Rectangle 2"/>
          <p:cNvSpPr txBox="1">
            <a:spLocks noChangeArrowheads="1"/>
          </p:cNvSpPr>
          <p:nvPr/>
        </p:nvSpPr>
        <p:spPr bwMode="auto">
          <a:xfrm>
            <a:off x="558011"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8" name="Rectangle 7"/>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Data Protection Techniques</a:t>
            </a:r>
            <a:endParaRPr lang="en-US" sz="2000" i="1" dirty="0"/>
          </a:p>
        </p:txBody>
      </p:sp>
      <p:sp>
        <p:nvSpPr>
          <p:cNvPr id="10" name="TextBox 9"/>
          <p:cNvSpPr txBox="1"/>
          <p:nvPr/>
        </p:nvSpPr>
        <p:spPr>
          <a:xfrm>
            <a:off x="558012" y="1443841"/>
            <a:ext cx="5334074" cy="3693319"/>
          </a:xfrm>
          <a:prstGeom prst="rect">
            <a:avLst/>
          </a:prstGeom>
          <a:noFill/>
        </p:spPr>
        <p:txBody>
          <a:bodyPr wrap="square" rtlCol="0">
            <a:spAutoFit/>
          </a:bodyPr>
          <a:lstStyle/>
          <a:p>
            <a:r>
              <a:rPr lang="en-US" b="1" dirty="0">
                <a:solidFill>
                  <a:srgbClr val="0070C0"/>
                </a:solidFill>
              </a:rPr>
              <a:t>Data States</a:t>
            </a:r>
            <a:endParaRPr lang="en-US" b="1" dirty="0"/>
          </a:p>
          <a:p>
            <a:endParaRPr lang="en-US" b="1" i="1" dirty="0"/>
          </a:p>
          <a:p>
            <a:r>
              <a:rPr lang="en-US" b="1" i="1" dirty="0"/>
              <a:t>Data at Rest – </a:t>
            </a:r>
            <a:r>
              <a:rPr lang="en-US" dirty="0"/>
              <a:t>stored data that resides on hard drives, tapes, in the cloud, or other storage media.  </a:t>
            </a:r>
            <a:endParaRPr lang="en-US" b="1" i="1" dirty="0"/>
          </a:p>
          <a:p>
            <a:endParaRPr lang="en-US" b="1" i="1" dirty="0"/>
          </a:p>
          <a:p>
            <a:r>
              <a:rPr lang="en-US" b="1" i="1" dirty="0"/>
              <a:t>Data in Motion – </a:t>
            </a:r>
            <a:r>
              <a:rPr lang="en-US" dirty="0"/>
              <a:t>data in transit over a network. At risk of eavesdropping attacks by anyone with access to the network.  </a:t>
            </a:r>
            <a:endParaRPr lang="en-US" b="1" i="1" dirty="0"/>
          </a:p>
          <a:p>
            <a:endParaRPr lang="en-US" b="1" i="1" dirty="0"/>
          </a:p>
          <a:p>
            <a:r>
              <a:rPr lang="en-US" b="1" i="1" dirty="0"/>
              <a:t>Data in Processing – </a:t>
            </a:r>
            <a:r>
              <a:rPr lang="en-US" dirty="0"/>
              <a:t>data actively in use by a computer. Data stored in memory while processing is taking place. Attackers may be able to copy and read sensitive data in memory. </a:t>
            </a:r>
            <a:endParaRPr lang="en-US" b="1" i="1" dirty="0"/>
          </a:p>
        </p:txBody>
      </p:sp>
      <p:pic>
        <p:nvPicPr>
          <p:cNvPr id="4" name="Picture 3" descr="Graphical user interface&#10;&#10;Description automatically generated">
            <a:extLst>
              <a:ext uri="{FF2B5EF4-FFF2-40B4-BE49-F238E27FC236}">
                <a16:creationId xmlns:a16="http://schemas.microsoft.com/office/drawing/2014/main" id="{926AEE41-3A54-46F3-BDCF-01450F2B6A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6552" y="1557458"/>
            <a:ext cx="5144507" cy="3129916"/>
          </a:xfrm>
          <a:prstGeom prst="rect">
            <a:avLst/>
          </a:prstGeom>
        </p:spPr>
      </p:pic>
    </p:spTree>
    <p:extLst>
      <p:ext uri="{BB962C8B-B14F-4D97-AF65-F5344CB8AC3E}">
        <p14:creationId xmlns:p14="http://schemas.microsoft.com/office/powerpoint/2010/main" val="2671192511"/>
      </p:ext>
    </p:extLst>
  </p:cSld>
  <p:clrMapOvr>
    <a:masterClrMapping/>
  </p:clrMapOvr>
  <p:transition>
    <p:fade/>
  </p:transition>
</p:sld>
</file>

<file path=ppt/theme/theme1.xml><?xml version="1.0" encoding="utf-8"?>
<a:theme xmlns:a="http://schemas.openxmlformats.org/drawingml/2006/main" name="4_US Consulting Report Template_R1.5V_120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S Consulting Report Template_R1.5_0325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tx2"/>
        </a:solidFill>
        <a:ln w="12700" cap="rnd" algn="ctr">
          <a:noFill/>
          <a:miter lim="800000"/>
          <a:headEnd/>
          <a:tailEnd/>
        </a:ln>
      </a:spPr>
      <a:bodyPr lIns="182880" anchor="ctr" anchorCtr="1"/>
      <a:lstStyle>
        <a:defPPr algn="ctr" eaLnBrk="0" hangingPunct="0">
          <a:lnSpc>
            <a:spcPct val="106000"/>
          </a:lnSpc>
          <a:defRPr b="1">
            <a:solidFill>
              <a:schemeClr val="bg1"/>
            </a:solidFill>
          </a:defRPr>
        </a:defPPr>
      </a:lstStyle>
    </a:spDef>
    <a:lnDef>
      <a:spPr bwMode="auto">
        <a:xfrm>
          <a:off x="0" y="0"/>
          <a:ext cx="1" cy="1"/>
        </a:xfrm>
        <a:custGeom>
          <a:avLst/>
          <a:gdLst/>
          <a:ahLst/>
          <a:cxnLst/>
          <a:rect l="0" t="0" r="0" b="0"/>
          <a:pathLst/>
        </a:custGeom>
        <a:solidFill>
          <a:schemeClr val="accent2"/>
        </a:solidFill>
        <a:ln w="12700" cap="flat" cmpd="sng" algn="ctr">
          <a:solidFill>
            <a:schemeClr val="accent1"/>
          </a:solidFill>
          <a:prstDash val="solid"/>
          <a:round/>
          <a:headEnd type="none" w="med" len="med"/>
          <a:tailEnd type="none" w="med" len="med"/>
        </a:ln>
        <a:effectLst/>
      </a:spPr>
      <a:bodyPr vert="horz" wrap="square" lIns="73152" tIns="73152" rIns="73152" bIns="73152" numCol="1" anchor="t" anchorCtr="0" compatLnSpc="1">
        <a:prstTxWarp prst="textNoShape">
          <a:avLst/>
        </a:prstTxWarp>
      </a:bodyPr>
      <a:lstStyle>
        <a:defPPr marL="0" marR="0" indent="0" algn="l" defTabSz="914400" rtl="0" eaLnBrk="0" fontAlgn="base" latinLnBrk="0" hangingPunct="0">
          <a:lnSpc>
            <a:spcPct val="106000"/>
          </a:lnSpc>
          <a:spcBef>
            <a:spcPct val="50000"/>
          </a:spcBef>
          <a:spcAft>
            <a:spcPct val="0"/>
          </a:spcAft>
          <a:buClrTx/>
          <a:buSzPct val="100000"/>
          <a:buFont typeface="Wingdings 2" pitchFamily="18" charset="2"/>
          <a:buNone/>
          <a:tabLst/>
          <a:defRPr kumimoji="0" lang="en-US" sz="1100" b="0" i="0" u="none" strike="noStrike" cap="none" normalizeH="0" baseline="0" smtClean="0">
            <a:ln>
              <a:noFill/>
            </a:ln>
            <a:solidFill>
              <a:schemeClr val="tx1"/>
            </a:solidFill>
            <a:effectLst/>
            <a:latin typeface="Arial" charset="0"/>
          </a:defRPr>
        </a:defPPr>
      </a:lstStyle>
    </a:lnDef>
    <a:txDef>
      <a:spPr/>
      <a:bodyPr/>
      <a:lstStyle>
        <a:defPPr marL="169863" indent="-168275" algn="l" rtl="0" fontAlgn="base">
          <a:lnSpc>
            <a:spcPct val="106000"/>
          </a:lnSpc>
          <a:spcBef>
            <a:spcPct val="80000"/>
          </a:spcBef>
          <a:spcAft>
            <a:spcPct val="0"/>
          </a:spcAft>
          <a:buClr>
            <a:srgbClr val="000000"/>
          </a:buClr>
          <a:buFont typeface="Wingdings 2" pitchFamily="18" charset="2"/>
          <a:buChar char="¡"/>
          <a:defRPr sz="1100" kern="1200" dirty="0">
            <a:solidFill>
              <a:srgbClr val="000000"/>
            </a:solidFill>
            <a:latin typeface="Arial"/>
            <a:ea typeface="+mn-ea"/>
            <a:cs typeface="Arial" charset="0"/>
          </a:defRPr>
        </a:defPPr>
      </a:lstStyle>
    </a:txDef>
  </a:objectDefaults>
  <a:extraClrSchemeLst>
    <a:extraClrScheme>
      <a:clrScheme name="US Consulting Report Template_R1.5_03250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Report Template_R1.5_03250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Report Template_R1.5_03250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Report Template_R1.5_03250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Report Template_R1.5_03250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Report Template_R1.5_03250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Report Template_R1.5_032508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Report Template_R1.5_032508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Report Template_R1.5_032508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Report Template_R1.5_032508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US Consulting On-screen XS WHT_R1.5V_0411">
  <a:themeElements>
    <a:clrScheme name="Deloitte US Color1">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US Consulting On-screen XS WHT_R1.5_0325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4066B2"/>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231775" marR="0" indent="-231775" algn="l" defTabSz="914400" rtl="0" eaLnBrk="1" fontAlgn="base" latinLnBrk="0" hangingPunct="1">
          <a:lnSpc>
            <a:spcPct val="106000"/>
          </a:lnSpc>
          <a:spcBef>
            <a:spcPct val="0"/>
          </a:spcBef>
          <a:spcAft>
            <a:spcPct val="0"/>
          </a:spcAft>
          <a:buClrTx/>
          <a:buSzTx/>
          <a:buFont typeface="Wingdings 2" pitchFamily="18" charset="2"/>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4066B2"/>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231775" marR="0" indent="-231775" algn="l" defTabSz="914400" rtl="0" eaLnBrk="1" fontAlgn="base" latinLnBrk="0" hangingPunct="1">
          <a:lnSpc>
            <a:spcPct val="106000"/>
          </a:lnSpc>
          <a:spcBef>
            <a:spcPct val="0"/>
          </a:spcBef>
          <a:spcAft>
            <a:spcPct val="0"/>
          </a:spcAft>
          <a:buClrTx/>
          <a:buSzTx/>
          <a:buFont typeface="Wingdings 2" pitchFamily="18" charset="2"/>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US Consulting On-screen XS WHT_R1.5_03250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On-screen XS WHT_R1.5_03250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On-screen XS WHT_R1.5_03250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On-screen XS WHT_R1.5_03250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On-screen XS WHT_R1.5_03250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On-screen XS WHT_R1.5_03250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On-screen XS WHT_R1.5_03250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On-screen XS WHT_R1.5_032508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On-screen XS WHT_R1.5_032508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On-screen XS WHT_R1.5_032508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On-screen XS WHT_R1.5_032508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On-screen XS WHT_R1.5_032508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On-screen XS WHT_R1.5_032508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On-screen XS WHT_R1.5_032508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On-screen XS WHT_R1.5_032508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On-screen XS WHT_R1.5_032508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008D6BC92FF5948BB3F8DF9B90A472C" ma:contentTypeVersion="" ma:contentTypeDescription="Create a new document." ma:contentTypeScope="" ma:versionID="a762b08acac31071d6ae3d54f8cdc2bb">
  <xsd:schema xmlns:xsd="http://www.w3.org/2001/XMLSchema" xmlns:xs="http://www.w3.org/2001/XMLSchema" xmlns:p="http://schemas.microsoft.com/office/2006/metadata/properties" targetNamespace="http://schemas.microsoft.com/office/2006/metadata/properties" ma:root="true" ma:fieldsID="ef368cc693a4d331d966ffd40197669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BB42A4B-BEFD-4E5E-8D03-FFFCED5F37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63D8DAEC-8E96-4EE7-ABAD-8138DBECF2D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D899ECE-3333-4BA4-8464-420359DD2D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78953</TotalTime>
  <Words>1868</Words>
  <Application>Microsoft Office PowerPoint</Application>
  <PresentationFormat>Widescreen</PresentationFormat>
  <Paragraphs>231</Paragraphs>
  <Slides>19</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Arial</vt:lpstr>
      <vt:lpstr>Calibri</vt:lpstr>
      <vt:lpstr>Footlight MT Light</vt:lpstr>
      <vt:lpstr>Times New Roman</vt:lpstr>
      <vt:lpstr>Wingdings</vt:lpstr>
      <vt:lpstr>Wingdings 2</vt:lpstr>
      <vt:lpstr>4_US Consulting Report Template_R1.5V_1208</vt:lpstr>
      <vt:lpstr>US Consulting On-screen XS WHT_R1.5V_0411</vt:lpstr>
      <vt:lpstr>USDC Information Technology Center of Excellence (IT-CoE)</vt:lpstr>
      <vt:lpstr>PowerPoint Presentation</vt:lpstr>
      <vt:lpstr>PowerPoint Presentation</vt:lpstr>
      <vt:lpstr>PowerPoint Presentation</vt:lpstr>
      <vt:lpstr>PowerPoint Presentation</vt:lpstr>
      <vt:lpstr>PowerPoint Presentation</vt:lpstr>
      <vt:lpstr>Todays Security Threats</vt:lpstr>
      <vt:lpstr>Todays Security Threats</vt:lpstr>
      <vt:lpstr>Todays Security Threats</vt:lpstr>
      <vt:lpstr>Todays Security Threats</vt:lpstr>
      <vt:lpstr>Todays Security Threats</vt:lpstr>
      <vt:lpstr>Todays Security Threats</vt:lpstr>
      <vt:lpstr>Todays Security Threats</vt:lpstr>
      <vt:lpstr>Todays Security Threats</vt:lpstr>
      <vt:lpstr>Todays Security Threats</vt:lpstr>
      <vt:lpstr>Todays Security Threats</vt:lpstr>
      <vt:lpstr>Todays Security Threats</vt:lpstr>
      <vt:lpstr>Todays Security Threats</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Padma</dc:creator>
  <cp:lastModifiedBy>Reeves, Jim</cp:lastModifiedBy>
  <cp:revision>644</cp:revision>
  <cp:lastPrinted>2016-08-23T16:25:56Z</cp:lastPrinted>
  <dcterms:created xsi:type="dcterms:W3CDTF">2015-01-28T22:26:41Z</dcterms:created>
  <dcterms:modified xsi:type="dcterms:W3CDTF">2021-07-13T16:46:31Z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0x0101003008D6BC92FF5948BB3F8DF9B90A472C</vt:lpwstr>
  </property>
  <property fmtid="{D5CDD505-2E9C-101B-9397-08002B2CF9AE}" pid="3" name="MSIP_Label_ea60d57e-af5b-4752-ac57-3e4f28ca11dc_Enabled">
    <vt:lpwstr>true</vt:lpwstr>
  </property>
  <property fmtid="{D5CDD505-2E9C-101B-9397-08002B2CF9AE}" pid="4" name="MSIP_Label_ea60d57e-af5b-4752-ac57-3e4f28ca11dc_SetDate">
    <vt:lpwstr>2021-07-05T14:24:04Z</vt:lpwstr>
  </property>
  <property fmtid="{D5CDD505-2E9C-101B-9397-08002B2CF9AE}" pid="5" name="MSIP_Label_ea60d57e-af5b-4752-ac57-3e4f28ca11dc_Method">
    <vt:lpwstr>Standard</vt:lpwstr>
  </property>
  <property fmtid="{D5CDD505-2E9C-101B-9397-08002B2CF9AE}" pid="6" name="MSIP_Label_ea60d57e-af5b-4752-ac57-3e4f28ca11dc_Name">
    <vt:lpwstr>ea60d57e-af5b-4752-ac57-3e4f28ca11dc</vt:lpwstr>
  </property>
  <property fmtid="{D5CDD505-2E9C-101B-9397-08002B2CF9AE}" pid="7" name="MSIP_Label_ea60d57e-af5b-4752-ac57-3e4f28ca11dc_SiteId">
    <vt:lpwstr>36da45f1-dd2c-4d1f-af13-5abe46b99921</vt:lpwstr>
  </property>
  <property fmtid="{D5CDD505-2E9C-101B-9397-08002B2CF9AE}" pid="8" name="MSIP_Label_ea60d57e-af5b-4752-ac57-3e4f28ca11dc_ActionId">
    <vt:lpwstr>ff90d0db-a460-46af-9d46-c0539d85c6b9</vt:lpwstr>
  </property>
  <property fmtid="{D5CDD505-2E9C-101B-9397-08002B2CF9AE}" pid="9" name="MSIP_Label_ea60d57e-af5b-4752-ac57-3e4f28ca11dc_ContentBits">
    <vt:lpwstr>0</vt:lpwstr>
  </property>
</Properties>
</file>