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702" r:id="rId5"/>
  </p:sldMasterIdLst>
  <p:notesMasterIdLst>
    <p:notesMasterId r:id="rId27"/>
  </p:notesMasterIdLst>
  <p:handoutMasterIdLst>
    <p:handoutMasterId r:id="rId28"/>
  </p:handoutMasterIdLst>
  <p:sldIdLst>
    <p:sldId id="376" r:id="rId6"/>
    <p:sldId id="346" r:id="rId7"/>
    <p:sldId id="378" r:id="rId8"/>
    <p:sldId id="347" r:id="rId9"/>
    <p:sldId id="373" r:id="rId10"/>
    <p:sldId id="344" r:id="rId11"/>
    <p:sldId id="366" r:id="rId12"/>
    <p:sldId id="348" r:id="rId13"/>
    <p:sldId id="379" r:id="rId14"/>
    <p:sldId id="377" r:id="rId15"/>
    <p:sldId id="367" r:id="rId16"/>
    <p:sldId id="368" r:id="rId17"/>
    <p:sldId id="380" r:id="rId18"/>
    <p:sldId id="349" r:id="rId19"/>
    <p:sldId id="369" r:id="rId20"/>
    <p:sldId id="272" r:id="rId21"/>
    <p:sldId id="281" r:id="rId22"/>
    <p:sldId id="393" r:id="rId23"/>
    <p:sldId id="392" r:id="rId24"/>
    <p:sldId id="381" r:id="rId25"/>
    <p:sldId id="345" r:id="rId26"/>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savan, Vinod" initials="VK" lastIdx="2" clrIdx="0">
    <p:extLst>
      <p:ext uri="{19B8F6BF-5375-455C-9EA6-DF929625EA0E}">
        <p15:presenceInfo xmlns:p15="http://schemas.microsoft.com/office/powerpoint/2012/main" userId="Kesavan, Vinod" providerId="None"/>
      </p:ext>
    </p:extLst>
  </p:cmAuthor>
  <p:cmAuthor id="2" name="Neumann, Richard" initials="RN" lastIdx="4" clrIdx="1">
    <p:extLst>
      <p:ext uri="{19B8F6BF-5375-455C-9EA6-DF929625EA0E}">
        <p15:presenceInfo xmlns:p15="http://schemas.microsoft.com/office/powerpoint/2012/main" userId="Neumann, Richar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CEC1"/>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16980" autoAdjust="0"/>
    <p:restoredTop sz="96433" autoAdjust="0"/>
  </p:normalViewPr>
  <p:slideViewPr>
    <p:cSldViewPr snapToGrid="0">
      <p:cViewPr varScale="1">
        <p:scale>
          <a:sx n="106" d="100"/>
          <a:sy n="106" d="100"/>
        </p:scale>
        <p:origin x="678" y="9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468"/>
    </p:cViewPr>
  </p:sorterViewPr>
  <p:notesViewPr>
    <p:cSldViewPr snapToGrid="0">
      <p:cViewPr varScale="1">
        <p:scale>
          <a:sx n="88" d="100"/>
          <a:sy n="88" d="100"/>
        </p:scale>
        <p:origin x="3780"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3"/>
            <a:ext cx="3038476" cy="466576"/>
          </a:xfrm>
          <a:prstGeom prst="rect">
            <a:avLst/>
          </a:prstGeom>
        </p:spPr>
        <p:txBody>
          <a:bodyPr vert="horz" lIns="91228" tIns="45615" rIns="91228" bIns="45615" rtlCol="0"/>
          <a:lstStyle>
            <a:lvl1pPr algn="l">
              <a:defRPr sz="1100"/>
            </a:lvl1pPr>
          </a:lstStyle>
          <a:p>
            <a:endParaRPr lang="en-US"/>
          </a:p>
        </p:txBody>
      </p:sp>
      <p:sp>
        <p:nvSpPr>
          <p:cNvPr id="3" name="Date Placeholder 2"/>
          <p:cNvSpPr>
            <a:spLocks noGrp="1"/>
          </p:cNvSpPr>
          <p:nvPr>
            <p:ph type="dt" sz="quarter" idx="1"/>
          </p:nvPr>
        </p:nvSpPr>
        <p:spPr>
          <a:xfrm>
            <a:off x="3970339" y="3"/>
            <a:ext cx="3038476" cy="466576"/>
          </a:xfrm>
          <a:prstGeom prst="rect">
            <a:avLst/>
          </a:prstGeom>
        </p:spPr>
        <p:txBody>
          <a:bodyPr vert="horz" lIns="91228" tIns="45615" rIns="91228" bIns="45615" rtlCol="0"/>
          <a:lstStyle>
            <a:lvl1pPr algn="r">
              <a:defRPr sz="1100"/>
            </a:lvl1pPr>
          </a:lstStyle>
          <a:p>
            <a:fld id="{077FA643-F334-422D-9B14-BCCFED753E5A}" type="datetimeFigureOut">
              <a:rPr lang="en-US" smtClean="0"/>
              <a:t>7/14/2021</a:t>
            </a:fld>
            <a:endParaRPr lang="en-US"/>
          </a:p>
        </p:txBody>
      </p:sp>
      <p:sp>
        <p:nvSpPr>
          <p:cNvPr id="4" name="Footer Placeholder 3"/>
          <p:cNvSpPr>
            <a:spLocks noGrp="1"/>
          </p:cNvSpPr>
          <p:nvPr>
            <p:ph type="ftr" sz="quarter" idx="2"/>
          </p:nvPr>
        </p:nvSpPr>
        <p:spPr>
          <a:xfrm>
            <a:off x="0" y="8829824"/>
            <a:ext cx="3038476" cy="466576"/>
          </a:xfrm>
          <a:prstGeom prst="rect">
            <a:avLst/>
          </a:prstGeom>
        </p:spPr>
        <p:txBody>
          <a:bodyPr vert="horz" lIns="91228" tIns="45615" rIns="91228" bIns="45615" rtlCol="0" anchor="b"/>
          <a:lstStyle>
            <a:lvl1pPr algn="l">
              <a:defRPr sz="1100"/>
            </a:lvl1pPr>
          </a:lstStyle>
          <a:p>
            <a:endParaRPr lang="en-US"/>
          </a:p>
        </p:txBody>
      </p:sp>
      <p:sp>
        <p:nvSpPr>
          <p:cNvPr id="5" name="Slide Number Placeholder 4"/>
          <p:cNvSpPr>
            <a:spLocks noGrp="1"/>
          </p:cNvSpPr>
          <p:nvPr>
            <p:ph type="sldNum" sz="quarter" idx="3"/>
          </p:nvPr>
        </p:nvSpPr>
        <p:spPr>
          <a:xfrm>
            <a:off x="3970339" y="8829824"/>
            <a:ext cx="3038476" cy="466576"/>
          </a:xfrm>
          <a:prstGeom prst="rect">
            <a:avLst/>
          </a:prstGeom>
        </p:spPr>
        <p:txBody>
          <a:bodyPr vert="horz" lIns="91228" tIns="45615" rIns="91228" bIns="45615" rtlCol="0" anchor="b"/>
          <a:lstStyle>
            <a:lvl1pPr algn="r">
              <a:defRPr sz="1100"/>
            </a:lvl1pPr>
          </a:lstStyle>
          <a:p>
            <a:fld id="{13D032B7-6EDC-43A7-B356-C44FF0C4AA98}" type="slidenum">
              <a:rPr lang="en-US" smtClean="0"/>
              <a:t>‹#›</a:t>
            </a:fld>
            <a:endParaRPr lang="en-US"/>
          </a:p>
        </p:txBody>
      </p:sp>
    </p:spTree>
    <p:extLst>
      <p:ext uri="{BB962C8B-B14F-4D97-AF65-F5344CB8AC3E}">
        <p14:creationId xmlns:p14="http://schemas.microsoft.com/office/powerpoint/2010/main" val="19934351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6434"/>
          </a:xfrm>
          <a:prstGeom prst="rect">
            <a:avLst/>
          </a:prstGeom>
        </p:spPr>
        <p:txBody>
          <a:bodyPr vert="horz" lIns="90703" tIns="45351" rIns="90703" bIns="45351" rtlCol="0"/>
          <a:lstStyle>
            <a:lvl1pPr algn="l">
              <a:defRPr sz="1100"/>
            </a:lvl1pPr>
          </a:lstStyle>
          <a:p>
            <a:endParaRPr lang="en-US"/>
          </a:p>
        </p:txBody>
      </p:sp>
      <p:sp>
        <p:nvSpPr>
          <p:cNvPr id="3" name="Date Placeholder 2"/>
          <p:cNvSpPr>
            <a:spLocks noGrp="1"/>
          </p:cNvSpPr>
          <p:nvPr>
            <p:ph type="dt" idx="1"/>
          </p:nvPr>
        </p:nvSpPr>
        <p:spPr>
          <a:xfrm>
            <a:off x="3970940" y="1"/>
            <a:ext cx="3037840" cy="466434"/>
          </a:xfrm>
          <a:prstGeom prst="rect">
            <a:avLst/>
          </a:prstGeom>
        </p:spPr>
        <p:txBody>
          <a:bodyPr vert="horz" lIns="90703" tIns="45351" rIns="90703" bIns="45351" rtlCol="0"/>
          <a:lstStyle>
            <a:lvl1pPr algn="r">
              <a:defRPr sz="1100"/>
            </a:lvl1pPr>
          </a:lstStyle>
          <a:p>
            <a:fld id="{AF810C2F-81AF-4B5C-B73A-FF4D6C74CCA2}" type="datetimeFigureOut">
              <a:rPr lang="en-US" smtClean="0"/>
              <a:t>7/14/2021</a:t>
            </a:fld>
            <a:endParaRPr lang="en-US"/>
          </a:p>
        </p:txBody>
      </p:sp>
      <p:sp>
        <p:nvSpPr>
          <p:cNvPr id="4" name="Slide Image Placeholder 3"/>
          <p:cNvSpPr>
            <a:spLocks noGrp="1" noRot="1" noChangeAspect="1"/>
          </p:cNvSpPr>
          <p:nvPr>
            <p:ph type="sldImg" idx="2"/>
          </p:nvPr>
        </p:nvSpPr>
        <p:spPr>
          <a:xfrm>
            <a:off x="720725" y="1160463"/>
            <a:ext cx="5568950" cy="3133725"/>
          </a:xfrm>
          <a:prstGeom prst="rect">
            <a:avLst/>
          </a:prstGeom>
          <a:noFill/>
          <a:ln w="12700">
            <a:solidFill>
              <a:prstClr val="black"/>
            </a:solidFill>
          </a:ln>
        </p:spPr>
        <p:txBody>
          <a:bodyPr vert="horz" lIns="90703" tIns="45351" rIns="90703" bIns="45351" rtlCol="0" anchor="ctr"/>
          <a:lstStyle/>
          <a:p>
            <a:endParaRPr lang="en-US"/>
          </a:p>
        </p:txBody>
      </p:sp>
      <p:sp>
        <p:nvSpPr>
          <p:cNvPr id="5" name="Notes Placeholder 4"/>
          <p:cNvSpPr>
            <a:spLocks noGrp="1"/>
          </p:cNvSpPr>
          <p:nvPr>
            <p:ph type="body" sz="quarter" idx="3"/>
          </p:nvPr>
        </p:nvSpPr>
        <p:spPr>
          <a:xfrm>
            <a:off x="701040" y="4473900"/>
            <a:ext cx="5608320" cy="3660458"/>
          </a:xfrm>
          <a:prstGeom prst="rect">
            <a:avLst/>
          </a:prstGeom>
        </p:spPr>
        <p:txBody>
          <a:bodyPr vert="horz" lIns="90703" tIns="45351" rIns="90703" bIns="4535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70"/>
            <a:ext cx="3037840" cy="466432"/>
          </a:xfrm>
          <a:prstGeom prst="rect">
            <a:avLst/>
          </a:prstGeom>
        </p:spPr>
        <p:txBody>
          <a:bodyPr vert="horz" lIns="90703" tIns="45351" rIns="90703" bIns="45351" rtlCol="0" anchor="b"/>
          <a:lstStyle>
            <a:lvl1pPr algn="l">
              <a:defRPr sz="1100"/>
            </a:lvl1pPr>
          </a:lstStyle>
          <a:p>
            <a:endParaRPr lang="en-US"/>
          </a:p>
        </p:txBody>
      </p:sp>
      <p:sp>
        <p:nvSpPr>
          <p:cNvPr id="7" name="Slide Number Placeholder 6"/>
          <p:cNvSpPr>
            <a:spLocks noGrp="1"/>
          </p:cNvSpPr>
          <p:nvPr>
            <p:ph type="sldNum" sz="quarter" idx="5"/>
          </p:nvPr>
        </p:nvSpPr>
        <p:spPr>
          <a:xfrm>
            <a:off x="3970940" y="8829970"/>
            <a:ext cx="3037840" cy="466432"/>
          </a:xfrm>
          <a:prstGeom prst="rect">
            <a:avLst/>
          </a:prstGeom>
        </p:spPr>
        <p:txBody>
          <a:bodyPr vert="horz" lIns="90703" tIns="45351" rIns="90703" bIns="45351" rtlCol="0" anchor="b"/>
          <a:lstStyle>
            <a:lvl1pPr algn="r">
              <a:defRPr sz="1100"/>
            </a:lvl1pPr>
          </a:lstStyle>
          <a:p>
            <a:fld id="{F8FD9AC7-DA5F-47AF-B3A7-AAD7B149B2BD}" type="slidenum">
              <a:rPr lang="en-US" smtClean="0"/>
              <a:t>‹#›</a:t>
            </a:fld>
            <a:endParaRPr lang="en-US"/>
          </a:p>
        </p:txBody>
      </p:sp>
    </p:spTree>
    <p:extLst>
      <p:ext uri="{BB962C8B-B14F-4D97-AF65-F5344CB8AC3E}">
        <p14:creationId xmlns:p14="http://schemas.microsoft.com/office/powerpoint/2010/main" val="40932045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FD9AC7-DA5F-47AF-B3A7-AAD7B149B2BD}" type="slidenum">
              <a:rPr lang="en-US" smtClean="0"/>
              <a:t>1</a:t>
            </a:fld>
            <a:endParaRPr lang="en-US"/>
          </a:p>
        </p:txBody>
      </p:sp>
    </p:spTree>
    <p:extLst>
      <p:ext uri="{BB962C8B-B14F-4D97-AF65-F5344CB8AC3E}">
        <p14:creationId xmlns:p14="http://schemas.microsoft.com/office/powerpoint/2010/main" val="5659946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p:txBody>
          <a:bodyPr/>
          <a:lstStyle/>
          <a:p>
            <a:pPr>
              <a:defRPr/>
            </a:pPr>
            <a:fld id="{2741447C-A424-4BD5-AB48-F21B879A72A2}" type="slidenum">
              <a:rPr lang="en-US" smtClean="0">
                <a:solidFill>
                  <a:srgbClr val="000000"/>
                </a:solidFill>
              </a:rPr>
              <a:pPr>
                <a:defRPr/>
              </a:pPr>
              <a:t>2</a:t>
            </a:fld>
            <a:endParaRPr lang="en-US" dirty="0">
              <a:solidFill>
                <a:srgbClr val="000000"/>
              </a:solidFill>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buFontTx/>
              <a:buChar char="•"/>
            </a:pPr>
            <a:endParaRPr lang="en-GB" dirty="0"/>
          </a:p>
        </p:txBody>
      </p:sp>
    </p:spTree>
    <p:extLst>
      <p:ext uri="{BB962C8B-B14F-4D97-AF65-F5344CB8AC3E}">
        <p14:creationId xmlns:p14="http://schemas.microsoft.com/office/powerpoint/2010/main" val="7342680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p:txBody>
          <a:bodyPr/>
          <a:lstStyle/>
          <a:p>
            <a:pPr>
              <a:defRPr/>
            </a:pPr>
            <a:fld id="{2741447C-A424-4BD5-AB48-F21B879A72A2}" type="slidenum">
              <a:rPr lang="en-US" smtClean="0">
                <a:solidFill>
                  <a:srgbClr val="000000"/>
                </a:solidFill>
              </a:rPr>
              <a:pPr>
                <a:defRPr/>
              </a:pPr>
              <a:t>3</a:t>
            </a:fld>
            <a:endParaRPr lang="en-US" dirty="0">
              <a:solidFill>
                <a:srgbClr val="000000"/>
              </a:solidFill>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buFontTx/>
              <a:buChar char="•"/>
            </a:pPr>
            <a:endParaRPr lang="en-GB" dirty="0"/>
          </a:p>
        </p:txBody>
      </p:sp>
    </p:spTree>
    <p:extLst>
      <p:ext uri="{BB962C8B-B14F-4D97-AF65-F5344CB8AC3E}">
        <p14:creationId xmlns:p14="http://schemas.microsoft.com/office/powerpoint/2010/main" val="25176525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p:txBody>
          <a:bodyPr/>
          <a:lstStyle/>
          <a:p>
            <a:pPr>
              <a:defRPr/>
            </a:pPr>
            <a:fld id="{2741447C-A424-4BD5-AB48-F21B879A72A2}" type="slidenum">
              <a:rPr lang="en-US" smtClean="0">
                <a:solidFill>
                  <a:srgbClr val="000000"/>
                </a:solidFill>
              </a:rPr>
              <a:pPr>
                <a:defRPr/>
              </a:pPr>
              <a:t>4</a:t>
            </a:fld>
            <a:endParaRPr lang="en-US" dirty="0">
              <a:solidFill>
                <a:srgbClr val="000000"/>
              </a:solidFill>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buFontTx/>
              <a:buChar char="•"/>
            </a:pPr>
            <a:endParaRPr lang="en-GB" dirty="0"/>
          </a:p>
        </p:txBody>
      </p:sp>
    </p:spTree>
    <p:extLst>
      <p:ext uri="{BB962C8B-B14F-4D97-AF65-F5344CB8AC3E}">
        <p14:creationId xmlns:p14="http://schemas.microsoft.com/office/powerpoint/2010/main" val="25359942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4" name="Rectangle 2"/>
          <p:cNvSpPr>
            <a:spLocks noChangeArrowheads="1"/>
          </p:cNvSpPr>
          <p:nvPr/>
        </p:nvSpPr>
        <p:spPr bwMode="gray">
          <a:xfrm>
            <a:off x="781051" y="774700"/>
            <a:ext cx="10629900" cy="4795838"/>
          </a:xfrm>
          <a:prstGeom prst="rect">
            <a:avLst/>
          </a:prstGeom>
          <a:solidFill>
            <a:schemeClr val="bg1"/>
          </a:solidFill>
          <a:ln w="12700" algn="ctr">
            <a:solidFill>
              <a:schemeClr val="accent1"/>
            </a:solidFill>
            <a:miter lim="800000"/>
            <a:headEnd/>
            <a:tailEnd/>
          </a:ln>
          <a:effectLst/>
        </p:spPr>
        <p:txBody>
          <a:bodyPr lIns="90000" tIns="90000" rIns="90000" bIns="90000" anchor="ctr"/>
          <a:lstStyle/>
          <a:p>
            <a:pPr marL="119063" indent="-119063" eaLnBrk="0" fontAlgn="base" hangingPunct="0">
              <a:spcBef>
                <a:spcPct val="50000"/>
              </a:spcBef>
              <a:spcAft>
                <a:spcPct val="0"/>
              </a:spcAft>
              <a:defRPr/>
            </a:pPr>
            <a:endParaRPr lang="en-GB" sz="1100" b="1" dirty="0">
              <a:solidFill>
                <a:prstClr val="black"/>
              </a:solidFill>
              <a:cs typeface="Arial" charset="0"/>
            </a:endParaRPr>
          </a:p>
        </p:txBody>
      </p:sp>
      <p:pic>
        <p:nvPicPr>
          <p:cNvPr id="5" name="Picture 5" descr="LLP logo with big space copy"/>
          <p:cNvPicPr>
            <a:picLocks noChangeAspect="1" noChangeArrowheads="1"/>
          </p:cNvPicPr>
          <p:nvPr/>
        </p:nvPicPr>
        <p:blipFill>
          <a:blip r:embed="rId2" cstate="print">
            <a:clrChange>
              <a:clrFrom>
                <a:srgbClr val="FFFFFF"/>
              </a:clrFrom>
              <a:clrTo>
                <a:srgbClr val="FFFFFF">
                  <a:alpha val="0"/>
                </a:srgbClr>
              </a:clrTo>
            </a:clrChange>
          </a:blip>
          <a:srcRect l="995" t="1778" b="59770"/>
          <a:stretch>
            <a:fillRect/>
          </a:stretch>
        </p:blipFill>
        <p:spPr bwMode="gray">
          <a:xfrm>
            <a:off x="1193801" y="6026150"/>
            <a:ext cx="1926167" cy="274638"/>
          </a:xfrm>
          <a:prstGeom prst="rect">
            <a:avLst/>
          </a:prstGeom>
          <a:noFill/>
          <a:ln w="9525">
            <a:noFill/>
            <a:miter lim="800000"/>
            <a:headEnd/>
            <a:tailEnd/>
          </a:ln>
        </p:spPr>
      </p:pic>
      <p:sp>
        <p:nvSpPr>
          <p:cNvPr id="6" name="Text Box 9"/>
          <p:cNvSpPr txBox="1">
            <a:spLocks noChangeArrowheads="1"/>
          </p:cNvSpPr>
          <p:nvPr/>
        </p:nvSpPr>
        <p:spPr bwMode="gray">
          <a:xfrm>
            <a:off x="1189567" y="4756151"/>
            <a:ext cx="1601400" cy="203133"/>
          </a:xfrm>
          <a:prstGeom prst="rect">
            <a:avLst/>
          </a:prstGeom>
          <a:noFill/>
          <a:ln w="12700" cap="rnd" algn="ctr">
            <a:noFill/>
            <a:miter lim="800000"/>
            <a:headEnd/>
            <a:tailEnd/>
          </a:ln>
          <a:effectLst/>
        </p:spPr>
        <p:txBody>
          <a:bodyPr wrap="none" lIns="0" tIns="0" rIns="0" bIns="0">
            <a:spAutoFit/>
          </a:bodyPr>
          <a:lstStyle/>
          <a:p>
            <a:pPr eaLnBrk="0" fontAlgn="base" hangingPunct="0">
              <a:lnSpc>
                <a:spcPct val="110000"/>
              </a:lnSpc>
              <a:spcBef>
                <a:spcPct val="0"/>
              </a:spcBef>
              <a:spcAft>
                <a:spcPct val="0"/>
              </a:spcAft>
              <a:defRPr/>
            </a:pPr>
            <a:r>
              <a:rPr lang="en-GB" sz="1200" dirty="0">
                <a:solidFill>
                  <a:prstClr val="black"/>
                </a:solidFill>
                <a:cs typeface="Arial" charset="0"/>
              </a:rPr>
              <a:t>Deloitte Consulting LLP</a:t>
            </a:r>
          </a:p>
        </p:txBody>
      </p:sp>
      <p:sp>
        <p:nvSpPr>
          <p:cNvPr id="3700739" name="Rectangle 3"/>
          <p:cNvSpPr>
            <a:spLocks noGrp="1" noChangeArrowheads="1"/>
          </p:cNvSpPr>
          <p:nvPr>
            <p:ph type="ctrTitle" sz="quarter"/>
          </p:nvPr>
        </p:nvSpPr>
        <p:spPr>
          <a:xfrm>
            <a:off x="1189567" y="2848422"/>
            <a:ext cx="8775700" cy="282129"/>
          </a:xfrm>
        </p:spPr>
        <p:txBody>
          <a:bodyPr/>
          <a:lstStyle>
            <a:lvl1pPr>
              <a:lnSpc>
                <a:spcPts val="2200"/>
              </a:lnSpc>
              <a:spcBef>
                <a:spcPct val="100000"/>
              </a:spcBef>
              <a:buClr>
                <a:schemeClr val="tx2"/>
              </a:buClr>
              <a:buSzPct val="85000"/>
              <a:buFont typeface="Wingdings" pitchFamily="2" charset="2"/>
              <a:buNone/>
              <a:defRPr sz="1800"/>
            </a:lvl1pPr>
          </a:lstStyle>
          <a:p>
            <a:r>
              <a:rPr lang="en-US" dirty="0"/>
              <a:t>Click to edit Master title style</a:t>
            </a:r>
          </a:p>
        </p:txBody>
      </p:sp>
      <p:sp>
        <p:nvSpPr>
          <p:cNvPr id="3700740" name="Rectangle 4"/>
          <p:cNvSpPr>
            <a:spLocks noGrp="1" noChangeArrowheads="1"/>
          </p:cNvSpPr>
          <p:nvPr>
            <p:ph type="subTitle" sz="quarter" idx="1"/>
          </p:nvPr>
        </p:nvSpPr>
        <p:spPr>
          <a:xfrm>
            <a:off x="1189568" y="3402014"/>
            <a:ext cx="8777817" cy="439737"/>
          </a:xfrm>
          <a:ln/>
        </p:spPr>
        <p:txBody>
          <a:bodyPr/>
          <a:lstStyle>
            <a:lvl1pPr>
              <a:lnSpc>
                <a:spcPts val="1600"/>
              </a:lnSpc>
              <a:spcBef>
                <a:spcPct val="15000"/>
              </a:spcBef>
              <a:buClrTx/>
              <a:buNone/>
              <a:defRPr sz="1400" b="1"/>
            </a:lvl1pPr>
          </a:lstStyle>
          <a:p>
            <a:r>
              <a:rPr lang="en-US" dirty="0"/>
              <a:t>Click to edit Master subtitle style</a:t>
            </a:r>
          </a:p>
        </p:txBody>
      </p:sp>
    </p:spTree>
    <p:extLst>
      <p:ext uri="{BB962C8B-B14F-4D97-AF65-F5344CB8AC3E}">
        <p14:creationId xmlns:p14="http://schemas.microsoft.com/office/powerpoint/2010/main" val="3573148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boxes - 3x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15"/>
          <p:cNvSpPr>
            <a:spLocks noGrp="1"/>
          </p:cNvSpPr>
          <p:nvPr>
            <p:ph type="body" sz="quarter" idx="11"/>
          </p:nvPr>
        </p:nvSpPr>
        <p:spPr>
          <a:xfrm>
            <a:off x="4340352" y="1399032"/>
            <a:ext cx="3474720" cy="4892040"/>
          </a:xfrm>
        </p:spPr>
        <p:txBody>
          <a:bodyPr/>
          <a:lstStyle>
            <a:lvl1pPr>
              <a:buNone/>
              <a:defRPr/>
            </a:lvl1pPr>
          </a:lstStyle>
          <a:p>
            <a:pPr lvl="0"/>
            <a:r>
              <a:rPr lang="en-US" dirty="0"/>
              <a:t>Click to edit</a:t>
            </a:r>
          </a:p>
          <a:p>
            <a:pPr lvl="0"/>
            <a:endParaRPr lang="en-US" dirty="0"/>
          </a:p>
        </p:txBody>
      </p:sp>
      <p:sp>
        <p:nvSpPr>
          <p:cNvPr id="8" name="Text Placeholder 15"/>
          <p:cNvSpPr>
            <a:spLocks noGrp="1"/>
          </p:cNvSpPr>
          <p:nvPr>
            <p:ph type="body" sz="quarter" idx="14"/>
          </p:nvPr>
        </p:nvSpPr>
        <p:spPr>
          <a:xfrm>
            <a:off x="524256" y="1399032"/>
            <a:ext cx="3474720" cy="4892040"/>
          </a:xfrm>
        </p:spPr>
        <p:txBody>
          <a:bodyPr/>
          <a:lstStyle>
            <a:lvl1pPr>
              <a:buNone/>
              <a:defRPr/>
            </a:lvl1pPr>
          </a:lstStyle>
          <a:p>
            <a:pPr lvl="0"/>
            <a:r>
              <a:rPr lang="en-US" dirty="0"/>
              <a:t>Click to edit</a:t>
            </a:r>
          </a:p>
          <a:p>
            <a:pPr lvl="0"/>
            <a:endParaRPr lang="en-US" dirty="0"/>
          </a:p>
        </p:txBody>
      </p:sp>
      <p:sp>
        <p:nvSpPr>
          <p:cNvPr id="13" name="Text Placeholder 15"/>
          <p:cNvSpPr>
            <a:spLocks noGrp="1"/>
          </p:cNvSpPr>
          <p:nvPr>
            <p:ph type="body" sz="quarter" idx="16"/>
          </p:nvPr>
        </p:nvSpPr>
        <p:spPr>
          <a:xfrm>
            <a:off x="8168640" y="1399032"/>
            <a:ext cx="3474720" cy="4892040"/>
          </a:xfrm>
        </p:spPr>
        <p:txBody>
          <a:bodyPr/>
          <a:lstStyle>
            <a:lvl1pPr>
              <a:buNone/>
              <a:defRPr/>
            </a:lvl1pPr>
          </a:lstStyle>
          <a:p>
            <a:pPr lvl="0"/>
            <a:r>
              <a:rPr lang="en-US" dirty="0"/>
              <a:t>Click to edit</a:t>
            </a:r>
          </a:p>
          <a:p>
            <a:pPr lvl="0"/>
            <a:endParaRPr lang="en-US" dirty="0"/>
          </a:p>
        </p:txBody>
      </p:sp>
    </p:spTree>
    <p:extLst>
      <p:ext uri="{BB962C8B-B14F-4D97-AF65-F5344CB8AC3E}">
        <p14:creationId xmlns:p14="http://schemas.microsoft.com/office/powerpoint/2010/main" val="932070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boxes - 2x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Text Placeholder 15"/>
          <p:cNvSpPr>
            <a:spLocks noGrp="1"/>
          </p:cNvSpPr>
          <p:nvPr>
            <p:ph type="body" sz="quarter" idx="14"/>
          </p:nvPr>
        </p:nvSpPr>
        <p:spPr>
          <a:xfrm>
            <a:off x="524256" y="1399032"/>
            <a:ext cx="5352288" cy="2057400"/>
          </a:xfrm>
        </p:spPr>
        <p:txBody>
          <a:bodyPr/>
          <a:lstStyle>
            <a:lvl1pPr marL="0" indent="0">
              <a:lnSpc>
                <a:spcPct val="95000"/>
              </a:lnSpc>
              <a:spcBef>
                <a:spcPts val="0"/>
              </a:spcBef>
              <a:buNone/>
              <a:defRPr b="0"/>
            </a:lvl1pPr>
          </a:lstStyle>
          <a:p>
            <a:pPr lvl="0"/>
            <a:r>
              <a:rPr lang="en-US" dirty="0"/>
              <a:t>Click to edit</a:t>
            </a:r>
          </a:p>
          <a:p>
            <a:pPr lvl="0"/>
            <a:endParaRPr lang="en-US" dirty="0"/>
          </a:p>
        </p:txBody>
      </p:sp>
      <p:sp>
        <p:nvSpPr>
          <p:cNvPr id="9" name="Text Placeholder 15"/>
          <p:cNvSpPr>
            <a:spLocks noGrp="1"/>
          </p:cNvSpPr>
          <p:nvPr>
            <p:ph type="body" sz="quarter" idx="15"/>
          </p:nvPr>
        </p:nvSpPr>
        <p:spPr>
          <a:xfrm>
            <a:off x="6315456" y="1399032"/>
            <a:ext cx="5352288" cy="2057400"/>
          </a:xfrm>
        </p:spPr>
        <p:txBody>
          <a:bodyPr/>
          <a:lstStyle>
            <a:lvl1pPr marL="0" indent="0">
              <a:lnSpc>
                <a:spcPct val="95000"/>
              </a:lnSpc>
              <a:spcBef>
                <a:spcPts val="0"/>
              </a:spcBef>
              <a:buNone/>
              <a:defRPr b="0"/>
            </a:lvl1pPr>
          </a:lstStyle>
          <a:p>
            <a:pPr lvl="0"/>
            <a:r>
              <a:rPr lang="en-US" dirty="0"/>
              <a:t>Click to edit</a:t>
            </a:r>
          </a:p>
          <a:p>
            <a:pPr lvl="0"/>
            <a:endParaRPr lang="en-US" dirty="0"/>
          </a:p>
        </p:txBody>
      </p:sp>
      <p:sp>
        <p:nvSpPr>
          <p:cNvPr id="10" name="Text Placeholder 15"/>
          <p:cNvSpPr>
            <a:spLocks noGrp="1"/>
          </p:cNvSpPr>
          <p:nvPr>
            <p:ph type="body" sz="quarter" idx="16"/>
          </p:nvPr>
        </p:nvSpPr>
        <p:spPr>
          <a:xfrm>
            <a:off x="524256" y="4041648"/>
            <a:ext cx="5340096" cy="2057400"/>
          </a:xfrm>
        </p:spPr>
        <p:txBody>
          <a:bodyPr/>
          <a:lstStyle>
            <a:lvl1pPr marL="0" indent="0">
              <a:lnSpc>
                <a:spcPct val="95000"/>
              </a:lnSpc>
              <a:spcBef>
                <a:spcPts val="0"/>
              </a:spcBef>
              <a:buNone/>
              <a:defRPr b="0"/>
            </a:lvl1pPr>
          </a:lstStyle>
          <a:p>
            <a:pPr lvl="0"/>
            <a:r>
              <a:rPr lang="en-US" dirty="0"/>
              <a:t>Click to edit</a:t>
            </a:r>
          </a:p>
          <a:p>
            <a:pPr lvl="0"/>
            <a:endParaRPr lang="en-US" dirty="0"/>
          </a:p>
        </p:txBody>
      </p:sp>
      <p:sp>
        <p:nvSpPr>
          <p:cNvPr id="11" name="Text Placeholder 15"/>
          <p:cNvSpPr>
            <a:spLocks noGrp="1"/>
          </p:cNvSpPr>
          <p:nvPr>
            <p:ph type="body" sz="quarter" idx="17"/>
          </p:nvPr>
        </p:nvSpPr>
        <p:spPr>
          <a:xfrm>
            <a:off x="6315456" y="4041648"/>
            <a:ext cx="5340096" cy="2057400"/>
          </a:xfrm>
        </p:spPr>
        <p:txBody>
          <a:bodyPr/>
          <a:lstStyle>
            <a:lvl1pPr marL="0" indent="0">
              <a:lnSpc>
                <a:spcPct val="95000"/>
              </a:lnSpc>
              <a:spcBef>
                <a:spcPts val="0"/>
              </a:spcBef>
              <a:buNone/>
              <a:defRPr b="0"/>
            </a:lvl1pPr>
          </a:lstStyle>
          <a:p>
            <a:pPr lvl="0"/>
            <a:r>
              <a:rPr lang="en-US" dirty="0"/>
              <a:t>Click to edit</a:t>
            </a:r>
          </a:p>
          <a:p>
            <a:pPr lvl="0"/>
            <a:endParaRPr lang="en-US" dirty="0"/>
          </a:p>
        </p:txBody>
      </p:sp>
    </p:spTree>
    <p:extLst>
      <p:ext uri="{BB962C8B-B14F-4D97-AF65-F5344CB8AC3E}">
        <p14:creationId xmlns:p14="http://schemas.microsoft.com/office/powerpoint/2010/main" val="17762480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boxes - 3x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Text Placeholder 15"/>
          <p:cNvSpPr>
            <a:spLocks noGrp="1"/>
          </p:cNvSpPr>
          <p:nvPr>
            <p:ph type="body" sz="quarter" idx="14"/>
          </p:nvPr>
        </p:nvSpPr>
        <p:spPr>
          <a:xfrm>
            <a:off x="524256" y="1399032"/>
            <a:ext cx="3474720" cy="2249424"/>
          </a:xfrm>
        </p:spPr>
        <p:txBody>
          <a:bodyPr/>
          <a:lstStyle>
            <a:lvl1pPr marL="0" indent="0">
              <a:lnSpc>
                <a:spcPct val="95000"/>
              </a:lnSpc>
              <a:spcBef>
                <a:spcPts val="0"/>
              </a:spcBef>
              <a:buNone/>
              <a:defRPr b="1"/>
            </a:lvl1pPr>
          </a:lstStyle>
          <a:p>
            <a:pPr lvl="0"/>
            <a:r>
              <a:rPr lang="en-US" dirty="0"/>
              <a:t>Click to edit</a:t>
            </a:r>
          </a:p>
          <a:p>
            <a:pPr lvl="0"/>
            <a:endParaRPr lang="en-US" dirty="0"/>
          </a:p>
        </p:txBody>
      </p:sp>
      <p:sp>
        <p:nvSpPr>
          <p:cNvPr id="9" name="Text Placeholder 15"/>
          <p:cNvSpPr>
            <a:spLocks noGrp="1"/>
          </p:cNvSpPr>
          <p:nvPr>
            <p:ph type="body" sz="quarter" idx="15"/>
          </p:nvPr>
        </p:nvSpPr>
        <p:spPr>
          <a:xfrm>
            <a:off x="4340352" y="1399032"/>
            <a:ext cx="3474720" cy="2249424"/>
          </a:xfrm>
        </p:spPr>
        <p:txBody>
          <a:bodyPr/>
          <a:lstStyle>
            <a:lvl1pPr marL="0" indent="0">
              <a:lnSpc>
                <a:spcPct val="95000"/>
              </a:lnSpc>
              <a:spcBef>
                <a:spcPts val="0"/>
              </a:spcBef>
              <a:buNone/>
              <a:defRPr b="1"/>
            </a:lvl1pPr>
          </a:lstStyle>
          <a:p>
            <a:pPr lvl="0"/>
            <a:r>
              <a:rPr lang="en-US" dirty="0"/>
              <a:t>Click to edit</a:t>
            </a:r>
          </a:p>
          <a:p>
            <a:pPr lvl="0"/>
            <a:endParaRPr lang="en-US" dirty="0"/>
          </a:p>
        </p:txBody>
      </p:sp>
      <p:sp>
        <p:nvSpPr>
          <p:cNvPr id="12" name="Text Placeholder 15"/>
          <p:cNvSpPr>
            <a:spLocks noGrp="1"/>
          </p:cNvSpPr>
          <p:nvPr>
            <p:ph type="body" sz="quarter" idx="22"/>
          </p:nvPr>
        </p:nvSpPr>
        <p:spPr>
          <a:xfrm>
            <a:off x="8168640" y="1399032"/>
            <a:ext cx="3474720" cy="2249424"/>
          </a:xfrm>
        </p:spPr>
        <p:txBody>
          <a:bodyPr/>
          <a:lstStyle>
            <a:lvl1pPr marL="0" indent="0">
              <a:lnSpc>
                <a:spcPct val="95000"/>
              </a:lnSpc>
              <a:spcBef>
                <a:spcPts val="0"/>
              </a:spcBef>
              <a:buNone/>
              <a:defRPr b="1"/>
            </a:lvl1pPr>
          </a:lstStyle>
          <a:p>
            <a:pPr lvl="0"/>
            <a:r>
              <a:rPr lang="en-US" dirty="0"/>
              <a:t>Click to edit</a:t>
            </a:r>
          </a:p>
          <a:p>
            <a:pPr lvl="0"/>
            <a:endParaRPr lang="en-US" dirty="0"/>
          </a:p>
        </p:txBody>
      </p:sp>
      <p:sp>
        <p:nvSpPr>
          <p:cNvPr id="13" name="Text Placeholder 15"/>
          <p:cNvSpPr>
            <a:spLocks noGrp="1"/>
          </p:cNvSpPr>
          <p:nvPr>
            <p:ph type="body" sz="quarter" idx="23"/>
          </p:nvPr>
        </p:nvSpPr>
        <p:spPr>
          <a:xfrm>
            <a:off x="524256" y="4041839"/>
            <a:ext cx="3474720" cy="2249424"/>
          </a:xfrm>
        </p:spPr>
        <p:txBody>
          <a:bodyPr/>
          <a:lstStyle>
            <a:lvl1pPr marL="0" indent="0">
              <a:lnSpc>
                <a:spcPct val="95000"/>
              </a:lnSpc>
              <a:spcBef>
                <a:spcPts val="0"/>
              </a:spcBef>
              <a:buNone/>
              <a:defRPr b="1"/>
            </a:lvl1pPr>
          </a:lstStyle>
          <a:p>
            <a:pPr lvl="0"/>
            <a:r>
              <a:rPr lang="en-US" dirty="0"/>
              <a:t>Click to edit</a:t>
            </a:r>
          </a:p>
          <a:p>
            <a:pPr lvl="0"/>
            <a:endParaRPr lang="en-US" dirty="0"/>
          </a:p>
        </p:txBody>
      </p:sp>
      <p:sp>
        <p:nvSpPr>
          <p:cNvPr id="14" name="Text Placeholder 15"/>
          <p:cNvSpPr>
            <a:spLocks noGrp="1"/>
          </p:cNvSpPr>
          <p:nvPr>
            <p:ph type="body" sz="quarter" idx="24"/>
          </p:nvPr>
        </p:nvSpPr>
        <p:spPr>
          <a:xfrm>
            <a:off x="4340352" y="4041839"/>
            <a:ext cx="3474720" cy="2249424"/>
          </a:xfrm>
        </p:spPr>
        <p:txBody>
          <a:bodyPr/>
          <a:lstStyle>
            <a:lvl1pPr marL="0" indent="0">
              <a:lnSpc>
                <a:spcPct val="95000"/>
              </a:lnSpc>
              <a:spcBef>
                <a:spcPts val="0"/>
              </a:spcBef>
              <a:buNone/>
              <a:defRPr b="1"/>
            </a:lvl1pPr>
          </a:lstStyle>
          <a:p>
            <a:pPr lvl="0"/>
            <a:r>
              <a:rPr lang="en-US" dirty="0"/>
              <a:t>Click to edit</a:t>
            </a:r>
          </a:p>
          <a:p>
            <a:pPr lvl="0"/>
            <a:endParaRPr lang="en-US" dirty="0"/>
          </a:p>
        </p:txBody>
      </p:sp>
      <p:sp>
        <p:nvSpPr>
          <p:cNvPr id="15" name="Text Placeholder 15"/>
          <p:cNvSpPr>
            <a:spLocks noGrp="1"/>
          </p:cNvSpPr>
          <p:nvPr>
            <p:ph type="body" sz="quarter" idx="25"/>
          </p:nvPr>
        </p:nvSpPr>
        <p:spPr>
          <a:xfrm>
            <a:off x="8168640" y="4041839"/>
            <a:ext cx="3474720" cy="2249424"/>
          </a:xfrm>
        </p:spPr>
        <p:txBody>
          <a:bodyPr/>
          <a:lstStyle>
            <a:lvl1pPr marL="0" indent="0">
              <a:lnSpc>
                <a:spcPct val="95000"/>
              </a:lnSpc>
              <a:spcBef>
                <a:spcPts val="0"/>
              </a:spcBef>
              <a:buNone/>
              <a:defRPr b="1"/>
            </a:lvl1pPr>
          </a:lstStyle>
          <a:p>
            <a:pPr lvl="0"/>
            <a:r>
              <a:rPr lang="en-US" dirty="0"/>
              <a:t>Click to edit</a:t>
            </a:r>
          </a:p>
          <a:p>
            <a:pPr lvl="0"/>
            <a:endParaRPr lang="en-US" dirty="0"/>
          </a:p>
        </p:txBody>
      </p:sp>
    </p:spTree>
    <p:extLst>
      <p:ext uri="{BB962C8B-B14F-4D97-AF65-F5344CB8AC3E}">
        <p14:creationId xmlns:p14="http://schemas.microsoft.com/office/powerpoint/2010/main" val="14808252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eneric tab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786666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5" name="Text Placeholder 14"/>
          <p:cNvSpPr>
            <a:spLocks noGrp="1"/>
          </p:cNvSpPr>
          <p:nvPr>
            <p:ph type="body" sz="quarter" idx="19"/>
          </p:nvPr>
        </p:nvSpPr>
        <p:spPr>
          <a:xfrm>
            <a:off x="2755392" y="1152144"/>
            <a:ext cx="4230624" cy="1088136"/>
          </a:xfrm>
        </p:spPr>
        <p:txBody>
          <a:bodyPr/>
          <a:lstStyle>
            <a:lvl1pPr>
              <a:buNone/>
              <a:defRPr/>
            </a:lvl1pPr>
          </a:lstStyle>
          <a:p>
            <a:pPr lvl="0"/>
            <a:r>
              <a:rPr lang="en-US" dirty="0"/>
              <a:t>Click to edit</a:t>
            </a:r>
          </a:p>
        </p:txBody>
      </p:sp>
      <p:sp>
        <p:nvSpPr>
          <p:cNvPr id="16" name="Text Placeholder 14"/>
          <p:cNvSpPr>
            <a:spLocks noGrp="1"/>
          </p:cNvSpPr>
          <p:nvPr>
            <p:ph type="body" sz="quarter" idx="20"/>
          </p:nvPr>
        </p:nvSpPr>
        <p:spPr>
          <a:xfrm>
            <a:off x="2755392" y="2505456"/>
            <a:ext cx="4230624" cy="1088136"/>
          </a:xfrm>
        </p:spPr>
        <p:txBody>
          <a:bodyPr/>
          <a:lstStyle>
            <a:lvl1pPr>
              <a:buNone/>
              <a:defRPr/>
            </a:lvl1pPr>
          </a:lstStyle>
          <a:p>
            <a:pPr lvl="0"/>
            <a:r>
              <a:rPr lang="en-US" dirty="0"/>
              <a:t>Click to edit</a:t>
            </a:r>
          </a:p>
        </p:txBody>
      </p:sp>
      <p:sp>
        <p:nvSpPr>
          <p:cNvPr id="17" name="Text Placeholder 14"/>
          <p:cNvSpPr>
            <a:spLocks noGrp="1"/>
          </p:cNvSpPr>
          <p:nvPr>
            <p:ph type="body" sz="quarter" idx="21"/>
          </p:nvPr>
        </p:nvSpPr>
        <p:spPr>
          <a:xfrm>
            <a:off x="2755392" y="3858768"/>
            <a:ext cx="4230624" cy="1088136"/>
          </a:xfrm>
        </p:spPr>
        <p:txBody>
          <a:bodyPr/>
          <a:lstStyle>
            <a:lvl1pPr>
              <a:buNone/>
              <a:defRPr/>
            </a:lvl1pPr>
          </a:lstStyle>
          <a:p>
            <a:pPr lvl="0"/>
            <a:r>
              <a:rPr lang="en-US" dirty="0"/>
              <a:t>Click to edit</a:t>
            </a:r>
          </a:p>
        </p:txBody>
      </p:sp>
      <p:sp>
        <p:nvSpPr>
          <p:cNvPr id="18" name="Text Placeholder 14"/>
          <p:cNvSpPr>
            <a:spLocks noGrp="1"/>
          </p:cNvSpPr>
          <p:nvPr>
            <p:ph type="body" sz="quarter" idx="22"/>
          </p:nvPr>
        </p:nvSpPr>
        <p:spPr>
          <a:xfrm>
            <a:off x="2755392" y="5202936"/>
            <a:ext cx="4230624" cy="1088136"/>
          </a:xfrm>
        </p:spPr>
        <p:txBody>
          <a:bodyPr/>
          <a:lstStyle>
            <a:lvl1pPr>
              <a:buNone/>
              <a:defRPr/>
            </a:lvl1pPr>
          </a:lstStyle>
          <a:p>
            <a:pPr lvl="0"/>
            <a:r>
              <a:rPr lang="en-US" dirty="0"/>
              <a:t>Click to edit</a:t>
            </a:r>
          </a:p>
        </p:txBody>
      </p:sp>
      <p:sp>
        <p:nvSpPr>
          <p:cNvPr id="21" name="Text Placeholder 14"/>
          <p:cNvSpPr>
            <a:spLocks noGrp="1"/>
          </p:cNvSpPr>
          <p:nvPr>
            <p:ph type="body" sz="quarter" idx="23"/>
          </p:nvPr>
        </p:nvSpPr>
        <p:spPr>
          <a:xfrm>
            <a:off x="7437120" y="1152144"/>
            <a:ext cx="4230624" cy="1088136"/>
          </a:xfrm>
        </p:spPr>
        <p:txBody>
          <a:bodyPr/>
          <a:lstStyle>
            <a:lvl1pPr>
              <a:buNone/>
              <a:defRPr/>
            </a:lvl1pPr>
          </a:lstStyle>
          <a:p>
            <a:pPr lvl="0"/>
            <a:r>
              <a:rPr lang="en-US" dirty="0"/>
              <a:t>Click </a:t>
            </a:r>
            <a:r>
              <a:rPr lang="en-US"/>
              <a:t>to edit</a:t>
            </a:r>
            <a:endParaRPr lang="en-US" dirty="0"/>
          </a:p>
        </p:txBody>
      </p:sp>
      <p:sp>
        <p:nvSpPr>
          <p:cNvPr id="22" name="Text Placeholder 14"/>
          <p:cNvSpPr>
            <a:spLocks noGrp="1"/>
          </p:cNvSpPr>
          <p:nvPr>
            <p:ph type="body" sz="quarter" idx="24"/>
          </p:nvPr>
        </p:nvSpPr>
        <p:spPr>
          <a:xfrm>
            <a:off x="7437120" y="2505456"/>
            <a:ext cx="4230624" cy="1088136"/>
          </a:xfrm>
        </p:spPr>
        <p:txBody>
          <a:bodyPr/>
          <a:lstStyle>
            <a:lvl1pPr>
              <a:buNone/>
              <a:defRPr/>
            </a:lvl1pPr>
          </a:lstStyle>
          <a:p>
            <a:pPr lvl="0"/>
            <a:r>
              <a:rPr lang="en-US" dirty="0"/>
              <a:t>Click to edit</a:t>
            </a:r>
          </a:p>
        </p:txBody>
      </p:sp>
      <p:sp>
        <p:nvSpPr>
          <p:cNvPr id="23" name="Text Placeholder 14"/>
          <p:cNvSpPr>
            <a:spLocks noGrp="1"/>
          </p:cNvSpPr>
          <p:nvPr>
            <p:ph type="body" sz="quarter" idx="25"/>
          </p:nvPr>
        </p:nvSpPr>
        <p:spPr>
          <a:xfrm>
            <a:off x="7437120" y="3858768"/>
            <a:ext cx="4230624" cy="1088136"/>
          </a:xfrm>
        </p:spPr>
        <p:txBody>
          <a:bodyPr/>
          <a:lstStyle>
            <a:lvl1pPr>
              <a:buNone/>
              <a:defRPr/>
            </a:lvl1pPr>
          </a:lstStyle>
          <a:p>
            <a:pPr lvl="0"/>
            <a:r>
              <a:rPr lang="en-US" dirty="0"/>
              <a:t>Click to edit</a:t>
            </a:r>
          </a:p>
        </p:txBody>
      </p:sp>
      <p:sp>
        <p:nvSpPr>
          <p:cNvPr id="24" name="Text Placeholder 14"/>
          <p:cNvSpPr>
            <a:spLocks noGrp="1"/>
          </p:cNvSpPr>
          <p:nvPr>
            <p:ph type="body" sz="quarter" idx="26"/>
          </p:nvPr>
        </p:nvSpPr>
        <p:spPr>
          <a:xfrm>
            <a:off x="7437120" y="5202936"/>
            <a:ext cx="4230624" cy="1088136"/>
          </a:xfrm>
        </p:spPr>
        <p:txBody>
          <a:bodyPr/>
          <a:lstStyle>
            <a:lvl1pPr>
              <a:buNone/>
              <a:defRPr/>
            </a:lvl1pPr>
          </a:lstStyle>
          <a:p>
            <a:pPr lvl="0"/>
            <a:r>
              <a:rPr lang="en-US" dirty="0"/>
              <a:t>Click to edit</a:t>
            </a:r>
          </a:p>
        </p:txBody>
      </p:sp>
    </p:spTree>
    <p:extLst>
      <p:ext uri="{BB962C8B-B14F-4D97-AF65-F5344CB8AC3E}">
        <p14:creationId xmlns:p14="http://schemas.microsoft.com/office/powerpoint/2010/main" val="9966301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 points - 5 points 2 columns/poi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Text Placeholder 15"/>
          <p:cNvSpPr>
            <a:spLocks noGrp="1"/>
          </p:cNvSpPr>
          <p:nvPr>
            <p:ph type="body" sz="quarter" idx="14"/>
          </p:nvPr>
        </p:nvSpPr>
        <p:spPr>
          <a:xfrm>
            <a:off x="1060704" y="1289304"/>
            <a:ext cx="4815840" cy="749808"/>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
        <p:nvSpPr>
          <p:cNvPr id="9" name="Text Placeholder 15"/>
          <p:cNvSpPr>
            <a:spLocks noGrp="1"/>
          </p:cNvSpPr>
          <p:nvPr>
            <p:ph type="body" sz="quarter" idx="15"/>
          </p:nvPr>
        </p:nvSpPr>
        <p:spPr>
          <a:xfrm>
            <a:off x="6620256" y="1289304"/>
            <a:ext cx="4815840" cy="749808"/>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
        <p:nvSpPr>
          <p:cNvPr id="10" name="Text Placeholder 15"/>
          <p:cNvSpPr>
            <a:spLocks noGrp="1"/>
          </p:cNvSpPr>
          <p:nvPr>
            <p:ph type="body" sz="quarter" idx="16"/>
          </p:nvPr>
        </p:nvSpPr>
        <p:spPr>
          <a:xfrm>
            <a:off x="1060704" y="2368296"/>
            <a:ext cx="4815840" cy="749808"/>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
        <p:nvSpPr>
          <p:cNvPr id="11" name="Text Placeholder 15"/>
          <p:cNvSpPr>
            <a:spLocks noGrp="1"/>
          </p:cNvSpPr>
          <p:nvPr>
            <p:ph type="body" sz="quarter" idx="17"/>
          </p:nvPr>
        </p:nvSpPr>
        <p:spPr>
          <a:xfrm>
            <a:off x="6620256" y="2368296"/>
            <a:ext cx="4815840" cy="749808"/>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
        <p:nvSpPr>
          <p:cNvPr id="14" name="Text Placeholder 15"/>
          <p:cNvSpPr>
            <a:spLocks noGrp="1"/>
          </p:cNvSpPr>
          <p:nvPr>
            <p:ph type="body" sz="quarter" idx="21"/>
          </p:nvPr>
        </p:nvSpPr>
        <p:spPr>
          <a:xfrm>
            <a:off x="1060704" y="3456432"/>
            <a:ext cx="4815840" cy="749808"/>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
        <p:nvSpPr>
          <p:cNvPr id="23" name="Text Placeholder 15"/>
          <p:cNvSpPr>
            <a:spLocks noGrp="1"/>
          </p:cNvSpPr>
          <p:nvPr>
            <p:ph type="body" sz="quarter" idx="23"/>
          </p:nvPr>
        </p:nvSpPr>
        <p:spPr>
          <a:xfrm>
            <a:off x="1060704" y="4535424"/>
            <a:ext cx="4815840" cy="749808"/>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
        <p:nvSpPr>
          <p:cNvPr id="28" name="Text Placeholder 15"/>
          <p:cNvSpPr>
            <a:spLocks noGrp="1"/>
          </p:cNvSpPr>
          <p:nvPr>
            <p:ph type="body" sz="quarter" idx="25"/>
          </p:nvPr>
        </p:nvSpPr>
        <p:spPr>
          <a:xfrm>
            <a:off x="1060704" y="5614416"/>
            <a:ext cx="4815840" cy="749808"/>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
        <p:nvSpPr>
          <p:cNvPr id="31" name="Text Placeholder 15"/>
          <p:cNvSpPr>
            <a:spLocks noGrp="1"/>
          </p:cNvSpPr>
          <p:nvPr>
            <p:ph type="body" sz="quarter" idx="27"/>
          </p:nvPr>
        </p:nvSpPr>
        <p:spPr>
          <a:xfrm>
            <a:off x="6620256" y="3456432"/>
            <a:ext cx="4815840" cy="749808"/>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
        <p:nvSpPr>
          <p:cNvPr id="34" name="Text Placeholder 15"/>
          <p:cNvSpPr>
            <a:spLocks noGrp="1"/>
          </p:cNvSpPr>
          <p:nvPr>
            <p:ph type="body" sz="quarter" idx="29"/>
          </p:nvPr>
        </p:nvSpPr>
        <p:spPr>
          <a:xfrm>
            <a:off x="6620256" y="4535424"/>
            <a:ext cx="4815840" cy="749808"/>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
        <p:nvSpPr>
          <p:cNvPr id="37" name="Text Placeholder 15"/>
          <p:cNvSpPr>
            <a:spLocks noGrp="1"/>
          </p:cNvSpPr>
          <p:nvPr>
            <p:ph type="body" sz="quarter" idx="31"/>
          </p:nvPr>
        </p:nvSpPr>
        <p:spPr>
          <a:xfrm>
            <a:off x="6620256" y="5614416"/>
            <a:ext cx="4815840" cy="749808"/>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Tree>
    <p:extLst>
      <p:ext uri="{BB962C8B-B14F-4D97-AF65-F5344CB8AC3E}">
        <p14:creationId xmlns:p14="http://schemas.microsoft.com/office/powerpoint/2010/main" val="16970276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 points - 5 points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Text Placeholder 15"/>
          <p:cNvSpPr>
            <a:spLocks noGrp="1"/>
          </p:cNvSpPr>
          <p:nvPr>
            <p:ph type="body" sz="quarter" idx="14"/>
          </p:nvPr>
        </p:nvSpPr>
        <p:spPr>
          <a:xfrm>
            <a:off x="1060704" y="1289304"/>
            <a:ext cx="4815840" cy="749808"/>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
        <p:nvSpPr>
          <p:cNvPr id="9" name="Text Placeholder 15"/>
          <p:cNvSpPr>
            <a:spLocks noGrp="1"/>
          </p:cNvSpPr>
          <p:nvPr>
            <p:ph type="body" sz="quarter" idx="15"/>
          </p:nvPr>
        </p:nvSpPr>
        <p:spPr>
          <a:xfrm>
            <a:off x="6851904" y="1289304"/>
            <a:ext cx="4815840" cy="749808"/>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
        <p:nvSpPr>
          <p:cNvPr id="10" name="Text Placeholder 15"/>
          <p:cNvSpPr>
            <a:spLocks noGrp="1"/>
          </p:cNvSpPr>
          <p:nvPr>
            <p:ph type="body" sz="quarter" idx="16"/>
          </p:nvPr>
        </p:nvSpPr>
        <p:spPr>
          <a:xfrm>
            <a:off x="1060704" y="2368296"/>
            <a:ext cx="4815840" cy="749808"/>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
        <p:nvSpPr>
          <p:cNvPr id="11" name="Text Placeholder 15"/>
          <p:cNvSpPr>
            <a:spLocks noGrp="1"/>
          </p:cNvSpPr>
          <p:nvPr>
            <p:ph type="body" sz="quarter" idx="17"/>
          </p:nvPr>
        </p:nvSpPr>
        <p:spPr>
          <a:xfrm>
            <a:off x="6851904" y="2368296"/>
            <a:ext cx="4815840" cy="749808"/>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
        <p:nvSpPr>
          <p:cNvPr id="14" name="Text Placeholder 15"/>
          <p:cNvSpPr>
            <a:spLocks noGrp="1"/>
          </p:cNvSpPr>
          <p:nvPr>
            <p:ph type="body" sz="quarter" idx="21"/>
          </p:nvPr>
        </p:nvSpPr>
        <p:spPr>
          <a:xfrm>
            <a:off x="1060704" y="3456432"/>
            <a:ext cx="4815840" cy="749808"/>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Tree>
    <p:extLst>
      <p:ext uri="{BB962C8B-B14F-4D97-AF65-F5344CB8AC3E}">
        <p14:creationId xmlns:p14="http://schemas.microsoft.com/office/powerpoint/2010/main" val="2821493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outlined in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15"/>
          <p:cNvSpPr>
            <a:spLocks noGrp="1"/>
          </p:cNvSpPr>
          <p:nvPr>
            <p:ph type="body" sz="quarter" idx="11"/>
          </p:nvPr>
        </p:nvSpPr>
        <p:spPr>
          <a:xfrm>
            <a:off x="3328416" y="1243584"/>
            <a:ext cx="2731008" cy="2103120"/>
          </a:xfrm>
          <a:solidFill>
            <a:srgbClr val="FFFFFF"/>
          </a:solidFill>
          <a:ln w="12700">
            <a:solidFill>
              <a:schemeClr val="accent1"/>
            </a:solidFill>
          </a:ln>
        </p:spPr>
        <p:txBody>
          <a:bodyPr lIns="73152" tIns="182880" rIns="73152" bIns="73152"/>
          <a:lstStyle>
            <a:lvl1pPr>
              <a:buNone/>
              <a:defRPr/>
            </a:lvl1pPr>
          </a:lstStyle>
          <a:p>
            <a:pPr lvl="0"/>
            <a:r>
              <a:rPr lang="en-US" dirty="0"/>
              <a:t>Click to edit</a:t>
            </a:r>
          </a:p>
          <a:p>
            <a:pPr lvl="0"/>
            <a:endParaRPr lang="en-US" dirty="0"/>
          </a:p>
        </p:txBody>
      </p:sp>
      <p:sp>
        <p:nvSpPr>
          <p:cNvPr id="8" name="Text Placeholder 15"/>
          <p:cNvSpPr>
            <a:spLocks noGrp="1"/>
          </p:cNvSpPr>
          <p:nvPr>
            <p:ph type="body" sz="quarter" idx="14"/>
          </p:nvPr>
        </p:nvSpPr>
        <p:spPr>
          <a:xfrm>
            <a:off x="524256" y="1243584"/>
            <a:ext cx="2731008" cy="2103120"/>
          </a:xfrm>
          <a:solidFill>
            <a:srgbClr val="FFFFFF"/>
          </a:solidFill>
          <a:ln w="12700">
            <a:solidFill>
              <a:schemeClr val="accent1"/>
            </a:solidFill>
          </a:ln>
        </p:spPr>
        <p:txBody>
          <a:bodyPr lIns="73152" tIns="182880" rIns="73152" bIns="73152"/>
          <a:lstStyle>
            <a:lvl1pPr>
              <a:buNone/>
              <a:defRPr/>
            </a:lvl1pPr>
          </a:lstStyle>
          <a:p>
            <a:pPr lvl="0"/>
            <a:r>
              <a:rPr lang="en-US" dirty="0"/>
              <a:t>Click to edit</a:t>
            </a:r>
          </a:p>
          <a:p>
            <a:pPr lvl="0"/>
            <a:endParaRPr lang="en-US" dirty="0"/>
          </a:p>
        </p:txBody>
      </p:sp>
      <p:sp>
        <p:nvSpPr>
          <p:cNvPr id="11" name="Text Placeholder 15"/>
          <p:cNvSpPr>
            <a:spLocks noGrp="1"/>
          </p:cNvSpPr>
          <p:nvPr>
            <p:ph type="body" sz="quarter" idx="15"/>
          </p:nvPr>
        </p:nvSpPr>
        <p:spPr>
          <a:xfrm>
            <a:off x="6132576" y="1243584"/>
            <a:ext cx="2731008" cy="2103120"/>
          </a:xfrm>
          <a:solidFill>
            <a:srgbClr val="FFFFFF"/>
          </a:solidFill>
          <a:ln w="12700">
            <a:solidFill>
              <a:schemeClr val="accent1"/>
            </a:solidFill>
          </a:ln>
        </p:spPr>
        <p:txBody>
          <a:bodyPr lIns="73152" tIns="182880" rIns="73152" bIns="73152"/>
          <a:lstStyle>
            <a:lvl1pPr>
              <a:buNone/>
              <a:defRPr/>
            </a:lvl1pPr>
          </a:lstStyle>
          <a:p>
            <a:pPr lvl="0"/>
            <a:r>
              <a:rPr lang="en-US" dirty="0"/>
              <a:t>Click to edit</a:t>
            </a:r>
          </a:p>
          <a:p>
            <a:pPr lvl="0"/>
            <a:endParaRPr lang="en-US" dirty="0"/>
          </a:p>
        </p:txBody>
      </p:sp>
      <p:sp>
        <p:nvSpPr>
          <p:cNvPr id="13" name="Text Placeholder 15"/>
          <p:cNvSpPr>
            <a:spLocks noGrp="1"/>
          </p:cNvSpPr>
          <p:nvPr>
            <p:ph type="body" sz="quarter" idx="17"/>
          </p:nvPr>
        </p:nvSpPr>
        <p:spPr>
          <a:xfrm>
            <a:off x="8936736" y="1243584"/>
            <a:ext cx="2731008" cy="2103120"/>
          </a:xfrm>
          <a:solidFill>
            <a:srgbClr val="FFFFFF"/>
          </a:solidFill>
          <a:ln w="12700">
            <a:solidFill>
              <a:schemeClr val="accent1"/>
            </a:solidFill>
          </a:ln>
        </p:spPr>
        <p:txBody>
          <a:bodyPr lIns="73152" tIns="182880" rIns="73152" bIns="73152"/>
          <a:lstStyle>
            <a:lvl1pPr>
              <a:buNone/>
              <a:defRPr/>
            </a:lvl1pPr>
          </a:lstStyle>
          <a:p>
            <a:pPr lvl="0"/>
            <a:r>
              <a:rPr lang="en-US" dirty="0"/>
              <a:t>Click to edit</a:t>
            </a:r>
          </a:p>
          <a:p>
            <a:pPr lvl="0"/>
            <a:endParaRPr lang="en-US" dirty="0"/>
          </a:p>
        </p:txBody>
      </p:sp>
    </p:spTree>
    <p:extLst>
      <p:ext uri="{BB962C8B-B14F-4D97-AF65-F5344CB8AC3E}">
        <p14:creationId xmlns:p14="http://schemas.microsoft.com/office/powerpoint/2010/main" val="6694990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hevrons with text boxes - 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Text Placeholder 15"/>
          <p:cNvSpPr>
            <a:spLocks noGrp="1"/>
          </p:cNvSpPr>
          <p:nvPr>
            <p:ph type="body" sz="quarter" idx="14"/>
          </p:nvPr>
        </p:nvSpPr>
        <p:spPr>
          <a:xfrm>
            <a:off x="524256" y="1828800"/>
            <a:ext cx="2718816" cy="1591056"/>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
        <p:nvSpPr>
          <p:cNvPr id="9" name="Text Placeholder 15"/>
          <p:cNvSpPr>
            <a:spLocks noGrp="1"/>
          </p:cNvSpPr>
          <p:nvPr>
            <p:ph type="body" sz="quarter" idx="15"/>
          </p:nvPr>
        </p:nvSpPr>
        <p:spPr>
          <a:xfrm>
            <a:off x="3243072" y="1828800"/>
            <a:ext cx="2718816" cy="1591056"/>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
        <p:nvSpPr>
          <p:cNvPr id="12" name="Text Placeholder 15"/>
          <p:cNvSpPr>
            <a:spLocks noGrp="1"/>
          </p:cNvSpPr>
          <p:nvPr>
            <p:ph type="body" sz="quarter" idx="22"/>
          </p:nvPr>
        </p:nvSpPr>
        <p:spPr>
          <a:xfrm>
            <a:off x="5949696" y="1828800"/>
            <a:ext cx="2718816" cy="1591056"/>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
        <p:nvSpPr>
          <p:cNvPr id="13" name="Text Placeholder 15"/>
          <p:cNvSpPr>
            <a:spLocks noGrp="1"/>
          </p:cNvSpPr>
          <p:nvPr>
            <p:ph type="body" sz="quarter" idx="23"/>
          </p:nvPr>
        </p:nvSpPr>
        <p:spPr>
          <a:xfrm>
            <a:off x="524256" y="4709160"/>
            <a:ext cx="5340096" cy="1591056"/>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
        <p:nvSpPr>
          <p:cNvPr id="14" name="Text Placeholder 15"/>
          <p:cNvSpPr>
            <a:spLocks noGrp="1"/>
          </p:cNvSpPr>
          <p:nvPr>
            <p:ph type="body" sz="quarter" idx="24"/>
          </p:nvPr>
        </p:nvSpPr>
        <p:spPr>
          <a:xfrm>
            <a:off x="6315456" y="4709160"/>
            <a:ext cx="5340096" cy="1591056"/>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
        <p:nvSpPr>
          <p:cNvPr id="10" name="Text Placeholder 15"/>
          <p:cNvSpPr>
            <a:spLocks noGrp="1"/>
          </p:cNvSpPr>
          <p:nvPr>
            <p:ph type="body" sz="quarter" idx="25"/>
          </p:nvPr>
        </p:nvSpPr>
        <p:spPr>
          <a:xfrm>
            <a:off x="8668512" y="1828800"/>
            <a:ext cx="2718816" cy="1591056"/>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Tree>
    <p:extLst>
      <p:ext uri="{BB962C8B-B14F-4D97-AF65-F5344CB8AC3E}">
        <p14:creationId xmlns:p14="http://schemas.microsoft.com/office/powerpoint/2010/main" val="28879081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harts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15"/>
          <p:cNvSpPr>
            <a:spLocks noGrp="1"/>
          </p:cNvSpPr>
          <p:nvPr>
            <p:ph type="body" sz="quarter" idx="15"/>
          </p:nvPr>
        </p:nvSpPr>
        <p:spPr>
          <a:xfrm>
            <a:off x="6315456" y="1399032"/>
            <a:ext cx="5340096" cy="2258568"/>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
        <p:nvSpPr>
          <p:cNvPr id="11" name="Text Placeholder 15"/>
          <p:cNvSpPr>
            <a:spLocks noGrp="1"/>
          </p:cNvSpPr>
          <p:nvPr>
            <p:ph type="body" sz="quarter" idx="17"/>
          </p:nvPr>
        </p:nvSpPr>
        <p:spPr>
          <a:xfrm>
            <a:off x="6315456" y="4041648"/>
            <a:ext cx="5340096" cy="2258568"/>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Tree>
    <p:extLst>
      <p:ext uri="{BB962C8B-B14F-4D97-AF65-F5344CB8AC3E}">
        <p14:creationId xmlns:p14="http://schemas.microsoft.com/office/powerpoint/2010/main" val="3500643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rief Prefatory text">
    <p:spTree>
      <p:nvGrpSpPr>
        <p:cNvPr id="1" name=""/>
        <p:cNvGrpSpPr/>
        <p:nvPr/>
      </p:nvGrpSpPr>
      <p:grpSpPr>
        <a:xfrm>
          <a:off x="0" y="0"/>
          <a:ext cx="0" cy="0"/>
          <a:chOff x="0" y="0"/>
          <a:chExt cx="0" cy="0"/>
        </a:xfrm>
      </p:grpSpPr>
      <p:sp>
        <p:nvSpPr>
          <p:cNvPr id="3" name="Text Box 2"/>
          <p:cNvSpPr txBox="1">
            <a:spLocks noChangeArrowheads="1"/>
          </p:cNvSpPr>
          <p:nvPr userDrawn="1"/>
        </p:nvSpPr>
        <p:spPr bwMode="gray">
          <a:xfrm>
            <a:off x="2321985" y="2365376"/>
            <a:ext cx="7512049" cy="2487613"/>
          </a:xfrm>
          <a:prstGeom prst="rect">
            <a:avLst/>
          </a:prstGeom>
          <a:noFill/>
          <a:ln w="19050" algn="ctr">
            <a:noFill/>
            <a:miter lim="800000"/>
            <a:headEnd/>
            <a:tailEnd/>
          </a:ln>
        </p:spPr>
        <p:txBody>
          <a:bodyPr lIns="0" tIns="73152" rIns="0" bIns="73152"/>
          <a:lstStyle/>
          <a:p>
            <a:pPr fontAlgn="base">
              <a:lnSpc>
                <a:spcPct val="106000"/>
              </a:lnSpc>
              <a:spcBef>
                <a:spcPct val="80000"/>
              </a:spcBef>
              <a:spcAft>
                <a:spcPct val="0"/>
              </a:spcAft>
              <a:buClr>
                <a:prstClr val="black"/>
              </a:buClr>
              <a:buSzPct val="80000"/>
              <a:buFont typeface="Wingdings" pitchFamily="2" charset="2"/>
              <a:buNone/>
              <a:defRPr/>
            </a:pPr>
            <a:endParaRPr lang="en-US" sz="1100" b="1" dirty="0">
              <a:solidFill>
                <a:prstClr val="black"/>
              </a:solidFill>
              <a:cs typeface="Arial" charset="0"/>
            </a:endParaRPr>
          </a:p>
        </p:txBody>
      </p:sp>
      <p:sp>
        <p:nvSpPr>
          <p:cNvPr id="9" name="Text Placeholder 8"/>
          <p:cNvSpPr>
            <a:spLocks noGrp="1"/>
          </p:cNvSpPr>
          <p:nvPr>
            <p:ph type="body" sz="quarter" idx="10"/>
          </p:nvPr>
        </p:nvSpPr>
        <p:spPr>
          <a:xfrm>
            <a:off x="2328672" y="2368296"/>
            <a:ext cx="7510272" cy="2487168"/>
          </a:xfrm>
        </p:spPr>
        <p:txBody>
          <a:bodyPr tIns="73152" bIns="73152"/>
          <a:lstStyle>
            <a:lvl1pPr eaLnBrk="1" hangingPunct="1">
              <a:spcBef>
                <a:spcPct val="80000"/>
              </a:spcBef>
              <a:buClr>
                <a:schemeClr val="tx1"/>
              </a:buClr>
              <a:buSzPct val="80000"/>
              <a:buFont typeface="Wingdings" pitchFamily="2" charset="2"/>
              <a:buNone/>
              <a:defRPr/>
            </a:lvl1pPr>
            <a:lvl5pPr>
              <a:buNone/>
              <a:defRPr/>
            </a:lvl5pPr>
          </a:lstStyle>
          <a:p>
            <a:endParaRPr lang="en-US" dirty="0"/>
          </a:p>
        </p:txBody>
      </p:sp>
    </p:spTree>
    <p:extLst>
      <p:ext uri="{BB962C8B-B14F-4D97-AF65-F5344CB8AC3E}">
        <p14:creationId xmlns:p14="http://schemas.microsoft.com/office/powerpoint/2010/main" val="9405774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harts - 3/slide with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1" name="Text Placeholder 15"/>
          <p:cNvSpPr>
            <a:spLocks noGrp="1"/>
          </p:cNvSpPr>
          <p:nvPr>
            <p:ph type="body" sz="quarter" idx="17"/>
          </p:nvPr>
        </p:nvSpPr>
        <p:spPr>
          <a:xfrm>
            <a:off x="524256" y="4270248"/>
            <a:ext cx="3511296" cy="2029968"/>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
        <p:nvSpPr>
          <p:cNvPr id="15" name="Text Placeholder 15"/>
          <p:cNvSpPr>
            <a:spLocks noGrp="1"/>
          </p:cNvSpPr>
          <p:nvPr>
            <p:ph type="body" sz="quarter" idx="19"/>
          </p:nvPr>
        </p:nvSpPr>
        <p:spPr>
          <a:xfrm>
            <a:off x="4346448" y="4270248"/>
            <a:ext cx="3511296" cy="2029968"/>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
        <p:nvSpPr>
          <p:cNvPr id="17" name="Text Placeholder 15"/>
          <p:cNvSpPr>
            <a:spLocks noGrp="1"/>
          </p:cNvSpPr>
          <p:nvPr>
            <p:ph type="body" sz="quarter" idx="20"/>
          </p:nvPr>
        </p:nvSpPr>
        <p:spPr>
          <a:xfrm>
            <a:off x="8168640" y="4270248"/>
            <a:ext cx="3511296" cy="2029968"/>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Tree>
    <p:extLst>
      <p:ext uri="{BB962C8B-B14F-4D97-AF65-F5344CB8AC3E}">
        <p14:creationId xmlns:p14="http://schemas.microsoft.com/office/powerpoint/2010/main" val="25546556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s - 2/slide with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1" name="Text Placeholder 15"/>
          <p:cNvSpPr>
            <a:spLocks noGrp="1"/>
          </p:cNvSpPr>
          <p:nvPr>
            <p:ph type="body" sz="quarter" idx="17"/>
          </p:nvPr>
        </p:nvSpPr>
        <p:spPr>
          <a:xfrm>
            <a:off x="524256" y="4864608"/>
            <a:ext cx="5340096" cy="1088136"/>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
        <p:nvSpPr>
          <p:cNvPr id="17" name="Text Placeholder 15"/>
          <p:cNvSpPr>
            <a:spLocks noGrp="1"/>
          </p:cNvSpPr>
          <p:nvPr>
            <p:ph type="body" sz="quarter" idx="20"/>
          </p:nvPr>
        </p:nvSpPr>
        <p:spPr>
          <a:xfrm>
            <a:off x="6315456" y="4864608"/>
            <a:ext cx="5340096" cy="1088136"/>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Tree>
    <p:extLst>
      <p:ext uri="{BB962C8B-B14F-4D97-AF65-F5344CB8AC3E}">
        <p14:creationId xmlns:p14="http://schemas.microsoft.com/office/powerpoint/2010/main" val="30927718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Gantt 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15"/>
          <p:cNvSpPr>
            <a:spLocks noGrp="1"/>
          </p:cNvSpPr>
          <p:nvPr>
            <p:ph type="body" sz="quarter" idx="17"/>
          </p:nvPr>
        </p:nvSpPr>
        <p:spPr>
          <a:xfrm>
            <a:off x="524256" y="1709928"/>
            <a:ext cx="4047744" cy="4434840"/>
          </a:xfrm>
        </p:spPr>
        <p:txBody>
          <a:bodyPr/>
          <a:lstStyle>
            <a:lvl1pPr marL="0" indent="0">
              <a:lnSpc>
                <a:spcPct val="106000"/>
              </a:lnSpc>
              <a:spcBef>
                <a:spcPts val="1056"/>
              </a:spcBef>
              <a:buNone/>
              <a:defRPr b="1"/>
            </a:lvl1pPr>
          </a:lstStyle>
          <a:p>
            <a:pPr lvl="0"/>
            <a:r>
              <a:rPr lang="en-US" dirty="0"/>
              <a:t>Click to edit</a:t>
            </a:r>
          </a:p>
          <a:p>
            <a:pPr lvl="0"/>
            <a:endParaRPr lang="en-US" dirty="0"/>
          </a:p>
        </p:txBody>
      </p:sp>
    </p:spTree>
    <p:extLst>
      <p:ext uri="{BB962C8B-B14F-4D97-AF65-F5344CB8AC3E}">
        <p14:creationId xmlns:p14="http://schemas.microsoft.com/office/powerpoint/2010/main" val="34383852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Michelangelo (to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3" name="Text Placeholder 15"/>
          <p:cNvSpPr>
            <a:spLocks noGrp="1"/>
          </p:cNvSpPr>
          <p:nvPr>
            <p:ph type="body" sz="quarter" idx="23"/>
          </p:nvPr>
        </p:nvSpPr>
        <p:spPr>
          <a:xfrm>
            <a:off x="524256" y="2898648"/>
            <a:ext cx="5352288" cy="3392424"/>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
        <p:nvSpPr>
          <p:cNvPr id="14" name="Text Placeholder 15"/>
          <p:cNvSpPr>
            <a:spLocks noGrp="1"/>
          </p:cNvSpPr>
          <p:nvPr>
            <p:ph type="body" sz="quarter" idx="24"/>
          </p:nvPr>
        </p:nvSpPr>
        <p:spPr>
          <a:xfrm>
            <a:off x="6315456" y="2898648"/>
            <a:ext cx="5352288" cy="3392424"/>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Tree>
    <p:extLst>
      <p:ext uri="{BB962C8B-B14F-4D97-AF65-F5344CB8AC3E}">
        <p14:creationId xmlns:p14="http://schemas.microsoft.com/office/powerpoint/2010/main" val="28863944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Michelangelo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Text Placeholder 15"/>
          <p:cNvSpPr>
            <a:spLocks noGrp="1"/>
          </p:cNvSpPr>
          <p:nvPr>
            <p:ph type="body" sz="quarter" idx="24"/>
          </p:nvPr>
        </p:nvSpPr>
        <p:spPr>
          <a:xfrm>
            <a:off x="6315456" y="1152144"/>
            <a:ext cx="5352288" cy="5138928"/>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Tree>
    <p:extLst>
      <p:ext uri="{BB962C8B-B14F-4D97-AF65-F5344CB8AC3E}">
        <p14:creationId xmlns:p14="http://schemas.microsoft.com/office/powerpoint/2010/main" val="35736711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Resumes -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3" name="Text Placeholder 15"/>
          <p:cNvSpPr>
            <a:spLocks noGrp="1"/>
          </p:cNvSpPr>
          <p:nvPr>
            <p:ph type="body" sz="quarter" idx="23"/>
          </p:nvPr>
        </p:nvSpPr>
        <p:spPr>
          <a:xfrm>
            <a:off x="524256" y="2697480"/>
            <a:ext cx="5340096" cy="3346704"/>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
        <p:nvSpPr>
          <p:cNvPr id="14" name="Text Placeholder 15"/>
          <p:cNvSpPr>
            <a:spLocks noGrp="1"/>
          </p:cNvSpPr>
          <p:nvPr>
            <p:ph type="body" sz="quarter" idx="24"/>
          </p:nvPr>
        </p:nvSpPr>
        <p:spPr>
          <a:xfrm>
            <a:off x="6315456" y="2697480"/>
            <a:ext cx="5340096" cy="3346704"/>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
        <p:nvSpPr>
          <p:cNvPr id="9" name="Text Placeholder 15"/>
          <p:cNvSpPr>
            <a:spLocks noGrp="1"/>
          </p:cNvSpPr>
          <p:nvPr>
            <p:ph type="body" sz="quarter" idx="25"/>
          </p:nvPr>
        </p:nvSpPr>
        <p:spPr>
          <a:xfrm>
            <a:off x="1926336" y="1399033"/>
            <a:ext cx="3925824" cy="496033"/>
          </a:xfrm>
        </p:spPr>
        <p:txBody>
          <a:bodyPr lIns="54864" tIns="54864" rIns="54864" bIns="54864">
            <a:spAutoFit/>
          </a:bodyPr>
          <a:lstStyle>
            <a:lvl1pPr marL="0" indent="0">
              <a:lnSpc>
                <a:spcPct val="110000"/>
              </a:lnSpc>
              <a:spcBef>
                <a:spcPts val="132"/>
              </a:spcBef>
              <a:buNone/>
              <a:defRPr b="1" i="1"/>
            </a:lvl1pPr>
          </a:lstStyle>
          <a:p>
            <a:pPr lvl="0"/>
            <a:r>
              <a:rPr lang="en-US" dirty="0"/>
              <a:t>Click to edit</a:t>
            </a:r>
          </a:p>
          <a:p>
            <a:pPr lvl="0"/>
            <a:endParaRPr lang="en-US" dirty="0"/>
          </a:p>
        </p:txBody>
      </p:sp>
      <p:sp>
        <p:nvSpPr>
          <p:cNvPr id="10" name="Text Placeholder 15"/>
          <p:cNvSpPr>
            <a:spLocks noGrp="1"/>
          </p:cNvSpPr>
          <p:nvPr>
            <p:ph type="body" sz="quarter" idx="26"/>
          </p:nvPr>
        </p:nvSpPr>
        <p:spPr>
          <a:xfrm>
            <a:off x="7717536" y="1399033"/>
            <a:ext cx="3925824" cy="496033"/>
          </a:xfrm>
        </p:spPr>
        <p:txBody>
          <a:bodyPr lIns="54864" tIns="54864" rIns="54864" bIns="54864">
            <a:spAutoFit/>
          </a:bodyPr>
          <a:lstStyle>
            <a:lvl1pPr marL="0" indent="0">
              <a:lnSpc>
                <a:spcPct val="110000"/>
              </a:lnSpc>
              <a:spcBef>
                <a:spcPts val="132"/>
              </a:spcBef>
              <a:buNone/>
              <a:defRPr b="1" i="1"/>
            </a:lvl1pPr>
          </a:lstStyle>
          <a:p>
            <a:pPr lvl="0"/>
            <a:r>
              <a:rPr lang="en-US" dirty="0"/>
              <a:t>Click to edit</a:t>
            </a:r>
          </a:p>
          <a:p>
            <a:pPr lvl="0"/>
            <a:endParaRPr lang="en-US" dirty="0"/>
          </a:p>
        </p:txBody>
      </p:sp>
    </p:spTree>
    <p:extLst>
      <p:ext uri="{BB962C8B-B14F-4D97-AF65-F5344CB8AC3E}">
        <p14:creationId xmlns:p14="http://schemas.microsoft.com/office/powerpoint/2010/main" val="39095342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Resumes - 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3" name="Text Placeholder 15"/>
          <p:cNvSpPr>
            <a:spLocks noGrp="1"/>
          </p:cNvSpPr>
          <p:nvPr>
            <p:ph type="body" sz="quarter" idx="23"/>
          </p:nvPr>
        </p:nvSpPr>
        <p:spPr>
          <a:xfrm>
            <a:off x="524256" y="2697480"/>
            <a:ext cx="5340096" cy="1024128"/>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
        <p:nvSpPr>
          <p:cNvPr id="14" name="Text Placeholder 15"/>
          <p:cNvSpPr>
            <a:spLocks noGrp="1"/>
          </p:cNvSpPr>
          <p:nvPr>
            <p:ph type="body" sz="quarter" idx="24"/>
          </p:nvPr>
        </p:nvSpPr>
        <p:spPr>
          <a:xfrm>
            <a:off x="6315456" y="2697480"/>
            <a:ext cx="5340096" cy="1024128"/>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
        <p:nvSpPr>
          <p:cNvPr id="9" name="Text Placeholder 15"/>
          <p:cNvSpPr>
            <a:spLocks noGrp="1"/>
          </p:cNvSpPr>
          <p:nvPr>
            <p:ph type="body" sz="quarter" idx="25"/>
          </p:nvPr>
        </p:nvSpPr>
        <p:spPr>
          <a:xfrm>
            <a:off x="1926336" y="1399032"/>
            <a:ext cx="3925824" cy="432426"/>
          </a:xfrm>
        </p:spPr>
        <p:txBody>
          <a:bodyPr lIns="54864" tIns="54864" rIns="54864" bIns="54864">
            <a:spAutoFit/>
          </a:bodyPr>
          <a:lstStyle>
            <a:lvl1pPr marL="0" indent="0">
              <a:lnSpc>
                <a:spcPct val="95000"/>
              </a:lnSpc>
              <a:spcBef>
                <a:spcPts val="0"/>
              </a:spcBef>
              <a:buNone/>
              <a:defRPr b="1" i="1"/>
            </a:lvl1pPr>
          </a:lstStyle>
          <a:p>
            <a:pPr lvl="0"/>
            <a:r>
              <a:rPr lang="en-US" dirty="0"/>
              <a:t>Click to edit</a:t>
            </a:r>
          </a:p>
          <a:p>
            <a:pPr lvl="0"/>
            <a:endParaRPr lang="en-US" dirty="0"/>
          </a:p>
        </p:txBody>
      </p:sp>
      <p:sp>
        <p:nvSpPr>
          <p:cNvPr id="10" name="Text Placeholder 15"/>
          <p:cNvSpPr>
            <a:spLocks noGrp="1"/>
          </p:cNvSpPr>
          <p:nvPr>
            <p:ph type="body" sz="quarter" idx="26"/>
          </p:nvPr>
        </p:nvSpPr>
        <p:spPr>
          <a:xfrm>
            <a:off x="7717536" y="1399032"/>
            <a:ext cx="3925824" cy="432426"/>
          </a:xfrm>
        </p:spPr>
        <p:txBody>
          <a:bodyPr lIns="54864" tIns="54864" rIns="54864" bIns="54864">
            <a:spAutoFit/>
          </a:bodyPr>
          <a:lstStyle>
            <a:lvl1pPr marL="0" indent="0">
              <a:lnSpc>
                <a:spcPct val="95000"/>
              </a:lnSpc>
              <a:spcBef>
                <a:spcPts val="0"/>
              </a:spcBef>
              <a:buNone/>
              <a:defRPr b="1" i="1"/>
            </a:lvl1pPr>
          </a:lstStyle>
          <a:p>
            <a:pPr lvl="0"/>
            <a:r>
              <a:rPr lang="en-US" dirty="0"/>
              <a:t>Click to edit</a:t>
            </a:r>
          </a:p>
          <a:p>
            <a:pPr lvl="0"/>
            <a:endParaRPr lang="en-US" dirty="0"/>
          </a:p>
        </p:txBody>
      </p:sp>
      <p:sp>
        <p:nvSpPr>
          <p:cNvPr id="16" name="Text Placeholder 15"/>
          <p:cNvSpPr>
            <a:spLocks noGrp="1"/>
          </p:cNvSpPr>
          <p:nvPr>
            <p:ph type="body" sz="quarter" idx="29"/>
          </p:nvPr>
        </p:nvSpPr>
        <p:spPr>
          <a:xfrm>
            <a:off x="524256" y="5202936"/>
            <a:ext cx="5340096" cy="1024128"/>
          </a:xfrm>
        </p:spPr>
        <p:txBody>
          <a:bodyPr/>
          <a:lstStyle>
            <a:lvl1pPr marL="0" indent="0">
              <a:lnSpc>
                <a:spcPct val="95000"/>
              </a:lnSpc>
              <a:spcBef>
                <a:spcPts val="0"/>
              </a:spcBef>
              <a:buNone/>
              <a:defRPr b="0"/>
            </a:lvl1pPr>
          </a:lstStyle>
          <a:p>
            <a:pPr lvl="0"/>
            <a:r>
              <a:rPr lang="en-US" dirty="0"/>
              <a:t>Click to edit</a:t>
            </a:r>
          </a:p>
          <a:p>
            <a:pPr lvl="0"/>
            <a:endParaRPr lang="en-US" dirty="0"/>
          </a:p>
        </p:txBody>
      </p:sp>
      <p:sp>
        <p:nvSpPr>
          <p:cNvPr id="17" name="Text Placeholder 15"/>
          <p:cNvSpPr>
            <a:spLocks noGrp="1"/>
          </p:cNvSpPr>
          <p:nvPr>
            <p:ph type="body" sz="quarter" idx="30"/>
          </p:nvPr>
        </p:nvSpPr>
        <p:spPr>
          <a:xfrm>
            <a:off x="6315456" y="5202936"/>
            <a:ext cx="5340096" cy="1024128"/>
          </a:xfrm>
        </p:spPr>
        <p:txBody>
          <a:bodyPr/>
          <a:lstStyle>
            <a:lvl1pPr marL="0" indent="0">
              <a:lnSpc>
                <a:spcPct val="95000"/>
              </a:lnSpc>
              <a:spcBef>
                <a:spcPts val="0"/>
              </a:spcBef>
              <a:buNone/>
              <a:defRPr b="0"/>
            </a:lvl1pPr>
          </a:lstStyle>
          <a:p>
            <a:pPr lvl="0"/>
            <a:r>
              <a:rPr lang="en-US" dirty="0"/>
              <a:t>Click to edit</a:t>
            </a:r>
          </a:p>
          <a:p>
            <a:pPr lvl="0"/>
            <a:endParaRPr lang="en-US" dirty="0"/>
          </a:p>
        </p:txBody>
      </p:sp>
      <p:sp>
        <p:nvSpPr>
          <p:cNvPr id="22" name="Text Placeholder 15"/>
          <p:cNvSpPr>
            <a:spLocks noGrp="1"/>
          </p:cNvSpPr>
          <p:nvPr>
            <p:ph type="body" sz="quarter" idx="33"/>
          </p:nvPr>
        </p:nvSpPr>
        <p:spPr>
          <a:xfrm>
            <a:off x="1926336" y="3904488"/>
            <a:ext cx="3925824" cy="432426"/>
          </a:xfrm>
        </p:spPr>
        <p:txBody>
          <a:bodyPr lIns="54864" tIns="54864" rIns="54864" bIns="54864">
            <a:spAutoFit/>
          </a:bodyPr>
          <a:lstStyle>
            <a:lvl1pPr marL="0" indent="0">
              <a:lnSpc>
                <a:spcPct val="95000"/>
              </a:lnSpc>
              <a:spcBef>
                <a:spcPts val="0"/>
              </a:spcBef>
              <a:buNone/>
              <a:defRPr b="1" i="1"/>
            </a:lvl1pPr>
          </a:lstStyle>
          <a:p>
            <a:pPr lvl="0"/>
            <a:r>
              <a:rPr lang="en-US" dirty="0"/>
              <a:t>Click to edit</a:t>
            </a:r>
          </a:p>
          <a:p>
            <a:pPr lvl="0"/>
            <a:endParaRPr lang="en-US" dirty="0"/>
          </a:p>
        </p:txBody>
      </p:sp>
      <p:sp>
        <p:nvSpPr>
          <p:cNvPr id="23" name="Text Placeholder 15"/>
          <p:cNvSpPr>
            <a:spLocks noGrp="1"/>
          </p:cNvSpPr>
          <p:nvPr>
            <p:ph type="body" sz="quarter" idx="34"/>
          </p:nvPr>
        </p:nvSpPr>
        <p:spPr>
          <a:xfrm>
            <a:off x="7717536" y="3904488"/>
            <a:ext cx="3925824" cy="432426"/>
          </a:xfrm>
        </p:spPr>
        <p:txBody>
          <a:bodyPr lIns="54864" tIns="54864" rIns="54864" bIns="54864">
            <a:spAutoFit/>
          </a:bodyPr>
          <a:lstStyle>
            <a:lvl1pPr marL="0" indent="0">
              <a:lnSpc>
                <a:spcPct val="95000"/>
              </a:lnSpc>
              <a:spcBef>
                <a:spcPts val="0"/>
              </a:spcBef>
              <a:buNone/>
              <a:defRPr b="1" i="1"/>
            </a:lvl1pPr>
          </a:lstStyle>
          <a:p>
            <a:pPr lvl="0"/>
            <a:r>
              <a:rPr lang="en-US" dirty="0"/>
              <a:t>Click to edit</a:t>
            </a:r>
          </a:p>
          <a:p>
            <a:pPr lvl="0"/>
            <a:endParaRPr lang="en-US" dirty="0"/>
          </a:p>
        </p:txBody>
      </p:sp>
    </p:spTree>
    <p:extLst>
      <p:ext uri="{BB962C8B-B14F-4D97-AF65-F5344CB8AC3E}">
        <p14:creationId xmlns:p14="http://schemas.microsoft.com/office/powerpoint/2010/main" val="280970746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Resumes - 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15"/>
          <p:cNvSpPr>
            <a:spLocks noGrp="1"/>
          </p:cNvSpPr>
          <p:nvPr>
            <p:ph type="body" sz="quarter" idx="25"/>
          </p:nvPr>
        </p:nvSpPr>
        <p:spPr>
          <a:xfrm>
            <a:off x="1792224" y="1097281"/>
            <a:ext cx="3925824" cy="496033"/>
          </a:xfrm>
        </p:spPr>
        <p:txBody>
          <a:bodyPr lIns="54864" tIns="54864" rIns="54864" bIns="54864">
            <a:spAutoFit/>
          </a:bodyPr>
          <a:lstStyle>
            <a:lvl1pPr marL="0" indent="0">
              <a:lnSpc>
                <a:spcPct val="110000"/>
              </a:lnSpc>
              <a:spcBef>
                <a:spcPts val="132"/>
              </a:spcBef>
              <a:buNone/>
              <a:defRPr b="0"/>
            </a:lvl1pPr>
          </a:lstStyle>
          <a:p>
            <a:pPr lvl="0"/>
            <a:r>
              <a:rPr lang="en-US" dirty="0"/>
              <a:t>Click to edit</a:t>
            </a:r>
          </a:p>
          <a:p>
            <a:pPr lvl="0"/>
            <a:endParaRPr lang="en-US" dirty="0"/>
          </a:p>
        </p:txBody>
      </p:sp>
      <p:sp>
        <p:nvSpPr>
          <p:cNvPr id="10" name="Text Placeholder 15"/>
          <p:cNvSpPr>
            <a:spLocks noGrp="1"/>
          </p:cNvSpPr>
          <p:nvPr>
            <p:ph type="body" sz="quarter" idx="26"/>
          </p:nvPr>
        </p:nvSpPr>
        <p:spPr>
          <a:xfrm>
            <a:off x="7559040" y="1097281"/>
            <a:ext cx="3925824" cy="496033"/>
          </a:xfrm>
        </p:spPr>
        <p:txBody>
          <a:bodyPr lIns="54864" tIns="54864" rIns="54864" bIns="54864">
            <a:spAutoFit/>
          </a:bodyPr>
          <a:lstStyle>
            <a:lvl1pPr marL="0" indent="0">
              <a:lnSpc>
                <a:spcPct val="110000"/>
              </a:lnSpc>
              <a:spcBef>
                <a:spcPts val="132"/>
              </a:spcBef>
              <a:buNone/>
              <a:defRPr b="0"/>
            </a:lvl1pPr>
          </a:lstStyle>
          <a:p>
            <a:pPr lvl="0"/>
            <a:r>
              <a:rPr lang="en-US" dirty="0"/>
              <a:t>Click to edit</a:t>
            </a:r>
          </a:p>
          <a:p>
            <a:pPr lvl="0"/>
            <a:endParaRPr lang="en-US" dirty="0"/>
          </a:p>
        </p:txBody>
      </p:sp>
      <p:sp>
        <p:nvSpPr>
          <p:cNvPr id="22" name="Text Placeholder 15"/>
          <p:cNvSpPr>
            <a:spLocks noGrp="1"/>
          </p:cNvSpPr>
          <p:nvPr>
            <p:ph type="body" sz="quarter" idx="33"/>
          </p:nvPr>
        </p:nvSpPr>
        <p:spPr>
          <a:xfrm>
            <a:off x="1792224" y="2414017"/>
            <a:ext cx="3925824" cy="496033"/>
          </a:xfrm>
        </p:spPr>
        <p:txBody>
          <a:bodyPr lIns="54864" tIns="54864" rIns="54864" bIns="54864">
            <a:spAutoFit/>
          </a:bodyPr>
          <a:lstStyle>
            <a:lvl1pPr marL="0" indent="0">
              <a:lnSpc>
                <a:spcPct val="110000"/>
              </a:lnSpc>
              <a:spcBef>
                <a:spcPts val="132"/>
              </a:spcBef>
              <a:buNone/>
              <a:defRPr b="0"/>
            </a:lvl1pPr>
          </a:lstStyle>
          <a:p>
            <a:pPr lvl="0"/>
            <a:r>
              <a:rPr lang="en-US" dirty="0"/>
              <a:t>Click to edit</a:t>
            </a:r>
          </a:p>
          <a:p>
            <a:pPr lvl="0"/>
            <a:endParaRPr lang="en-US" dirty="0"/>
          </a:p>
        </p:txBody>
      </p:sp>
      <p:sp>
        <p:nvSpPr>
          <p:cNvPr id="23" name="Text Placeholder 15"/>
          <p:cNvSpPr>
            <a:spLocks noGrp="1"/>
          </p:cNvSpPr>
          <p:nvPr>
            <p:ph type="body" sz="quarter" idx="34"/>
          </p:nvPr>
        </p:nvSpPr>
        <p:spPr>
          <a:xfrm>
            <a:off x="7571232" y="2414017"/>
            <a:ext cx="3925824" cy="496033"/>
          </a:xfrm>
        </p:spPr>
        <p:txBody>
          <a:bodyPr lIns="54864" tIns="54864" rIns="54864" bIns="54864">
            <a:spAutoFit/>
          </a:bodyPr>
          <a:lstStyle>
            <a:lvl1pPr marL="0" indent="0">
              <a:lnSpc>
                <a:spcPct val="110000"/>
              </a:lnSpc>
              <a:spcBef>
                <a:spcPts val="132"/>
              </a:spcBef>
              <a:buNone/>
              <a:defRPr b="0"/>
            </a:lvl1pPr>
          </a:lstStyle>
          <a:p>
            <a:pPr lvl="0"/>
            <a:r>
              <a:rPr lang="en-US" dirty="0"/>
              <a:t>Click to edit</a:t>
            </a:r>
          </a:p>
          <a:p>
            <a:pPr lvl="0"/>
            <a:endParaRPr lang="en-US" dirty="0"/>
          </a:p>
        </p:txBody>
      </p:sp>
      <p:sp>
        <p:nvSpPr>
          <p:cNvPr id="26" name="Text Placeholder 15"/>
          <p:cNvSpPr>
            <a:spLocks noGrp="1"/>
          </p:cNvSpPr>
          <p:nvPr>
            <p:ph type="body" sz="quarter" idx="37"/>
          </p:nvPr>
        </p:nvSpPr>
        <p:spPr>
          <a:xfrm>
            <a:off x="1792224" y="3739896"/>
            <a:ext cx="3925824" cy="496033"/>
          </a:xfrm>
        </p:spPr>
        <p:txBody>
          <a:bodyPr lIns="54864" tIns="54864" rIns="54864" bIns="54864">
            <a:spAutoFit/>
          </a:bodyPr>
          <a:lstStyle>
            <a:lvl1pPr marL="0" indent="0">
              <a:lnSpc>
                <a:spcPct val="110000"/>
              </a:lnSpc>
              <a:spcBef>
                <a:spcPts val="132"/>
              </a:spcBef>
              <a:buNone/>
              <a:defRPr b="0"/>
            </a:lvl1pPr>
          </a:lstStyle>
          <a:p>
            <a:pPr lvl="0"/>
            <a:r>
              <a:rPr lang="en-US" dirty="0"/>
              <a:t>Click to edit</a:t>
            </a:r>
          </a:p>
          <a:p>
            <a:pPr lvl="0"/>
            <a:endParaRPr lang="en-US" dirty="0"/>
          </a:p>
        </p:txBody>
      </p:sp>
      <p:sp>
        <p:nvSpPr>
          <p:cNvPr id="27" name="Text Placeholder 15"/>
          <p:cNvSpPr>
            <a:spLocks noGrp="1"/>
          </p:cNvSpPr>
          <p:nvPr>
            <p:ph type="body" sz="quarter" idx="38"/>
          </p:nvPr>
        </p:nvSpPr>
        <p:spPr>
          <a:xfrm>
            <a:off x="7717536" y="3739896"/>
            <a:ext cx="3925824" cy="496033"/>
          </a:xfrm>
        </p:spPr>
        <p:txBody>
          <a:bodyPr lIns="54864" tIns="54864" rIns="54864" bIns="54864">
            <a:spAutoFit/>
          </a:bodyPr>
          <a:lstStyle>
            <a:lvl1pPr marL="0" indent="0">
              <a:lnSpc>
                <a:spcPct val="110000"/>
              </a:lnSpc>
              <a:spcBef>
                <a:spcPts val="132"/>
              </a:spcBef>
              <a:buNone/>
              <a:defRPr b="0"/>
            </a:lvl1pPr>
          </a:lstStyle>
          <a:p>
            <a:pPr lvl="0"/>
            <a:r>
              <a:rPr lang="en-US" dirty="0"/>
              <a:t>Click to edit</a:t>
            </a:r>
          </a:p>
          <a:p>
            <a:pPr lvl="0"/>
            <a:endParaRPr lang="en-US" dirty="0"/>
          </a:p>
        </p:txBody>
      </p:sp>
      <p:sp>
        <p:nvSpPr>
          <p:cNvPr id="30" name="Text Placeholder 15"/>
          <p:cNvSpPr>
            <a:spLocks noGrp="1"/>
          </p:cNvSpPr>
          <p:nvPr>
            <p:ph type="body" sz="quarter" idx="41"/>
          </p:nvPr>
        </p:nvSpPr>
        <p:spPr>
          <a:xfrm>
            <a:off x="1792224" y="5056633"/>
            <a:ext cx="3925824" cy="496033"/>
          </a:xfrm>
        </p:spPr>
        <p:txBody>
          <a:bodyPr lIns="54864" tIns="54864" rIns="54864" bIns="54864">
            <a:spAutoFit/>
          </a:bodyPr>
          <a:lstStyle>
            <a:lvl1pPr marL="0" indent="0">
              <a:lnSpc>
                <a:spcPct val="110000"/>
              </a:lnSpc>
              <a:spcBef>
                <a:spcPts val="132"/>
              </a:spcBef>
              <a:buNone/>
              <a:defRPr b="0"/>
            </a:lvl1pPr>
          </a:lstStyle>
          <a:p>
            <a:pPr lvl="0"/>
            <a:r>
              <a:rPr lang="en-US" dirty="0"/>
              <a:t>Click to edit</a:t>
            </a:r>
          </a:p>
          <a:p>
            <a:pPr lvl="0"/>
            <a:endParaRPr lang="en-US" dirty="0"/>
          </a:p>
        </p:txBody>
      </p:sp>
      <p:sp>
        <p:nvSpPr>
          <p:cNvPr id="31" name="Text Placeholder 15"/>
          <p:cNvSpPr>
            <a:spLocks noGrp="1"/>
          </p:cNvSpPr>
          <p:nvPr>
            <p:ph type="body" sz="quarter" idx="42"/>
          </p:nvPr>
        </p:nvSpPr>
        <p:spPr>
          <a:xfrm>
            <a:off x="7571232" y="5056633"/>
            <a:ext cx="3925824" cy="496033"/>
          </a:xfrm>
        </p:spPr>
        <p:txBody>
          <a:bodyPr lIns="54864" tIns="54864" rIns="54864" bIns="54864">
            <a:spAutoFit/>
          </a:bodyPr>
          <a:lstStyle>
            <a:lvl1pPr marL="0" indent="0">
              <a:lnSpc>
                <a:spcPct val="110000"/>
              </a:lnSpc>
              <a:spcBef>
                <a:spcPts val="132"/>
              </a:spcBef>
              <a:buNone/>
              <a:defRPr b="0"/>
            </a:lvl1pPr>
          </a:lstStyle>
          <a:p>
            <a:pPr lvl="0"/>
            <a:r>
              <a:rPr lang="en-US" dirty="0"/>
              <a:t>Click to edit</a:t>
            </a:r>
          </a:p>
          <a:p>
            <a:pPr lvl="0"/>
            <a:endParaRPr lang="en-US" dirty="0"/>
          </a:p>
        </p:txBody>
      </p:sp>
    </p:spTree>
    <p:extLst>
      <p:ext uri="{BB962C8B-B14F-4D97-AF65-F5344CB8AC3E}">
        <p14:creationId xmlns:p14="http://schemas.microsoft.com/office/powerpoint/2010/main" val="188259341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Qualifications - 2x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Text Placeholder 15"/>
          <p:cNvSpPr>
            <a:spLocks noGrp="1"/>
          </p:cNvSpPr>
          <p:nvPr>
            <p:ph type="body" sz="quarter" idx="14"/>
          </p:nvPr>
        </p:nvSpPr>
        <p:spPr>
          <a:xfrm>
            <a:off x="524256" y="1399032"/>
            <a:ext cx="5352288" cy="2203704"/>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
        <p:nvSpPr>
          <p:cNvPr id="9" name="Text Placeholder 15"/>
          <p:cNvSpPr>
            <a:spLocks noGrp="1"/>
          </p:cNvSpPr>
          <p:nvPr>
            <p:ph type="body" sz="quarter" idx="15"/>
          </p:nvPr>
        </p:nvSpPr>
        <p:spPr>
          <a:xfrm>
            <a:off x="6315456" y="1399032"/>
            <a:ext cx="5352288" cy="2203704"/>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
        <p:nvSpPr>
          <p:cNvPr id="10" name="Text Placeholder 15"/>
          <p:cNvSpPr>
            <a:spLocks noGrp="1"/>
          </p:cNvSpPr>
          <p:nvPr>
            <p:ph type="body" sz="quarter" idx="16"/>
          </p:nvPr>
        </p:nvSpPr>
        <p:spPr>
          <a:xfrm>
            <a:off x="524256" y="4041648"/>
            <a:ext cx="5352288" cy="2203704"/>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
        <p:nvSpPr>
          <p:cNvPr id="11" name="Text Placeholder 15"/>
          <p:cNvSpPr>
            <a:spLocks noGrp="1"/>
          </p:cNvSpPr>
          <p:nvPr>
            <p:ph type="body" sz="quarter" idx="17"/>
          </p:nvPr>
        </p:nvSpPr>
        <p:spPr>
          <a:xfrm>
            <a:off x="6315456" y="4041648"/>
            <a:ext cx="5352288" cy="2203704"/>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Tree>
    <p:extLst>
      <p:ext uri="{BB962C8B-B14F-4D97-AF65-F5344CB8AC3E}">
        <p14:creationId xmlns:p14="http://schemas.microsoft.com/office/powerpoint/2010/main" val="402772370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2440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Longer Introductory text">
    <p:spTree>
      <p:nvGrpSpPr>
        <p:cNvPr id="1" name=""/>
        <p:cNvGrpSpPr/>
        <p:nvPr/>
      </p:nvGrpSpPr>
      <p:grpSpPr>
        <a:xfrm>
          <a:off x="0" y="0"/>
          <a:ext cx="0" cy="0"/>
          <a:chOff x="0" y="0"/>
          <a:chExt cx="0" cy="0"/>
        </a:xfrm>
      </p:grpSpPr>
      <p:sp>
        <p:nvSpPr>
          <p:cNvPr id="4" name="Rectangle 6"/>
          <p:cNvSpPr>
            <a:spLocks noChangeArrowheads="1"/>
          </p:cNvSpPr>
          <p:nvPr userDrawn="1"/>
        </p:nvSpPr>
        <p:spPr bwMode="gray">
          <a:xfrm>
            <a:off x="522818" y="1154113"/>
            <a:ext cx="5353049" cy="5135562"/>
          </a:xfrm>
          <a:prstGeom prst="rect">
            <a:avLst/>
          </a:prstGeom>
          <a:noFill/>
          <a:ln w="9525" algn="ctr">
            <a:noFill/>
            <a:miter lim="800000"/>
            <a:headEnd/>
            <a:tailEnd/>
          </a:ln>
          <a:effectLst/>
        </p:spPr>
        <p:txBody>
          <a:bodyPr lIns="0" tIns="0" rIns="0" bIns="0"/>
          <a:lstStyle/>
          <a:p>
            <a:pPr fontAlgn="base">
              <a:lnSpc>
                <a:spcPct val="106000"/>
              </a:lnSpc>
              <a:spcBef>
                <a:spcPct val="80000"/>
              </a:spcBef>
              <a:spcAft>
                <a:spcPct val="0"/>
              </a:spcAft>
              <a:buClr>
                <a:prstClr val="black"/>
              </a:buClr>
              <a:buSzPct val="80000"/>
              <a:buFont typeface="Wingdings" pitchFamily="2" charset="2"/>
              <a:buNone/>
              <a:defRPr/>
            </a:pPr>
            <a:endParaRPr lang="en-US" sz="1000" dirty="0">
              <a:solidFill>
                <a:prstClr val="black"/>
              </a:solidFill>
              <a:cs typeface="Arial" charset="0"/>
            </a:endParaRPr>
          </a:p>
        </p:txBody>
      </p:sp>
      <p:sp>
        <p:nvSpPr>
          <p:cNvPr id="14" name="Text Placeholder 13"/>
          <p:cNvSpPr>
            <a:spLocks noGrp="1"/>
          </p:cNvSpPr>
          <p:nvPr>
            <p:ph type="body" sz="quarter" idx="10"/>
          </p:nvPr>
        </p:nvSpPr>
        <p:spPr>
          <a:xfrm>
            <a:off x="524256" y="1152144"/>
            <a:ext cx="5352288" cy="5138928"/>
          </a:xfrm>
        </p:spPr>
        <p:txBody>
          <a:bodyPr/>
          <a:lstStyle/>
          <a:p>
            <a:pPr lvl="0"/>
            <a:r>
              <a:rPr lang="en-US" dirty="0"/>
              <a:t>Click to edit</a:t>
            </a:r>
          </a:p>
        </p:txBody>
      </p:sp>
      <p:sp>
        <p:nvSpPr>
          <p:cNvPr id="16" name="Text Placeholder 15"/>
          <p:cNvSpPr>
            <a:spLocks noGrp="1"/>
          </p:cNvSpPr>
          <p:nvPr>
            <p:ph type="body" sz="quarter" idx="11"/>
          </p:nvPr>
        </p:nvSpPr>
        <p:spPr>
          <a:xfrm>
            <a:off x="6315456" y="1152144"/>
            <a:ext cx="5352288" cy="5138928"/>
          </a:xfrm>
        </p:spPr>
        <p:txBody>
          <a:bodyPr/>
          <a:lstStyle/>
          <a:p>
            <a:pPr lvl="0"/>
            <a:r>
              <a:rPr lang="en-US" dirty="0"/>
              <a:t>Click to edit</a:t>
            </a:r>
          </a:p>
        </p:txBody>
      </p:sp>
    </p:spTree>
    <p:extLst>
      <p:ext uri="{BB962C8B-B14F-4D97-AF65-F5344CB8AC3E}">
        <p14:creationId xmlns:p14="http://schemas.microsoft.com/office/powerpoint/2010/main" val="262573625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3" name="Text Placeholder 97"/>
          <p:cNvSpPr txBox="1">
            <a:spLocks/>
          </p:cNvSpPr>
          <p:nvPr userDrawn="1"/>
        </p:nvSpPr>
        <p:spPr>
          <a:xfrm>
            <a:off x="1056583" y="1177773"/>
            <a:ext cx="5340096" cy="1024128"/>
          </a:xfrm>
          <a:prstGeom prst="rect">
            <a:avLst/>
          </a:prstGeom>
        </p:spPr>
        <p:txBody>
          <a:bodyPr/>
          <a:lstStyle/>
          <a:p>
            <a:pPr marL="169863" lvl="1" indent="-168275" fontAlgn="base">
              <a:lnSpc>
                <a:spcPct val="106000"/>
              </a:lnSpc>
              <a:spcBef>
                <a:spcPct val="80000"/>
              </a:spcBef>
              <a:spcAft>
                <a:spcPct val="0"/>
              </a:spcAft>
              <a:buClr>
                <a:srgbClr val="000000"/>
              </a:buClr>
              <a:buFont typeface="Wingdings 2" pitchFamily="18" charset="2"/>
              <a:buChar char="¡"/>
              <a:defRPr/>
            </a:pPr>
            <a:r>
              <a:rPr lang="en-US" sz="1100" dirty="0">
                <a:solidFill>
                  <a:srgbClr val="000000"/>
                </a:solidFill>
                <a:cs typeface="Arial" charset="0"/>
              </a:rPr>
              <a:t>Bullet</a:t>
            </a:r>
          </a:p>
        </p:txBody>
      </p:sp>
    </p:spTree>
    <p:extLst>
      <p:ext uri="{BB962C8B-B14F-4D97-AF65-F5344CB8AC3E}">
        <p14:creationId xmlns:p14="http://schemas.microsoft.com/office/powerpoint/2010/main" val="73494406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Major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5" name="Text Placeholder 14"/>
          <p:cNvSpPr>
            <a:spLocks noGrp="1"/>
          </p:cNvSpPr>
          <p:nvPr>
            <p:ph type="body" sz="quarter" idx="19"/>
          </p:nvPr>
        </p:nvSpPr>
        <p:spPr>
          <a:xfrm>
            <a:off x="2755392" y="1152144"/>
            <a:ext cx="4230624" cy="1088136"/>
          </a:xfrm>
        </p:spPr>
        <p:txBody>
          <a:bodyPr/>
          <a:lstStyle>
            <a:lvl1pPr>
              <a:buNone/>
              <a:defRPr/>
            </a:lvl1pPr>
          </a:lstStyle>
          <a:p>
            <a:pPr lvl="0"/>
            <a:r>
              <a:rPr lang="en-US" dirty="0"/>
              <a:t>Click to edit</a:t>
            </a:r>
          </a:p>
        </p:txBody>
      </p:sp>
      <p:sp>
        <p:nvSpPr>
          <p:cNvPr id="16" name="Text Placeholder 14"/>
          <p:cNvSpPr>
            <a:spLocks noGrp="1"/>
          </p:cNvSpPr>
          <p:nvPr>
            <p:ph type="body" sz="quarter" idx="20"/>
          </p:nvPr>
        </p:nvSpPr>
        <p:spPr>
          <a:xfrm>
            <a:off x="2755392" y="2505456"/>
            <a:ext cx="4230624" cy="1088136"/>
          </a:xfrm>
        </p:spPr>
        <p:txBody>
          <a:bodyPr/>
          <a:lstStyle>
            <a:lvl1pPr>
              <a:buNone/>
              <a:defRPr/>
            </a:lvl1pPr>
          </a:lstStyle>
          <a:p>
            <a:pPr lvl="0"/>
            <a:r>
              <a:rPr lang="en-US" dirty="0"/>
              <a:t>Click to edit</a:t>
            </a:r>
          </a:p>
        </p:txBody>
      </p:sp>
      <p:sp>
        <p:nvSpPr>
          <p:cNvPr id="17" name="Text Placeholder 14"/>
          <p:cNvSpPr>
            <a:spLocks noGrp="1"/>
          </p:cNvSpPr>
          <p:nvPr>
            <p:ph type="body" sz="quarter" idx="21"/>
          </p:nvPr>
        </p:nvSpPr>
        <p:spPr>
          <a:xfrm>
            <a:off x="2755392" y="3858768"/>
            <a:ext cx="4230624" cy="1088136"/>
          </a:xfrm>
        </p:spPr>
        <p:txBody>
          <a:bodyPr/>
          <a:lstStyle>
            <a:lvl1pPr>
              <a:buNone/>
              <a:defRPr/>
            </a:lvl1pPr>
          </a:lstStyle>
          <a:p>
            <a:pPr lvl="0"/>
            <a:r>
              <a:rPr lang="en-US" dirty="0"/>
              <a:t>Click to edit</a:t>
            </a:r>
          </a:p>
        </p:txBody>
      </p:sp>
      <p:sp>
        <p:nvSpPr>
          <p:cNvPr id="18" name="Text Placeholder 14"/>
          <p:cNvSpPr>
            <a:spLocks noGrp="1"/>
          </p:cNvSpPr>
          <p:nvPr>
            <p:ph type="body" sz="quarter" idx="22"/>
          </p:nvPr>
        </p:nvSpPr>
        <p:spPr>
          <a:xfrm>
            <a:off x="2755392" y="5202936"/>
            <a:ext cx="4230624" cy="1088136"/>
          </a:xfrm>
        </p:spPr>
        <p:txBody>
          <a:bodyPr/>
          <a:lstStyle>
            <a:lvl1pPr>
              <a:buNone/>
              <a:defRPr/>
            </a:lvl1pPr>
          </a:lstStyle>
          <a:p>
            <a:pPr lvl="0"/>
            <a:r>
              <a:rPr lang="en-US" dirty="0"/>
              <a:t>Click to edit</a:t>
            </a:r>
          </a:p>
        </p:txBody>
      </p:sp>
      <p:sp>
        <p:nvSpPr>
          <p:cNvPr id="21" name="Text Placeholder 14"/>
          <p:cNvSpPr>
            <a:spLocks noGrp="1"/>
          </p:cNvSpPr>
          <p:nvPr>
            <p:ph type="body" sz="quarter" idx="23"/>
          </p:nvPr>
        </p:nvSpPr>
        <p:spPr>
          <a:xfrm>
            <a:off x="7437120" y="1152144"/>
            <a:ext cx="4230624" cy="1088136"/>
          </a:xfrm>
        </p:spPr>
        <p:txBody>
          <a:bodyPr/>
          <a:lstStyle>
            <a:lvl1pPr>
              <a:buNone/>
              <a:defRPr/>
            </a:lvl1pPr>
          </a:lstStyle>
          <a:p>
            <a:pPr lvl="0"/>
            <a:r>
              <a:rPr lang="en-US" dirty="0"/>
              <a:t>Click </a:t>
            </a:r>
            <a:r>
              <a:rPr lang="en-US"/>
              <a:t>to edit</a:t>
            </a:r>
            <a:endParaRPr lang="en-US" dirty="0"/>
          </a:p>
        </p:txBody>
      </p:sp>
      <p:sp>
        <p:nvSpPr>
          <p:cNvPr id="22" name="Text Placeholder 14"/>
          <p:cNvSpPr>
            <a:spLocks noGrp="1"/>
          </p:cNvSpPr>
          <p:nvPr>
            <p:ph type="body" sz="quarter" idx="24"/>
          </p:nvPr>
        </p:nvSpPr>
        <p:spPr>
          <a:xfrm>
            <a:off x="7437120" y="2505456"/>
            <a:ext cx="4230624" cy="1088136"/>
          </a:xfrm>
        </p:spPr>
        <p:txBody>
          <a:bodyPr/>
          <a:lstStyle>
            <a:lvl1pPr>
              <a:buNone/>
              <a:defRPr/>
            </a:lvl1pPr>
          </a:lstStyle>
          <a:p>
            <a:pPr lvl="0"/>
            <a:r>
              <a:rPr lang="en-US" dirty="0"/>
              <a:t>Click to edit</a:t>
            </a:r>
          </a:p>
        </p:txBody>
      </p:sp>
      <p:sp>
        <p:nvSpPr>
          <p:cNvPr id="23" name="Text Placeholder 14"/>
          <p:cNvSpPr>
            <a:spLocks noGrp="1"/>
          </p:cNvSpPr>
          <p:nvPr>
            <p:ph type="body" sz="quarter" idx="25"/>
          </p:nvPr>
        </p:nvSpPr>
        <p:spPr>
          <a:xfrm>
            <a:off x="7437120" y="3858768"/>
            <a:ext cx="4230624" cy="1088136"/>
          </a:xfrm>
        </p:spPr>
        <p:txBody>
          <a:bodyPr/>
          <a:lstStyle>
            <a:lvl1pPr>
              <a:buNone/>
              <a:defRPr/>
            </a:lvl1pPr>
          </a:lstStyle>
          <a:p>
            <a:pPr lvl="0"/>
            <a:r>
              <a:rPr lang="en-US" dirty="0"/>
              <a:t>Click to edit</a:t>
            </a:r>
          </a:p>
        </p:txBody>
      </p:sp>
      <p:sp>
        <p:nvSpPr>
          <p:cNvPr id="24" name="Text Placeholder 14"/>
          <p:cNvSpPr>
            <a:spLocks noGrp="1"/>
          </p:cNvSpPr>
          <p:nvPr>
            <p:ph type="body" sz="quarter" idx="26"/>
          </p:nvPr>
        </p:nvSpPr>
        <p:spPr>
          <a:xfrm>
            <a:off x="7437120" y="5202936"/>
            <a:ext cx="4230624" cy="1088136"/>
          </a:xfrm>
        </p:spPr>
        <p:txBody>
          <a:bodyPr/>
          <a:lstStyle>
            <a:lvl1pPr>
              <a:buNone/>
              <a:defRPr/>
            </a:lvl1pPr>
          </a:lstStyle>
          <a:p>
            <a:pPr lvl="0"/>
            <a:r>
              <a:rPr lang="en-US" dirty="0"/>
              <a:t>Click to edit</a:t>
            </a:r>
          </a:p>
        </p:txBody>
      </p:sp>
    </p:spTree>
    <p:extLst>
      <p:ext uri="{BB962C8B-B14F-4D97-AF65-F5344CB8AC3E}">
        <p14:creationId xmlns:p14="http://schemas.microsoft.com/office/powerpoint/2010/main" val="13288773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Major Points_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5" name="Text Placeholder 14"/>
          <p:cNvSpPr>
            <a:spLocks noGrp="1"/>
          </p:cNvSpPr>
          <p:nvPr>
            <p:ph type="body" sz="quarter" idx="19"/>
          </p:nvPr>
        </p:nvSpPr>
        <p:spPr>
          <a:xfrm>
            <a:off x="2755392" y="1152144"/>
            <a:ext cx="4230624" cy="1088136"/>
          </a:xfrm>
        </p:spPr>
        <p:txBody>
          <a:bodyPr/>
          <a:lstStyle>
            <a:lvl1pPr>
              <a:buNone/>
              <a:defRPr/>
            </a:lvl1pPr>
          </a:lstStyle>
          <a:p>
            <a:pPr lvl="0"/>
            <a:r>
              <a:rPr lang="en-US" dirty="0"/>
              <a:t>Click to edit</a:t>
            </a:r>
          </a:p>
        </p:txBody>
      </p:sp>
      <p:sp>
        <p:nvSpPr>
          <p:cNvPr id="16" name="Text Placeholder 14"/>
          <p:cNvSpPr>
            <a:spLocks noGrp="1"/>
          </p:cNvSpPr>
          <p:nvPr>
            <p:ph type="body" sz="quarter" idx="20"/>
          </p:nvPr>
        </p:nvSpPr>
        <p:spPr>
          <a:xfrm>
            <a:off x="2755392" y="2505456"/>
            <a:ext cx="4230624" cy="1088136"/>
          </a:xfrm>
        </p:spPr>
        <p:txBody>
          <a:bodyPr/>
          <a:lstStyle>
            <a:lvl1pPr>
              <a:buNone/>
              <a:defRPr/>
            </a:lvl1pPr>
          </a:lstStyle>
          <a:p>
            <a:pPr lvl="0"/>
            <a:r>
              <a:rPr lang="en-US" dirty="0"/>
              <a:t>Click to edit</a:t>
            </a:r>
          </a:p>
        </p:txBody>
      </p:sp>
      <p:sp>
        <p:nvSpPr>
          <p:cNvPr id="17" name="Text Placeholder 14"/>
          <p:cNvSpPr>
            <a:spLocks noGrp="1"/>
          </p:cNvSpPr>
          <p:nvPr>
            <p:ph type="body" sz="quarter" idx="21"/>
          </p:nvPr>
        </p:nvSpPr>
        <p:spPr>
          <a:xfrm>
            <a:off x="2755392" y="3858768"/>
            <a:ext cx="4230624" cy="1088136"/>
          </a:xfrm>
        </p:spPr>
        <p:txBody>
          <a:bodyPr/>
          <a:lstStyle>
            <a:lvl1pPr>
              <a:buNone/>
              <a:defRPr/>
            </a:lvl1pPr>
          </a:lstStyle>
          <a:p>
            <a:pPr lvl="0"/>
            <a:r>
              <a:rPr lang="en-US" dirty="0"/>
              <a:t>Click to edit</a:t>
            </a:r>
          </a:p>
        </p:txBody>
      </p:sp>
      <p:sp>
        <p:nvSpPr>
          <p:cNvPr id="21" name="Text Placeholder 14"/>
          <p:cNvSpPr>
            <a:spLocks noGrp="1"/>
          </p:cNvSpPr>
          <p:nvPr>
            <p:ph type="body" sz="quarter" idx="23"/>
          </p:nvPr>
        </p:nvSpPr>
        <p:spPr>
          <a:xfrm>
            <a:off x="7437120" y="1152144"/>
            <a:ext cx="4230624" cy="1088136"/>
          </a:xfrm>
        </p:spPr>
        <p:txBody>
          <a:bodyPr/>
          <a:lstStyle>
            <a:lvl1pPr>
              <a:buNone/>
              <a:defRPr/>
            </a:lvl1pPr>
          </a:lstStyle>
          <a:p>
            <a:pPr lvl="0"/>
            <a:r>
              <a:rPr lang="en-US" dirty="0"/>
              <a:t>Click </a:t>
            </a:r>
            <a:r>
              <a:rPr lang="en-US"/>
              <a:t>to edit</a:t>
            </a:r>
            <a:endParaRPr lang="en-US" dirty="0"/>
          </a:p>
        </p:txBody>
      </p:sp>
      <p:sp>
        <p:nvSpPr>
          <p:cNvPr id="22" name="Text Placeholder 14"/>
          <p:cNvSpPr>
            <a:spLocks noGrp="1"/>
          </p:cNvSpPr>
          <p:nvPr>
            <p:ph type="body" sz="quarter" idx="24"/>
          </p:nvPr>
        </p:nvSpPr>
        <p:spPr>
          <a:xfrm>
            <a:off x="7437120" y="2505456"/>
            <a:ext cx="4230624" cy="1088136"/>
          </a:xfrm>
        </p:spPr>
        <p:txBody>
          <a:bodyPr/>
          <a:lstStyle>
            <a:lvl1pPr>
              <a:buNone/>
              <a:defRPr/>
            </a:lvl1pPr>
          </a:lstStyle>
          <a:p>
            <a:pPr lvl="0"/>
            <a:r>
              <a:rPr lang="en-US" dirty="0"/>
              <a:t>Click to edit</a:t>
            </a:r>
          </a:p>
        </p:txBody>
      </p:sp>
      <p:sp>
        <p:nvSpPr>
          <p:cNvPr id="23" name="Text Placeholder 14"/>
          <p:cNvSpPr>
            <a:spLocks noGrp="1"/>
          </p:cNvSpPr>
          <p:nvPr>
            <p:ph type="body" sz="quarter" idx="25"/>
          </p:nvPr>
        </p:nvSpPr>
        <p:spPr>
          <a:xfrm>
            <a:off x="7437120" y="3858768"/>
            <a:ext cx="4230624" cy="1088136"/>
          </a:xfrm>
        </p:spPr>
        <p:txBody>
          <a:bodyPr/>
          <a:lstStyle>
            <a:lvl1pPr>
              <a:buNone/>
              <a:defRPr/>
            </a:lvl1pPr>
          </a:lstStyle>
          <a:p>
            <a:pPr lvl="0"/>
            <a:r>
              <a:rPr lang="en-US" dirty="0"/>
              <a:t>Click to edit</a:t>
            </a:r>
          </a:p>
        </p:txBody>
      </p:sp>
    </p:spTree>
    <p:extLst>
      <p:ext uri="{BB962C8B-B14F-4D97-AF65-F5344CB8AC3E}">
        <p14:creationId xmlns:p14="http://schemas.microsoft.com/office/powerpoint/2010/main" val="324019651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Major Points_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5" name="Text Placeholder 14"/>
          <p:cNvSpPr>
            <a:spLocks noGrp="1"/>
          </p:cNvSpPr>
          <p:nvPr>
            <p:ph type="body" sz="quarter" idx="19"/>
          </p:nvPr>
        </p:nvSpPr>
        <p:spPr>
          <a:xfrm>
            <a:off x="2755392" y="1152144"/>
            <a:ext cx="4230624" cy="1088136"/>
          </a:xfrm>
        </p:spPr>
        <p:txBody>
          <a:bodyPr/>
          <a:lstStyle>
            <a:lvl1pPr>
              <a:buNone/>
              <a:defRPr/>
            </a:lvl1pPr>
          </a:lstStyle>
          <a:p>
            <a:pPr lvl="0"/>
            <a:r>
              <a:rPr lang="en-US" dirty="0"/>
              <a:t>Click to edit</a:t>
            </a:r>
          </a:p>
        </p:txBody>
      </p:sp>
      <p:sp>
        <p:nvSpPr>
          <p:cNvPr id="16" name="Text Placeholder 14"/>
          <p:cNvSpPr>
            <a:spLocks noGrp="1"/>
          </p:cNvSpPr>
          <p:nvPr>
            <p:ph type="body" sz="quarter" idx="20"/>
          </p:nvPr>
        </p:nvSpPr>
        <p:spPr>
          <a:xfrm>
            <a:off x="2755392" y="2505456"/>
            <a:ext cx="4230624" cy="1088136"/>
          </a:xfrm>
        </p:spPr>
        <p:txBody>
          <a:bodyPr/>
          <a:lstStyle>
            <a:lvl1pPr>
              <a:buNone/>
              <a:defRPr/>
            </a:lvl1pPr>
          </a:lstStyle>
          <a:p>
            <a:pPr lvl="0"/>
            <a:r>
              <a:rPr lang="en-US" dirty="0"/>
              <a:t>Click to edit</a:t>
            </a:r>
          </a:p>
        </p:txBody>
      </p:sp>
      <p:sp>
        <p:nvSpPr>
          <p:cNvPr id="21" name="Text Placeholder 14"/>
          <p:cNvSpPr>
            <a:spLocks noGrp="1"/>
          </p:cNvSpPr>
          <p:nvPr>
            <p:ph type="body" sz="quarter" idx="23"/>
          </p:nvPr>
        </p:nvSpPr>
        <p:spPr>
          <a:xfrm>
            <a:off x="7437120" y="1152144"/>
            <a:ext cx="4230624" cy="1088136"/>
          </a:xfrm>
        </p:spPr>
        <p:txBody>
          <a:bodyPr/>
          <a:lstStyle>
            <a:lvl1pPr>
              <a:buNone/>
              <a:defRPr/>
            </a:lvl1pPr>
          </a:lstStyle>
          <a:p>
            <a:pPr lvl="0"/>
            <a:r>
              <a:rPr lang="en-US" dirty="0"/>
              <a:t>Click </a:t>
            </a:r>
            <a:r>
              <a:rPr lang="en-US"/>
              <a:t>to edit</a:t>
            </a:r>
            <a:endParaRPr lang="en-US" dirty="0"/>
          </a:p>
        </p:txBody>
      </p:sp>
      <p:sp>
        <p:nvSpPr>
          <p:cNvPr id="22" name="Text Placeholder 14"/>
          <p:cNvSpPr>
            <a:spLocks noGrp="1"/>
          </p:cNvSpPr>
          <p:nvPr>
            <p:ph type="body" sz="quarter" idx="24"/>
          </p:nvPr>
        </p:nvSpPr>
        <p:spPr>
          <a:xfrm>
            <a:off x="7437120" y="2505456"/>
            <a:ext cx="4230624" cy="1088136"/>
          </a:xfrm>
        </p:spPr>
        <p:txBody>
          <a:bodyPr/>
          <a:lstStyle>
            <a:lvl1pPr>
              <a:buNone/>
              <a:defRPr/>
            </a:lvl1pPr>
          </a:lstStyle>
          <a:p>
            <a:pPr lvl="0"/>
            <a:r>
              <a:rPr lang="en-US" dirty="0"/>
              <a:t>Click to edit</a:t>
            </a:r>
          </a:p>
        </p:txBody>
      </p:sp>
    </p:spTree>
    <p:extLst>
      <p:ext uri="{BB962C8B-B14F-4D97-AF65-F5344CB8AC3E}">
        <p14:creationId xmlns:p14="http://schemas.microsoft.com/office/powerpoint/2010/main" val="313830642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_Major Points_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5" name="Text Placeholder 14"/>
          <p:cNvSpPr>
            <a:spLocks noGrp="1"/>
          </p:cNvSpPr>
          <p:nvPr>
            <p:ph type="body" sz="quarter" idx="19"/>
          </p:nvPr>
        </p:nvSpPr>
        <p:spPr>
          <a:xfrm>
            <a:off x="2755392" y="1152144"/>
            <a:ext cx="4230624" cy="1088136"/>
          </a:xfrm>
        </p:spPr>
        <p:txBody>
          <a:bodyPr/>
          <a:lstStyle>
            <a:lvl1pPr>
              <a:buNone/>
              <a:defRPr/>
            </a:lvl1pPr>
          </a:lstStyle>
          <a:p>
            <a:pPr lvl="0"/>
            <a:r>
              <a:rPr lang="en-US" dirty="0"/>
              <a:t>Click to edit</a:t>
            </a:r>
          </a:p>
        </p:txBody>
      </p:sp>
      <p:sp>
        <p:nvSpPr>
          <p:cNvPr id="21" name="Text Placeholder 14"/>
          <p:cNvSpPr>
            <a:spLocks noGrp="1"/>
          </p:cNvSpPr>
          <p:nvPr>
            <p:ph type="body" sz="quarter" idx="23"/>
          </p:nvPr>
        </p:nvSpPr>
        <p:spPr>
          <a:xfrm>
            <a:off x="7437120" y="1152144"/>
            <a:ext cx="4230624" cy="1088136"/>
          </a:xfrm>
        </p:spPr>
        <p:txBody>
          <a:bodyPr/>
          <a:lstStyle>
            <a:lvl1pPr>
              <a:buNone/>
              <a:defRPr/>
            </a:lvl1pPr>
          </a:lstStyle>
          <a:p>
            <a:pPr lvl="0"/>
            <a:r>
              <a:rPr lang="en-US" dirty="0"/>
              <a:t>Click </a:t>
            </a:r>
            <a:r>
              <a:rPr lang="en-US"/>
              <a:t>to edit</a:t>
            </a:r>
            <a:endParaRPr lang="en-US" dirty="0"/>
          </a:p>
        </p:txBody>
      </p:sp>
    </p:spTree>
    <p:extLst>
      <p:ext uri="{BB962C8B-B14F-4D97-AF65-F5344CB8AC3E}">
        <p14:creationId xmlns:p14="http://schemas.microsoft.com/office/powerpoint/2010/main" val="298107056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7_Major Points-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5" name="Text Placeholder 14"/>
          <p:cNvSpPr>
            <a:spLocks noGrp="1"/>
          </p:cNvSpPr>
          <p:nvPr>
            <p:ph type="body" sz="quarter" idx="19"/>
          </p:nvPr>
        </p:nvSpPr>
        <p:spPr>
          <a:xfrm>
            <a:off x="2727037" y="1144470"/>
            <a:ext cx="8912352" cy="1088136"/>
          </a:xfrm>
        </p:spPr>
        <p:txBody>
          <a:bodyPr/>
          <a:lstStyle>
            <a:lvl1pPr>
              <a:buNone/>
              <a:defRPr/>
            </a:lvl1pPr>
          </a:lstStyle>
          <a:p>
            <a:pPr lvl="0"/>
            <a:r>
              <a:rPr lang="en-US" dirty="0"/>
              <a:t>Click to edit</a:t>
            </a:r>
          </a:p>
        </p:txBody>
      </p:sp>
      <p:sp>
        <p:nvSpPr>
          <p:cNvPr id="16" name="Text Placeholder 14"/>
          <p:cNvSpPr>
            <a:spLocks noGrp="1"/>
          </p:cNvSpPr>
          <p:nvPr>
            <p:ph type="body" sz="quarter" idx="20"/>
          </p:nvPr>
        </p:nvSpPr>
        <p:spPr>
          <a:xfrm>
            <a:off x="2727037" y="2479494"/>
            <a:ext cx="8912352" cy="1088136"/>
          </a:xfrm>
        </p:spPr>
        <p:txBody>
          <a:bodyPr/>
          <a:lstStyle>
            <a:lvl1pPr>
              <a:buNone/>
              <a:defRPr/>
            </a:lvl1pPr>
          </a:lstStyle>
          <a:p>
            <a:pPr lvl="0"/>
            <a:r>
              <a:rPr lang="en-US" dirty="0"/>
              <a:t>Click to edit</a:t>
            </a:r>
          </a:p>
        </p:txBody>
      </p:sp>
    </p:spTree>
    <p:extLst>
      <p:ext uri="{BB962C8B-B14F-4D97-AF65-F5344CB8AC3E}">
        <p14:creationId xmlns:p14="http://schemas.microsoft.com/office/powerpoint/2010/main" val="321389702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_Major Points-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5" name="Text Placeholder 14"/>
          <p:cNvSpPr>
            <a:spLocks noGrp="1"/>
          </p:cNvSpPr>
          <p:nvPr>
            <p:ph type="body" sz="quarter" idx="19"/>
          </p:nvPr>
        </p:nvSpPr>
        <p:spPr>
          <a:xfrm>
            <a:off x="2727037" y="1144470"/>
            <a:ext cx="8912352" cy="1088136"/>
          </a:xfrm>
        </p:spPr>
        <p:txBody>
          <a:bodyPr/>
          <a:lstStyle>
            <a:lvl1pPr>
              <a:buNone/>
              <a:defRPr/>
            </a:lvl1pPr>
          </a:lstStyle>
          <a:p>
            <a:pPr lvl="0"/>
            <a:r>
              <a:rPr lang="en-US" dirty="0"/>
              <a:t>Click to edit</a:t>
            </a:r>
          </a:p>
        </p:txBody>
      </p:sp>
      <p:sp>
        <p:nvSpPr>
          <p:cNvPr id="16" name="Text Placeholder 14"/>
          <p:cNvSpPr>
            <a:spLocks noGrp="1"/>
          </p:cNvSpPr>
          <p:nvPr>
            <p:ph type="body" sz="quarter" idx="20"/>
          </p:nvPr>
        </p:nvSpPr>
        <p:spPr>
          <a:xfrm>
            <a:off x="2727037" y="2479494"/>
            <a:ext cx="8912352" cy="1088136"/>
          </a:xfrm>
        </p:spPr>
        <p:txBody>
          <a:bodyPr/>
          <a:lstStyle>
            <a:lvl1pPr>
              <a:buNone/>
              <a:defRPr/>
            </a:lvl1pPr>
          </a:lstStyle>
          <a:p>
            <a:pPr lvl="0"/>
            <a:r>
              <a:rPr lang="en-US" dirty="0"/>
              <a:t>Click to edit</a:t>
            </a:r>
          </a:p>
        </p:txBody>
      </p:sp>
      <p:sp>
        <p:nvSpPr>
          <p:cNvPr id="5" name="Text Placeholder 14"/>
          <p:cNvSpPr>
            <a:spLocks noGrp="1"/>
          </p:cNvSpPr>
          <p:nvPr>
            <p:ph type="body" sz="quarter" idx="21"/>
          </p:nvPr>
        </p:nvSpPr>
        <p:spPr>
          <a:xfrm>
            <a:off x="2727037" y="3814518"/>
            <a:ext cx="8912352" cy="1088136"/>
          </a:xfrm>
        </p:spPr>
        <p:txBody>
          <a:bodyPr/>
          <a:lstStyle>
            <a:lvl1pPr>
              <a:buNone/>
              <a:defRPr/>
            </a:lvl1pPr>
          </a:lstStyle>
          <a:p>
            <a:pPr lvl="0"/>
            <a:r>
              <a:rPr lang="en-US" dirty="0"/>
              <a:t>Click to edit</a:t>
            </a:r>
          </a:p>
        </p:txBody>
      </p:sp>
    </p:spTree>
    <p:extLst>
      <p:ext uri="{BB962C8B-B14F-4D97-AF65-F5344CB8AC3E}">
        <p14:creationId xmlns:p14="http://schemas.microsoft.com/office/powerpoint/2010/main" val="343834849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_Major Points-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5" name="Text Placeholder 14"/>
          <p:cNvSpPr>
            <a:spLocks noGrp="1"/>
          </p:cNvSpPr>
          <p:nvPr>
            <p:ph type="body" sz="quarter" idx="19"/>
          </p:nvPr>
        </p:nvSpPr>
        <p:spPr>
          <a:xfrm>
            <a:off x="2727037" y="1144470"/>
            <a:ext cx="8912352" cy="1088136"/>
          </a:xfrm>
        </p:spPr>
        <p:txBody>
          <a:bodyPr/>
          <a:lstStyle>
            <a:lvl1pPr>
              <a:buNone/>
              <a:defRPr/>
            </a:lvl1pPr>
          </a:lstStyle>
          <a:p>
            <a:pPr lvl="0"/>
            <a:r>
              <a:rPr lang="en-US" dirty="0"/>
              <a:t>Click to edit</a:t>
            </a:r>
          </a:p>
        </p:txBody>
      </p:sp>
      <p:sp>
        <p:nvSpPr>
          <p:cNvPr id="16" name="Text Placeholder 14"/>
          <p:cNvSpPr>
            <a:spLocks noGrp="1"/>
          </p:cNvSpPr>
          <p:nvPr>
            <p:ph type="body" sz="quarter" idx="20"/>
          </p:nvPr>
        </p:nvSpPr>
        <p:spPr>
          <a:xfrm>
            <a:off x="2727037" y="2479494"/>
            <a:ext cx="8912352" cy="1088136"/>
          </a:xfrm>
        </p:spPr>
        <p:txBody>
          <a:bodyPr/>
          <a:lstStyle>
            <a:lvl1pPr>
              <a:buNone/>
              <a:defRPr/>
            </a:lvl1pPr>
          </a:lstStyle>
          <a:p>
            <a:pPr lvl="0"/>
            <a:r>
              <a:rPr lang="en-US" dirty="0"/>
              <a:t>Click to edit</a:t>
            </a:r>
          </a:p>
        </p:txBody>
      </p:sp>
      <p:sp>
        <p:nvSpPr>
          <p:cNvPr id="5" name="Text Placeholder 14"/>
          <p:cNvSpPr>
            <a:spLocks noGrp="1"/>
          </p:cNvSpPr>
          <p:nvPr>
            <p:ph type="body" sz="quarter" idx="21"/>
          </p:nvPr>
        </p:nvSpPr>
        <p:spPr>
          <a:xfrm>
            <a:off x="2727037" y="3814518"/>
            <a:ext cx="8912352" cy="1088136"/>
          </a:xfrm>
        </p:spPr>
        <p:txBody>
          <a:bodyPr/>
          <a:lstStyle>
            <a:lvl1pPr>
              <a:buNone/>
              <a:defRPr/>
            </a:lvl1pPr>
          </a:lstStyle>
          <a:p>
            <a:pPr lvl="0"/>
            <a:r>
              <a:rPr lang="en-US" dirty="0"/>
              <a:t>Click to edit</a:t>
            </a:r>
          </a:p>
        </p:txBody>
      </p:sp>
      <p:sp>
        <p:nvSpPr>
          <p:cNvPr id="6" name="Text Placeholder 14"/>
          <p:cNvSpPr>
            <a:spLocks noGrp="1"/>
          </p:cNvSpPr>
          <p:nvPr>
            <p:ph type="body" sz="quarter" idx="22"/>
          </p:nvPr>
        </p:nvSpPr>
        <p:spPr>
          <a:xfrm>
            <a:off x="2731763" y="5158686"/>
            <a:ext cx="8912352" cy="1088136"/>
          </a:xfrm>
        </p:spPr>
        <p:txBody>
          <a:bodyPr/>
          <a:lstStyle>
            <a:lvl1pPr>
              <a:buNone/>
              <a:defRPr/>
            </a:lvl1pPr>
          </a:lstStyle>
          <a:p>
            <a:pPr lvl="0"/>
            <a:r>
              <a:rPr lang="en-US" dirty="0"/>
              <a:t>Click to edit</a:t>
            </a:r>
          </a:p>
        </p:txBody>
      </p:sp>
    </p:spTree>
    <p:extLst>
      <p:ext uri="{BB962C8B-B14F-4D97-AF65-F5344CB8AC3E}">
        <p14:creationId xmlns:p14="http://schemas.microsoft.com/office/powerpoint/2010/main" val="402348829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Basic Text">
    <p:spTree>
      <p:nvGrpSpPr>
        <p:cNvPr id="1" name=""/>
        <p:cNvGrpSpPr/>
        <p:nvPr/>
      </p:nvGrpSpPr>
      <p:grpSpPr>
        <a:xfrm>
          <a:off x="0" y="0"/>
          <a:ext cx="0" cy="0"/>
          <a:chOff x="0" y="0"/>
          <a:chExt cx="0" cy="0"/>
        </a:xfrm>
      </p:grpSpPr>
      <p:sp>
        <p:nvSpPr>
          <p:cNvPr id="3" name="Text Placeholder 4"/>
          <p:cNvSpPr>
            <a:spLocks noGrp="1"/>
          </p:cNvSpPr>
          <p:nvPr>
            <p:ph type="body" sz="quarter" idx="10"/>
          </p:nvPr>
        </p:nvSpPr>
        <p:spPr>
          <a:xfrm>
            <a:off x="533400" y="1155700"/>
            <a:ext cx="11127317" cy="228396"/>
          </a:xfrm>
        </p:spPr>
        <p:txBody>
          <a:bodyPr wrap="square">
            <a:spAutoFit/>
          </a:bodyPr>
          <a:lstStyle>
            <a:lvl1pPr>
              <a:defRPr sz="1400"/>
            </a:lvl1pPr>
          </a:lstStyle>
          <a:p>
            <a:pPr lvl="0"/>
            <a:r>
              <a:rPr lang="en-US" dirty="0"/>
              <a:t>Click to edit Master text styles</a:t>
            </a:r>
          </a:p>
        </p:txBody>
      </p:sp>
      <p:sp>
        <p:nvSpPr>
          <p:cNvPr id="4" name="Title 1"/>
          <p:cNvSpPr>
            <a:spLocks noGrp="1"/>
          </p:cNvSpPr>
          <p:nvPr>
            <p:ph type="title"/>
          </p:nvPr>
        </p:nvSpPr>
        <p:spPr>
          <a:xfrm>
            <a:off x="533400" y="496379"/>
            <a:ext cx="11116733" cy="260969"/>
          </a:xfrm>
        </p:spPr>
        <p:txBody>
          <a:bodyPr/>
          <a:lstStyle/>
          <a:p>
            <a:r>
              <a:rPr lang="en-US"/>
              <a:t>Click to edit Master title style</a:t>
            </a:r>
          </a:p>
        </p:txBody>
      </p:sp>
      <p:sp>
        <p:nvSpPr>
          <p:cNvPr id="5" name="Line 35"/>
          <p:cNvSpPr>
            <a:spLocks noChangeShapeType="1"/>
          </p:cNvSpPr>
          <p:nvPr userDrawn="1"/>
        </p:nvSpPr>
        <p:spPr bwMode="gray">
          <a:xfrm>
            <a:off x="522817" y="806450"/>
            <a:ext cx="11140016" cy="0"/>
          </a:xfrm>
          <a:prstGeom prst="line">
            <a:avLst/>
          </a:prstGeom>
          <a:noFill/>
          <a:ln w="25400">
            <a:solidFill>
              <a:schemeClr val="tx2"/>
            </a:solidFill>
            <a:round/>
            <a:headEnd/>
            <a:tailEnd/>
          </a:ln>
        </p:spPr>
        <p:txBody>
          <a:bodyPr wrap="none" anchor="ctr"/>
          <a:lstStyle/>
          <a:p>
            <a:pPr fontAlgn="base">
              <a:spcBef>
                <a:spcPct val="0"/>
              </a:spcBef>
              <a:spcAft>
                <a:spcPct val="0"/>
              </a:spcAft>
            </a:pPr>
            <a:endParaRPr lang="en-US" sz="1800" dirty="0">
              <a:solidFill>
                <a:prstClr val="black"/>
              </a:solidFill>
              <a:cs typeface="Arial" pitchFamily="34" charset="0"/>
            </a:endParaRPr>
          </a:p>
        </p:txBody>
      </p:sp>
    </p:spTree>
    <p:extLst>
      <p:ext uri="{BB962C8B-B14F-4D97-AF65-F5344CB8AC3E}">
        <p14:creationId xmlns:p14="http://schemas.microsoft.com/office/powerpoint/2010/main" val="63294947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Tabl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6448" y="1152144"/>
            <a:ext cx="11119104" cy="868680"/>
          </a:xfrm>
        </p:spPr>
        <p:txBody>
          <a:bodyPr/>
          <a:lstStyle>
            <a:lvl1pPr marL="0" indent="0">
              <a:spcBef>
                <a:spcPts val="0"/>
              </a:spcBef>
              <a:buNone/>
              <a:defRPr sz="1400" b="0">
                <a:latin typeface="Arial" pitchFamily="34" charset="0"/>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 name="Title 1"/>
          <p:cNvSpPr>
            <a:spLocks noGrp="1"/>
          </p:cNvSpPr>
          <p:nvPr>
            <p:ph type="title"/>
          </p:nvPr>
        </p:nvSpPr>
        <p:spPr>
          <a:xfrm>
            <a:off x="536448" y="450997"/>
            <a:ext cx="11119104" cy="326243"/>
          </a:xfrm>
          <a:prstGeom prst="rect">
            <a:avLst/>
          </a:prstGeom>
        </p:spPr>
        <p:txBody>
          <a:bodyPr/>
          <a:lstStyle>
            <a:lvl1pPr>
              <a:defRPr sz="2000"/>
            </a:lvl1pPr>
          </a:lstStyle>
          <a:p>
            <a:r>
              <a:rPr lang="en-US"/>
              <a:t>Click to edit Master title style</a:t>
            </a:r>
            <a:endParaRPr lang="en-US" dirty="0"/>
          </a:p>
        </p:txBody>
      </p:sp>
      <p:sp>
        <p:nvSpPr>
          <p:cNvPr id="7" name="Table Placeholder 6"/>
          <p:cNvSpPr>
            <a:spLocks noGrp="1"/>
          </p:cNvSpPr>
          <p:nvPr>
            <p:ph type="tbl" sz="quarter" idx="10"/>
          </p:nvPr>
        </p:nvSpPr>
        <p:spPr>
          <a:xfrm>
            <a:off x="536448" y="2176272"/>
            <a:ext cx="11119104" cy="4050792"/>
          </a:xfrm>
        </p:spPr>
        <p:txBody>
          <a:bodyPr/>
          <a:lstStyle/>
          <a:p>
            <a:pPr lvl="0"/>
            <a:r>
              <a:rPr lang="en-US" noProof="0" dirty="0"/>
              <a:t>Click icon to add table</a:t>
            </a:r>
          </a:p>
        </p:txBody>
      </p:sp>
    </p:spTree>
    <p:extLst>
      <p:ext uri="{BB962C8B-B14F-4D97-AF65-F5344CB8AC3E}">
        <p14:creationId xmlns:p14="http://schemas.microsoft.com/office/powerpoint/2010/main" val="2957506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ntents">
    <p:spTree>
      <p:nvGrpSpPr>
        <p:cNvPr id="1" name=""/>
        <p:cNvGrpSpPr/>
        <p:nvPr/>
      </p:nvGrpSpPr>
      <p:grpSpPr>
        <a:xfrm>
          <a:off x="0" y="0"/>
          <a:ext cx="0" cy="0"/>
          <a:chOff x="0" y="0"/>
          <a:chExt cx="0" cy="0"/>
        </a:xfrm>
      </p:grpSpPr>
      <p:sp>
        <p:nvSpPr>
          <p:cNvPr id="4" name="Line 35"/>
          <p:cNvSpPr>
            <a:spLocks noChangeShapeType="1"/>
          </p:cNvSpPr>
          <p:nvPr userDrawn="1"/>
        </p:nvSpPr>
        <p:spPr bwMode="gray">
          <a:xfrm>
            <a:off x="522817" y="806450"/>
            <a:ext cx="11140016" cy="0"/>
          </a:xfrm>
          <a:prstGeom prst="line">
            <a:avLst/>
          </a:prstGeom>
          <a:noFill/>
          <a:ln w="19050">
            <a:solidFill>
              <a:schemeClr val="accent1"/>
            </a:solidFill>
            <a:round/>
            <a:headEnd/>
            <a:tailEnd/>
          </a:ln>
          <a:effectLst/>
        </p:spPr>
        <p:txBody>
          <a:bodyPr wrap="none" anchor="ctr"/>
          <a:lstStyle/>
          <a:p>
            <a:pPr eaLnBrk="0" fontAlgn="base" hangingPunct="0">
              <a:lnSpc>
                <a:spcPct val="106000"/>
              </a:lnSpc>
              <a:spcBef>
                <a:spcPct val="50000"/>
              </a:spcBef>
              <a:spcAft>
                <a:spcPct val="0"/>
              </a:spcAft>
              <a:buSzPct val="100000"/>
              <a:buFont typeface="Wingdings 2" pitchFamily="18" charset="2"/>
              <a:buNone/>
              <a:defRPr/>
            </a:pPr>
            <a:endParaRPr lang="en-US" sz="1100" dirty="0">
              <a:solidFill>
                <a:prstClr val="black"/>
              </a:solidFill>
              <a:cs typeface="Arial" charset="0"/>
            </a:endParaRPr>
          </a:p>
        </p:txBody>
      </p:sp>
      <p:sp>
        <p:nvSpPr>
          <p:cNvPr id="2" name="Title 1"/>
          <p:cNvSpPr>
            <a:spLocks noGrp="1"/>
          </p:cNvSpPr>
          <p:nvPr>
            <p:ph type="title"/>
          </p:nvPr>
        </p:nvSpPr>
        <p:spPr>
          <a:xfrm>
            <a:off x="524257" y="514351"/>
            <a:ext cx="11127316" cy="258763"/>
          </a:xfrm>
        </p:spPr>
        <p:txBody>
          <a:bodyPr/>
          <a:lstStyle/>
          <a:p>
            <a:r>
              <a:rPr lang="en-US" dirty="0"/>
              <a:t>Click to edit Master title style</a:t>
            </a:r>
          </a:p>
        </p:txBody>
      </p:sp>
      <p:sp>
        <p:nvSpPr>
          <p:cNvPr id="9" name="Text Placeholder 13"/>
          <p:cNvSpPr>
            <a:spLocks noGrp="1"/>
          </p:cNvSpPr>
          <p:nvPr>
            <p:ph type="body" sz="quarter" idx="10"/>
          </p:nvPr>
        </p:nvSpPr>
        <p:spPr>
          <a:xfrm>
            <a:off x="524256" y="1152144"/>
            <a:ext cx="5352288" cy="5138928"/>
          </a:xfrm>
        </p:spPr>
        <p:txBody>
          <a:bodyPr/>
          <a:lstStyle>
            <a:lvl1pPr>
              <a:buFont typeface="Arial" pitchFamily="34" charset="0"/>
              <a:buNone/>
              <a:defRPr/>
            </a:lvl1pPr>
            <a:lvl2pPr>
              <a:defRPr/>
            </a:lvl2pPr>
            <a:lvl3pPr>
              <a:buNone/>
              <a:defRPr/>
            </a:lvl3pPr>
            <a:lvl4pPr>
              <a:defRPr/>
            </a:lvl4pPr>
          </a:lstStyle>
          <a:p>
            <a:pPr lvl="0"/>
            <a:r>
              <a:rPr lang="en-US" dirty="0"/>
              <a:t>Click to edit</a:t>
            </a:r>
          </a:p>
          <a:p>
            <a:pPr lvl="0"/>
            <a:endParaRPr lang="en-US" dirty="0"/>
          </a:p>
        </p:txBody>
      </p:sp>
    </p:spTree>
    <p:extLst>
      <p:ext uri="{BB962C8B-B14F-4D97-AF65-F5344CB8AC3E}">
        <p14:creationId xmlns:p14="http://schemas.microsoft.com/office/powerpoint/2010/main" val="374991278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6371648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2_Major Points">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a:xfrm>
            <a:off x="3547872" y="1155700"/>
            <a:ext cx="8107680" cy="1362456"/>
          </a:xfrm>
        </p:spPr>
        <p:txBody>
          <a:bodyPr/>
          <a:lstStyle>
            <a:lvl1pPr marL="0" indent="0">
              <a:defRPr sz="1400">
                <a:latin typeface="Arial" pitchFamily="34" charset="0"/>
                <a:cs typeface="Arial" pitchFamily="34" charset="0"/>
              </a:defRPr>
            </a:lvl1pPr>
            <a:lvl2pPr>
              <a:defRPr sz="1800">
                <a:latin typeface="Arial" pitchFamily="34" charset="0"/>
                <a:cs typeface="Arial" pitchFamily="34" charset="0"/>
              </a:defRPr>
            </a:lvl2pPr>
            <a:lvl3pPr>
              <a:defRPr sz="1600">
                <a:latin typeface="Arial" pitchFamily="34" charset="0"/>
                <a:cs typeface="Arial" pitchFamily="34" charset="0"/>
              </a:defRPr>
            </a:lvl3pPr>
            <a:lvl4pPr>
              <a:defRPr sz="1600">
                <a:latin typeface="Arial" pitchFamily="34" charset="0"/>
                <a:cs typeface="Arial" pitchFamily="34" charset="0"/>
              </a:defRPr>
            </a:lvl4pPr>
            <a:lvl5pPr>
              <a:buNone/>
              <a:defRPr sz="1600">
                <a:latin typeface="Arial" pitchFamily="34" charset="0"/>
                <a:cs typeface="Arial" pitchFamily="34" charset="0"/>
              </a:defRPr>
            </a:lvl5pPr>
          </a:lstStyle>
          <a:p>
            <a:pPr lvl="0"/>
            <a:r>
              <a:rPr lang="en-US"/>
              <a:t>Click to edit Master text styles</a:t>
            </a:r>
          </a:p>
        </p:txBody>
      </p:sp>
      <p:sp>
        <p:nvSpPr>
          <p:cNvPr id="2" name="Title 1"/>
          <p:cNvSpPr>
            <a:spLocks noGrp="1"/>
          </p:cNvSpPr>
          <p:nvPr>
            <p:ph type="title"/>
          </p:nvPr>
        </p:nvSpPr>
        <p:spPr>
          <a:xfrm>
            <a:off x="536448" y="450997"/>
            <a:ext cx="11119104" cy="326243"/>
          </a:xfrm>
          <a:prstGeom prst="rect">
            <a:avLst/>
          </a:prstGeom>
        </p:spPr>
        <p:txBody>
          <a:bodyPr/>
          <a:lstStyle>
            <a:lvl1pPr>
              <a:defRPr sz="2000"/>
            </a:lvl1pPr>
          </a:lstStyle>
          <a:p>
            <a:r>
              <a:rPr lang="en-US"/>
              <a:t>Click to edit Master title style</a:t>
            </a:r>
            <a:endParaRPr lang="en-US" dirty="0"/>
          </a:p>
        </p:txBody>
      </p:sp>
      <p:sp>
        <p:nvSpPr>
          <p:cNvPr id="6" name="Text Placeholder 10"/>
          <p:cNvSpPr>
            <a:spLocks noGrp="1"/>
          </p:cNvSpPr>
          <p:nvPr>
            <p:ph type="body" sz="quarter" idx="14"/>
          </p:nvPr>
        </p:nvSpPr>
        <p:spPr>
          <a:xfrm>
            <a:off x="3542453" y="2898648"/>
            <a:ext cx="8107680" cy="1362456"/>
          </a:xfrm>
        </p:spPr>
        <p:txBody>
          <a:bodyPr/>
          <a:lstStyle>
            <a:lvl1pPr marL="0" indent="0">
              <a:defRPr sz="1400">
                <a:latin typeface="Arial" pitchFamily="34" charset="0"/>
                <a:cs typeface="Arial" pitchFamily="34" charset="0"/>
              </a:defRPr>
            </a:lvl1pPr>
            <a:lvl2pPr>
              <a:defRPr sz="1800">
                <a:latin typeface="Arial" pitchFamily="34" charset="0"/>
                <a:cs typeface="Arial" pitchFamily="34" charset="0"/>
              </a:defRPr>
            </a:lvl2pPr>
            <a:lvl3pPr>
              <a:defRPr sz="1600">
                <a:latin typeface="Arial" pitchFamily="34" charset="0"/>
                <a:cs typeface="Arial" pitchFamily="34" charset="0"/>
              </a:defRPr>
            </a:lvl3pPr>
            <a:lvl4pPr>
              <a:defRPr sz="1600">
                <a:latin typeface="Arial" pitchFamily="34" charset="0"/>
                <a:cs typeface="Arial" pitchFamily="34" charset="0"/>
              </a:defRPr>
            </a:lvl4pPr>
            <a:lvl5pPr>
              <a:buNone/>
              <a:defRPr sz="1600">
                <a:latin typeface="Arial" pitchFamily="34" charset="0"/>
                <a:cs typeface="Arial" pitchFamily="34" charset="0"/>
              </a:defRPr>
            </a:lvl5pPr>
          </a:lstStyle>
          <a:p>
            <a:pPr lvl="0"/>
            <a:r>
              <a:rPr lang="en-US"/>
              <a:t>Click to edit Master text styles</a:t>
            </a:r>
          </a:p>
        </p:txBody>
      </p:sp>
      <p:sp>
        <p:nvSpPr>
          <p:cNvPr id="7" name="Text Placeholder 10"/>
          <p:cNvSpPr>
            <a:spLocks noGrp="1"/>
          </p:cNvSpPr>
          <p:nvPr>
            <p:ph type="body" sz="quarter" idx="15"/>
          </p:nvPr>
        </p:nvSpPr>
        <p:spPr>
          <a:xfrm>
            <a:off x="3542453" y="4645152"/>
            <a:ext cx="8107680" cy="1362456"/>
          </a:xfrm>
        </p:spPr>
        <p:txBody>
          <a:bodyPr/>
          <a:lstStyle>
            <a:lvl1pPr marL="0" indent="0">
              <a:defRPr sz="1400">
                <a:latin typeface="Arial" pitchFamily="34" charset="0"/>
                <a:cs typeface="Arial" pitchFamily="34" charset="0"/>
              </a:defRPr>
            </a:lvl1pPr>
            <a:lvl2pPr>
              <a:defRPr sz="1800">
                <a:latin typeface="Arial" pitchFamily="34" charset="0"/>
                <a:cs typeface="Arial" pitchFamily="34" charset="0"/>
              </a:defRPr>
            </a:lvl2pPr>
            <a:lvl3pPr>
              <a:defRPr sz="1600">
                <a:latin typeface="Arial" pitchFamily="34" charset="0"/>
                <a:cs typeface="Arial" pitchFamily="34" charset="0"/>
              </a:defRPr>
            </a:lvl3pPr>
            <a:lvl4pPr>
              <a:defRPr sz="1600">
                <a:latin typeface="Arial" pitchFamily="34" charset="0"/>
                <a:cs typeface="Arial" pitchFamily="34" charset="0"/>
              </a:defRPr>
            </a:lvl4pPr>
            <a:lvl5pPr>
              <a:buNone/>
              <a:defRPr sz="1600">
                <a:latin typeface="Arial" pitchFamily="34" charset="0"/>
                <a:cs typeface="Arial" pitchFamily="34" charset="0"/>
              </a:defRPr>
            </a:lvl5pPr>
          </a:lstStyle>
          <a:p>
            <a:pPr lvl="0"/>
            <a:r>
              <a:rPr lang="en-US"/>
              <a:t>Click to edit Master text styles</a:t>
            </a:r>
          </a:p>
        </p:txBody>
      </p:sp>
    </p:spTree>
    <p:extLst>
      <p:ext uri="{BB962C8B-B14F-4D97-AF65-F5344CB8AC3E}">
        <p14:creationId xmlns:p14="http://schemas.microsoft.com/office/powerpoint/2010/main" val="46461826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3700739" name="MSTSHP_03"/>
          <p:cNvSpPr>
            <a:spLocks noGrp="1" noChangeArrowheads="1"/>
          </p:cNvSpPr>
          <p:nvPr>
            <p:ph type="ctrTitle" sz="quarter"/>
          </p:nvPr>
        </p:nvSpPr>
        <p:spPr bwMode="auto">
          <a:xfrm>
            <a:off x="1189567" y="2695576"/>
            <a:ext cx="8775700" cy="549275"/>
          </a:xfrm>
          <a:ln algn="ctr"/>
        </p:spPr>
        <p:txBody>
          <a:bodyPr/>
          <a:lstStyle>
            <a:lvl1pPr>
              <a:lnSpc>
                <a:spcPts val="4000"/>
              </a:lnSpc>
              <a:spcBef>
                <a:spcPct val="100000"/>
              </a:spcBef>
              <a:buClr>
                <a:schemeClr val="tx2"/>
              </a:buClr>
              <a:buSzPct val="85000"/>
              <a:buFont typeface="Wingdings" pitchFamily="2" charset="2"/>
              <a:buNone/>
              <a:defRPr/>
            </a:lvl1pPr>
          </a:lstStyle>
          <a:p>
            <a:r>
              <a:rPr lang="en-US"/>
              <a:t>Click to edit Master title style</a:t>
            </a:r>
            <a:endParaRPr lang="en-US" dirty="0"/>
          </a:p>
        </p:txBody>
      </p:sp>
      <p:sp>
        <p:nvSpPr>
          <p:cNvPr id="3700740" name="MSTSHP_04"/>
          <p:cNvSpPr>
            <a:spLocks noGrp="1" noChangeArrowheads="1"/>
          </p:cNvSpPr>
          <p:nvPr>
            <p:ph type="subTitle" sz="quarter" idx="1"/>
          </p:nvPr>
        </p:nvSpPr>
        <p:spPr bwMode="auto">
          <a:xfrm>
            <a:off x="1189568" y="3516314"/>
            <a:ext cx="8777817" cy="439737"/>
          </a:xfrm>
          <a:ln/>
        </p:spPr>
        <p:txBody>
          <a:bodyPr/>
          <a:lstStyle>
            <a:lvl1pPr>
              <a:lnSpc>
                <a:spcPts val="2800"/>
              </a:lnSpc>
              <a:spcBef>
                <a:spcPct val="15000"/>
              </a:spcBef>
              <a:buClrTx/>
              <a:defRPr sz="1600" b="1"/>
            </a:lvl1pPr>
          </a:lstStyle>
          <a:p>
            <a:r>
              <a:rPr lang="en-US"/>
              <a:t>Click to edit Master subtitle style</a:t>
            </a:r>
            <a:endParaRPr lang="en-US" dirty="0"/>
          </a:p>
        </p:txBody>
      </p:sp>
    </p:spTree>
    <p:extLst>
      <p:ext uri="{BB962C8B-B14F-4D97-AF65-F5344CB8AC3E}">
        <p14:creationId xmlns:p14="http://schemas.microsoft.com/office/powerpoint/2010/main" val="393959135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Box 2"/>
          <p:cNvSpPr txBox="1"/>
          <p:nvPr userDrawn="1"/>
        </p:nvSpPr>
        <p:spPr>
          <a:xfrm>
            <a:off x="10654393" y="6531429"/>
            <a:ext cx="987878" cy="307777"/>
          </a:xfrm>
          <a:prstGeom prst="rect">
            <a:avLst/>
          </a:prstGeom>
          <a:noFill/>
        </p:spPr>
        <p:txBody>
          <a:bodyPr wrap="square" rtlCol="0">
            <a:spAutoFit/>
          </a:bodyPr>
          <a:lstStyle/>
          <a:p>
            <a:r>
              <a:rPr lang="en-US" sz="1400" dirty="0">
                <a:latin typeface="Calibri" panose="020F0502020204030204" pitchFamily="34" charset="0"/>
              </a:rPr>
              <a:t>USDC</a:t>
            </a:r>
          </a:p>
        </p:txBody>
      </p:sp>
    </p:spTree>
    <p:extLst>
      <p:ext uri="{BB962C8B-B14F-4D97-AF65-F5344CB8AC3E}">
        <p14:creationId xmlns:p14="http://schemas.microsoft.com/office/powerpoint/2010/main" val="250841000"/>
      </p:ext>
    </p:extLst>
  </p:cSld>
  <p:clrMapOvr>
    <a:masterClrMapping/>
  </p:clrMapOvr>
  <p:hf sldNum="0" hdr="0" dt="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asic Text">
    <p:spTree>
      <p:nvGrpSpPr>
        <p:cNvPr id="1" name=""/>
        <p:cNvGrpSpPr/>
        <p:nvPr/>
      </p:nvGrpSpPr>
      <p:grpSpPr>
        <a:xfrm>
          <a:off x="0" y="0"/>
          <a:ext cx="0" cy="0"/>
          <a:chOff x="0" y="0"/>
          <a:chExt cx="0" cy="0"/>
        </a:xfrm>
      </p:grpSpPr>
      <p:sp>
        <p:nvSpPr>
          <p:cNvPr id="3" name="Text Placeholder 4"/>
          <p:cNvSpPr>
            <a:spLocks noGrp="1"/>
          </p:cNvSpPr>
          <p:nvPr>
            <p:ph type="body" sz="quarter" idx="10"/>
          </p:nvPr>
        </p:nvSpPr>
        <p:spPr>
          <a:xfrm>
            <a:off x="533400" y="1155700"/>
            <a:ext cx="11116733" cy="5137150"/>
          </a:xfrm>
        </p:spPr>
        <p:txBody>
          <a:bodyPr/>
          <a:lstStyle>
            <a:lvl1pPr>
              <a:defRPr sz="1400"/>
            </a:lvl1pPr>
          </a:lstStyle>
          <a:p>
            <a:pPr lvl="0"/>
            <a:r>
              <a:rPr lang="en-US"/>
              <a:t>Click to edit Master text styles</a:t>
            </a:r>
          </a:p>
        </p:txBody>
      </p:sp>
      <p:sp>
        <p:nvSpPr>
          <p:cNvPr id="4" name="Title 1"/>
          <p:cNvSpPr>
            <a:spLocks noGrp="1"/>
          </p:cNvSpPr>
          <p:nvPr>
            <p:ph type="title"/>
          </p:nvPr>
        </p:nvSpPr>
        <p:spPr>
          <a:xfrm>
            <a:off x="533400" y="407989"/>
            <a:ext cx="11116733" cy="365125"/>
          </a:xfrm>
        </p:spPr>
        <p:txBody>
          <a:bodyPr/>
          <a:lstStyle/>
          <a:p>
            <a:r>
              <a:rPr lang="en-US"/>
              <a:t>Click to edit Master title style</a:t>
            </a:r>
          </a:p>
        </p:txBody>
      </p:sp>
      <p:sp>
        <p:nvSpPr>
          <p:cNvPr id="5" name="TextBox 4"/>
          <p:cNvSpPr txBox="1"/>
          <p:nvPr userDrawn="1"/>
        </p:nvSpPr>
        <p:spPr>
          <a:xfrm>
            <a:off x="10654393" y="6531429"/>
            <a:ext cx="987878" cy="307777"/>
          </a:xfrm>
          <a:prstGeom prst="rect">
            <a:avLst/>
          </a:prstGeom>
          <a:noFill/>
        </p:spPr>
        <p:txBody>
          <a:bodyPr wrap="square" rtlCol="0">
            <a:spAutoFit/>
          </a:bodyPr>
          <a:lstStyle/>
          <a:p>
            <a:r>
              <a:rPr lang="en-US" sz="1400" dirty="0">
                <a:latin typeface="Calibri" panose="020F0502020204030204" pitchFamily="34" charset="0"/>
              </a:rPr>
              <a:t>USDC</a:t>
            </a:r>
          </a:p>
        </p:txBody>
      </p:sp>
    </p:spTree>
    <p:extLst>
      <p:ext uri="{BB962C8B-B14F-4D97-AF65-F5344CB8AC3E}">
        <p14:creationId xmlns:p14="http://schemas.microsoft.com/office/powerpoint/2010/main" val="207236909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TextBox 1"/>
          <p:cNvSpPr txBox="1"/>
          <p:nvPr userDrawn="1"/>
        </p:nvSpPr>
        <p:spPr>
          <a:xfrm>
            <a:off x="10654393" y="6531429"/>
            <a:ext cx="987878" cy="307777"/>
          </a:xfrm>
          <a:prstGeom prst="rect">
            <a:avLst/>
          </a:prstGeom>
          <a:noFill/>
        </p:spPr>
        <p:txBody>
          <a:bodyPr wrap="square" rtlCol="0">
            <a:spAutoFit/>
          </a:bodyPr>
          <a:lstStyle/>
          <a:p>
            <a:r>
              <a:rPr lang="en-US" sz="1400" dirty="0">
                <a:latin typeface="Calibri" panose="020F0502020204030204" pitchFamily="34" charset="0"/>
              </a:rPr>
              <a:t>USDC</a:t>
            </a:r>
          </a:p>
        </p:txBody>
      </p:sp>
    </p:spTree>
    <p:extLst>
      <p:ext uri="{BB962C8B-B14F-4D97-AF65-F5344CB8AC3E}">
        <p14:creationId xmlns:p14="http://schemas.microsoft.com/office/powerpoint/2010/main" val="391487816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33400" y="407989"/>
            <a:ext cx="11116733" cy="365125"/>
          </a:xfrm>
        </p:spPr>
        <p:txBody>
          <a:bodyPr/>
          <a:lstStyle/>
          <a:p>
            <a:r>
              <a:rPr lang="en-US"/>
              <a:t>Click to edit Master title style</a:t>
            </a:r>
          </a:p>
        </p:txBody>
      </p:sp>
      <p:sp>
        <p:nvSpPr>
          <p:cNvPr id="3" name="Table Placeholder 2"/>
          <p:cNvSpPr>
            <a:spLocks noGrp="1"/>
          </p:cNvSpPr>
          <p:nvPr>
            <p:ph type="tbl" idx="1"/>
          </p:nvPr>
        </p:nvSpPr>
        <p:spPr>
          <a:xfrm>
            <a:off x="533400" y="1154113"/>
            <a:ext cx="11116733" cy="5135562"/>
          </a:xfrm>
        </p:spPr>
        <p:txBody>
          <a:bodyPr/>
          <a:lstStyle/>
          <a:p>
            <a:pPr lvl="0"/>
            <a:r>
              <a:rPr lang="en-US" noProof="0" dirty="0"/>
              <a:t>Click icon to add table</a:t>
            </a:r>
          </a:p>
        </p:txBody>
      </p:sp>
      <p:sp>
        <p:nvSpPr>
          <p:cNvPr id="4" name="TextBox 3"/>
          <p:cNvSpPr txBox="1"/>
          <p:nvPr userDrawn="1"/>
        </p:nvSpPr>
        <p:spPr>
          <a:xfrm>
            <a:off x="10654393" y="6531429"/>
            <a:ext cx="987878" cy="307777"/>
          </a:xfrm>
          <a:prstGeom prst="rect">
            <a:avLst/>
          </a:prstGeom>
          <a:noFill/>
        </p:spPr>
        <p:txBody>
          <a:bodyPr wrap="square" rtlCol="0">
            <a:spAutoFit/>
          </a:bodyPr>
          <a:lstStyle/>
          <a:p>
            <a:r>
              <a:rPr lang="en-US" sz="1400" dirty="0">
                <a:latin typeface="Calibri" panose="020F0502020204030204" pitchFamily="34" charset="0"/>
              </a:rPr>
              <a:t>USDC</a:t>
            </a:r>
          </a:p>
        </p:txBody>
      </p:sp>
    </p:spTree>
    <p:extLst>
      <p:ext uri="{BB962C8B-B14F-4D97-AF65-F5344CB8AC3E}">
        <p14:creationId xmlns:p14="http://schemas.microsoft.com/office/powerpoint/2010/main" val="77609294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userDrawn="1">
  <p:cSld name="Agenda/content">
    <p:spTree>
      <p:nvGrpSpPr>
        <p:cNvPr id="1" name=""/>
        <p:cNvGrpSpPr/>
        <p:nvPr/>
      </p:nvGrpSpPr>
      <p:grpSpPr>
        <a:xfrm>
          <a:off x="0" y="0"/>
          <a:ext cx="0" cy="0"/>
          <a:chOff x="0" y="0"/>
          <a:chExt cx="0" cy="0"/>
        </a:xfrm>
      </p:grpSpPr>
      <p:sp>
        <p:nvSpPr>
          <p:cNvPr id="4" name="Line 47"/>
          <p:cNvSpPr>
            <a:spLocks noChangeShapeType="1"/>
          </p:cNvSpPr>
          <p:nvPr userDrawn="1"/>
        </p:nvSpPr>
        <p:spPr bwMode="invGray">
          <a:xfrm>
            <a:off x="535517" y="803275"/>
            <a:ext cx="11114616" cy="0"/>
          </a:xfrm>
          <a:prstGeom prst="line">
            <a:avLst/>
          </a:prstGeom>
          <a:noFill/>
          <a:ln w="28575">
            <a:solidFill>
              <a:schemeClr val="accent1"/>
            </a:solidFill>
            <a:round/>
            <a:headEnd/>
            <a:tailEnd/>
          </a:ln>
          <a:effectLst/>
        </p:spPr>
        <p:txBody>
          <a:bodyPr wrap="none" anchor="ctr"/>
          <a:lstStyle/>
          <a:p>
            <a:pPr fontAlgn="base">
              <a:lnSpc>
                <a:spcPct val="106000"/>
              </a:lnSpc>
              <a:spcBef>
                <a:spcPct val="0"/>
              </a:spcBef>
              <a:spcAft>
                <a:spcPct val="0"/>
              </a:spcAft>
              <a:buFont typeface="Wingdings 2" pitchFamily="18" charset="2"/>
              <a:buNone/>
              <a:defRPr/>
            </a:pPr>
            <a:endParaRPr lang="en-US" sz="2400" dirty="0">
              <a:solidFill>
                <a:srgbClr val="000000"/>
              </a:solidFill>
              <a:cs typeface="Arial" charset="0"/>
            </a:endParaRPr>
          </a:p>
        </p:txBody>
      </p:sp>
      <p:sp>
        <p:nvSpPr>
          <p:cNvPr id="2" name="Title 1"/>
          <p:cNvSpPr>
            <a:spLocks noGrp="1"/>
          </p:cNvSpPr>
          <p:nvPr>
            <p:ph type="title"/>
          </p:nvPr>
        </p:nvSpPr>
        <p:spPr/>
        <p:txBody>
          <a:bodyPr/>
          <a:lstStyle>
            <a:lvl1pPr>
              <a:defRPr sz="2400"/>
            </a:lvl1pPr>
          </a:lstStyle>
          <a:p>
            <a:r>
              <a:rPr lang="en-US"/>
              <a:t>Click to edit Master title style</a:t>
            </a:r>
            <a:endParaRPr lang="en-US" dirty="0"/>
          </a:p>
        </p:txBody>
      </p:sp>
      <p:sp>
        <p:nvSpPr>
          <p:cNvPr id="5" name="Text Placeholder 4"/>
          <p:cNvSpPr>
            <a:spLocks noGrp="1"/>
          </p:cNvSpPr>
          <p:nvPr>
            <p:ph type="body" sz="quarter" idx="10"/>
          </p:nvPr>
        </p:nvSpPr>
        <p:spPr>
          <a:xfrm>
            <a:off x="533400" y="1155700"/>
            <a:ext cx="11116733" cy="5137150"/>
          </a:xfrm>
        </p:spPr>
        <p:txBody>
          <a:bodyPr/>
          <a:lstStyle>
            <a:lvl1pPr>
              <a:defRPr sz="1600"/>
            </a:lvl1pPr>
          </a:lstStyle>
          <a:p>
            <a:pPr lvl="0"/>
            <a:r>
              <a:rPr lang="en-US"/>
              <a:t>Click to edit Master text styles</a:t>
            </a:r>
          </a:p>
        </p:txBody>
      </p:sp>
      <p:sp>
        <p:nvSpPr>
          <p:cNvPr id="6" name="TextBox 5"/>
          <p:cNvSpPr txBox="1"/>
          <p:nvPr userDrawn="1"/>
        </p:nvSpPr>
        <p:spPr>
          <a:xfrm>
            <a:off x="10654393" y="6531429"/>
            <a:ext cx="987878" cy="307777"/>
          </a:xfrm>
          <a:prstGeom prst="rect">
            <a:avLst/>
          </a:prstGeom>
          <a:noFill/>
        </p:spPr>
        <p:txBody>
          <a:bodyPr wrap="square" rtlCol="0">
            <a:spAutoFit/>
          </a:bodyPr>
          <a:lstStyle/>
          <a:p>
            <a:r>
              <a:rPr lang="en-US" sz="1400" dirty="0">
                <a:latin typeface="Calibri" panose="020F0502020204030204" pitchFamily="34" charset="0"/>
              </a:rPr>
              <a:t>USDC</a:t>
            </a:r>
          </a:p>
        </p:txBody>
      </p:sp>
    </p:spTree>
    <p:extLst>
      <p:ext uri="{BB962C8B-B14F-4D97-AF65-F5344CB8AC3E}">
        <p14:creationId xmlns:p14="http://schemas.microsoft.com/office/powerpoint/2010/main" val="34353509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Basic Text - 2 columns">
    <p:spTree>
      <p:nvGrpSpPr>
        <p:cNvPr id="1" name=""/>
        <p:cNvGrpSpPr/>
        <p:nvPr/>
      </p:nvGrpSpPr>
      <p:grpSpPr>
        <a:xfrm>
          <a:off x="0" y="0"/>
          <a:ext cx="0" cy="0"/>
          <a:chOff x="0" y="0"/>
          <a:chExt cx="0" cy="0"/>
        </a:xfrm>
      </p:grpSpPr>
      <p:sp>
        <p:nvSpPr>
          <p:cNvPr id="12" name="Text Placeholder 10"/>
          <p:cNvSpPr>
            <a:spLocks noGrp="1"/>
          </p:cNvSpPr>
          <p:nvPr>
            <p:ph type="body" sz="quarter" idx="14"/>
          </p:nvPr>
        </p:nvSpPr>
        <p:spPr>
          <a:xfrm>
            <a:off x="6315456" y="1152144"/>
            <a:ext cx="5340096" cy="5138928"/>
          </a:xfrm>
        </p:spPr>
        <p:txBody>
          <a:bodyPr/>
          <a:lstStyle>
            <a:lvl1pPr marL="0" indent="0">
              <a:defRPr sz="1600">
                <a:latin typeface="Arial" pitchFamily="34" charset="0"/>
                <a:cs typeface="Arial" pitchFamily="34" charset="0"/>
              </a:defRPr>
            </a:lvl1pPr>
            <a:lvl2pPr>
              <a:defRPr sz="1600">
                <a:latin typeface="Arial" pitchFamily="34" charset="0"/>
                <a:cs typeface="Arial" pitchFamily="34" charset="0"/>
              </a:defRPr>
            </a:lvl2pPr>
            <a:lvl3pPr>
              <a:defRPr sz="1400">
                <a:latin typeface="Arial" pitchFamily="34" charset="0"/>
                <a:cs typeface="Arial" pitchFamily="34" charset="0"/>
              </a:defRPr>
            </a:lvl3pPr>
            <a:lvl4pPr>
              <a:defRPr sz="1400">
                <a:latin typeface="Arial" pitchFamily="34" charset="0"/>
                <a:cs typeface="Arial" pitchFamily="34" charset="0"/>
              </a:defRPr>
            </a:lvl4pPr>
            <a:lvl5pPr>
              <a:defRPr sz="1600">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ext Placeholder 10"/>
          <p:cNvSpPr>
            <a:spLocks noGrp="1"/>
          </p:cNvSpPr>
          <p:nvPr>
            <p:ph type="body" sz="quarter" idx="13"/>
          </p:nvPr>
        </p:nvSpPr>
        <p:spPr>
          <a:xfrm>
            <a:off x="536448" y="1152144"/>
            <a:ext cx="5340096" cy="5138928"/>
          </a:xfrm>
        </p:spPr>
        <p:txBody>
          <a:bodyPr/>
          <a:lstStyle>
            <a:lvl1pPr marL="0" indent="0">
              <a:defRPr sz="1600">
                <a:latin typeface="Arial" pitchFamily="34" charset="0"/>
                <a:cs typeface="Arial" pitchFamily="34" charset="0"/>
              </a:defRPr>
            </a:lvl1pPr>
            <a:lvl2pPr>
              <a:defRPr sz="1600">
                <a:latin typeface="Arial" pitchFamily="34" charset="0"/>
                <a:cs typeface="Arial" pitchFamily="34" charset="0"/>
              </a:defRPr>
            </a:lvl2pPr>
            <a:lvl3pPr>
              <a:defRPr sz="1400">
                <a:latin typeface="Arial" pitchFamily="34" charset="0"/>
                <a:cs typeface="Arial" pitchFamily="34" charset="0"/>
              </a:defRPr>
            </a:lvl3pPr>
            <a:lvl4pPr>
              <a:defRPr sz="1400">
                <a:latin typeface="Arial" pitchFamily="34" charset="0"/>
                <a:cs typeface="Arial" pitchFamily="34" charset="0"/>
              </a:defRPr>
            </a:lvl4pPr>
            <a:lvl5pPr>
              <a:defRPr sz="1600">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 name="Title 1"/>
          <p:cNvSpPr>
            <a:spLocks noGrp="1"/>
          </p:cNvSpPr>
          <p:nvPr>
            <p:ph type="title"/>
          </p:nvPr>
        </p:nvSpPr>
        <p:spPr>
          <a:xfrm>
            <a:off x="536448" y="411480"/>
            <a:ext cx="11119104" cy="365760"/>
          </a:xfrm>
          <a:prstGeom prst="rect">
            <a:avLst/>
          </a:prstGeom>
        </p:spPr>
        <p:txBody>
          <a:bodyPr/>
          <a:lstStyle>
            <a:lvl1pPr>
              <a:defRPr sz="2000"/>
            </a:lvl1pPr>
          </a:lstStyle>
          <a:p>
            <a:r>
              <a:rPr lang="en-US" dirty="0"/>
              <a:t>Click to edit Master title style</a:t>
            </a:r>
          </a:p>
        </p:txBody>
      </p:sp>
      <p:sp>
        <p:nvSpPr>
          <p:cNvPr id="5" name="TextBox 4"/>
          <p:cNvSpPr txBox="1"/>
          <p:nvPr userDrawn="1"/>
        </p:nvSpPr>
        <p:spPr>
          <a:xfrm>
            <a:off x="10654393" y="6531429"/>
            <a:ext cx="987878" cy="307777"/>
          </a:xfrm>
          <a:prstGeom prst="rect">
            <a:avLst/>
          </a:prstGeom>
          <a:noFill/>
        </p:spPr>
        <p:txBody>
          <a:bodyPr wrap="square" rtlCol="0">
            <a:spAutoFit/>
          </a:bodyPr>
          <a:lstStyle/>
          <a:p>
            <a:r>
              <a:rPr lang="en-US" sz="1400" dirty="0">
                <a:latin typeface="Calibri" panose="020F0502020204030204" pitchFamily="34" charset="0"/>
              </a:rPr>
              <a:t>USDC</a:t>
            </a:r>
          </a:p>
        </p:txBody>
      </p:sp>
    </p:spTree>
    <p:extLst>
      <p:ext uri="{BB962C8B-B14F-4D97-AF65-F5344CB8AC3E}">
        <p14:creationId xmlns:p14="http://schemas.microsoft.com/office/powerpoint/2010/main" val="420413771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Title &amp; subtitle">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87680" y="782621"/>
            <a:ext cx="11216640" cy="757255"/>
          </a:xfrm>
        </p:spPr>
        <p:txBody>
          <a:bodyPr>
            <a:noAutofit/>
          </a:bodyPr>
          <a:lstStyle>
            <a:lvl1pPr marL="0" indent="0">
              <a:buNone/>
              <a:defRPr sz="2000" b="0">
                <a:solidFill>
                  <a:srgbClr val="575757"/>
                </a:solidFill>
              </a:defRPr>
            </a:lvl1pPr>
          </a:lstStyle>
          <a:p>
            <a:pPr lvl="0"/>
            <a:r>
              <a:rPr lang="en-US" dirty="0"/>
              <a:t>Click to add subtitle</a:t>
            </a:r>
          </a:p>
        </p:txBody>
      </p:sp>
      <p:sp>
        <p:nvSpPr>
          <p:cNvPr id="14" name="Title Placeholder 1"/>
          <p:cNvSpPr>
            <a:spLocks noGrp="1"/>
          </p:cNvSpPr>
          <p:nvPr>
            <p:ph type="title" hasCustomPrompt="1"/>
          </p:nvPr>
        </p:nvSpPr>
        <p:spPr>
          <a:xfrm>
            <a:off x="487680" y="295683"/>
            <a:ext cx="11216640" cy="469492"/>
          </a:xfrm>
          <a:prstGeom prst="rect">
            <a:avLst/>
          </a:prstGeom>
        </p:spPr>
        <p:txBody>
          <a:bodyPr vert="horz" lIns="0" tIns="0" rIns="0" bIns="0" rtlCol="0" anchor="t" anchorCtr="0">
            <a:noAutofit/>
          </a:bodyPr>
          <a:lstStyle>
            <a:lvl1pPr>
              <a:defRPr/>
            </a:lvl1pPr>
          </a:lstStyle>
          <a:p>
            <a:r>
              <a:rPr lang="en-US" dirty="0"/>
              <a:t>Click to add title</a:t>
            </a:r>
          </a:p>
        </p:txBody>
      </p:sp>
      <p:sp>
        <p:nvSpPr>
          <p:cNvPr id="2" name="TextBox 1"/>
          <p:cNvSpPr txBox="1"/>
          <p:nvPr userDrawn="1"/>
        </p:nvSpPr>
        <p:spPr>
          <a:xfrm>
            <a:off x="10654393" y="6531429"/>
            <a:ext cx="987878" cy="307777"/>
          </a:xfrm>
          <a:prstGeom prst="rect">
            <a:avLst/>
          </a:prstGeom>
          <a:noFill/>
        </p:spPr>
        <p:txBody>
          <a:bodyPr wrap="square" rtlCol="0">
            <a:spAutoFit/>
          </a:bodyPr>
          <a:lstStyle/>
          <a:p>
            <a:r>
              <a:rPr lang="en-US" sz="1400" dirty="0">
                <a:latin typeface="Calibri" panose="020F0502020204030204" pitchFamily="34" charset="0"/>
              </a:rPr>
              <a:t>USDC</a:t>
            </a:r>
          </a:p>
        </p:txBody>
      </p:sp>
    </p:spTree>
    <p:extLst>
      <p:ext uri="{BB962C8B-B14F-4D97-AF65-F5344CB8AC3E}">
        <p14:creationId xmlns:p14="http://schemas.microsoft.com/office/powerpoint/2010/main" val="404959907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Part Opener">
    <p:spTree>
      <p:nvGrpSpPr>
        <p:cNvPr id="1" name=""/>
        <p:cNvGrpSpPr/>
        <p:nvPr/>
      </p:nvGrpSpPr>
      <p:grpSpPr>
        <a:xfrm>
          <a:off x="0" y="0"/>
          <a:ext cx="0" cy="0"/>
          <a:chOff x="0" y="0"/>
          <a:chExt cx="0" cy="0"/>
        </a:xfrm>
      </p:grpSpPr>
      <p:sp>
        <p:nvSpPr>
          <p:cNvPr id="3" name="Text Box 2"/>
          <p:cNvSpPr txBox="1">
            <a:spLocks noChangeArrowheads="1"/>
          </p:cNvSpPr>
          <p:nvPr userDrawn="1"/>
        </p:nvSpPr>
        <p:spPr bwMode="gray">
          <a:xfrm>
            <a:off x="2321985" y="2365376"/>
            <a:ext cx="7512049" cy="2487613"/>
          </a:xfrm>
          <a:prstGeom prst="rect">
            <a:avLst/>
          </a:prstGeom>
          <a:noFill/>
          <a:ln w="19050" algn="ctr">
            <a:noFill/>
            <a:miter lim="800000"/>
            <a:headEnd/>
            <a:tailEnd/>
          </a:ln>
        </p:spPr>
        <p:txBody>
          <a:bodyPr lIns="0" tIns="73152" rIns="0" bIns="73152"/>
          <a:lstStyle/>
          <a:p>
            <a:pPr fontAlgn="base">
              <a:lnSpc>
                <a:spcPct val="106000"/>
              </a:lnSpc>
              <a:spcBef>
                <a:spcPct val="80000"/>
              </a:spcBef>
              <a:spcAft>
                <a:spcPct val="0"/>
              </a:spcAft>
              <a:buClr>
                <a:prstClr val="black"/>
              </a:buClr>
              <a:buSzPct val="80000"/>
              <a:buFont typeface="Wingdings" pitchFamily="2" charset="2"/>
              <a:buNone/>
              <a:defRPr/>
            </a:pPr>
            <a:endParaRPr lang="en-US" sz="1100" b="1" dirty="0">
              <a:solidFill>
                <a:prstClr val="black"/>
              </a:solidFill>
              <a:cs typeface="Arial" charset="0"/>
            </a:endParaRPr>
          </a:p>
        </p:txBody>
      </p:sp>
      <p:sp>
        <p:nvSpPr>
          <p:cNvPr id="4" name="Rectangle 3"/>
          <p:cNvSpPr>
            <a:spLocks noChangeArrowheads="1"/>
          </p:cNvSpPr>
          <p:nvPr/>
        </p:nvSpPr>
        <p:spPr bwMode="gray">
          <a:xfrm>
            <a:off x="3304118" y="2136775"/>
            <a:ext cx="5556249" cy="228600"/>
          </a:xfrm>
          <a:prstGeom prst="rect">
            <a:avLst/>
          </a:prstGeom>
          <a:solidFill>
            <a:schemeClr val="bg1"/>
          </a:solidFill>
          <a:ln w="12700" cap="rnd" algn="ctr">
            <a:noFill/>
            <a:miter lim="800000"/>
            <a:headEnd/>
            <a:tailEnd/>
          </a:ln>
        </p:spPr>
        <p:txBody>
          <a:bodyPr wrap="none" lIns="72000" tIns="0" rIns="72000" bIns="0" anchor="b" anchorCtr="1"/>
          <a:lstStyle/>
          <a:p>
            <a:pPr algn="ctr" eaLnBrk="0" fontAlgn="base" hangingPunct="0">
              <a:lnSpc>
                <a:spcPct val="106000"/>
              </a:lnSpc>
              <a:spcBef>
                <a:spcPct val="0"/>
              </a:spcBef>
              <a:spcAft>
                <a:spcPct val="0"/>
              </a:spcAft>
              <a:defRPr/>
            </a:pPr>
            <a:endParaRPr lang="en-US" sz="1400" b="1" dirty="0">
              <a:solidFill>
                <a:prstClr val="black"/>
              </a:solidFill>
              <a:cs typeface="Arial" charset="0"/>
            </a:endParaRPr>
          </a:p>
        </p:txBody>
      </p:sp>
      <p:sp>
        <p:nvSpPr>
          <p:cNvPr id="5" name="Text Placeholder 7"/>
          <p:cNvSpPr>
            <a:spLocks noGrp="1"/>
          </p:cNvSpPr>
          <p:nvPr>
            <p:ph type="body" sz="quarter" idx="10"/>
          </p:nvPr>
        </p:nvSpPr>
        <p:spPr>
          <a:xfrm>
            <a:off x="3852672" y="3081528"/>
            <a:ext cx="4462272" cy="256032"/>
          </a:xfrm>
          <a:solidFill>
            <a:schemeClr val="bg1"/>
          </a:solidFill>
        </p:spPr>
        <p:txBody>
          <a:bodyPr lIns="73152" rIns="73152" anchor="ctr" anchorCtr="1"/>
          <a:lstStyle>
            <a:lvl1pPr>
              <a:buNone/>
              <a:defRPr sz="1600" b="1"/>
            </a:lvl1pPr>
          </a:lstStyle>
          <a:p>
            <a:pPr lvl="0"/>
            <a:r>
              <a:rPr lang="en-US" dirty="0"/>
              <a:t>Click to edit Master text styles</a:t>
            </a:r>
          </a:p>
        </p:txBody>
      </p:sp>
    </p:spTree>
    <p:extLst>
      <p:ext uri="{BB962C8B-B14F-4D97-AF65-F5344CB8AC3E}">
        <p14:creationId xmlns:p14="http://schemas.microsoft.com/office/powerpoint/2010/main" val="2182960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sic Text slide">
    <p:spTree>
      <p:nvGrpSpPr>
        <p:cNvPr id="1" name=""/>
        <p:cNvGrpSpPr/>
        <p:nvPr/>
      </p:nvGrpSpPr>
      <p:grpSpPr>
        <a:xfrm>
          <a:off x="0" y="0"/>
          <a:ext cx="0" cy="0"/>
          <a:chOff x="0" y="0"/>
          <a:chExt cx="0" cy="0"/>
        </a:xfrm>
      </p:grpSpPr>
      <p:sp>
        <p:nvSpPr>
          <p:cNvPr id="5" name="Rectangle 6"/>
          <p:cNvSpPr>
            <a:spLocks noChangeArrowheads="1"/>
          </p:cNvSpPr>
          <p:nvPr userDrawn="1"/>
        </p:nvSpPr>
        <p:spPr bwMode="gray">
          <a:xfrm>
            <a:off x="522818" y="1154113"/>
            <a:ext cx="5353049" cy="5135562"/>
          </a:xfrm>
          <a:prstGeom prst="rect">
            <a:avLst/>
          </a:prstGeom>
          <a:noFill/>
          <a:ln w="9525" algn="ctr">
            <a:noFill/>
            <a:miter lim="800000"/>
            <a:headEnd/>
            <a:tailEnd/>
          </a:ln>
          <a:effectLst/>
        </p:spPr>
        <p:txBody>
          <a:bodyPr lIns="0" tIns="0" rIns="0" bIns="0"/>
          <a:lstStyle/>
          <a:p>
            <a:pPr fontAlgn="base">
              <a:lnSpc>
                <a:spcPct val="106000"/>
              </a:lnSpc>
              <a:spcBef>
                <a:spcPct val="80000"/>
              </a:spcBef>
              <a:spcAft>
                <a:spcPct val="0"/>
              </a:spcAft>
              <a:buClr>
                <a:prstClr val="black"/>
              </a:buClr>
              <a:buSzPct val="80000"/>
              <a:buFont typeface="Wingdings" pitchFamily="2" charset="2"/>
              <a:buNone/>
              <a:defRPr/>
            </a:pPr>
            <a:endParaRPr lang="en-US" sz="1000" dirty="0">
              <a:solidFill>
                <a:prstClr val="black"/>
              </a:solidFill>
              <a:cs typeface="Arial" charset="0"/>
            </a:endParaRPr>
          </a:p>
        </p:txBody>
      </p:sp>
      <p:sp>
        <p:nvSpPr>
          <p:cNvPr id="14" name="Text Placeholder 13"/>
          <p:cNvSpPr>
            <a:spLocks noGrp="1"/>
          </p:cNvSpPr>
          <p:nvPr>
            <p:ph type="body" sz="quarter" idx="10"/>
          </p:nvPr>
        </p:nvSpPr>
        <p:spPr>
          <a:xfrm>
            <a:off x="524256" y="1152144"/>
            <a:ext cx="5352288" cy="5138928"/>
          </a:xfrm>
        </p:spPr>
        <p:txBody>
          <a:bodyPr/>
          <a:lstStyle>
            <a:lvl1pPr>
              <a:buFont typeface="Arial" pitchFamily="34" charset="0"/>
              <a:buNone/>
              <a:defRPr/>
            </a:lvl1pPr>
            <a:lvl2pPr>
              <a:defRPr/>
            </a:lvl2pPr>
            <a:lvl3pPr>
              <a:buNone/>
              <a:defRPr/>
            </a:lvl3pPr>
            <a:lvl4pPr>
              <a:defRPr/>
            </a:lvl4pPr>
          </a:lstStyle>
          <a:p>
            <a:pPr lvl="0"/>
            <a:r>
              <a:rPr lang="en-US" dirty="0"/>
              <a:t>Click to edit</a:t>
            </a:r>
          </a:p>
          <a:p>
            <a:pPr lvl="0"/>
            <a:endParaRPr lang="en-US" dirty="0"/>
          </a:p>
        </p:txBody>
      </p:sp>
      <p:sp>
        <p:nvSpPr>
          <p:cNvPr id="16" name="Text Placeholder 15"/>
          <p:cNvSpPr>
            <a:spLocks noGrp="1"/>
          </p:cNvSpPr>
          <p:nvPr>
            <p:ph type="body" sz="quarter" idx="11"/>
          </p:nvPr>
        </p:nvSpPr>
        <p:spPr>
          <a:xfrm>
            <a:off x="6315456" y="1152144"/>
            <a:ext cx="5352288" cy="5138928"/>
          </a:xfrm>
        </p:spPr>
        <p:txBody>
          <a:bodyPr/>
          <a:lstStyle>
            <a:lvl1pPr>
              <a:buNone/>
              <a:defRPr/>
            </a:lvl1pPr>
          </a:lstStyle>
          <a:p>
            <a:pPr lvl="0"/>
            <a:r>
              <a:rPr lang="en-US" dirty="0"/>
              <a:t>Click to edit</a:t>
            </a:r>
          </a:p>
          <a:p>
            <a:pPr lvl="0"/>
            <a:endParaRPr lang="en-US" dirty="0"/>
          </a:p>
        </p:txBody>
      </p:sp>
      <p:sp>
        <p:nvSpPr>
          <p:cNvPr id="20" name="Text Placeholder 19"/>
          <p:cNvSpPr>
            <a:spLocks noGrp="1"/>
          </p:cNvSpPr>
          <p:nvPr>
            <p:ph type="body" sz="quarter" idx="12"/>
          </p:nvPr>
        </p:nvSpPr>
        <p:spPr>
          <a:xfrm>
            <a:off x="524256" y="256032"/>
            <a:ext cx="11131296" cy="521208"/>
          </a:xfrm>
          <a:solidFill>
            <a:srgbClr val="FFFFFF"/>
          </a:solidFill>
        </p:spPr>
        <p:txBody>
          <a:bodyPr anchor="b"/>
          <a:lstStyle>
            <a:lvl1pPr>
              <a:buNone/>
              <a:defRPr sz="1600" b="1"/>
            </a:lvl1pPr>
          </a:lstStyle>
          <a:p>
            <a:pPr lvl="0"/>
            <a:r>
              <a:rPr lang="en-US" dirty="0"/>
              <a:t>Click to edit</a:t>
            </a:r>
          </a:p>
        </p:txBody>
      </p:sp>
    </p:spTree>
    <p:extLst>
      <p:ext uri="{BB962C8B-B14F-4D97-AF65-F5344CB8AC3E}">
        <p14:creationId xmlns:p14="http://schemas.microsoft.com/office/powerpoint/2010/main" val="3637935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Slide with Kicker">
    <p:spTree>
      <p:nvGrpSpPr>
        <p:cNvPr id="1" name=""/>
        <p:cNvGrpSpPr/>
        <p:nvPr/>
      </p:nvGrpSpPr>
      <p:grpSpPr>
        <a:xfrm>
          <a:off x="0" y="0"/>
          <a:ext cx="0" cy="0"/>
          <a:chOff x="0" y="0"/>
          <a:chExt cx="0" cy="0"/>
        </a:xfrm>
      </p:grpSpPr>
      <p:sp>
        <p:nvSpPr>
          <p:cNvPr id="5" name="Rectangle 4"/>
          <p:cNvSpPr>
            <a:spLocks noChangeArrowheads="1"/>
          </p:cNvSpPr>
          <p:nvPr userDrawn="1"/>
        </p:nvSpPr>
        <p:spPr bwMode="gray">
          <a:xfrm>
            <a:off x="522818" y="1154113"/>
            <a:ext cx="5353049" cy="5135562"/>
          </a:xfrm>
          <a:prstGeom prst="rect">
            <a:avLst/>
          </a:prstGeom>
          <a:noFill/>
          <a:ln w="9525" algn="ctr">
            <a:noFill/>
            <a:miter lim="800000"/>
            <a:headEnd/>
            <a:tailEnd/>
          </a:ln>
          <a:effectLst/>
        </p:spPr>
        <p:txBody>
          <a:bodyPr lIns="0" tIns="0" rIns="0" bIns="0"/>
          <a:lstStyle/>
          <a:p>
            <a:pPr fontAlgn="base">
              <a:lnSpc>
                <a:spcPct val="106000"/>
              </a:lnSpc>
              <a:spcBef>
                <a:spcPct val="80000"/>
              </a:spcBef>
              <a:spcAft>
                <a:spcPct val="0"/>
              </a:spcAft>
              <a:buClr>
                <a:prstClr val="black"/>
              </a:buClr>
              <a:buSzPct val="80000"/>
              <a:buFont typeface="Wingdings" pitchFamily="2" charset="2"/>
              <a:buNone/>
              <a:defRPr/>
            </a:pPr>
            <a:endParaRPr lang="en-US" sz="1000" dirty="0">
              <a:solidFill>
                <a:prstClr val="black"/>
              </a:solidFill>
              <a:cs typeface="Arial" charset="0"/>
            </a:endParaRPr>
          </a:p>
        </p:txBody>
      </p:sp>
      <p:sp>
        <p:nvSpPr>
          <p:cNvPr id="14" name="Text Placeholder 13"/>
          <p:cNvSpPr>
            <a:spLocks noGrp="1"/>
          </p:cNvSpPr>
          <p:nvPr>
            <p:ph type="body" sz="quarter" idx="10"/>
          </p:nvPr>
        </p:nvSpPr>
        <p:spPr>
          <a:xfrm>
            <a:off x="524256" y="1152144"/>
            <a:ext cx="5352288" cy="5138928"/>
          </a:xfrm>
        </p:spPr>
        <p:txBody>
          <a:bodyPr/>
          <a:lstStyle>
            <a:lvl1pPr>
              <a:buNone/>
              <a:defRPr/>
            </a:lvl1pPr>
          </a:lstStyle>
          <a:p>
            <a:pPr lvl="0"/>
            <a:r>
              <a:rPr lang="en-US" dirty="0"/>
              <a:t>Click to edit</a:t>
            </a:r>
          </a:p>
        </p:txBody>
      </p:sp>
      <p:sp>
        <p:nvSpPr>
          <p:cNvPr id="16" name="Text Placeholder 15"/>
          <p:cNvSpPr>
            <a:spLocks noGrp="1"/>
          </p:cNvSpPr>
          <p:nvPr>
            <p:ph type="body" sz="quarter" idx="11"/>
          </p:nvPr>
        </p:nvSpPr>
        <p:spPr>
          <a:xfrm>
            <a:off x="6315456" y="1152144"/>
            <a:ext cx="5352288" cy="5138928"/>
          </a:xfrm>
        </p:spPr>
        <p:txBody>
          <a:bodyPr/>
          <a:lstStyle>
            <a:lvl1pPr>
              <a:buNone/>
              <a:defRPr/>
            </a:lvl1pPr>
          </a:lstStyle>
          <a:p>
            <a:pPr lvl="0"/>
            <a:r>
              <a:rPr lang="en-US" dirty="0"/>
              <a:t>Click to edit</a:t>
            </a:r>
          </a:p>
        </p:txBody>
      </p:sp>
      <p:sp>
        <p:nvSpPr>
          <p:cNvPr id="20" name="Text Placeholder 19"/>
          <p:cNvSpPr>
            <a:spLocks noGrp="1"/>
          </p:cNvSpPr>
          <p:nvPr>
            <p:ph type="body" sz="quarter" idx="12"/>
          </p:nvPr>
        </p:nvSpPr>
        <p:spPr>
          <a:xfrm>
            <a:off x="524256" y="256032"/>
            <a:ext cx="11131296" cy="521208"/>
          </a:xfrm>
          <a:solidFill>
            <a:srgbClr val="FFFFFF"/>
          </a:solidFill>
        </p:spPr>
        <p:txBody>
          <a:bodyPr anchor="b"/>
          <a:lstStyle>
            <a:lvl1pPr>
              <a:buNone/>
              <a:defRPr sz="1600" b="1"/>
            </a:lvl1pPr>
          </a:lstStyle>
          <a:p>
            <a:pPr lvl="0"/>
            <a:r>
              <a:rPr lang="en-US" dirty="0"/>
              <a:t>Click to edit</a:t>
            </a:r>
          </a:p>
        </p:txBody>
      </p:sp>
    </p:spTree>
    <p:extLst>
      <p:ext uri="{BB962C8B-B14F-4D97-AF65-F5344CB8AC3E}">
        <p14:creationId xmlns:p14="http://schemas.microsoft.com/office/powerpoint/2010/main" val="51482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ngle Column Text slide">
    <p:spTree>
      <p:nvGrpSpPr>
        <p:cNvPr id="1" name=""/>
        <p:cNvGrpSpPr/>
        <p:nvPr/>
      </p:nvGrpSpPr>
      <p:grpSpPr>
        <a:xfrm>
          <a:off x="0" y="0"/>
          <a:ext cx="0" cy="0"/>
          <a:chOff x="0" y="0"/>
          <a:chExt cx="0" cy="0"/>
        </a:xfrm>
      </p:grpSpPr>
      <p:sp>
        <p:nvSpPr>
          <p:cNvPr id="4" name="Rectangle 6"/>
          <p:cNvSpPr>
            <a:spLocks noChangeArrowheads="1"/>
          </p:cNvSpPr>
          <p:nvPr userDrawn="1"/>
        </p:nvSpPr>
        <p:spPr bwMode="gray">
          <a:xfrm>
            <a:off x="522818" y="1154113"/>
            <a:ext cx="5353049" cy="5135562"/>
          </a:xfrm>
          <a:prstGeom prst="rect">
            <a:avLst/>
          </a:prstGeom>
          <a:noFill/>
          <a:ln w="9525" algn="ctr">
            <a:noFill/>
            <a:miter lim="800000"/>
            <a:headEnd/>
            <a:tailEnd/>
          </a:ln>
          <a:effectLst/>
        </p:spPr>
        <p:txBody>
          <a:bodyPr lIns="0" tIns="0" rIns="0" bIns="0"/>
          <a:lstStyle/>
          <a:p>
            <a:pPr fontAlgn="base">
              <a:lnSpc>
                <a:spcPct val="106000"/>
              </a:lnSpc>
              <a:spcBef>
                <a:spcPct val="80000"/>
              </a:spcBef>
              <a:spcAft>
                <a:spcPct val="0"/>
              </a:spcAft>
              <a:buClr>
                <a:prstClr val="black"/>
              </a:buClr>
              <a:buSzPct val="80000"/>
              <a:buFont typeface="Wingdings" pitchFamily="2" charset="2"/>
              <a:buNone/>
              <a:defRPr/>
            </a:pPr>
            <a:endParaRPr lang="en-US" sz="1000" dirty="0">
              <a:solidFill>
                <a:prstClr val="black"/>
              </a:solidFill>
              <a:cs typeface="Arial" charset="0"/>
            </a:endParaRPr>
          </a:p>
        </p:txBody>
      </p:sp>
      <p:sp>
        <p:nvSpPr>
          <p:cNvPr id="14" name="Text Placeholder 13"/>
          <p:cNvSpPr>
            <a:spLocks noGrp="1"/>
          </p:cNvSpPr>
          <p:nvPr>
            <p:ph type="body" sz="quarter" idx="10"/>
          </p:nvPr>
        </p:nvSpPr>
        <p:spPr>
          <a:xfrm>
            <a:off x="524256" y="1152144"/>
            <a:ext cx="11136461" cy="5138928"/>
          </a:xfrm>
        </p:spPr>
        <p:txBody>
          <a:bodyPr/>
          <a:lstStyle>
            <a:lvl1pPr>
              <a:buNone/>
              <a:defRPr/>
            </a:lvl1pPr>
          </a:lstStyle>
          <a:p>
            <a:pPr lvl="0"/>
            <a:r>
              <a:rPr lang="en-US" dirty="0"/>
              <a:t>Click to edit</a:t>
            </a:r>
          </a:p>
        </p:txBody>
      </p:sp>
      <p:sp>
        <p:nvSpPr>
          <p:cNvPr id="20" name="Text Placeholder 19"/>
          <p:cNvSpPr>
            <a:spLocks noGrp="1"/>
          </p:cNvSpPr>
          <p:nvPr>
            <p:ph type="body" sz="quarter" idx="12"/>
          </p:nvPr>
        </p:nvSpPr>
        <p:spPr>
          <a:xfrm>
            <a:off x="524256" y="256032"/>
            <a:ext cx="11131296" cy="521208"/>
          </a:xfrm>
          <a:solidFill>
            <a:srgbClr val="FFFFFF"/>
          </a:solidFill>
        </p:spPr>
        <p:txBody>
          <a:bodyPr anchor="b"/>
          <a:lstStyle>
            <a:lvl1pPr>
              <a:buNone/>
              <a:defRPr sz="1600" b="1"/>
            </a:lvl1pPr>
          </a:lstStyle>
          <a:p>
            <a:pPr lvl="0"/>
            <a:r>
              <a:rPr lang="en-US" dirty="0"/>
              <a:t>Click to edit</a:t>
            </a:r>
          </a:p>
        </p:txBody>
      </p:sp>
    </p:spTree>
    <p:extLst>
      <p:ext uri="{BB962C8B-B14F-4D97-AF65-F5344CB8AC3E}">
        <p14:creationId xmlns:p14="http://schemas.microsoft.com/office/powerpoint/2010/main" val="2805562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boxes with paragraph, dash, &amp;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15"/>
          <p:cNvSpPr>
            <a:spLocks noGrp="1"/>
          </p:cNvSpPr>
          <p:nvPr>
            <p:ph type="body" sz="quarter" idx="11"/>
          </p:nvPr>
        </p:nvSpPr>
        <p:spPr>
          <a:xfrm>
            <a:off x="6315456" y="1399032"/>
            <a:ext cx="5352288" cy="4892040"/>
          </a:xfrm>
        </p:spPr>
        <p:txBody>
          <a:bodyPr/>
          <a:lstStyle>
            <a:lvl1pPr>
              <a:buNone/>
              <a:defRPr/>
            </a:lvl1pPr>
          </a:lstStyle>
          <a:p>
            <a:pPr lvl="0"/>
            <a:r>
              <a:rPr lang="en-US" dirty="0"/>
              <a:t>Click to edit</a:t>
            </a:r>
          </a:p>
          <a:p>
            <a:pPr lvl="0"/>
            <a:endParaRPr lang="en-US" dirty="0"/>
          </a:p>
        </p:txBody>
      </p:sp>
      <p:sp>
        <p:nvSpPr>
          <p:cNvPr id="8" name="Text Placeholder 15"/>
          <p:cNvSpPr>
            <a:spLocks noGrp="1"/>
          </p:cNvSpPr>
          <p:nvPr>
            <p:ph type="body" sz="quarter" idx="14"/>
          </p:nvPr>
        </p:nvSpPr>
        <p:spPr>
          <a:xfrm>
            <a:off x="524256" y="1399032"/>
            <a:ext cx="5352288" cy="4892040"/>
          </a:xfrm>
        </p:spPr>
        <p:txBody>
          <a:bodyPr/>
          <a:lstStyle>
            <a:lvl1pPr>
              <a:buNone/>
              <a:defRPr/>
            </a:lvl1pPr>
          </a:lstStyle>
          <a:p>
            <a:pPr lvl="0"/>
            <a:r>
              <a:rPr lang="en-US" dirty="0"/>
              <a:t>Click to edit</a:t>
            </a:r>
          </a:p>
          <a:p>
            <a:pPr lvl="0"/>
            <a:endParaRPr lang="en-US" dirty="0"/>
          </a:p>
        </p:txBody>
      </p:sp>
    </p:spTree>
    <p:extLst>
      <p:ext uri="{BB962C8B-B14F-4D97-AF65-F5344CB8AC3E}">
        <p14:creationId xmlns:p14="http://schemas.microsoft.com/office/powerpoint/2010/main" val="165438911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1.png"/><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9.xml"/><Relationship Id="rId3" Type="http://schemas.openxmlformats.org/officeDocument/2006/relationships/slideLayout" Target="../slideLayouts/slideLayout44.xml"/><Relationship Id="rId7" Type="http://schemas.openxmlformats.org/officeDocument/2006/relationships/slideLayout" Target="../slideLayouts/slideLayout48.xml"/><Relationship Id="rId2" Type="http://schemas.openxmlformats.org/officeDocument/2006/relationships/slideLayout" Target="../slideLayouts/slideLayout43.xml"/><Relationship Id="rId1" Type="http://schemas.openxmlformats.org/officeDocument/2006/relationships/slideLayout" Target="../slideLayouts/slideLayout42.xml"/><Relationship Id="rId6" Type="http://schemas.openxmlformats.org/officeDocument/2006/relationships/slideLayout" Target="../slideLayouts/slideLayout47.xml"/><Relationship Id="rId5" Type="http://schemas.openxmlformats.org/officeDocument/2006/relationships/slideLayout" Target="../slideLayouts/slideLayout46.xml"/><Relationship Id="rId10" Type="http://schemas.openxmlformats.org/officeDocument/2006/relationships/image" Target="../media/image3.png"/><Relationship Id="rId4" Type="http://schemas.openxmlformats.org/officeDocument/2006/relationships/slideLayout" Target="../slideLayouts/slideLayout45.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gray">
          <a:xfrm>
            <a:off x="535518" y="514351"/>
            <a:ext cx="11127316" cy="258763"/>
          </a:xfrm>
          <a:prstGeom prst="rect">
            <a:avLst/>
          </a:prstGeom>
          <a:noFill/>
          <a:ln w="9525">
            <a:noFill/>
            <a:miter lim="800000"/>
            <a:headEnd/>
            <a:tailEnd/>
          </a:ln>
        </p:spPr>
        <p:txBody>
          <a:bodyPr vert="horz" wrap="square" lIns="0" tIns="0" rIns="0" bIns="0" numCol="1" anchor="b" anchorCtr="0" compatLnSpc="1">
            <a:prstTxWarp prst="textNoShape">
              <a:avLst/>
            </a:prstTxWarp>
            <a:spAutoFit/>
          </a:bodyPr>
          <a:lstStyle/>
          <a:p>
            <a:pPr lvl="0"/>
            <a:r>
              <a:rPr lang="en-US"/>
              <a:t>Click to edit Master title style</a:t>
            </a:r>
          </a:p>
        </p:txBody>
      </p:sp>
      <p:sp>
        <p:nvSpPr>
          <p:cNvPr id="8195" name="Rectangle 3"/>
          <p:cNvSpPr>
            <a:spLocks noGrp="1" noChangeArrowheads="1"/>
          </p:cNvSpPr>
          <p:nvPr>
            <p:ph type="body" idx="1"/>
          </p:nvPr>
        </p:nvSpPr>
        <p:spPr bwMode="gray">
          <a:xfrm>
            <a:off x="529167" y="1154113"/>
            <a:ext cx="5353051" cy="5135562"/>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3699717" name="Text Box 5"/>
          <p:cNvSpPr txBox="1">
            <a:spLocks noChangeArrowheads="1"/>
          </p:cNvSpPr>
          <p:nvPr/>
        </p:nvSpPr>
        <p:spPr bwMode="gray">
          <a:xfrm>
            <a:off x="5954936" y="6661954"/>
            <a:ext cx="282129" cy="146835"/>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fontAlgn="base" hangingPunct="0">
              <a:lnSpc>
                <a:spcPct val="106000"/>
              </a:lnSpc>
              <a:spcBef>
                <a:spcPct val="0"/>
              </a:spcBef>
              <a:spcAft>
                <a:spcPct val="0"/>
              </a:spcAft>
              <a:buClr>
                <a:prstClr val="black"/>
              </a:buClr>
              <a:buSzPct val="65000"/>
              <a:buFont typeface="Wingdings" pitchFamily="2" charset="2"/>
              <a:buNone/>
              <a:defRPr/>
            </a:pPr>
            <a:r>
              <a:rPr lang="en-US" sz="900" dirty="0">
                <a:solidFill>
                  <a:srgbClr val="000000"/>
                </a:solidFill>
                <a:cs typeface="Arial" charset="0"/>
              </a:rPr>
              <a:t>- </a:t>
            </a:r>
            <a:fld id="{2BE85F05-2F07-493B-8049-2BAFDAA99351}" type="slidenum">
              <a:rPr lang="en-US" sz="900">
                <a:solidFill>
                  <a:srgbClr val="000000"/>
                </a:solidFill>
                <a:cs typeface="Arial" charset="0"/>
              </a:rPr>
              <a:pPr algn="ctr" eaLnBrk="0" fontAlgn="base" hangingPunct="0">
                <a:lnSpc>
                  <a:spcPct val="106000"/>
                </a:lnSpc>
                <a:spcBef>
                  <a:spcPct val="0"/>
                </a:spcBef>
                <a:spcAft>
                  <a:spcPct val="0"/>
                </a:spcAft>
                <a:buClr>
                  <a:prstClr val="black"/>
                </a:buClr>
                <a:buSzPct val="65000"/>
                <a:buFont typeface="Wingdings" pitchFamily="2" charset="2"/>
                <a:buNone/>
                <a:defRPr/>
              </a:pPr>
              <a:t>‹#›</a:t>
            </a:fld>
            <a:r>
              <a:rPr lang="en-US" sz="900" dirty="0">
                <a:solidFill>
                  <a:srgbClr val="000000"/>
                </a:solidFill>
                <a:cs typeface="Arial" charset="0"/>
              </a:rPr>
              <a:t> -</a:t>
            </a:r>
          </a:p>
        </p:txBody>
      </p:sp>
      <p:pic>
        <p:nvPicPr>
          <p:cNvPr id="8197" name="Picture 6" descr="DEL_COL"/>
          <p:cNvPicPr>
            <a:picLocks noChangeAspect="1" noChangeArrowheads="1"/>
          </p:cNvPicPr>
          <p:nvPr/>
        </p:nvPicPr>
        <p:blipFill>
          <a:blip r:embed="rId43" cstate="print"/>
          <a:srcRect/>
          <a:stretch>
            <a:fillRect/>
          </a:stretch>
        </p:blipFill>
        <p:spPr bwMode="gray">
          <a:xfrm>
            <a:off x="527051" y="6645275"/>
            <a:ext cx="920749" cy="139700"/>
          </a:xfrm>
          <a:prstGeom prst="rect">
            <a:avLst/>
          </a:prstGeom>
          <a:noFill/>
          <a:ln w="9525">
            <a:noFill/>
            <a:miter lim="800000"/>
            <a:headEnd/>
            <a:tailEnd/>
          </a:ln>
        </p:spPr>
      </p:pic>
      <p:sp>
        <p:nvSpPr>
          <p:cNvPr id="3699747" name="Line 35"/>
          <p:cNvSpPr>
            <a:spLocks noChangeShapeType="1"/>
          </p:cNvSpPr>
          <p:nvPr/>
        </p:nvSpPr>
        <p:spPr bwMode="gray">
          <a:xfrm>
            <a:off x="522817" y="806450"/>
            <a:ext cx="11140016" cy="0"/>
          </a:xfrm>
          <a:prstGeom prst="line">
            <a:avLst/>
          </a:prstGeom>
          <a:noFill/>
          <a:ln w="19050">
            <a:solidFill>
              <a:schemeClr val="accent1"/>
            </a:solidFill>
            <a:round/>
            <a:headEnd/>
            <a:tailEnd/>
          </a:ln>
          <a:effectLst/>
        </p:spPr>
        <p:txBody>
          <a:bodyPr wrap="none" anchor="ctr"/>
          <a:lstStyle/>
          <a:p>
            <a:pPr eaLnBrk="0" fontAlgn="base" hangingPunct="0">
              <a:lnSpc>
                <a:spcPct val="106000"/>
              </a:lnSpc>
              <a:spcBef>
                <a:spcPct val="50000"/>
              </a:spcBef>
              <a:spcAft>
                <a:spcPct val="0"/>
              </a:spcAft>
              <a:buSzPct val="100000"/>
              <a:buFont typeface="Wingdings 2" pitchFamily="18" charset="2"/>
              <a:buNone/>
              <a:defRPr/>
            </a:pPr>
            <a:endParaRPr lang="en-US" sz="1100" dirty="0">
              <a:solidFill>
                <a:prstClr val="black"/>
              </a:solidFill>
              <a:cs typeface="Arial" charset="0"/>
            </a:endParaRPr>
          </a:p>
        </p:txBody>
      </p:sp>
    </p:spTree>
    <p:extLst>
      <p:ext uri="{BB962C8B-B14F-4D97-AF65-F5344CB8AC3E}">
        <p14:creationId xmlns:p14="http://schemas.microsoft.com/office/powerpoint/2010/main" val="28762980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Lst>
  <p:hf sldNum="0" hdr="0" dt="0"/>
  <p:txStyles>
    <p:titleStyle>
      <a:lvl1pPr algn="l" rtl="0" eaLnBrk="0" fontAlgn="base" hangingPunct="0">
        <a:lnSpc>
          <a:spcPct val="106000"/>
        </a:lnSpc>
        <a:spcBef>
          <a:spcPct val="0"/>
        </a:spcBef>
        <a:spcAft>
          <a:spcPct val="0"/>
        </a:spcAft>
        <a:defRPr sz="1600" b="1">
          <a:solidFill>
            <a:schemeClr val="tx1"/>
          </a:solidFill>
          <a:latin typeface="+mj-lt"/>
          <a:ea typeface="+mj-ea"/>
          <a:cs typeface="+mj-cs"/>
        </a:defRPr>
      </a:lvl1pPr>
      <a:lvl2pPr algn="l" rtl="0" eaLnBrk="0" fontAlgn="base" hangingPunct="0">
        <a:lnSpc>
          <a:spcPct val="106000"/>
        </a:lnSpc>
        <a:spcBef>
          <a:spcPct val="0"/>
        </a:spcBef>
        <a:spcAft>
          <a:spcPct val="0"/>
        </a:spcAft>
        <a:defRPr sz="1600" b="1">
          <a:solidFill>
            <a:schemeClr val="tx1"/>
          </a:solidFill>
          <a:latin typeface="Arial" charset="0"/>
        </a:defRPr>
      </a:lvl2pPr>
      <a:lvl3pPr algn="l" rtl="0" eaLnBrk="0" fontAlgn="base" hangingPunct="0">
        <a:lnSpc>
          <a:spcPct val="106000"/>
        </a:lnSpc>
        <a:spcBef>
          <a:spcPct val="0"/>
        </a:spcBef>
        <a:spcAft>
          <a:spcPct val="0"/>
        </a:spcAft>
        <a:defRPr sz="1600" b="1">
          <a:solidFill>
            <a:schemeClr val="tx1"/>
          </a:solidFill>
          <a:latin typeface="Arial" charset="0"/>
        </a:defRPr>
      </a:lvl3pPr>
      <a:lvl4pPr algn="l" rtl="0" eaLnBrk="0" fontAlgn="base" hangingPunct="0">
        <a:lnSpc>
          <a:spcPct val="106000"/>
        </a:lnSpc>
        <a:spcBef>
          <a:spcPct val="0"/>
        </a:spcBef>
        <a:spcAft>
          <a:spcPct val="0"/>
        </a:spcAft>
        <a:defRPr sz="1600" b="1">
          <a:solidFill>
            <a:schemeClr val="tx1"/>
          </a:solidFill>
          <a:latin typeface="Arial" charset="0"/>
        </a:defRPr>
      </a:lvl4pPr>
      <a:lvl5pPr algn="l" rtl="0" eaLnBrk="0" fontAlgn="base" hangingPunct="0">
        <a:lnSpc>
          <a:spcPct val="106000"/>
        </a:lnSpc>
        <a:spcBef>
          <a:spcPct val="0"/>
        </a:spcBef>
        <a:spcAft>
          <a:spcPct val="0"/>
        </a:spcAft>
        <a:defRPr sz="1600" b="1">
          <a:solidFill>
            <a:schemeClr val="tx1"/>
          </a:solidFill>
          <a:latin typeface="Arial" charset="0"/>
        </a:defRPr>
      </a:lvl5pPr>
      <a:lvl6pPr marL="457200" algn="l" rtl="0" eaLnBrk="1" fontAlgn="base" hangingPunct="1">
        <a:lnSpc>
          <a:spcPct val="106000"/>
        </a:lnSpc>
        <a:spcBef>
          <a:spcPct val="0"/>
        </a:spcBef>
        <a:spcAft>
          <a:spcPct val="0"/>
        </a:spcAft>
        <a:defRPr sz="1600" b="1">
          <a:solidFill>
            <a:schemeClr val="tx1"/>
          </a:solidFill>
          <a:latin typeface="Arial" charset="0"/>
        </a:defRPr>
      </a:lvl6pPr>
      <a:lvl7pPr marL="914400" algn="l" rtl="0" eaLnBrk="1" fontAlgn="base" hangingPunct="1">
        <a:lnSpc>
          <a:spcPct val="106000"/>
        </a:lnSpc>
        <a:spcBef>
          <a:spcPct val="0"/>
        </a:spcBef>
        <a:spcAft>
          <a:spcPct val="0"/>
        </a:spcAft>
        <a:defRPr sz="1600" b="1">
          <a:solidFill>
            <a:schemeClr val="tx1"/>
          </a:solidFill>
          <a:latin typeface="Arial" charset="0"/>
        </a:defRPr>
      </a:lvl7pPr>
      <a:lvl8pPr marL="1371600" algn="l" rtl="0" eaLnBrk="1" fontAlgn="base" hangingPunct="1">
        <a:lnSpc>
          <a:spcPct val="106000"/>
        </a:lnSpc>
        <a:spcBef>
          <a:spcPct val="0"/>
        </a:spcBef>
        <a:spcAft>
          <a:spcPct val="0"/>
        </a:spcAft>
        <a:defRPr sz="1600" b="1">
          <a:solidFill>
            <a:schemeClr val="tx1"/>
          </a:solidFill>
          <a:latin typeface="Arial" charset="0"/>
        </a:defRPr>
      </a:lvl8pPr>
      <a:lvl9pPr marL="1828800" algn="l" rtl="0" eaLnBrk="1" fontAlgn="base" hangingPunct="1">
        <a:lnSpc>
          <a:spcPct val="106000"/>
        </a:lnSpc>
        <a:spcBef>
          <a:spcPct val="0"/>
        </a:spcBef>
        <a:spcAft>
          <a:spcPct val="0"/>
        </a:spcAft>
        <a:defRPr sz="1600" b="1">
          <a:solidFill>
            <a:schemeClr val="tx1"/>
          </a:solidFill>
          <a:latin typeface="Arial" charset="0"/>
        </a:defRPr>
      </a:lvl9pPr>
    </p:titleStyle>
    <p:bodyStyle>
      <a:lvl1pPr marL="342900" indent="-342900" algn="l" rtl="0" eaLnBrk="0" fontAlgn="base" hangingPunct="0">
        <a:lnSpc>
          <a:spcPct val="106000"/>
        </a:lnSpc>
        <a:spcBef>
          <a:spcPct val="80000"/>
        </a:spcBef>
        <a:spcAft>
          <a:spcPct val="0"/>
        </a:spcAft>
        <a:buClr>
          <a:schemeClr val="tx1"/>
        </a:buClr>
        <a:buSzPct val="80000"/>
        <a:defRPr sz="1100">
          <a:solidFill>
            <a:schemeClr val="tx1"/>
          </a:solidFill>
          <a:latin typeface="+mn-lt"/>
          <a:ea typeface="+mn-ea"/>
          <a:cs typeface="+mn-cs"/>
        </a:defRPr>
      </a:lvl1pPr>
      <a:lvl2pPr marL="169863" indent="-168275" algn="l" rtl="0" eaLnBrk="0" fontAlgn="base" hangingPunct="0">
        <a:lnSpc>
          <a:spcPct val="106000"/>
        </a:lnSpc>
        <a:spcBef>
          <a:spcPct val="80000"/>
        </a:spcBef>
        <a:spcAft>
          <a:spcPct val="0"/>
        </a:spcAft>
        <a:buClr>
          <a:schemeClr val="tx1"/>
        </a:buClr>
        <a:buFont typeface="Wingdings 2" pitchFamily="18" charset="2"/>
        <a:buChar char="¡"/>
        <a:defRPr sz="1100">
          <a:solidFill>
            <a:schemeClr val="tx1"/>
          </a:solidFill>
          <a:latin typeface="+mn-lt"/>
        </a:defRPr>
      </a:lvl2pPr>
      <a:lvl3pPr marL="344488" indent="-173038" algn="l" rtl="0" eaLnBrk="0" fontAlgn="base" hangingPunct="0">
        <a:lnSpc>
          <a:spcPct val="106000"/>
        </a:lnSpc>
        <a:spcBef>
          <a:spcPct val="40000"/>
        </a:spcBef>
        <a:spcAft>
          <a:spcPct val="0"/>
        </a:spcAft>
        <a:buClr>
          <a:schemeClr val="tx1"/>
        </a:buClr>
        <a:buFont typeface="Arial" charset="0"/>
        <a:buChar char="–"/>
        <a:defRPr sz="1000">
          <a:solidFill>
            <a:schemeClr val="tx1"/>
          </a:solidFill>
          <a:latin typeface="+mn-lt"/>
        </a:defRPr>
      </a:lvl3pPr>
      <a:lvl4pPr marL="517525" indent="-171450" algn="l" rtl="0" eaLnBrk="0" fontAlgn="base" hangingPunct="0">
        <a:lnSpc>
          <a:spcPct val="106000"/>
        </a:lnSpc>
        <a:spcBef>
          <a:spcPct val="20000"/>
        </a:spcBef>
        <a:spcAft>
          <a:spcPct val="0"/>
        </a:spcAft>
        <a:buClr>
          <a:schemeClr val="tx1"/>
        </a:buClr>
        <a:buChar char="•"/>
        <a:defRPr sz="1000">
          <a:solidFill>
            <a:schemeClr val="tx1"/>
          </a:solidFill>
          <a:latin typeface="+mn-lt"/>
        </a:defRPr>
      </a:lvl4pPr>
      <a:lvl5pPr marL="1446213" indent="-236538" algn="l" rtl="0" eaLnBrk="0" fontAlgn="base" hangingPunct="0">
        <a:spcBef>
          <a:spcPct val="20000"/>
        </a:spcBef>
        <a:spcAft>
          <a:spcPct val="0"/>
        </a:spcAft>
        <a:buClr>
          <a:schemeClr val="tx1"/>
        </a:buClr>
        <a:buChar char="–"/>
        <a:defRPr sz="1200">
          <a:solidFill>
            <a:schemeClr val="tx1"/>
          </a:solidFill>
          <a:latin typeface="+mn-lt"/>
        </a:defRPr>
      </a:lvl5pPr>
      <a:lvl6pPr marL="1903413" indent="-236538" algn="l" rtl="0" eaLnBrk="1" fontAlgn="base" hangingPunct="1">
        <a:spcBef>
          <a:spcPct val="20000"/>
        </a:spcBef>
        <a:spcAft>
          <a:spcPct val="0"/>
        </a:spcAft>
        <a:buClr>
          <a:schemeClr val="tx1"/>
        </a:buClr>
        <a:buChar char="–"/>
        <a:defRPr sz="1200">
          <a:solidFill>
            <a:schemeClr val="tx1"/>
          </a:solidFill>
          <a:latin typeface="+mn-lt"/>
        </a:defRPr>
      </a:lvl6pPr>
      <a:lvl7pPr marL="2360613" indent="-236538" algn="l" rtl="0" eaLnBrk="1" fontAlgn="base" hangingPunct="1">
        <a:spcBef>
          <a:spcPct val="20000"/>
        </a:spcBef>
        <a:spcAft>
          <a:spcPct val="0"/>
        </a:spcAft>
        <a:buClr>
          <a:schemeClr val="tx1"/>
        </a:buClr>
        <a:buChar char="–"/>
        <a:defRPr sz="1200">
          <a:solidFill>
            <a:schemeClr val="tx1"/>
          </a:solidFill>
          <a:latin typeface="+mn-lt"/>
        </a:defRPr>
      </a:lvl7pPr>
      <a:lvl8pPr marL="2817813" indent="-236538" algn="l" rtl="0" eaLnBrk="1" fontAlgn="base" hangingPunct="1">
        <a:spcBef>
          <a:spcPct val="20000"/>
        </a:spcBef>
        <a:spcAft>
          <a:spcPct val="0"/>
        </a:spcAft>
        <a:buClr>
          <a:schemeClr val="tx1"/>
        </a:buClr>
        <a:buChar char="–"/>
        <a:defRPr sz="1200">
          <a:solidFill>
            <a:schemeClr val="tx1"/>
          </a:solidFill>
          <a:latin typeface="+mn-lt"/>
        </a:defRPr>
      </a:lvl8pPr>
      <a:lvl9pPr marL="3275013" indent="-236538" algn="l" rtl="0" eaLnBrk="1" fontAlgn="base" hangingPunct="1">
        <a:spcBef>
          <a:spcPct val="20000"/>
        </a:spcBef>
        <a:spcAft>
          <a:spcPct val="0"/>
        </a:spcAft>
        <a:buClr>
          <a:schemeClr val="tx1"/>
        </a:buClr>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blackWhite">
      <p:bgPr>
        <a:solidFill>
          <a:schemeClr val="bg1"/>
        </a:solidFill>
        <a:effectLst/>
      </p:bgPr>
    </p:bg>
    <p:spTree>
      <p:nvGrpSpPr>
        <p:cNvPr id="1" name=""/>
        <p:cNvGrpSpPr/>
        <p:nvPr/>
      </p:nvGrpSpPr>
      <p:grpSpPr>
        <a:xfrm>
          <a:off x="0" y="0"/>
          <a:ext cx="0" cy="0"/>
          <a:chOff x="0" y="0"/>
          <a:chExt cx="0" cy="0"/>
        </a:xfrm>
      </p:grpSpPr>
      <p:sp>
        <p:nvSpPr>
          <p:cNvPr id="1026" name="MSTSHP_01"/>
          <p:cNvSpPr>
            <a:spLocks noGrp="1" noChangeArrowheads="1"/>
          </p:cNvSpPr>
          <p:nvPr>
            <p:ph type="title"/>
          </p:nvPr>
        </p:nvSpPr>
        <p:spPr bwMode="auto">
          <a:xfrm>
            <a:off x="533400" y="407989"/>
            <a:ext cx="11116733" cy="3651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US"/>
              <a:t>Click to edit Master title style</a:t>
            </a:r>
          </a:p>
        </p:txBody>
      </p:sp>
      <p:sp>
        <p:nvSpPr>
          <p:cNvPr id="1027" name="MSTSHP_02"/>
          <p:cNvSpPr>
            <a:spLocks noGrp="1" noChangeArrowheads="1"/>
          </p:cNvSpPr>
          <p:nvPr>
            <p:ph type="body" idx="1"/>
          </p:nvPr>
        </p:nvSpPr>
        <p:spPr bwMode="auto">
          <a:xfrm>
            <a:off x="533400" y="1154113"/>
            <a:ext cx="11116733" cy="5135562"/>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3699717" name="Text Box 5"/>
          <p:cNvSpPr txBox="1">
            <a:spLocks noChangeArrowheads="1"/>
          </p:cNvSpPr>
          <p:nvPr/>
        </p:nvSpPr>
        <p:spPr bwMode="auto">
          <a:xfrm>
            <a:off x="5908705" y="6613030"/>
            <a:ext cx="376706" cy="195759"/>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fontAlgn="base" hangingPunct="0">
              <a:lnSpc>
                <a:spcPct val="106000"/>
              </a:lnSpc>
              <a:spcBef>
                <a:spcPct val="0"/>
              </a:spcBef>
              <a:spcAft>
                <a:spcPct val="0"/>
              </a:spcAft>
              <a:buClr>
                <a:srgbClr val="000000"/>
              </a:buClr>
              <a:buSzPct val="65000"/>
              <a:buFont typeface="Wingdings" pitchFamily="2" charset="2"/>
              <a:buNone/>
              <a:defRPr/>
            </a:pPr>
            <a:r>
              <a:rPr lang="en-US" sz="1200" dirty="0">
                <a:solidFill>
                  <a:srgbClr val="000000"/>
                </a:solidFill>
                <a:cs typeface="Arial" charset="0"/>
              </a:rPr>
              <a:t>- </a:t>
            </a:r>
            <a:fld id="{21F866BF-C4E1-4D09-BC16-18A93E5CFF64}" type="slidenum">
              <a:rPr lang="en-US" sz="1200">
                <a:solidFill>
                  <a:srgbClr val="000000"/>
                </a:solidFill>
                <a:cs typeface="Arial" charset="0"/>
              </a:rPr>
              <a:pPr algn="ctr" eaLnBrk="0" fontAlgn="base" hangingPunct="0">
                <a:lnSpc>
                  <a:spcPct val="106000"/>
                </a:lnSpc>
                <a:spcBef>
                  <a:spcPct val="0"/>
                </a:spcBef>
                <a:spcAft>
                  <a:spcPct val="0"/>
                </a:spcAft>
                <a:buClr>
                  <a:srgbClr val="000000"/>
                </a:buClr>
                <a:buSzPct val="65000"/>
                <a:buFont typeface="Wingdings" pitchFamily="2" charset="2"/>
                <a:buNone/>
                <a:defRPr/>
              </a:pPr>
              <a:t>‹#›</a:t>
            </a:fld>
            <a:r>
              <a:rPr lang="en-US" sz="1200" dirty="0">
                <a:solidFill>
                  <a:srgbClr val="000000"/>
                </a:solidFill>
                <a:cs typeface="Arial" charset="0"/>
              </a:rPr>
              <a:t> -</a:t>
            </a:r>
          </a:p>
        </p:txBody>
      </p:sp>
      <p:sp>
        <p:nvSpPr>
          <p:cNvPr id="3699738" name="SHP_DOCTRACKER"/>
          <p:cNvSpPr txBox="1">
            <a:spLocks noChangeArrowheads="1"/>
          </p:cNvSpPr>
          <p:nvPr/>
        </p:nvSpPr>
        <p:spPr bwMode="auto">
          <a:xfrm rot="-5400000">
            <a:off x="11885613" y="6532563"/>
            <a:ext cx="422275" cy="88900"/>
          </a:xfrm>
          <a:prstGeom prst="rect">
            <a:avLst/>
          </a:prstGeom>
          <a:noFill/>
          <a:ln w="12700" algn="ctr">
            <a:noFill/>
            <a:miter lim="800000"/>
            <a:headEnd/>
            <a:tailEnd/>
          </a:ln>
          <a:effectLst/>
        </p:spPr>
        <p:txBody>
          <a:bodyPr wrap="none" lIns="0" tIns="0" rIns="0" bIns="0"/>
          <a:lstStyle/>
          <a:p>
            <a:pPr eaLnBrk="0" fontAlgn="base" hangingPunct="0">
              <a:lnSpc>
                <a:spcPct val="106000"/>
              </a:lnSpc>
              <a:spcBef>
                <a:spcPct val="0"/>
              </a:spcBef>
              <a:spcAft>
                <a:spcPct val="0"/>
              </a:spcAft>
              <a:defRPr/>
            </a:pPr>
            <a:r>
              <a:rPr lang="en-US" sz="400">
                <a:solidFill>
                  <a:srgbClr val="AFAFAF"/>
                </a:solidFill>
                <a:cs typeface="Arial" charset="0"/>
              </a:rPr>
              <a:t>FY12 M to SM Promo Process_Leadership 12052011 v2.pptx</a:t>
            </a:r>
            <a:endParaRPr lang="en-US" sz="400" dirty="0">
              <a:solidFill>
                <a:srgbClr val="AFAFAF"/>
              </a:solidFill>
              <a:cs typeface="Arial" charset="0"/>
            </a:endParaRPr>
          </a:p>
        </p:txBody>
      </p:sp>
      <p:sp>
        <p:nvSpPr>
          <p:cNvPr id="3699759" name="Line 47"/>
          <p:cNvSpPr>
            <a:spLocks noChangeShapeType="1"/>
          </p:cNvSpPr>
          <p:nvPr/>
        </p:nvSpPr>
        <p:spPr bwMode="auto">
          <a:xfrm>
            <a:off x="535517" y="803275"/>
            <a:ext cx="11114616" cy="0"/>
          </a:xfrm>
          <a:prstGeom prst="line">
            <a:avLst/>
          </a:prstGeom>
          <a:noFill/>
          <a:ln w="28575">
            <a:solidFill>
              <a:srgbClr val="003399"/>
            </a:solidFill>
            <a:round/>
            <a:headEnd/>
            <a:tailEnd/>
          </a:ln>
          <a:effectLst/>
        </p:spPr>
        <p:txBody>
          <a:bodyPr wrap="none" anchor="ctr"/>
          <a:lstStyle/>
          <a:p>
            <a:pPr fontAlgn="base">
              <a:lnSpc>
                <a:spcPct val="106000"/>
              </a:lnSpc>
              <a:spcBef>
                <a:spcPct val="0"/>
              </a:spcBef>
              <a:spcAft>
                <a:spcPct val="0"/>
              </a:spcAft>
              <a:buFont typeface="Wingdings 2" pitchFamily="18" charset="2"/>
              <a:buNone/>
              <a:defRPr/>
            </a:pPr>
            <a:endParaRPr lang="en-US" sz="2400" dirty="0">
              <a:solidFill>
                <a:srgbClr val="000000"/>
              </a:solidFill>
              <a:cs typeface="Arial" charset="0"/>
            </a:endParaRPr>
          </a:p>
        </p:txBody>
      </p:sp>
      <p:pic>
        <p:nvPicPr>
          <p:cNvPr id="1031" name="Picture 50" descr="DEL_COL"/>
          <p:cNvPicPr>
            <a:picLocks noChangeArrowheads="1"/>
          </p:cNvPicPr>
          <p:nvPr/>
        </p:nvPicPr>
        <p:blipFill>
          <a:blip r:embed="rId10" cstate="print"/>
          <a:srcRect/>
          <a:stretch>
            <a:fillRect/>
          </a:stretch>
        </p:blipFill>
        <p:spPr bwMode="auto">
          <a:xfrm>
            <a:off x="527051" y="6616700"/>
            <a:ext cx="1157816" cy="165100"/>
          </a:xfrm>
          <a:prstGeom prst="rect">
            <a:avLst/>
          </a:prstGeom>
          <a:noFill/>
          <a:ln w="9525">
            <a:noFill/>
            <a:miter lim="800000"/>
            <a:headEnd/>
            <a:tailEnd/>
          </a:ln>
        </p:spPr>
      </p:pic>
    </p:spTree>
    <p:extLst>
      <p:ext uri="{BB962C8B-B14F-4D97-AF65-F5344CB8AC3E}">
        <p14:creationId xmlns:p14="http://schemas.microsoft.com/office/powerpoint/2010/main" val="2008228869"/>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92" r:id="rId8"/>
  </p:sldLayoutIdLst>
  <p:hf sldNum="0" hdr="0" dt="0"/>
  <p:txStyles>
    <p:title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p:titleStyle>
    <p:bodyStyle>
      <a:lvl1pPr marL="342900" indent="-342900" algn="l" rtl="0" eaLnBrk="0" fontAlgn="base" hangingPunct="0">
        <a:lnSpc>
          <a:spcPct val="106000"/>
        </a:lnSpc>
        <a:spcBef>
          <a:spcPct val="40000"/>
        </a:spcBef>
        <a:spcAft>
          <a:spcPct val="0"/>
        </a:spcAft>
        <a:buClr>
          <a:schemeClr val="tx1"/>
        </a:buClr>
        <a:buSzPct val="80000"/>
        <a:buFont typeface="Wingdings" pitchFamily="2" charset="2"/>
        <a:defRPr sz="1400">
          <a:solidFill>
            <a:schemeClr val="tx1"/>
          </a:solidFill>
          <a:latin typeface="+mn-lt"/>
          <a:ea typeface="+mn-ea"/>
          <a:cs typeface="+mn-cs"/>
        </a:defRPr>
      </a:lvl1pPr>
      <a:lvl2pPr marL="227013" indent="-225425" algn="l" rtl="0" eaLnBrk="0" fontAlgn="base" hangingPunct="0">
        <a:lnSpc>
          <a:spcPct val="106000"/>
        </a:lnSpc>
        <a:spcBef>
          <a:spcPct val="40000"/>
        </a:spcBef>
        <a:spcAft>
          <a:spcPct val="0"/>
        </a:spcAft>
        <a:buClr>
          <a:schemeClr val="tx1"/>
        </a:buClr>
        <a:buFont typeface="Wingdings 2" pitchFamily="18" charset="2"/>
        <a:buChar char="¡"/>
        <a:defRPr sz="1400">
          <a:solidFill>
            <a:schemeClr val="tx1"/>
          </a:solidFill>
          <a:latin typeface="+mn-lt"/>
        </a:defRPr>
      </a:lvl2pPr>
      <a:lvl3pPr marL="457200" indent="-228600" algn="l" rtl="0" eaLnBrk="0" fontAlgn="base" hangingPunct="0">
        <a:lnSpc>
          <a:spcPct val="106000"/>
        </a:lnSpc>
        <a:spcBef>
          <a:spcPct val="20000"/>
        </a:spcBef>
        <a:spcAft>
          <a:spcPct val="0"/>
        </a:spcAft>
        <a:buClr>
          <a:schemeClr val="tx1"/>
        </a:buClr>
        <a:buFont typeface="Arial" charset="0"/>
        <a:buChar char="–"/>
        <a:defRPr sz="1200">
          <a:solidFill>
            <a:schemeClr val="tx1"/>
          </a:solidFill>
          <a:latin typeface="+mn-lt"/>
        </a:defRPr>
      </a:lvl3pPr>
      <a:lvl4pPr marL="681038" indent="-222250" algn="l" rtl="0" eaLnBrk="0" fontAlgn="base" hangingPunct="0">
        <a:lnSpc>
          <a:spcPct val="106000"/>
        </a:lnSpc>
        <a:spcBef>
          <a:spcPct val="20000"/>
        </a:spcBef>
        <a:spcAft>
          <a:spcPct val="0"/>
        </a:spcAft>
        <a:buClr>
          <a:schemeClr val="tx1"/>
        </a:buClr>
        <a:buChar char="•"/>
        <a:defRPr sz="1200">
          <a:solidFill>
            <a:schemeClr val="tx1"/>
          </a:solidFill>
          <a:latin typeface="+mn-lt"/>
        </a:defRPr>
      </a:lvl4pPr>
      <a:lvl5pPr marL="1722438" indent="-236538" algn="l" rtl="0" eaLnBrk="0" fontAlgn="base" hangingPunct="0">
        <a:spcBef>
          <a:spcPct val="20000"/>
        </a:spcBef>
        <a:spcAft>
          <a:spcPct val="0"/>
        </a:spcAft>
        <a:buClr>
          <a:schemeClr val="tx1"/>
        </a:buClr>
        <a:buChar char="–"/>
        <a:defRPr sz="1200">
          <a:solidFill>
            <a:schemeClr val="tx1"/>
          </a:solidFill>
          <a:latin typeface="+mn-lt"/>
        </a:defRPr>
      </a:lvl5pPr>
      <a:lvl6pPr marL="2179638" indent="-236538" algn="l" rtl="0" eaLnBrk="1" fontAlgn="base" hangingPunct="1">
        <a:spcBef>
          <a:spcPct val="20000"/>
        </a:spcBef>
        <a:spcAft>
          <a:spcPct val="0"/>
        </a:spcAft>
        <a:buClr>
          <a:schemeClr val="tx1"/>
        </a:buClr>
        <a:buChar char="–"/>
        <a:defRPr sz="1200">
          <a:solidFill>
            <a:schemeClr val="tx1"/>
          </a:solidFill>
          <a:latin typeface="+mn-lt"/>
        </a:defRPr>
      </a:lvl6pPr>
      <a:lvl7pPr marL="2636838" indent="-236538" algn="l" rtl="0" eaLnBrk="1" fontAlgn="base" hangingPunct="1">
        <a:spcBef>
          <a:spcPct val="20000"/>
        </a:spcBef>
        <a:spcAft>
          <a:spcPct val="0"/>
        </a:spcAft>
        <a:buClr>
          <a:schemeClr val="tx1"/>
        </a:buClr>
        <a:buChar char="–"/>
        <a:defRPr sz="1200">
          <a:solidFill>
            <a:schemeClr val="tx1"/>
          </a:solidFill>
          <a:latin typeface="+mn-lt"/>
        </a:defRPr>
      </a:lvl7pPr>
      <a:lvl8pPr marL="3094038" indent="-236538" algn="l" rtl="0" eaLnBrk="1" fontAlgn="base" hangingPunct="1">
        <a:spcBef>
          <a:spcPct val="20000"/>
        </a:spcBef>
        <a:spcAft>
          <a:spcPct val="0"/>
        </a:spcAft>
        <a:buClr>
          <a:schemeClr val="tx1"/>
        </a:buClr>
        <a:buChar char="–"/>
        <a:defRPr sz="1200">
          <a:solidFill>
            <a:schemeClr val="tx1"/>
          </a:solidFill>
          <a:latin typeface="+mn-lt"/>
        </a:defRPr>
      </a:lvl8pPr>
      <a:lvl9pPr marL="3551238" indent="-236538" algn="l" rtl="0" eaLnBrk="1" fontAlgn="base" hangingPunct="1">
        <a:spcBef>
          <a:spcPct val="20000"/>
        </a:spcBef>
        <a:spcAft>
          <a:spcPct val="0"/>
        </a:spcAft>
        <a:buClr>
          <a:schemeClr val="tx1"/>
        </a:buClr>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42.xml"/><Relationship Id="rId6" Type="http://schemas.openxmlformats.org/officeDocument/2006/relationships/image" Target="../media/image7.jpg"/><Relationship Id="rId5" Type="http://schemas.openxmlformats.org/officeDocument/2006/relationships/image" Target="../media/image6.jpe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9.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9.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4.xml.rels><?xml version="1.0" encoding="UTF-8" standalone="yes"?>
<Relationships xmlns="http://schemas.openxmlformats.org/package/2006/relationships"><Relationship Id="rId3" Type="http://schemas.openxmlformats.org/officeDocument/2006/relationships/hyperlink" Target="http://www.snopes.com/" TargetMode="External"/><Relationship Id="rId2" Type="http://schemas.openxmlformats.org/officeDocument/2006/relationships/hyperlink" Target="http://www.us-cert.gov/" TargetMode="External"/><Relationship Id="rId1" Type="http://schemas.openxmlformats.org/officeDocument/2006/relationships/slideLayout" Target="../slideLayouts/slideLayout49.xml"/><Relationship Id="rId4" Type="http://schemas.openxmlformats.org/officeDocument/2006/relationships/image" Target="../media/image17.jpg"/></Relationships>
</file>

<file path=ppt/slides/_rels/slide1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49.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45.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5.xml"/></Relationships>
</file>

<file path=ppt/slides/_rels/slide18.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45.xml"/></Relationships>
</file>

<file path=ppt/slides/_rels/slide19.xml.rels><?xml version="1.0" encoding="UTF-8" standalone="yes"?>
<Relationships xmlns="http://schemas.openxmlformats.org/package/2006/relationships"><Relationship Id="rId2" Type="http://schemas.openxmlformats.org/officeDocument/2006/relationships/image" Target="../media/image22.webp"/><Relationship Id="rId1" Type="http://schemas.openxmlformats.org/officeDocument/2006/relationships/slideLayout" Target="../slideLayouts/slideLayout4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5.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5.xml"/><Relationship Id="rId1" Type="http://schemas.openxmlformats.org/officeDocument/2006/relationships/tags" Target="../tags/tag2.xml"/><Relationship Id="rId6" Type="http://schemas.openxmlformats.org/officeDocument/2006/relationships/image" Target="../media/image10.jpeg"/><Relationship Id="rId5" Type="http://schemas.openxmlformats.org/officeDocument/2006/relationships/image" Target="../media/image9.png"/><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5.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9.xml"/></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9.xml"/></Relationships>
</file>

<file path=ppt/slides/_rels/slide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HP_166"/>
          <p:cNvSpPr>
            <a:spLocks noGrp="1" noChangeArrowheads="1"/>
          </p:cNvSpPr>
          <p:nvPr>
            <p:ph type="ctrTitle" sz="quarter"/>
          </p:nvPr>
        </p:nvSpPr>
        <p:spPr>
          <a:xfrm>
            <a:off x="770162" y="1123544"/>
            <a:ext cx="6581775" cy="436416"/>
          </a:xfrm>
          <a:ln/>
        </p:spPr>
        <p:txBody>
          <a:bodyPr/>
          <a:lstStyle/>
          <a:p>
            <a:pPr eaLnBrk="1" hangingPunct="1"/>
            <a:r>
              <a:rPr lang="en-US" sz="2800" dirty="0">
                <a:solidFill>
                  <a:schemeClr val="accent1"/>
                </a:solidFill>
                <a:latin typeface="Calibri" panose="020F0502020204030204" pitchFamily="34" charset="0"/>
              </a:rPr>
              <a:t>USDC </a:t>
            </a:r>
            <a:r>
              <a:rPr lang="en-US" dirty="0">
                <a:solidFill>
                  <a:schemeClr val="accent1"/>
                </a:solidFill>
                <a:latin typeface="Calibri" panose="020F0502020204030204" pitchFamily="34" charset="0"/>
              </a:rPr>
              <a:t>Information Technology Center of Excellence (IT-CoE)</a:t>
            </a:r>
            <a:endParaRPr lang="en-US" sz="2800" dirty="0">
              <a:solidFill>
                <a:schemeClr val="accent1"/>
              </a:solidFill>
              <a:latin typeface="Calibri" panose="020F0502020204030204" pitchFamily="34" charset="0"/>
            </a:endParaRPr>
          </a:p>
        </p:txBody>
      </p:sp>
      <p:pic>
        <p:nvPicPr>
          <p:cNvPr id="25605" name="Picture 7" descr="LLP logo with big space copy"/>
          <p:cNvPicPr>
            <a:picLocks noChangeAspect="1" noChangeArrowheads="1"/>
          </p:cNvPicPr>
          <p:nvPr/>
        </p:nvPicPr>
        <p:blipFill>
          <a:blip r:embed="rId3" cstate="print">
            <a:clrChange>
              <a:clrFrom>
                <a:srgbClr val="FFFFFF"/>
              </a:clrFrom>
              <a:clrTo>
                <a:srgbClr val="FFFFFF">
                  <a:alpha val="0"/>
                </a:srgbClr>
              </a:clrTo>
            </a:clrChange>
          </a:blip>
          <a:srcRect l="983" t="1840" b="59741"/>
          <a:stretch>
            <a:fillRect/>
          </a:stretch>
        </p:blipFill>
        <p:spPr bwMode="auto">
          <a:xfrm>
            <a:off x="770162" y="533172"/>
            <a:ext cx="1861916" cy="354012"/>
          </a:xfrm>
          <a:prstGeom prst="rect">
            <a:avLst/>
          </a:prstGeom>
          <a:noFill/>
          <a:ln w="9525">
            <a:noFill/>
            <a:miter lim="800000"/>
            <a:headEnd/>
            <a:tailEnd/>
          </a:ln>
        </p:spPr>
      </p:pic>
      <p:sp>
        <p:nvSpPr>
          <p:cNvPr id="2" name="iBar:40/133/5/5/2016 1:01:14 PM"/>
          <p:cNvSpPr/>
          <p:nvPr/>
        </p:nvSpPr>
        <p:spPr bwMode="auto">
          <a:xfrm>
            <a:off x="489857" y="383609"/>
            <a:ext cx="11274879" cy="6139655"/>
          </a:xfrm>
          <a:prstGeom prst="rect">
            <a:avLst/>
          </a:prstGeom>
          <a:noFill/>
          <a:ln w="12700" cap="flat" cmpd="sng" algn="ctr">
            <a:solidFill>
              <a:srgbClr val="002776"/>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Lst>
        </p:spPr>
        <p:txBody>
          <a:bodyPr vert="horz" wrap="square" lIns="91440" tIns="182880" rIns="91440" bIns="91440" numCol="1" rtlCol="0" anchor="t" anchorCtr="0" compatLnSpc="1">
            <a:prstTxWarp prst="textNoShape">
              <a:avLst/>
            </a:prstTxWarp>
          </a:bodyPr>
          <a:lstStyle/>
          <a:p>
            <a:pPr marL="231775" marR="0" indent="-231775" algn="l" defTabSz="914400" rtl="0" eaLnBrk="1" fontAlgn="base" latinLnBrk="0" hangingPunct="1">
              <a:lnSpc>
                <a:spcPct val="106000"/>
              </a:lnSpc>
              <a:spcBef>
                <a:spcPct val="0"/>
              </a:spcBef>
              <a:spcAft>
                <a:spcPct val="0"/>
              </a:spcAft>
              <a:buClrTx/>
              <a:buSzTx/>
              <a:buFont typeface="Wingdings 2" pitchFamily="18" charset="2"/>
              <a:buNone/>
              <a:tabLst/>
            </a:pPr>
            <a:endParaRPr kumimoji="0" lang="en-US" sz="2400" b="0" i="0" u="none" strike="noStrike" cap="none" normalizeH="0" baseline="0">
              <a:ln>
                <a:noFill/>
              </a:ln>
              <a:solidFill>
                <a:schemeClr val="tx1"/>
              </a:solidFill>
              <a:effectLst/>
              <a:latin typeface="Arial" charset="0"/>
            </a:endParaRPr>
          </a:p>
        </p:txBody>
      </p:sp>
      <p:grpSp>
        <p:nvGrpSpPr>
          <p:cNvPr id="7" name="Group 6"/>
          <p:cNvGrpSpPr/>
          <p:nvPr/>
        </p:nvGrpSpPr>
        <p:grpSpPr>
          <a:xfrm>
            <a:off x="770162" y="2818139"/>
            <a:ext cx="7441195" cy="3187458"/>
            <a:chOff x="666517" y="3192972"/>
            <a:chExt cx="5723617" cy="2230611"/>
          </a:xfrm>
        </p:grpSpPr>
        <p:grpSp>
          <p:nvGrpSpPr>
            <p:cNvPr id="8" name="Group 7"/>
            <p:cNvGrpSpPr/>
            <p:nvPr/>
          </p:nvGrpSpPr>
          <p:grpSpPr>
            <a:xfrm>
              <a:off x="666517" y="3192972"/>
              <a:ext cx="2933844" cy="1731302"/>
              <a:chOff x="666517" y="3192972"/>
              <a:chExt cx="2933844" cy="1731302"/>
            </a:xfrm>
          </p:grpSpPr>
          <p:pic>
            <p:nvPicPr>
              <p:cNvPr id="1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6517" y="3196394"/>
                <a:ext cx="2933844" cy="17278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p:cNvSpPr txBox="1"/>
              <p:nvPr/>
            </p:nvSpPr>
            <p:spPr>
              <a:xfrm>
                <a:off x="666517" y="3192972"/>
                <a:ext cx="902811" cy="246221"/>
              </a:xfrm>
              <a:prstGeom prst="rect">
                <a:avLst/>
              </a:prstGeom>
              <a:noFill/>
            </p:spPr>
            <p:txBody>
              <a:bodyPr wrap="none" rtlCol="0" anchor="ctr">
                <a:spAutoFit/>
              </a:bodyPr>
              <a:lstStyle/>
              <a:p>
                <a:pPr algn="ctr">
                  <a:spcBef>
                    <a:spcPts val="600"/>
                  </a:spcBef>
                </a:pPr>
                <a:r>
                  <a:rPr lang="en-US" sz="1000" b="1" dirty="0">
                    <a:latin typeface="Arial"/>
                  </a:rPr>
                  <a:t>Orlando, FL</a:t>
                </a:r>
              </a:p>
            </p:txBody>
          </p:sp>
        </p:grpSp>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914916" y="3695703"/>
              <a:ext cx="3475218" cy="1727880"/>
            </a:xfrm>
            <a:prstGeom prst="rect">
              <a:avLst/>
            </a:prstGeom>
          </p:spPr>
        </p:pic>
        <p:sp>
          <p:nvSpPr>
            <p:cNvPr id="10" name="TextBox 9"/>
            <p:cNvSpPr txBox="1"/>
            <p:nvPr/>
          </p:nvSpPr>
          <p:spPr>
            <a:xfrm>
              <a:off x="2897312" y="3735876"/>
              <a:ext cx="1370889" cy="246221"/>
            </a:xfrm>
            <a:prstGeom prst="rect">
              <a:avLst/>
            </a:prstGeom>
            <a:noFill/>
          </p:spPr>
          <p:txBody>
            <a:bodyPr wrap="none" rtlCol="0" anchor="ctr">
              <a:spAutoFit/>
            </a:bodyPr>
            <a:lstStyle/>
            <a:p>
              <a:pPr algn="ctr">
                <a:spcBef>
                  <a:spcPts val="600"/>
                </a:spcBef>
              </a:pPr>
              <a:r>
                <a:rPr lang="en-US" sz="1000" b="1" dirty="0">
                  <a:latin typeface="Arial"/>
                </a:rPr>
                <a:t>Mechanicsburg, PA</a:t>
              </a:r>
            </a:p>
          </p:txBody>
        </p:sp>
      </p:grpSp>
      <p:sp>
        <p:nvSpPr>
          <p:cNvPr id="13" name="SHP_167"/>
          <p:cNvSpPr txBox="1">
            <a:spLocks noChangeArrowheads="1"/>
          </p:cNvSpPr>
          <p:nvPr/>
        </p:nvSpPr>
        <p:spPr bwMode="auto">
          <a:xfrm>
            <a:off x="741132" y="1631621"/>
            <a:ext cx="10615014" cy="890215"/>
          </a:xfrm>
          <a:prstGeom prst="rect">
            <a:avLst/>
          </a:prstGeom>
          <a:ln w="6350" cap="flat" cmpd="sng" algn="ctr">
            <a:solidFill>
              <a:schemeClr val="accent1"/>
            </a:solidFill>
            <a:prstDash val="solid"/>
            <a:miter lim="800000"/>
            <a:headEnd/>
            <a:tailEnd/>
          </a:ln>
        </p:spPr>
        <p:style>
          <a:lnRef idx="2">
            <a:schemeClr val="accent1"/>
          </a:lnRef>
          <a:fillRef idx="1">
            <a:schemeClr val="lt1"/>
          </a:fillRef>
          <a:effectRef idx="0">
            <a:schemeClr val="accent1"/>
          </a:effectRef>
          <a:fontRef idx="minor">
            <a:schemeClr val="dk1"/>
          </a:fontRef>
        </p:style>
        <p:txBody>
          <a:bodyPr vert="horz" wrap="square" lIns="0" tIns="0" rIns="0" bIns="0" numCol="1" anchor="t" anchorCtr="0" compatLnSpc="1">
            <a:prstTxWarp prst="textNoShape">
              <a:avLst/>
            </a:prstTxWarp>
          </a:bodyPr>
          <a:lstStyle>
            <a:lvl1pPr marL="342900" indent="-342900" algn="l" rtl="0" eaLnBrk="0" fontAlgn="base" hangingPunct="0">
              <a:lnSpc>
                <a:spcPts val="2800"/>
              </a:lnSpc>
              <a:spcBef>
                <a:spcPct val="15000"/>
              </a:spcBef>
              <a:spcAft>
                <a:spcPct val="0"/>
              </a:spcAft>
              <a:buClrTx/>
              <a:buSzPct val="80000"/>
              <a:buFont typeface="Wingdings" pitchFamily="2" charset="2"/>
              <a:defRPr sz="1600" b="1">
                <a:solidFill>
                  <a:schemeClr val="dk1"/>
                </a:solidFill>
                <a:latin typeface="+mn-lt"/>
                <a:ea typeface="+mn-ea"/>
                <a:cs typeface="+mn-cs"/>
              </a:defRPr>
            </a:lvl1pPr>
            <a:lvl2pPr marL="227013" indent="-225425" algn="l" rtl="0" eaLnBrk="0" fontAlgn="base" hangingPunct="0">
              <a:lnSpc>
                <a:spcPct val="106000"/>
              </a:lnSpc>
              <a:spcBef>
                <a:spcPct val="40000"/>
              </a:spcBef>
              <a:spcAft>
                <a:spcPct val="0"/>
              </a:spcAft>
              <a:buClr>
                <a:schemeClr val="tx1"/>
              </a:buClr>
              <a:buFont typeface="Wingdings 2" pitchFamily="18" charset="2"/>
              <a:buChar char="¡"/>
              <a:defRPr sz="1400">
                <a:solidFill>
                  <a:schemeClr val="dk1"/>
                </a:solidFill>
                <a:latin typeface="+mn-lt"/>
                <a:ea typeface="+mn-ea"/>
                <a:cs typeface="+mn-cs"/>
              </a:defRPr>
            </a:lvl2pPr>
            <a:lvl3pPr marL="457200" indent="-228600" algn="l" rtl="0" eaLnBrk="0" fontAlgn="base" hangingPunct="0">
              <a:lnSpc>
                <a:spcPct val="106000"/>
              </a:lnSpc>
              <a:spcBef>
                <a:spcPct val="20000"/>
              </a:spcBef>
              <a:spcAft>
                <a:spcPct val="0"/>
              </a:spcAft>
              <a:buClr>
                <a:schemeClr val="tx1"/>
              </a:buClr>
              <a:buFont typeface="Arial" charset="0"/>
              <a:buChar char="–"/>
              <a:defRPr sz="1200">
                <a:solidFill>
                  <a:schemeClr val="dk1"/>
                </a:solidFill>
                <a:latin typeface="+mn-lt"/>
                <a:ea typeface="+mn-ea"/>
                <a:cs typeface="+mn-cs"/>
              </a:defRPr>
            </a:lvl3pPr>
            <a:lvl4pPr marL="681038" indent="-222250" algn="l" rtl="0" eaLnBrk="0" fontAlgn="base" hangingPunct="0">
              <a:lnSpc>
                <a:spcPct val="106000"/>
              </a:lnSpc>
              <a:spcBef>
                <a:spcPct val="20000"/>
              </a:spcBef>
              <a:spcAft>
                <a:spcPct val="0"/>
              </a:spcAft>
              <a:buClr>
                <a:schemeClr val="tx1"/>
              </a:buClr>
              <a:buChar char="•"/>
              <a:defRPr sz="1200">
                <a:solidFill>
                  <a:schemeClr val="dk1"/>
                </a:solidFill>
                <a:latin typeface="+mn-lt"/>
                <a:ea typeface="+mn-ea"/>
                <a:cs typeface="+mn-cs"/>
              </a:defRPr>
            </a:lvl4pPr>
            <a:lvl5pPr marL="1722438" indent="-236538" algn="l" rtl="0" eaLnBrk="0" fontAlgn="base" hangingPunct="0">
              <a:spcBef>
                <a:spcPct val="20000"/>
              </a:spcBef>
              <a:spcAft>
                <a:spcPct val="0"/>
              </a:spcAft>
              <a:buClr>
                <a:schemeClr val="tx1"/>
              </a:buClr>
              <a:buChar char="–"/>
              <a:defRPr sz="1200">
                <a:solidFill>
                  <a:schemeClr val="dk1"/>
                </a:solidFill>
                <a:latin typeface="+mn-lt"/>
                <a:ea typeface="+mn-ea"/>
                <a:cs typeface="+mn-cs"/>
              </a:defRPr>
            </a:lvl5pPr>
            <a:lvl6pPr marL="2179638" indent="-236538" algn="l" rtl="0" eaLnBrk="1" fontAlgn="base" hangingPunct="1">
              <a:spcBef>
                <a:spcPct val="20000"/>
              </a:spcBef>
              <a:spcAft>
                <a:spcPct val="0"/>
              </a:spcAft>
              <a:buClr>
                <a:schemeClr val="tx1"/>
              </a:buClr>
              <a:buChar char="–"/>
              <a:defRPr sz="1200">
                <a:solidFill>
                  <a:schemeClr val="dk1"/>
                </a:solidFill>
                <a:latin typeface="+mn-lt"/>
                <a:ea typeface="+mn-ea"/>
                <a:cs typeface="+mn-cs"/>
              </a:defRPr>
            </a:lvl6pPr>
            <a:lvl7pPr marL="2636838" indent="-236538" algn="l" rtl="0" eaLnBrk="1" fontAlgn="base" hangingPunct="1">
              <a:spcBef>
                <a:spcPct val="20000"/>
              </a:spcBef>
              <a:spcAft>
                <a:spcPct val="0"/>
              </a:spcAft>
              <a:buClr>
                <a:schemeClr val="tx1"/>
              </a:buClr>
              <a:buChar char="–"/>
              <a:defRPr sz="1200">
                <a:solidFill>
                  <a:schemeClr val="dk1"/>
                </a:solidFill>
                <a:latin typeface="+mn-lt"/>
                <a:ea typeface="+mn-ea"/>
                <a:cs typeface="+mn-cs"/>
              </a:defRPr>
            </a:lvl7pPr>
            <a:lvl8pPr marL="3094038" indent="-236538" algn="l" rtl="0" eaLnBrk="1" fontAlgn="base" hangingPunct="1">
              <a:spcBef>
                <a:spcPct val="20000"/>
              </a:spcBef>
              <a:spcAft>
                <a:spcPct val="0"/>
              </a:spcAft>
              <a:buClr>
                <a:schemeClr val="tx1"/>
              </a:buClr>
              <a:buChar char="–"/>
              <a:defRPr sz="1200">
                <a:solidFill>
                  <a:schemeClr val="dk1"/>
                </a:solidFill>
                <a:latin typeface="+mn-lt"/>
                <a:ea typeface="+mn-ea"/>
                <a:cs typeface="+mn-cs"/>
              </a:defRPr>
            </a:lvl8pPr>
            <a:lvl9pPr marL="3551238" indent="-236538" algn="l" rtl="0" eaLnBrk="1" fontAlgn="base" hangingPunct="1">
              <a:spcBef>
                <a:spcPct val="20000"/>
              </a:spcBef>
              <a:spcAft>
                <a:spcPct val="0"/>
              </a:spcAft>
              <a:buClr>
                <a:schemeClr val="tx1"/>
              </a:buClr>
              <a:buChar char="–"/>
              <a:defRPr sz="1200">
                <a:solidFill>
                  <a:schemeClr val="dk1"/>
                </a:solidFill>
                <a:latin typeface="+mn-lt"/>
                <a:ea typeface="+mn-ea"/>
                <a:cs typeface="+mn-cs"/>
              </a:defRPr>
            </a:lvl9pPr>
          </a:lstStyle>
          <a:p>
            <a:pPr marL="0" indent="0" eaLnBrk="1" hangingPunct="1"/>
            <a:r>
              <a:rPr lang="en-US" sz="2200" kern="0" dirty="0">
                <a:solidFill>
                  <a:schemeClr val="accent1"/>
                </a:solidFill>
                <a:latin typeface="Calibri" panose="020F0502020204030204" pitchFamily="34" charset="0"/>
              </a:rPr>
              <a:t>Topic: CompTIA Security+ Testing Review </a:t>
            </a:r>
          </a:p>
        </p:txBody>
      </p:sp>
      <p:pic>
        <p:nvPicPr>
          <p:cNvPr id="4" name="Picture 3">
            <a:extLst>
              <a:ext uri="{FF2B5EF4-FFF2-40B4-BE49-F238E27FC236}">
                <a16:creationId xmlns:a16="http://schemas.microsoft.com/office/drawing/2014/main" id="{3F612599-73F1-4BC8-A806-1D01F4D54D3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97231" y="3888362"/>
            <a:ext cx="3804912" cy="2543283"/>
          </a:xfrm>
          <a:prstGeom prst="rect">
            <a:avLst/>
          </a:prstGeom>
        </p:spPr>
      </p:pic>
      <p:sp>
        <p:nvSpPr>
          <p:cNvPr id="14" name="TextBox 13">
            <a:extLst>
              <a:ext uri="{FF2B5EF4-FFF2-40B4-BE49-F238E27FC236}">
                <a16:creationId xmlns:a16="http://schemas.microsoft.com/office/drawing/2014/main" id="{7B44CFD0-D9BD-4B17-82AA-2ECDA2745973}"/>
              </a:ext>
            </a:extLst>
          </p:cNvPr>
          <p:cNvSpPr txBox="1"/>
          <p:nvPr/>
        </p:nvSpPr>
        <p:spPr>
          <a:xfrm>
            <a:off x="8065919" y="3969893"/>
            <a:ext cx="838691" cy="246221"/>
          </a:xfrm>
          <a:prstGeom prst="rect">
            <a:avLst/>
          </a:prstGeom>
          <a:noFill/>
        </p:spPr>
        <p:txBody>
          <a:bodyPr wrap="none" rtlCol="0" anchor="ctr">
            <a:spAutoFit/>
          </a:bodyPr>
          <a:lstStyle/>
          <a:p>
            <a:pPr algn="ctr">
              <a:spcBef>
                <a:spcPts val="600"/>
              </a:spcBef>
            </a:pPr>
            <a:r>
              <a:rPr lang="en-US" sz="1000" b="1" dirty="0">
                <a:latin typeface="Arial"/>
              </a:rPr>
              <a:t>Gilbert, AZ</a:t>
            </a:r>
          </a:p>
        </p:txBody>
      </p:sp>
    </p:spTree>
    <p:extLst>
      <p:ext uri="{BB962C8B-B14F-4D97-AF65-F5344CB8AC3E}">
        <p14:creationId xmlns:p14="http://schemas.microsoft.com/office/powerpoint/2010/main" val="40456387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p:cNvSpPr>
            <a:spLocks noGrp="1"/>
          </p:cNvSpPr>
          <p:nvPr>
            <p:ph type="title"/>
          </p:nvPr>
        </p:nvSpPr>
        <p:spPr>
          <a:xfrm>
            <a:off x="588667" y="476366"/>
            <a:ext cx="11078866" cy="307777"/>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Social Engineering and Password Attacks</a:t>
            </a:r>
            <a:endParaRPr lang="en-US" sz="2800" i="1" dirty="0"/>
          </a:p>
        </p:txBody>
      </p:sp>
      <p:sp>
        <p:nvSpPr>
          <p:cNvPr id="5" name="Rectangle 2"/>
          <p:cNvSpPr txBox="1">
            <a:spLocks noChangeArrowheads="1"/>
          </p:cNvSpPr>
          <p:nvPr/>
        </p:nvSpPr>
        <p:spPr bwMode="auto">
          <a:xfrm>
            <a:off x="558011" y="476366"/>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3</a:t>
            </a:r>
          </a:p>
        </p:txBody>
      </p:sp>
      <p:sp>
        <p:nvSpPr>
          <p:cNvPr id="6" name="Rectangle 2"/>
          <p:cNvSpPr txBox="1">
            <a:spLocks noChangeArrowheads="1"/>
          </p:cNvSpPr>
          <p:nvPr/>
        </p:nvSpPr>
        <p:spPr bwMode="auto">
          <a:xfrm>
            <a:off x="558011" y="476366"/>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7" name="TextBox 6"/>
          <p:cNvSpPr txBox="1"/>
          <p:nvPr/>
        </p:nvSpPr>
        <p:spPr>
          <a:xfrm>
            <a:off x="588667" y="1217889"/>
            <a:ext cx="5049081" cy="2031325"/>
          </a:xfrm>
          <a:prstGeom prst="rect">
            <a:avLst/>
          </a:prstGeom>
          <a:noFill/>
        </p:spPr>
        <p:txBody>
          <a:bodyPr wrap="square" rtlCol="0">
            <a:spAutoFit/>
          </a:bodyPr>
          <a:lstStyle/>
          <a:p>
            <a:r>
              <a:rPr lang="en-US" b="1" dirty="0">
                <a:solidFill>
                  <a:srgbClr val="0070C0"/>
                </a:solidFill>
              </a:rPr>
              <a:t>Impersonation </a:t>
            </a:r>
          </a:p>
          <a:p>
            <a:endParaRPr lang="en-US" b="1" dirty="0">
              <a:solidFill>
                <a:srgbClr val="0070C0"/>
              </a:solidFill>
            </a:endParaRPr>
          </a:p>
          <a:p>
            <a:r>
              <a:rPr lang="en-US" dirty="0"/>
              <a:t>Pretending to be someone that you are not in order to gain access to confidential information. This could just be dressing as a repair person to gain entrance into a building, or more extensive disguises. </a:t>
            </a:r>
          </a:p>
        </p:txBody>
      </p:sp>
      <p:sp>
        <p:nvSpPr>
          <p:cNvPr id="8" name="Rectangle 7"/>
          <p:cNvSpPr/>
          <p:nvPr/>
        </p:nvSpPr>
        <p:spPr>
          <a:xfrm>
            <a:off x="4025959" y="800961"/>
            <a:ext cx="4142969" cy="400110"/>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Understanding Social Engineering</a:t>
            </a:r>
            <a:endParaRPr lang="en-US" sz="2000" i="1" dirty="0"/>
          </a:p>
        </p:txBody>
      </p:sp>
      <p:pic>
        <p:nvPicPr>
          <p:cNvPr id="9" name="Picture 8">
            <a:extLst>
              <a:ext uri="{FF2B5EF4-FFF2-40B4-BE49-F238E27FC236}">
                <a16:creationId xmlns:a16="http://schemas.microsoft.com/office/drawing/2014/main" id="{25D1E159-A31B-4DF7-933B-4E8EF49A89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4093" y="2016274"/>
            <a:ext cx="4190993" cy="3139199"/>
          </a:xfrm>
          <a:prstGeom prst="rect">
            <a:avLst/>
          </a:prstGeom>
        </p:spPr>
      </p:pic>
    </p:spTree>
    <p:extLst>
      <p:ext uri="{BB962C8B-B14F-4D97-AF65-F5344CB8AC3E}">
        <p14:creationId xmlns:p14="http://schemas.microsoft.com/office/powerpoint/2010/main" val="248985338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p:cNvSpPr>
            <a:spLocks noGrp="1"/>
          </p:cNvSpPr>
          <p:nvPr>
            <p:ph type="title"/>
          </p:nvPr>
        </p:nvSpPr>
        <p:spPr>
          <a:xfrm>
            <a:off x="588667" y="476366"/>
            <a:ext cx="11078866" cy="307777"/>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Social Engineering and Password Attacks</a:t>
            </a:r>
            <a:endParaRPr lang="en-US" sz="2800" i="1" dirty="0"/>
          </a:p>
        </p:txBody>
      </p:sp>
      <p:sp>
        <p:nvSpPr>
          <p:cNvPr id="5" name="Rectangle 2"/>
          <p:cNvSpPr txBox="1">
            <a:spLocks noChangeArrowheads="1"/>
          </p:cNvSpPr>
          <p:nvPr/>
        </p:nvSpPr>
        <p:spPr bwMode="auto">
          <a:xfrm>
            <a:off x="558011" y="476366"/>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3</a:t>
            </a:r>
          </a:p>
        </p:txBody>
      </p:sp>
      <p:sp>
        <p:nvSpPr>
          <p:cNvPr id="6" name="Rectangle 2"/>
          <p:cNvSpPr txBox="1">
            <a:spLocks noChangeArrowheads="1"/>
          </p:cNvSpPr>
          <p:nvPr/>
        </p:nvSpPr>
        <p:spPr bwMode="auto">
          <a:xfrm>
            <a:off x="558011" y="476366"/>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8" name="Rectangle 7"/>
          <p:cNvSpPr/>
          <p:nvPr/>
        </p:nvSpPr>
        <p:spPr>
          <a:xfrm>
            <a:off x="4025959" y="800961"/>
            <a:ext cx="4142969" cy="400110"/>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Understanding Social Engineering</a:t>
            </a:r>
            <a:endParaRPr lang="en-US" sz="2000" i="1" dirty="0"/>
          </a:p>
        </p:txBody>
      </p:sp>
      <p:sp>
        <p:nvSpPr>
          <p:cNvPr id="9" name="TextBox 8"/>
          <p:cNvSpPr txBox="1"/>
          <p:nvPr/>
        </p:nvSpPr>
        <p:spPr>
          <a:xfrm>
            <a:off x="588667" y="1201071"/>
            <a:ext cx="5162404" cy="4524315"/>
          </a:xfrm>
          <a:prstGeom prst="rect">
            <a:avLst/>
          </a:prstGeom>
          <a:noFill/>
        </p:spPr>
        <p:txBody>
          <a:bodyPr wrap="square" rtlCol="0">
            <a:spAutoFit/>
          </a:bodyPr>
          <a:lstStyle/>
          <a:p>
            <a:r>
              <a:rPr lang="en-US" b="1" dirty="0">
                <a:solidFill>
                  <a:srgbClr val="0070C0"/>
                </a:solidFill>
              </a:rPr>
              <a:t>Dumpster Diving </a:t>
            </a:r>
          </a:p>
          <a:p>
            <a:endParaRPr lang="en-US" b="1" dirty="0">
              <a:solidFill>
                <a:srgbClr val="0070C0"/>
              </a:solidFill>
            </a:endParaRPr>
          </a:p>
          <a:p>
            <a:r>
              <a:rPr lang="en-US" dirty="0"/>
              <a:t>This method is going through the trash of a company to find confidential information, such as username, passwords, or any other confidential information. </a:t>
            </a:r>
          </a:p>
          <a:p>
            <a:endParaRPr lang="en-US" dirty="0"/>
          </a:p>
          <a:p>
            <a:r>
              <a:rPr lang="en-US" dirty="0"/>
              <a:t>In many secure environments, all confidential paperwork is shredded, but most businesses don’t do this. </a:t>
            </a:r>
          </a:p>
          <a:p>
            <a:endParaRPr lang="en-US" dirty="0"/>
          </a:p>
          <a:p>
            <a:r>
              <a:rPr lang="en-US" dirty="0"/>
              <a:t>This can include discarded computers and parts that could be old hard drives that have not been cleansed, with sensitive information still on the hard drives. </a:t>
            </a:r>
          </a:p>
          <a:p>
            <a:endParaRPr lang="en-US"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60393" y="1201071"/>
            <a:ext cx="3838682" cy="5124454"/>
          </a:xfrm>
          <a:prstGeom prst="rect">
            <a:avLst/>
          </a:prstGeom>
        </p:spPr>
      </p:pic>
    </p:spTree>
    <p:extLst>
      <p:ext uri="{BB962C8B-B14F-4D97-AF65-F5344CB8AC3E}">
        <p14:creationId xmlns:p14="http://schemas.microsoft.com/office/powerpoint/2010/main" val="204356854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p:cNvSpPr>
            <a:spLocks noGrp="1"/>
          </p:cNvSpPr>
          <p:nvPr>
            <p:ph type="title"/>
          </p:nvPr>
        </p:nvSpPr>
        <p:spPr>
          <a:xfrm>
            <a:off x="588667" y="476366"/>
            <a:ext cx="11078866" cy="307777"/>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Social Engineering and Password Attacks</a:t>
            </a:r>
            <a:endParaRPr lang="en-US" sz="2800" i="1" dirty="0"/>
          </a:p>
        </p:txBody>
      </p:sp>
      <p:sp>
        <p:nvSpPr>
          <p:cNvPr id="5" name="Rectangle 2"/>
          <p:cNvSpPr txBox="1">
            <a:spLocks noChangeArrowheads="1"/>
          </p:cNvSpPr>
          <p:nvPr/>
        </p:nvSpPr>
        <p:spPr bwMode="auto">
          <a:xfrm>
            <a:off x="558011" y="476366"/>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3</a:t>
            </a:r>
          </a:p>
        </p:txBody>
      </p:sp>
      <p:sp>
        <p:nvSpPr>
          <p:cNvPr id="6" name="Rectangle 2"/>
          <p:cNvSpPr txBox="1">
            <a:spLocks noChangeArrowheads="1"/>
          </p:cNvSpPr>
          <p:nvPr/>
        </p:nvSpPr>
        <p:spPr bwMode="auto">
          <a:xfrm>
            <a:off x="558011" y="476366"/>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8" name="Rectangle 7"/>
          <p:cNvSpPr/>
          <p:nvPr/>
        </p:nvSpPr>
        <p:spPr>
          <a:xfrm>
            <a:off x="4025959" y="800961"/>
            <a:ext cx="4142969" cy="400110"/>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Understanding Social Engineering</a:t>
            </a:r>
            <a:endParaRPr lang="en-US" sz="2000" i="1" dirty="0"/>
          </a:p>
        </p:txBody>
      </p:sp>
      <p:sp>
        <p:nvSpPr>
          <p:cNvPr id="9" name="TextBox 8"/>
          <p:cNvSpPr txBox="1"/>
          <p:nvPr/>
        </p:nvSpPr>
        <p:spPr>
          <a:xfrm>
            <a:off x="588667" y="1217889"/>
            <a:ext cx="4688527" cy="4247317"/>
          </a:xfrm>
          <a:prstGeom prst="rect">
            <a:avLst/>
          </a:prstGeom>
          <a:noFill/>
        </p:spPr>
        <p:txBody>
          <a:bodyPr wrap="square" rtlCol="0">
            <a:spAutoFit/>
          </a:bodyPr>
          <a:lstStyle/>
          <a:p>
            <a:r>
              <a:rPr lang="en-US" b="1" dirty="0">
                <a:solidFill>
                  <a:srgbClr val="0070C0"/>
                </a:solidFill>
              </a:rPr>
              <a:t>Shoulder Surfing </a:t>
            </a:r>
          </a:p>
          <a:p>
            <a:endParaRPr lang="en-US" b="1" dirty="0">
              <a:solidFill>
                <a:srgbClr val="0070C0"/>
              </a:solidFill>
            </a:endParaRPr>
          </a:p>
          <a:p>
            <a:r>
              <a:rPr lang="en-US" dirty="0"/>
              <a:t>Watching over someone’s shoulder as they enter their username and password into their computer, or other confidential information like a credit card number. </a:t>
            </a:r>
          </a:p>
          <a:p>
            <a:endParaRPr lang="en-US" dirty="0"/>
          </a:p>
          <a:p>
            <a:r>
              <a:rPr lang="en-US" dirty="0"/>
              <a:t>This is most prevalent in public places like coffee shops or airports, where people are sitting with their laptops, and people can shoulder surf as they are working. </a:t>
            </a:r>
          </a:p>
          <a:p>
            <a:endParaRPr lang="en-US" dirty="0"/>
          </a:p>
          <a:p>
            <a:r>
              <a:rPr lang="en-US" i="1" dirty="0"/>
              <a:t>Privacy filters </a:t>
            </a:r>
            <a:r>
              <a:rPr lang="en-US" dirty="0"/>
              <a:t>on the screen can restrict the angle of viewing and decrease the success of shoulder surfing.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28288" y="1649046"/>
            <a:ext cx="5239245" cy="4357075"/>
          </a:xfrm>
          <a:prstGeom prst="rect">
            <a:avLst/>
          </a:prstGeom>
        </p:spPr>
      </p:pic>
    </p:spTree>
    <p:extLst>
      <p:ext uri="{BB962C8B-B14F-4D97-AF65-F5344CB8AC3E}">
        <p14:creationId xmlns:p14="http://schemas.microsoft.com/office/powerpoint/2010/main" val="130138179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p:cNvSpPr>
            <a:spLocks noGrp="1"/>
          </p:cNvSpPr>
          <p:nvPr>
            <p:ph type="title"/>
          </p:nvPr>
        </p:nvSpPr>
        <p:spPr>
          <a:xfrm>
            <a:off x="588667" y="476366"/>
            <a:ext cx="11078866" cy="307777"/>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Social Engineering and Password Attacks</a:t>
            </a:r>
            <a:endParaRPr lang="en-US" sz="2800" i="1" dirty="0"/>
          </a:p>
        </p:txBody>
      </p:sp>
      <p:sp>
        <p:nvSpPr>
          <p:cNvPr id="5" name="Rectangle 2"/>
          <p:cNvSpPr txBox="1">
            <a:spLocks noChangeArrowheads="1"/>
          </p:cNvSpPr>
          <p:nvPr/>
        </p:nvSpPr>
        <p:spPr bwMode="auto">
          <a:xfrm>
            <a:off x="558011" y="476366"/>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3</a:t>
            </a:r>
          </a:p>
        </p:txBody>
      </p:sp>
      <p:sp>
        <p:nvSpPr>
          <p:cNvPr id="6" name="Rectangle 2"/>
          <p:cNvSpPr txBox="1">
            <a:spLocks noChangeArrowheads="1"/>
          </p:cNvSpPr>
          <p:nvPr/>
        </p:nvSpPr>
        <p:spPr bwMode="auto">
          <a:xfrm>
            <a:off x="558011" y="476366"/>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10" name="Rectangle 9">
            <a:extLst>
              <a:ext uri="{FF2B5EF4-FFF2-40B4-BE49-F238E27FC236}">
                <a16:creationId xmlns:a16="http://schemas.microsoft.com/office/drawing/2014/main" id="{78D6AB1D-07A6-41DB-9200-59637F50D8A8}"/>
              </a:ext>
            </a:extLst>
          </p:cNvPr>
          <p:cNvSpPr/>
          <p:nvPr/>
        </p:nvSpPr>
        <p:spPr>
          <a:xfrm>
            <a:off x="2139106" y="1628365"/>
            <a:ext cx="8180551" cy="3477875"/>
          </a:xfrm>
          <a:prstGeom prst="rect">
            <a:avLst/>
          </a:prstGeom>
        </p:spPr>
        <p:txBody>
          <a:bodyPr wrap="square">
            <a:spAutoFit/>
          </a:bodyPr>
          <a:lstStyle/>
          <a:p>
            <a:pPr algn="ctr"/>
            <a:r>
              <a:rPr lang="en-US" sz="2000" b="1" dirty="0">
                <a:latin typeface="Times New Roman" panose="02020603050405020304" pitchFamily="18" charset="0"/>
              </a:rPr>
              <a:t>Knowledge Check 2</a:t>
            </a:r>
          </a:p>
          <a:p>
            <a:endParaRPr lang="en-US" sz="2000" b="1" dirty="0">
              <a:latin typeface="Times New Roman" panose="02020603050405020304" pitchFamily="18" charset="0"/>
            </a:endParaRPr>
          </a:p>
          <a:p>
            <a:r>
              <a:rPr lang="en-US" dirty="0"/>
              <a:t>Anne, the Chief Executive Officer (CEO), has reported that she is getting multiple telephone calls from someone claiming to be from the helpdesk. The caller is asking to verify her network authentication credentials because her computer is broadcasting across the network.</a:t>
            </a:r>
          </a:p>
          <a:p>
            <a:r>
              <a:rPr lang="en-US" dirty="0"/>
              <a:t>This is MOST likely which of the following types of attacks?</a:t>
            </a:r>
          </a:p>
          <a:p>
            <a:endParaRPr lang="en-US" dirty="0"/>
          </a:p>
          <a:p>
            <a:r>
              <a:rPr lang="en-US" dirty="0"/>
              <a:t>A. Vishing</a:t>
            </a:r>
          </a:p>
          <a:p>
            <a:r>
              <a:rPr lang="en-US" dirty="0"/>
              <a:t>B. Impersonation</a:t>
            </a:r>
          </a:p>
          <a:p>
            <a:r>
              <a:rPr lang="en-US" dirty="0"/>
              <a:t>C. </a:t>
            </a:r>
            <a:r>
              <a:rPr lang="en-US" dirty="0" err="1"/>
              <a:t>Spim</a:t>
            </a:r>
            <a:endParaRPr lang="en-US" dirty="0"/>
          </a:p>
          <a:p>
            <a:r>
              <a:rPr lang="en-US" dirty="0"/>
              <a:t>D. Scareware</a:t>
            </a:r>
            <a:endParaRPr lang="en-US" sz="2000" dirty="0">
              <a:latin typeface="Times New Roman" panose="02020603050405020304" pitchFamily="18" charset="0"/>
            </a:endParaRPr>
          </a:p>
        </p:txBody>
      </p:sp>
    </p:spTree>
    <p:extLst>
      <p:ext uri="{BB962C8B-B14F-4D97-AF65-F5344CB8AC3E}">
        <p14:creationId xmlns:p14="http://schemas.microsoft.com/office/powerpoint/2010/main" val="115883970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p:cNvSpPr>
            <a:spLocks noGrp="1"/>
          </p:cNvSpPr>
          <p:nvPr>
            <p:ph type="title"/>
          </p:nvPr>
        </p:nvSpPr>
        <p:spPr>
          <a:xfrm>
            <a:off x="588667" y="476366"/>
            <a:ext cx="11078866" cy="307777"/>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Social Engineering and Password Attacks</a:t>
            </a:r>
            <a:endParaRPr lang="en-US" sz="2800" i="1" dirty="0"/>
          </a:p>
        </p:txBody>
      </p:sp>
      <p:sp>
        <p:nvSpPr>
          <p:cNvPr id="5" name="Rectangle 2"/>
          <p:cNvSpPr txBox="1">
            <a:spLocks noChangeArrowheads="1"/>
          </p:cNvSpPr>
          <p:nvPr/>
        </p:nvSpPr>
        <p:spPr bwMode="auto">
          <a:xfrm>
            <a:off x="558011" y="476366"/>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3</a:t>
            </a:r>
          </a:p>
        </p:txBody>
      </p:sp>
      <p:sp>
        <p:nvSpPr>
          <p:cNvPr id="6" name="Rectangle 2"/>
          <p:cNvSpPr txBox="1">
            <a:spLocks noChangeArrowheads="1"/>
          </p:cNvSpPr>
          <p:nvPr/>
        </p:nvSpPr>
        <p:spPr bwMode="auto">
          <a:xfrm>
            <a:off x="558011" y="476366"/>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7" name="TextBox 6"/>
          <p:cNvSpPr txBox="1"/>
          <p:nvPr/>
        </p:nvSpPr>
        <p:spPr>
          <a:xfrm>
            <a:off x="588667" y="1217889"/>
            <a:ext cx="4816246" cy="4247317"/>
          </a:xfrm>
          <a:prstGeom prst="rect">
            <a:avLst/>
          </a:prstGeom>
          <a:noFill/>
        </p:spPr>
        <p:txBody>
          <a:bodyPr wrap="square" rtlCol="0">
            <a:spAutoFit/>
          </a:bodyPr>
          <a:lstStyle/>
          <a:p>
            <a:r>
              <a:rPr lang="en-US" b="1" dirty="0">
                <a:solidFill>
                  <a:srgbClr val="0070C0"/>
                </a:solidFill>
              </a:rPr>
              <a:t>Hoax</a:t>
            </a:r>
            <a:r>
              <a:rPr lang="en-US" b="1" i="1" dirty="0"/>
              <a:t> </a:t>
            </a:r>
          </a:p>
          <a:p>
            <a:endParaRPr lang="en-US" b="1" i="1" dirty="0"/>
          </a:p>
          <a:p>
            <a:r>
              <a:rPr lang="en-US" dirty="0"/>
              <a:t>An email hoax concerning a virus or something else that is not true but is meant to generate anxiety or actions to those that receive the hoax.</a:t>
            </a:r>
          </a:p>
          <a:p>
            <a:r>
              <a:rPr lang="en-US" dirty="0"/>
              <a:t> </a:t>
            </a:r>
          </a:p>
          <a:p>
            <a:r>
              <a:rPr lang="en-US" dirty="0"/>
              <a:t>All notices of new viruses can be validated through the US CERT site. (</a:t>
            </a:r>
            <a:r>
              <a:rPr lang="en-US" dirty="0">
                <a:hlinkClick r:id="rId2"/>
              </a:rPr>
              <a:t>www.us-cert.gov</a:t>
            </a:r>
            <a:r>
              <a:rPr lang="en-US" dirty="0"/>
              <a:t>) </a:t>
            </a:r>
          </a:p>
          <a:p>
            <a:endParaRPr lang="en-US" dirty="0"/>
          </a:p>
          <a:p>
            <a:r>
              <a:rPr lang="en-US" dirty="0"/>
              <a:t>A lot of non-computer related hoaxes are passed around the internet, and </a:t>
            </a:r>
            <a:r>
              <a:rPr lang="en-US" dirty="0">
                <a:hlinkClick r:id="rId3"/>
              </a:rPr>
              <a:t>www.snopes.com</a:t>
            </a:r>
            <a:r>
              <a:rPr lang="en-US" dirty="0"/>
              <a:t> is the most popular site to validate/invalidate hoaxes. </a:t>
            </a:r>
          </a:p>
          <a:p>
            <a:endParaRPr lang="en-US" dirty="0"/>
          </a:p>
        </p:txBody>
      </p:sp>
      <p:sp>
        <p:nvSpPr>
          <p:cNvPr id="8" name="Rectangle 7"/>
          <p:cNvSpPr/>
          <p:nvPr/>
        </p:nvSpPr>
        <p:spPr>
          <a:xfrm>
            <a:off x="4025959" y="800961"/>
            <a:ext cx="4142969" cy="400110"/>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Understanding Social Engineering</a:t>
            </a:r>
            <a:endParaRPr lang="en-US" sz="2000" i="1"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38455" y="1463642"/>
            <a:ext cx="5601650" cy="4201238"/>
          </a:xfrm>
          <a:prstGeom prst="rect">
            <a:avLst/>
          </a:prstGeom>
        </p:spPr>
      </p:pic>
    </p:spTree>
    <p:extLst>
      <p:ext uri="{BB962C8B-B14F-4D97-AF65-F5344CB8AC3E}">
        <p14:creationId xmlns:p14="http://schemas.microsoft.com/office/powerpoint/2010/main" val="282509706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p:cNvSpPr>
            <a:spLocks noGrp="1"/>
          </p:cNvSpPr>
          <p:nvPr>
            <p:ph type="title"/>
          </p:nvPr>
        </p:nvSpPr>
        <p:spPr>
          <a:xfrm>
            <a:off x="588667" y="476366"/>
            <a:ext cx="11078866" cy="307777"/>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Social Engineering and Password Attacks</a:t>
            </a:r>
            <a:endParaRPr lang="en-US" sz="2800" i="1" dirty="0"/>
          </a:p>
        </p:txBody>
      </p:sp>
      <p:sp>
        <p:nvSpPr>
          <p:cNvPr id="5" name="Rectangle 2"/>
          <p:cNvSpPr txBox="1">
            <a:spLocks noChangeArrowheads="1"/>
          </p:cNvSpPr>
          <p:nvPr/>
        </p:nvSpPr>
        <p:spPr bwMode="auto">
          <a:xfrm>
            <a:off x="558011" y="476366"/>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3</a:t>
            </a:r>
          </a:p>
        </p:txBody>
      </p:sp>
      <p:sp>
        <p:nvSpPr>
          <p:cNvPr id="6" name="Rectangle 2"/>
          <p:cNvSpPr txBox="1">
            <a:spLocks noChangeArrowheads="1"/>
          </p:cNvSpPr>
          <p:nvPr/>
        </p:nvSpPr>
        <p:spPr bwMode="auto">
          <a:xfrm>
            <a:off x="558011" y="476366"/>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7" name="TextBox 6"/>
          <p:cNvSpPr txBox="1"/>
          <p:nvPr/>
        </p:nvSpPr>
        <p:spPr>
          <a:xfrm>
            <a:off x="588667" y="1166842"/>
            <a:ext cx="4898053" cy="4801314"/>
          </a:xfrm>
          <a:prstGeom prst="rect">
            <a:avLst/>
          </a:prstGeom>
          <a:noFill/>
        </p:spPr>
        <p:txBody>
          <a:bodyPr wrap="square" rtlCol="0">
            <a:spAutoFit/>
          </a:bodyPr>
          <a:lstStyle/>
          <a:p>
            <a:r>
              <a:rPr lang="en-US" b="1" dirty="0">
                <a:solidFill>
                  <a:srgbClr val="0070C0"/>
                </a:solidFill>
              </a:rPr>
              <a:t>Watering Hole Attack </a:t>
            </a:r>
          </a:p>
          <a:p>
            <a:endParaRPr lang="en-US" b="1" dirty="0">
              <a:solidFill>
                <a:srgbClr val="0070C0"/>
              </a:solidFill>
            </a:endParaRPr>
          </a:p>
          <a:p>
            <a:r>
              <a:rPr lang="en-US" dirty="0"/>
              <a:t>This attack method is to attack and infect a partner network of the target network, and when the target network connects to the partner network, then the infection is passed on from there. </a:t>
            </a:r>
          </a:p>
          <a:p>
            <a:endParaRPr lang="en-US" dirty="0"/>
          </a:p>
          <a:p>
            <a:r>
              <a:rPr lang="en-US" dirty="0"/>
              <a:t>This is the attack vector when the security of the target network is strong, and the attacker has to find a weak link partner network.  </a:t>
            </a:r>
          </a:p>
          <a:p>
            <a:endParaRPr lang="en-US" dirty="0"/>
          </a:p>
          <a:p>
            <a:r>
              <a:rPr lang="en-US" b="1" i="1" dirty="0"/>
              <a:t>Key point </a:t>
            </a:r>
            <a:r>
              <a:rPr lang="en-US" dirty="0"/>
              <a:t>– make sure that business partners that can connect to your network have the same level of high security as your network. The partner’s network can be the weakest link in security. </a:t>
            </a:r>
          </a:p>
        </p:txBody>
      </p:sp>
      <p:sp>
        <p:nvSpPr>
          <p:cNvPr id="8" name="Rectangle 7"/>
          <p:cNvSpPr/>
          <p:nvPr/>
        </p:nvSpPr>
        <p:spPr>
          <a:xfrm>
            <a:off x="4025959" y="800961"/>
            <a:ext cx="4142969" cy="400110"/>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Understanding Social Engineering</a:t>
            </a:r>
            <a:endParaRPr lang="en-US" sz="2000" i="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1353" y="1533429"/>
            <a:ext cx="5625524" cy="4217035"/>
          </a:xfrm>
          <a:prstGeom prst="rect">
            <a:avLst/>
          </a:prstGeom>
        </p:spPr>
      </p:pic>
    </p:spTree>
    <p:extLst>
      <p:ext uri="{BB962C8B-B14F-4D97-AF65-F5344CB8AC3E}">
        <p14:creationId xmlns:p14="http://schemas.microsoft.com/office/powerpoint/2010/main" val="329288605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56981" y="1099994"/>
            <a:ext cx="4893170" cy="4278094"/>
          </a:xfrm>
          <a:prstGeom prst="rect">
            <a:avLst/>
          </a:prstGeom>
          <a:noFill/>
        </p:spPr>
        <p:txBody>
          <a:bodyPr wrap="square" rtlCol="0">
            <a:spAutoFit/>
          </a:bodyPr>
          <a:lstStyle/>
          <a:p>
            <a:r>
              <a:rPr lang="en-US" b="1" dirty="0">
                <a:solidFill>
                  <a:srgbClr val="0070C0"/>
                </a:solidFill>
              </a:rPr>
              <a:t>Replay Attack</a:t>
            </a:r>
          </a:p>
          <a:p>
            <a:endParaRPr lang="en-US" sz="1600" b="1" dirty="0">
              <a:solidFill>
                <a:srgbClr val="0070C0"/>
              </a:solidFill>
            </a:endParaRPr>
          </a:p>
          <a:p>
            <a:r>
              <a:rPr lang="en-US" sz="1600" dirty="0"/>
              <a:t>In this scenario, the attack can sniff the network packets with a tool such as Wireshark, and capture network packets that contain authentication data such as certificates. </a:t>
            </a:r>
          </a:p>
          <a:p>
            <a:endParaRPr lang="en-US" sz="1600" dirty="0"/>
          </a:p>
          <a:p>
            <a:r>
              <a:rPr lang="en-US" sz="1600" dirty="0"/>
              <a:t>This data will then be used to send back to a server to attempt to get authenticated with the captured authentication packet. If the attack is successful, the attacker will have all of the rights and privileges from the original user. </a:t>
            </a:r>
          </a:p>
          <a:p>
            <a:endParaRPr lang="en-US" sz="1600" dirty="0"/>
          </a:p>
          <a:p>
            <a:r>
              <a:rPr lang="en-US" sz="1600" dirty="0"/>
              <a:t>If the certificate is expired, the attack will be rejected. An entry in a security log will be made, and system administrators should check these logs regularly. </a:t>
            </a:r>
            <a:endParaRPr lang="en-US" i="1" dirty="0"/>
          </a:p>
        </p:txBody>
      </p:sp>
      <p:sp>
        <p:nvSpPr>
          <p:cNvPr id="7" name="Rectangle 6"/>
          <p:cNvSpPr/>
          <p:nvPr/>
        </p:nvSpPr>
        <p:spPr>
          <a:xfrm>
            <a:off x="562897" y="414311"/>
            <a:ext cx="11072951" cy="400110"/>
          </a:xfrm>
          <a:prstGeom prst="rect">
            <a:avLst/>
          </a:prstGeom>
        </p:spPr>
        <p:txBody>
          <a:bodyPr wrap="square">
            <a:spAutoFit/>
          </a:bodyPr>
          <a:lstStyle/>
          <a:p>
            <a:pPr algn="ct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Social Engineering and Password Attacks </a:t>
            </a:r>
            <a:endParaRPr lang="en-US" sz="2000" i="1" dirty="0"/>
          </a:p>
        </p:txBody>
      </p:sp>
      <p:sp>
        <p:nvSpPr>
          <p:cNvPr id="8" name="Rectangle 2"/>
          <p:cNvSpPr txBox="1">
            <a:spLocks noChangeArrowheads="1"/>
          </p:cNvSpPr>
          <p:nvPr/>
        </p:nvSpPr>
        <p:spPr bwMode="auto">
          <a:xfrm>
            <a:off x="556982" y="503540"/>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3</a:t>
            </a:r>
          </a:p>
        </p:txBody>
      </p:sp>
      <p:sp>
        <p:nvSpPr>
          <p:cNvPr id="9" name="Rectangle 2"/>
          <p:cNvSpPr txBox="1">
            <a:spLocks noChangeArrowheads="1"/>
          </p:cNvSpPr>
          <p:nvPr/>
        </p:nvSpPr>
        <p:spPr bwMode="auto">
          <a:xfrm>
            <a:off x="556982" y="503540"/>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10" name="Rectangle 9"/>
          <p:cNvSpPr/>
          <p:nvPr/>
        </p:nvSpPr>
        <p:spPr>
          <a:xfrm>
            <a:off x="3238372" y="789113"/>
            <a:ext cx="5716085" cy="400110"/>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Password Attacks</a:t>
            </a:r>
            <a:endParaRPr lang="en-US" sz="2000" i="1" dirty="0"/>
          </a:p>
        </p:txBody>
      </p:sp>
      <p:pic>
        <p:nvPicPr>
          <p:cNvPr id="3" name="Picture 2">
            <a:extLst>
              <a:ext uri="{FF2B5EF4-FFF2-40B4-BE49-F238E27FC236}">
                <a16:creationId xmlns:a16="http://schemas.microsoft.com/office/drawing/2014/main" id="{0BB2A21F-FDA9-44F9-AC12-36BE0F349D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9500" y="1474796"/>
            <a:ext cx="5256845" cy="3945118"/>
          </a:xfrm>
          <a:prstGeom prst="rect">
            <a:avLst/>
          </a:prstGeom>
        </p:spPr>
      </p:pic>
    </p:spTree>
    <p:extLst>
      <p:ext uri="{BB962C8B-B14F-4D97-AF65-F5344CB8AC3E}">
        <p14:creationId xmlns:p14="http://schemas.microsoft.com/office/powerpoint/2010/main" val="39695416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62897" y="414311"/>
            <a:ext cx="11072951" cy="400110"/>
          </a:xfrm>
          <a:prstGeom prst="rect">
            <a:avLst/>
          </a:prstGeom>
        </p:spPr>
        <p:txBody>
          <a:bodyPr wrap="square">
            <a:spAutoFit/>
          </a:bodyPr>
          <a:lstStyle/>
          <a:p>
            <a:pPr algn="ct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Social Engineering and Password Attacks </a:t>
            </a:r>
            <a:endParaRPr lang="en-US" sz="2000" i="1" dirty="0"/>
          </a:p>
        </p:txBody>
      </p:sp>
      <p:sp>
        <p:nvSpPr>
          <p:cNvPr id="9" name="Rectangle 2"/>
          <p:cNvSpPr txBox="1">
            <a:spLocks noChangeArrowheads="1"/>
          </p:cNvSpPr>
          <p:nvPr/>
        </p:nvSpPr>
        <p:spPr bwMode="auto">
          <a:xfrm>
            <a:off x="556982" y="503540"/>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3</a:t>
            </a:r>
          </a:p>
        </p:txBody>
      </p:sp>
      <p:sp>
        <p:nvSpPr>
          <p:cNvPr id="10" name="Rectangle 2"/>
          <p:cNvSpPr txBox="1">
            <a:spLocks noChangeArrowheads="1"/>
          </p:cNvSpPr>
          <p:nvPr/>
        </p:nvSpPr>
        <p:spPr bwMode="auto">
          <a:xfrm>
            <a:off x="556982" y="503540"/>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11" name="Rectangle 10"/>
          <p:cNvSpPr/>
          <p:nvPr/>
        </p:nvSpPr>
        <p:spPr>
          <a:xfrm>
            <a:off x="3238372" y="789113"/>
            <a:ext cx="5716085" cy="400110"/>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Password Attacks</a:t>
            </a:r>
            <a:endParaRPr lang="en-US" sz="2000" i="1" dirty="0"/>
          </a:p>
        </p:txBody>
      </p:sp>
      <p:sp>
        <p:nvSpPr>
          <p:cNvPr id="12" name="TextBox 11">
            <a:extLst>
              <a:ext uri="{FF2B5EF4-FFF2-40B4-BE49-F238E27FC236}">
                <a16:creationId xmlns:a16="http://schemas.microsoft.com/office/drawing/2014/main" id="{B2193BE5-50EC-4967-B6C1-020CD5C5AFF1}"/>
              </a:ext>
            </a:extLst>
          </p:cNvPr>
          <p:cNvSpPr txBox="1"/>
          <p:nvPr/>
        </p:nvSpPr>
        <p:spPr>
          <a:xfrm>
            <a:off x="556981" y="1099994"/>
            <a:ext cx="3687214" cy="3108543"/>
          </a:xfrm>
          <a:prstGeom prst="rect">
            <a:avLst/>
          </a:prstGeom>
          <a:noFill/>
        </p:spPr>
        <p:txBody>
          <a:bodyPr wrap="square" rtlCol="0">
            <a:spAutoFit/>
          </a:bodyPr>
          <a:lstStyle/>
          <a:p>
            <a:r>
              <a:rPr lang="en-US" b="1" dirty="0">
                <a:solidFill>
                  <a:srgbClr val="0070C0"/>
                </a:solidFill>
              </a:rPr>
              <a:t>Pass the Hash</a:t>
            </a:r>
          </a:p>
          <a:p>
            <a:endParaRPr lang="en-US" sz="1600" b="1" dirty="0">
              <a:solidFill>
                <a:srgbClr val="0070C0"/>
              </a:solidFill>
            </a:endParaRPr>
          </a:p>
          <a:p>
            <a:r>
              <a:rPr lang="en-US" sz="1600" dirty="0"/>
              <a:t>This is a weakness in Windows NTLM and </a:t>
            </a:r>
            <a:r>
              <a:rPr lang="en-US" sz="1600" dirty="0" err="1"/>
              <a:t>LanMan</a:t>
            </a:r>
            <a:r>
              <a:rPr lang="en-US" sz="1600" dirty="0"/>
              <a:t> where a password hash can be used, along with a valid username, to authenticate to any remote server. </a:t>
            </a:r>
          </a:p>
          <a:p>
            <a:endParaRPr lang="en-US" sz="1600" dirty="0"/>
          </a:p>
          <a:p>
            <a:r>
              <a:rPr lang="en-US" sz="1600" dirty="0"/>
              <a:t>The password hash can be found in the Windows SAM file or captured in a network capture. </a:t>
            </a:r>
          </a:p>
          <a:p>
            <a:endParaRPr lang="en-US" i="1" dirty="0"/>
          </a:p>
        </p:txBody>
      </p:sp>
      <p:pic>
        <p:nvPicPr>
          <p:cNvPr id="3" name="Picture 2">
            <a:extLst>
              <a:ext uri="{FF2B5EF4-FFF2-40B4-BE49-F238E27FC236}">
                <a16:creationId xmlns:a16="http://schemas.microsoft.com/office/drawing/2014/main" id="{6DD15D7E-3D3C-4522-B40E-A84F2B2183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7953" y="1935767"/>
            <a:ext cx="7187065" cy="3972487"/>
          </a:xfrm>
          <a:prstGeom prst="rect">
            <a:avLst/>
          </a:prstGeom>
        </p:spPr>
      </p:pic>
    </p:spTree>
    <p:extLst>
      <p:ext uri="{BB962C8B-B14F-4D97-AF65-F5344CB8AC3E}">
        <p14:creationId xmlns:p14="http://schemas.microsoft.com/office/powerpoint/2010/main" val="13862760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62897" y="414311"/>
            <a:ext cx="11072951" cy="400110"/>
          </a:xfrm>
          <a:prstGeom prst="rect">
            <a:avLst/>
          </a:prstGeom>
        </p:spPr>
        <p:txBody>
          <a:bodyPr wrap="square">
            <a:spAutoFit/>
          </a:bodyPr>
          <a:lstStyle/>
          <a:p>
            <a:pPr algn="ct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Social Engineering and Password Attacks </a:t>
            </a:r>
            <a:endParaRPr lang="en-US" sz="2000" i="1" dirty="0"/>
          </a:p>
        </p:txBody>
      </p:sp>
      <p:sp>
        <p:nvSpPr>
          <p:cNvPr id="9" name="Rectangle 2"/>
          <p:cNvSpPr txBox="1">
            <a:spLocks noChangeArrowheads="1"/>
          </p:cNvSpPr>
          <p:nvPr/>
        </p:nvSpPr>
        <p:spPr bwMode="auto">
          <a:xfrm>
            <a:off x="556982" y="503540"/>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3</a:t>
            </a:r>
          </a:p>
        </p:txBody>
      </p:sp>
      <p:sp>
        <p:nvSpPr>
          <p:cNvPr id="10" name="Rectangle 2"/>
          <p:cNvSpPr txBox="1">
            <a:spLocks noChangeArrowheads="1"/>
          </p:cNvSpPr>
          <p:nvPr/>
        </p:nvSpPr>
        <p:spPr bwMode="auto">
          <a:xfrm>
            <a:off x="556982" y="503540"/>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11" name="Rectangle 10"/>
          <p:cNvSpPr/>
          <p:nvPr/>
        </p:nvSpPr>
        <p:spPr>
          <a:xfrm>
            <a:off x="3238372" y="789113"/>
            <a:ext cx="5716085" cy="400110"/>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Password Attacks</a:t>
            </a:r>
            <a:endParaRPr lang="en-US" sz="2000" i="1" dirty="0"/>
          </a:p>
        </p:txBody>
      </p:sp>
      <p:sp>
        <p:nvSpPr>
          <p:cNvPr id="13" name="TextBox 12">
            <a:extLst>
              <a:ext uri="{FF2B5EF4-FFF2-40B4-BE49-F238E27FC236}">
                <a16:creationId xmlns:a16="http://schemas.microsoft.com/office/drawing/2014/main" id="{841766F3-E649-4A09-B322-A1662E7DB482}"/>
              </a:ext>
            </a:extLst>
          </p:cNvPr>
          <p:cNvSpPr txBox="1"/>
          <p:nvPr/>
        </p:nvSpPr>
        <p:spPr>
          <a:xfrm>
            <a:off x="556981" y="1189223"/>
            <a:ext cx="5874251" cy="5047536"/>
          </a:xfrm>
          <a:prstGeom prst="rect">
            <a:avLst/>
          </a:prstGeom>
          <a:noFill/>
        </p:spPr>
        <p:txBody>
          <a:bodyPr wrap="square" rtlCol="0">
            <a:spAutoFit/>
          </a:bodyPr>
          <a:lstStyle/>
          <a:p>
            <a:r>
              <a:rPr lang="en-US" b="1" dirty="0">
                <a:solidFill>
                  <a:srgbClr val="0070C0"/>
                </a:solidFill>
              </a:rPr>
              <a:t>Rainbow Table Attack </a:t>
            </a:r>
          </a:p>
          <a:p>
            <a:endParaRPr lang="en-US" sz="1600" b="1" i="1" dirty="0">
              <a:solidFill>
                <a:schemeClr val="accent5"/>
              </a:solidFill>
            </a:endParaRPr>
          </a:p>
          <a:p>
            <a:r>
              <a:rPr lang="en-US" b="1" i="1" dirty="0"/>
              <a:t>Rainbow Table </a:t>
            </a:r>
            <a:r>
              <a:rPr lang="en-US" dirty="0"/>
              <a:t>is a database table of all possible hashes computed in advance. Based on plaintext lengths of 4, 5, 7 letter, etc. for an original plaintext. </a:t>
            </a:r>
          </a:p>
          <a:p>
            <a:r>
              <a:rPr lang="en-US" dirty="0"/>
              <a:t>Searching the table would give a match for a password hash value. </a:t>
            </a:r>
          </a:p>
          <a:p>
            <a:endParaRPr lang="en-US" dirty="0"/>
          </a:p>
          <a:p>
            <a:r>
              <a:rPr lang="en-US" dirty="0"/>
              <a:t>Tools like </a:t>
            </a:r>
            <a:r>
              <a:rPr lang="en-US" dirty="0" err="1"/>
              <a:t>OphCrack</a:t>
            </a:r>
            <a:r>
              <a:rPr lang="en-US" dirty="0"/>
              <a:t> use rainbow tables to crack a password. </a:t>
            </a:r>
          </a:p>
          <a:p>
            <a:endParaRPr lang="en-US" dirty="0"/>
          </a:p>
          <a:p>
            <a:r>
              <a:rPr lang="en-US" b="1" i="1" dirty="0"/>
              <a:t>Salting</a:t>
            </a:r>
            <a:r>
              <a:rPr lang="en-US" dirty="0"/>
              <a:t> is a countermeasure to rainbow tables. This will add random bits to the beginning or end of a hash to make the hash variable and defeat the rainbow table attack. </a:t>
            </a:r>
          </a:p>
          <a:p>
            <a:endParaRPr lang="en-US" dirty="0"/>
          </a:p>
          <a:p>
            <a:r>
              <a:rPr lang="en-US" dirty="0"/>
              <a:t>Hashed passwords are kept in the SAM (Security Account Manager) file in a Windows operating system. </a:t>
            </a:r>
          </a:p>
        </p:txBody>
      </p:sp>
      <p:pic>
        <p:nvPicPr>
          <p:cNvPr id="14" name="Picture 13">
            <a:extLst>
              <a:ext uri="{FF2B5EF4-FFF2-40B4-BE49-F238E27FC236}">
                <a16:creationId xmlns:a16="http://schemas.microsoft.com/office/drawing/2014/main" id="{96BA8334-5AF2-452D-BAA0-30FE5AF208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1059" y="1659249"/>
            <a:ext cx="4703960" cy="3634878"/>
          </a:xfrm>
          <a:prstGeom prst="rect">
            <a:avLst/>
          </a:prstGeom>
        </p:spPr>
      </p:pic>
    </p:spTree>
    <p:extLst>
      <p:ext uri="{BB962C8B-B14F-4D97-AF65-F5344CB8AC3E}">
        <p14:creationId xmlns:p14="http://schemas.microsoft.com/office/powerpoint/2010/main" val="320204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88667" y="1284829"/>
            <a:ext cx="4209651" cy="2831544"/>
          </a:xfrm>
          <a:prstGeom prst="rect">
            <a:avLst/>
          </a:prstGeom>
        </p:spPr>
        <p:txBody>
          <a:bodyPr wrap="square">
            <a:spAutoFit/>
          </a:bodyPr>
          <a:lstStyle/>
          <a:p>
            <a:r>
              <a:rPr lang="en-US" b="1" i="1" dirty="0"/>
              <a:t>Brute-force Attack </a:t>
            </a:r>
            <a:r>
              <a:rPr lang="en-US" dirty="0"/>
              <a:t>– Iterate through a list of common passwords and variations to find one that works. </a:t>
            </a:r>
          </a:p>
          <a:p>
            <a:endParaRPr lang="en-US" dirty="0"/>
          </a:p>
          <a:p>
            <a:r>
              <a:rPr lang="en-US" b="1" i="1" dirty="0"/>
              <a:t>Dictionary Attack </a:t>
            </a:r>
            <a:r>
              <a:rPr lang="en-US" dirty="0"/>
              <a:t>– To determine a password, words and combinations from a dictionary are tested. </a:t>
            </a:r>
          </a:p>
          <a:p>
            <a:r>
              <a:rPr lang="en-US" dirty="0"/>
              <a:t> </a:t>
            </a:r>
          </a:p>
          <a:p>
            <a:r>
              <a:rPr lang="en-US" sz="1600" dirty="0"/>
              <a:t>. </a:t>
            </a:r>
          </a:p>
          <a:p>
            <a:endParaRPr lang="en-US" dirty="0"/>
          </a:p>
        </p:txBody>
      </p:sp>
      <p:sp>
        <p:nvSpPr>
          <p:cNvPr id="10" name="Title 4">
            <a:extLst>
              <a:ext uri="{FF2B5EF4-FFF2-40B4-BE49-F238E27FC236}">
                <a16:creationId xmlns:a16="http://schemas.microsoft.com/office/drawing/2014/main" id="{45F6D51B-8857-4973-B221-BCC61412F840}"/>
              </a:ext>
            </a:extLst>
          </p:cNvPr>
          <p:cNvSpPr>
            <a:spLocks noGrp="1"/>
          </p:cNvSpPr>
          <p:nvPr>
            <p:ph type="title"/>
          </p:nvPr>
        </p:nvSpPr>
        <p:spPr>
          <a:xfrm>
            <a:off x="588667" y="476366"/>
            <a:ext cx="11078866" cy="307777"/>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Social Engineering and Password Attacks</a:t>
            </a:r>
            <a:endParaRPr lang="en-US" sz="2800" i="1" dirty="0"/>
          </a:p>
        </p:txBody>
      </p:sp>
      <p:sp>
        <p:nvSpPr>
          <p:cNvPr id="11" name="Rectangle 2">
            <a:extLst>
              <a:ext uri="{FF2B5EF4-FFF2-40B4-BE49-F238E27FC236}">
                <a16:creationId xmlns:a16="http://schemas.microsoft.com/office/drawing/2014/main" id="{AA769060-0DDA-40BB-8DFB-E50A0254A1E0}"/>
              </a:ext>
            </a:extLst>
          </p:cNvPr>
          <p:cNvSpPr txBox="1">
            <a:spLocks noChangeArrowheads="1"/>
          </p:cNvSpPr>
          <p:nvPr/>
        </p:nvSpPr>
        <p:spPr bwMode="auto">
          <a:xfrm>
            <a:off x="558011" y="476366"/>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3</a:t>
            </a:r>
          </a:p>
        </p:txBody>
      </p:sp>
      <p:sp>
        <p:nvSpPr>
          <p:cNvPr id="12" name="Rectangle 2">
            <a:extLst>
              <a:ext uri="{FF2B5EF4-FFF2-40B4-BE49-F238E27FC236}">
                <a16:creationId xmlns:a16="http://schemas.microsoft.com/office/drawing/2014/main" id="{6C2D52D3-7376-4380-B32A-37FDB68FEFB4}"/>
              </a:ext>
            </a:extLst>
          </p:cNvPr>
          <p:cNvSpPr txBox="1">
            <a:spLocks noChangeArrowheads="1"/>
          </p:cNvSpPr>
          <p:nvPr/>
        </p:nvSpPr>
        <p:spPr bwMode="auto">
          <a:xfrm>
            <a:off x="588667" y="480391"/>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13" name="Rectangle 12">
            <a:extLst>
              <a:ext uri="{FF2B5EF4-FFF2-40B4-BE49-F238E27FC236}">
                <a16:creationId xmlns:a16="http://schemas.microsoft.com/office/drawing/2014/main" id="{136D6B1A-7FCB-4D59-9B78-F912223D0CCA}"/>
              </a:ext>
            </a:extLst>
          </p:cNvPr>
          <p:cNvSpPr/>
          <p:nvPr/>
        </p:nvSpPr>
        <p:spPr>
          <a:xfrm>
            <a:off x="3238372" y="789113"/>
            <a:ext cx="5716085" cy="400110"/>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Password Attacks</a:t>
            </a:r>
            <a:endParaRPr lang="en-US" sz="2000" i="1" dirty="0"/>
          </a:p>
        </p:txBody>
      </p:sp>
      <p:pic>
        <p:nvPicPr>
          <p:cNvPr id="5" name="Picture 4" descr="Graphical user interface, website&#10;&#10;Description automatically generated">
            <a:extLst>
              <a:ext uri="{FF2B5EF4-FFF2-40B4-BE49-F238E27FC236}">
                <a16:creationId xmlns:a16="http://schemas.microsoft.com/office/drawing/2014/main" id="{E70EFE14-B330-411D-A434-7ED21ABCBF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2542" y="1398761"/>
            <a:ext cx="5324335" cy="4060478"/>
          </a:xfrm>
          <a:prstGeom prst="rect">
            <a:avLst/>
          </a:prstGeom>
        </p:spPr>
      </p:pic>
    </p:spTree>
    <p:extLst>
      <p:ext uri="{BB962C8B-B14F-4D97-AF65-F5344CB8AC3E}">
        <p14:creationId xmlns:p14="http://schemas.microsoft.com/office/powerpoint/2010/main" val="8164963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6611647" y="2594907"/>
            <a:ext cx="5055886" cy="2862322"/>
          </a:xfrm>
          <a:prstGeom prst="rect">
            <a:avLst/>
          </a:prstGeom>
          <a:noFill/>
        </p:spPr>
        <p:txBody>
          <a:bodyPr wrap="square" rtlCol="0">
            <a:spAutoFit/>
          </a:bodyPr>
          <a:lstStyle/>
          <a:p>
            <a:pPr eaLnBrk="0" hangingPunct="0"/>
            <a:r>
              <a:rPr lang="en-US" b="1" u="sng" dirty="0"/>
              <a:t>Session 3</a:t>
            </a:r>
          </a:p>
          <a:p>
            <a:pPr eaLnBrk="0" hangingPunct="0"/>
            <a:r>
              <a:rPr lang="en-US" dirty="0"/>
              <a:t>Includes Objectives from Domains 1 and 4</a:t>
            </a:r>
          </a:p>
          <a:p>
            <a:pPr eaLnBrk="0" hangingPunct="0"/>
            <a:r>
              <a:rPr lang="en-US" dirty="0"/>
              <a:t>Objective 1.1 – </a:t>
            </a:r>
            <a:r>
              <a:rPr lang="en-US" i="1" dirty="0"/>
              <a:t>Compare and contrast different types of social engineering techniques. </a:t>
            </a:r>
            <a:endParaRPr lang="en-US" b="1" i="1" dirty="0"/>
          </a:p>
          <a:p>
            <a:pPr eaLnBrk="0" hangingPunct="0"/>
            <a:r>
              <a:rPr lang="en-US" dirty="0"/>
              <a:t>Objective 1.2 – </a:t>
            </a:r>
            <a:r>
              <a:rPr lang="en-US" i="1" dirty="0"/>
              <a:t>Given a scenario, analyze potential indicators to determine the type of attack. </a:t>
            </a:r>
            <a:r>
              <a:rPr lang="en-US" dirty="0"/>
              <a:t> </a:t>
            </a:r>
          </a:p>
          <a:p>
            <a:pPr eaLnBrk="0" hangingPunct="0"/>
            <a:r>
              <a:rPr lang="en-US" dirty="0"/>
              <a:t>Objective 4.1 </a:t>
            </a:r>
            <a:r>
              <a:rPr lang="en-US" i="1" dirty="0"/>
              <a:t>– Given a scenario, use the appropriate tool to assess organizational security.  </a:t>
            </a:r>
          </a:p>
        </p:txBody>
      </p:sp>
      <p:sp>
        <p:nvSpPr>
          <p:cNvPr id="10" name="Rectangle 9"/>
          <p:cNvSpPr/>
          <p:nvPr/>
        </p:nvSpPr>
        <p:spPr>
          <a:xfrm>
            <a:off x="3036444" y="945858"/>
            <a:ext cx="6096000" cy="707886"/>
          </a:xfrm>
          <a:prstGeom prst="rect">
            <a:avLst/>
          </a:prstGeom>
        </p:spPr>
        <p:txBody>
          <a:bodyPr>
            <a:spAutoFit/>
          </a:bodyPr>
          <a:lstStyle/>
          <a:p>
            <a:pPr algn="ct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CompTIA Security+ </a:t>
            </a:r>
          </a:p>
          <a:p>
            <a:pPr algn="ctr"/>
            <a:r>
              <a:rPr lang="en-US" sz="2000" b="1" dirty="0">
                <a:latin typeface="Times New Roman" panose="02020603050405020304" pitchFamily="18" charset="0"/>
                <a:cs typeface="Times New Roman" panose="02020603050405020304" pitchFamily="18" charset="0"/>
              </a:rPr>
              <a:t>Test: SYO-601</a:t>
            </a:r>
          </a:p>
        </p:txBody>
      </p:sp>
      <p:sp>
        <p:nvSpPr>
          <p:cNvPr id="11" name="TextBox 10"/>
          <p:cNvSpPr txBox="1"/>
          <p:nvPr/>
        </p:nvSpPr>
        <p:spPr>
          <a:xfrm>
            <a:off x="732387" y="1706621"/>
            <a:ext cx="10513433" cy="923330"/>
          </a:xfrm>
          <a:prstGeom prst="rect">
            <a:avLst/>
          </a:prstGeom>
          <a:noFill/>
        </p:spPr>
        <p:txBody>
          <a:bodyPr wrap="square" rtlCol="0">
            <a:spAutoFit/>
          </a:bodyPr>
          <a:lstStyle/>
          <a:p>
            <a:pPr eaLnBrk="0" hangingPunct="0"/>
            <a:r>
              <a:rPr lang="en-US" b="1" dirty="0"/>
              <a:t>EXAM OBJECTIVES (DOMAINS)</a:t>
            </a:r>
            <a:endParaRPr lang="en-US" dirty="0"/>
          </a:p>
          <a:p>
            <a:pPr eaLnBrk="0" hangingPunct="0"/>
            <a:r>
              <a:rPr lang="en-US" dirty="0"/>
              <a:t>The table below lists the domains measured by this examination and the extent to which they are represented:</a:t>
            </a:r>
            <a:endParaRPr lang="en-US" b="1" i="1" dirty="0"/>
          </a:p>
        </p:txBody>
      </p:sp>
      <p:sp>
        <p:nvSpPr>
          <p:cNvPr id="12" name="Title 4"/>
          <p:cNvSpPr txBox="1">
            <a:spLocks/>
          </p:cNvSpPr>
          <p:nvPr/>
        </p:nvSpPr>
        <p:spPr>
          <a:xfrm>
            <a:off x="588667" y="432136"/>
            <a:ext cx="11078866" cy="400110"/>
          </a:xfrm>
          <a:prstGeom prst="rect">
            <a:avLst/>
          </a:prstGeom>
        </p:spPr>
        <p:txBody>
          <a:bodyPr wrap="square">
            <a:sp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ctr"/>
            <a:r>
              <a:rPr lang="en-US" kern="0" dirty="0">
                <a:latin typeface="Times New Roman" panose="02020603050405020304" pitchFamily="18" charset="0"/>
                <a:ea typeface="Times New Roman" panose="02020603050405020304" pitchFamily="18" charset="0"/>
                <a:cs typeface="Times New Roman" panose="02020603050405020304" pitchFamily="18" charset="0"/>
              </a:rPr>
              <a:t>Social Engineering and Password Attacks</a:t>
            </a:r>
            <a:endParaRPr lang="en-US" sz="2800" i="1" kern="0" dirty="0"/>
          </a:p>
        </p:txBody>
      </p:sp>
      <p:sp>
        <p:nvSpPr>
          <p:cNvPr id="13" name="Rectangle 2"/>
          <p:cNvSpPr txBox="1">
            <a:spLocks noChangeArrowheads="1"/>
          </p:cNvSpPr>
          <p:nvPr/>
        </p:nvSpPr>
        <p:spPr bwMode="auto">
          <a:xfrm>
            <a:off x="525297" y="461832"/>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3</a:t>
            </a:r>
          </a:p>
        </p:txBody>
      </p:sp>
      <p:sp>
        <p:nvSpPr>
          <p:cNvPr id="14" name="Rectangle 2"/>
          <p:cNvSpPr txBox="1">
            <a:spLocks noChangeArrowheads="1"/>
          </p:cNvSpPr>
          <p:nvPr/>
        </p:nvSpPr>
        <p:spPr bwMode="auto">
          <a:xfrm>
            <a:off x="556982" y="475207"/>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graphicFrame>
        <p:nvGraphicFramePr>
          <p:cNvPr id="15" name="Table 4">
            <a:extLst>
              <a:ext uri="{FF2B5EF4-FFF2-40B4-BE49-F238E27FC236}">
                <a16:creationId xmlns:a16="http://schemas.microsoft.com/office/drawing/2014/main" id="{80368F1D-4E4A-48CC-A6ED-FDE928E81D23}"/>
              </a:ext>
            </a:extLst>
          </p:cNvPr>
          <p:cNvGraphicFramePr>
            <a:graphicFrameLocks noGrp="1"/>
          </p:cNvGraphicFramePr>
          <p:nvPr>
            <p:extLst>
              <p:ext uri="{D42A27DB-BD31-4B8C-83A1-F6EECF244321}">
                <p14:modId xmlns:p14="http://schemas.microsoft.com/office/powerpoint/2010/main" val="3404730044"/>
              </p:ext>
            </p:extLst>
          </p:nvPr>
        </p:nvGraphicFramePr>
        <p:xfrm>
          <a:off x="800698" y="2773342"/>
          <a:ext cx="5491817" cy="3090332"/>
        </p:xfrm>
        <a:graphic>
          <a:graphicData uri="http://schemas.openxmlformats.org/drawingml/2006/table">
            <a:tbl>
              <a:tblPr firstRow="1" bandRow="1">
                <a:tableStyleId>{5C22544A-7EE6-4342-B048-85BDC9FD1C3A}</a:tableStyleId>
              </a:tblPr>
              <a:tblGrid>
                <a:gridCol w="4195888">
                  <a:extLst>
                    <a:ext uri="{9D8B030D-6E8A-4147-A177-3AD203B41FA5}">
                      <a16:colId xmlns:a16="http://schemas.microsoft.com/office/drawing/2014/main" val="3543597167"/>
                    </a:ext>
                  </a:extLst>
                </a:gridCol>
                <a:gridCol w="1295929">
                  <a:extLst>
                    <a:ext uri="{9D8B030D-6E8A-4147-A177-3AD203B41FA5}">
                      <a16:colId xmlns:a16="http://schemas.microsoft.com/office/drawing/2014/main" val="766011753"/>
                    </a:ext>
                  </a:extLst>
                </a:gridCol>
              </a:tblGrid>
              <a:tr h="441476">
                <a:tc>
                  <a:txBody>
                    <a:bodyPr/>
                    <a:lstStyle/>
                    <a:p>
                      <a:r>
                        <a:rPr lang="en-US" dirty="0"/>
                        <a:t>Domain</a:t>
                      </a:r>
                    </a:p>
                  </a:txBody>
                  <a:tcPr/>
                </a:tc>
                <a:tc>
                  <a:txBody>
                    <a:bodyPr/>
                    <a:lstStyle/>
                    <a:p>
                      <a:r>
                        <a:rPr lang="en-US" dirty="0"/>
                        <a:t>Weight</a:t>
                      </a:r>
                    </a:p>
                  </a:txBody>
                  <a:tcPr/>
                </a:tc>
                <a:extLst>
                  <a:ext uri="{0D108BD9-81ED-4DB2-BD59-A6C34878D82A}">
                    <a16:rowId xmlns:a16="http://schemas.microsoft.com/office/drawing/2014/main" val="1160234940"/>
                  </a:ext>
                </a:extLst>
              </a:tr>
              <a:tr h="441476">
                <a:tc>
                  <a:txBody>
                    <a:bodyPr/>
                    <a:lstStyle/>
                    <a:p>
                      <a:r>
                        <a:rPr lang="en-US" dirty="0"/>
                        <a:t>1.0 Threats, Attacks and Vulnerabilities</a:t>
                      </a:r>
                    </a:p>
                  </a:txBody>
                  <a:tcPr/>
                </a:tc>
                <a:tc>
                  <a:txBody>
                    <a:bodyPr/>
                    <a:lstStyle/>
                    <a:p>
                      <a:r>
                        <a:rPr lang="en-US" dirty="0"/>
                        <a:t>24%</a:t>
                      </a:r>
                    </a:p>
                  </a:txBody>
                  <a:tcPr/>
                </a:tc>
                <a:extLst>
                  <a:ext uri="{0D108BD9-81ED-4DB2-BD59-A6C34878D82A}">
                    <a16:rowId xmlns:a16="http://schemas.microsoft.com/office/drawing/2014/main" val="1227054233"/>
                  </a:ext>
                </a:extLst>
              </a:tr>
              <a:tr h="441476">
                <a:tc>
                  <a:txBody>
                    <a:bodyPr/>
                    <a:lstStyle/>
                    <a:p>
                      <a:r>
                        <a:rPr lang="en-US" dirty="0"/>
                        <a:t>2.0 Architecture and Design</a:t>
                      </a:r>
                    </a:p>
                  </a:txBody>
                  <a:tcPr/>
                </a:tc>
                <a:tc>
                  <a:txBody>
                    <a:bodyPr/>
                    <a:lstStyle/>
                    <a:p>
                      <a:r>
                        <a:rPr lang="en-US" dirty="0"/>
                        <a:t>21%</a:t>
                      </a:r>
                    </a:p>
                  </a:txBody>
                  <a:tcPr/>
                </a:tc>
                <a:extLst>
                  <a:ext uri="{0D108BD9-81ED-4DB2-BD59-A6C34878D82A}">
                    <a16:rowId xmlns:a16="http://schemas.microsoft.com/office/drawing/2014/main" val="3733200258"/>
                  </a:ext>
                </a:extLst>
              </a:tr>
              <a:tr h="441476">
                <a:tc>
                  <a:txBody>
                    <a:bodyPr/>
                    <a:lstStyle/>
                    <a:p>
                      <a:r>
                        <a:rPr lang="en-US" dirty="0"/>
                        <a:t>3.0 Implementation</a:t>
                      </a:r>
                    </a:p>
                  </a:txBody>
                  <a:tcPr/>
                </a:tc>
                <a:tc>
                  <a:txBody>
                    <a:bodyPr/>
                    <a:lstStyle/>
                    <a:p>
                      <a:r>
                        <a:rPr lang="en-US" dirty="0"/>
                        <a:t>25%</a:t>
                      </a:r>
                    </a:p>
                  </a:txBody>
                  <a:tcPr/>
                </a:tc>
                <a:extLst>
                  <a:ext uri="{0D108BD9-81ED-4DB2-BD59-A6C34878D82A}">
                    <a16:rowId xmlns:a16="http://schemas.microsoft.com/office/drawing/2014/main" val="862388185"/>
                  </a:ext>
                </a:extLst>
              </a:tr>
              <a:tr h="441476">
                <a:tc>
                  <a:txBody>
                    <a:bodyPr/>
                    <a:lstStyle/>
                    <a:p>
                      <a:r>
                        <a:rPr lang="en-US" dirty="0"/>
                        <a:t>4.0 Operations and Incident Response</a:t>
                      </a:r>
                    </a:p>
                  </a:txBody>
                  <a:tcPr/>
                </a:tc>
                <a:tc>
                  <a:txBody>
                    <a:bodyPr/>
                    <a:lstStyle/>
                    <a:p>
                      <a:r>
                        <a:rPr lang="en-US" dirty="0"/>
                        <a:t>16%</a:t>
                      </a:r>
                    </a:p>
                  </a:txBody>
                  <a:tcPr/>
                </a:tc>
                <a:extLst>
                  <a:ext uri="{0D108BD9-81ED-4DB2-BD59-A6C34878D82A}">
                    <a16:rowId xmlns:a16="http://schemas.microsoft.com/office/drawing/2014/main" val="4146252796"/>
                  </a:ext>
                </a:extLst>
              </a:tr>
              <a:tr h="441476">
                <a:tc>
                  <a:txBody>
                    <a:bodyPr/>
                    <a:lstStyle/>
                    <a:p>
                      <a:r>
                        <a:rPr lang="en-US" dirty="0"/>
                        <a:t>5.0 Governance, Risk, and Compliance</a:t>
                      </a:r>
                    </a:p>
                  </a:txBody>
                  <a:tcPr/>
                </a:tc>
                <a:tc>
                  <a:txBody>
                    <a:bodyPr/>
                    <a:lstStyle/>
                    <a:p>
                      <a:r>
                        <a:rPr lang="en-US" dirty="0"/>
                        <a:t>14%</a:t>
                      </a:r>
                    </a:p>
                  </a:txBody>
                  <a:tcPr/>
                </a:tc>
                <a:extLst>
                  <a:ext uri="{0D108BD9-81ED-4DB2-BD59-A6C34878D82A}">
                    <a16:rowId xmlns:a16="http://schemas.microsoft.com/office/drawing/2014/main" val="3989865338"/>
                  </a:ext>
                </a:extLst>
              </a:tr>
              <a:tr h="441476">
                <a:tc>
                  <a:txBody>
                    <a:bodyPr/>
                    <a:lstStyle/>
                    <a:p>
                      <a:r>
                        <a:rPr lang="en-US" dirty="0"/>
                        <a:t>Total</a:t>
                      </a:r>
                    </a:p>
                  </a:txBody>
                  <a:tcPr/>
                </a:tc>
                <a:tc>
                  <a:txBody>
                    <a:bodyPr/>
                    <a:lstStyle/>
                    <a:p>
                      <a:r>
                        <a:rPr lang="en-US" dirty="0"/>
                        <a:t>100%</a:t>
                      </a:r>
                    </a:p>
                  </a:txBody>
                  <a:tcPr/>
                </a:tc>
                <a:extLst>
                  <a:ext uri="{0D108BD9-81ED-4DB2-BD59-A6C34878D82A}">
                    <a16:rowId xmlns:a16="http://schemas.microsoft.com/office/drawing/2014/main" val="3066264879"/>
                  </a:ext>
                </a:extLst>
              </a:tr>
            </a:tbl>
          </a:graphicData>
        </a:graphic>
      </p:graphicFrame>
    </p:spTree>
    <p:custDataLst>
      <p:tags r:id="rId1"/>
    </p:custDataLst>
    <p:extLst>
      <p:ext uri="{BB962C8B-B14F-4D97-AF65-F5344CB8AC3E}">
        <p14:creationId xmlns:p14="http://schemas.microsoft.com/office/powerpoint/2010/main" val="20072652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p:cNvSpPr>
            <a:spLocks noGrp="1"/>
          </p:cNvSpPr>
          <p:nvPr>
            <p:ph type="title"/>
          </p:nvPr>
        </p:nvSpPr>
        <p:spPr>
          <a:xfrm>
            <a:off x="588667" y="476366"/>
            <a:ext cx="11078866" cy="307777"/>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Social Engineering and Password Attacks</a:t>
            </a:r>
            <a:endParaRPr lang="en-US" sz="2800" i="1" dirty="0"/>
          </a:p>
        </p:txBody>
      </p:sp>
      <p:sp>
        <p:nvSpPr>
          <p:cNvPr id="5" name="Rectangle 2"/>
          <p:cNvSpPr txBox="1">
            <a:spLocks noChangeArrowheads="1"/>
          </p:cNvSpPr>
          <p:nvPr/>
        </p:nvSpPr>
        <p:spPr bwMode="auto">
          <a:xfrm>
            <a:off x="558011" y="476366"/>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3</a:t>
            </a:r>
          </a:p>
        </p:txBody>
      </p:sp>
      <p:sp>
        <p:nvSpPr>
          <p:cNvPr id="6" name="Rectangle 2"/>
          <p:cNvSpPr txBox="1">
            <a:spLocks noChangeArrowheads="1"/>
          </p:cNvSpPr>
          <p:nvPr/>
        </p:nvSpPr>
        <p:spPr bwMode="auto">
          <a:xfrm>
            <a:off x="558011" y="476366"/>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7" name="Rectangle 6">
            <a:extLst>
              <a:ext uri="{FF2B5EF4-FFF2-40B4-BE49-F238E27FC236}">
                <a16:creationId xmlns:a16="http://schemas.microsoft.com/office/drawing/2014/main" id="{1C89D8EC-2517-4867-A26C-92ADEB46193F}"/>
              </a:ext>
            </a:extLst>
          </p:cNvPr>
          <p:cNvSpPr/>
          <p:nvPr/>
        </p:nvSpPr>
        <p:spPr>
          <a:xfrm>
            <a:off x="1716059" y="1283617"/>
            <a:ext cx="8759881" cy="4031873"/>
          </a:xfrm>
          <a:prstGeom prst="rect">
            <a:avLst/>
          </a:prstGeom>
        </p:spPr>
        <p:txBody>
          <a:bodyPr wrap="square">
            <a:spAutoFit/>
          </a:bodyPr>
          <a:lstStyle/>
          <a:p>
            <a:pPr algn="ctr"/>
            <a:r>
              <a:rPr lang="en-US" sz="2000" b="1" dirty="0">
                <a:latin typeface="Times New Roman" panose="02020603050405020304" pitchFamily="18" charset="0"/>
              </a:rPr>
              <a:t>Knowledge Check 3</a:t>
            </a:r>
          </a:p>
          <a:p>
            <a:endParaRPr lang="en-US" sz="2000" b="1" dirty="0">
              <a:latin typeface="Times New Roman" panose="02020603050405020304" pitchFamily="18" charset="0"/>
            </a:endParaRPr>
          </a:p>
          <a:p>
            <a:r>
              <a:rPr lang="en-US" dirty="0"/>
              <a:t>A company’s user lockout policy is enabled after five unsuccessful login attempts. The help desk notices a user is repeatedly locked out over the course of a workweek. </a:t>
            </a:r>
          </a:p>
          <a:p>
            <a:r>
              <a:rPr lang="en-US" dirty="0"/>
              <a:t>Upon contacting the user, the help desk discovers the user is on vacation and does not have network access. </a:t>
            </a:r>
          </a:p>
          <a:p>
            <a:r>
              <a:rPr lang="en-US" dirty="0"/>
              <a:t>Which of the following types of attacks are MOST likely occurring? (Select two.)</a:t>
            </a:r>
          </a:p>
          <a:p>
            <a:endParaRPr lang="en-US" dirty="0"/>
          </a:p>
          <a:p>
            <a:r>
              <a:rPr lang="en-US" dirty="0"/>
              <a:t>A. Replay</a:t>
            </a:r>
          </a:p>
          <a:p>
            <a:r>
              <a:rPr lang="en-US" dirty="0"/>
              <a:t>B. Rainbow tables</a:t>
            </a:r>
          </a:p>
          <a:p>
            <a:r>
              <a:rPr lang="en-US" dirty="0"/>
              <a:t>C. Brute force</a:t>
            </a:r>
          </a:p>
          <a:p>
            <a:r>
              <a:rPr lang="en-US" dirty="0"/>
              <a:t>D. Pass the hash</a:t>
            </a:r>
          </a:p>
          <a:p>
            <a:r>
              <a:rPr lang="en-US" dirty="0"/>
              <a:t>E. Dictionary</a:t>
            </a:r>
            <a:endParaRPr lang="en-US" sz="2000" dirty="0">
              <a:latin typeface="Times New Roman" panose="02020603050405020304" pitchFamily="18" charset="0"/>
            </a:endParaRPr>
          </a:p>
        </p:txBody>
      </p:sp>
    </p:spTree>
    <p:extLst>
      <p:ext uri="{BB962C8B-B14F-4D97-AF65-F5344CB8AC3E}">
        <p14:creationId xmlns:p14="http://schemas.microsoft.com/office/powerpoint/2010/main" val="59097165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8667" y="476366"/>
            <a:ext cx="11078866" cy="307777"/>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Social Engineering and Password Attacks</a:t>
            </a:r>
            <a:endParaRPr lang="en-US" sz="2800" i="1" dirty="0"/>
          </a:p>
        </p:txBody>
      </p:sp>
      <p:sp>
        <p:nvSpPr>
          <p:cNvPr id="6" name="Rectangle 2"/>
          <p:cNvSpPr txBox="1">
            <a:spLocks noChangeArrowheads="1"/>
          </p:cNvSpPr>
          <p:nvPr/>
        </p:nvSpPr>
        <p:spPr bwMode="auto">
          <a:xfrm>
            <a:off x="558011" y="476366"/>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3</a:t>
            </a:r>
          </a:p>
        </p:txBody>
      </p:sp>
      <p:sp>
        <p:nvSpPr>
          <p:cNvPr id="7" name="Rectangle 2"/>
          <p:cNvSpPr txBox="1">
            <a:spLocks noChangeArrowheads="1"/>
          </p:cNvSpPr>
          <p:nvPr/>
        </p:nvSpPr>
        <p:spPr bwMode="auto">
          <a:xfrm>
            <a:off x="558011" y="476366"/>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8" name="TextBox 7">
            <a:extLst>
              <a:ext uri="{FF2B5EF4-FFF2-40B4-BE49-F238E27FC236}">
                <a16:creationId xmlns:a16="http://schemas.microsoft.com/office/drawing/2014/main" id="{DAE6F277-F413-4F09-801F-35198EA82841}"/>
              </a:ext>
            </a:extLst>
          </p:cNvPr>
          <p:cNvSpPr txBox="1"/>
          <p:nvPr/>
        </p:nvSpPr>
        <p:spPr>
          <a:xfrm>
            <a:off x="2493214" y="1813173"/>
            <a:ext cx="7205572" cy="32316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lang="en-US" sz="2400" b="1" dirty="0">
                <a:solidFill>
                  <a:srgbClr val="000000"/>
                </a:solidFill>
                <a:latin typeface="Footlight MT Light" panose="0204060206030A020304" pitchFamily="18" charset="0"/>
                <a:cs typeface="Arial" charset="0"/>
              </a:rPr>
              <a:t>Thank You!!</a:t>
            </a:r>
          </a:p>
          <a:p>
            <a:pPr algn="ctr" fontAlgn="base">
              <a:spcBef>
                <a:spcPct val="0"/>
              </a:spcBef>
              <a:spcAft>
                <a:spcPct val="0"/>
              </a:spcAft>
            </a:pPr>
            <a:endParaRPr lang="en-US" sz="2400" b="1" dirty="0">
              <a:solidFill>
                <a:srgbClr val="000000"/>
              </a:solidFill>
              <a:latin typeface="Footlight MT Light" panose="0204060206030A020304" pitchFamily="18" charset="0"/>
              <a:cs typeface="Arial" charset="0"/>
            </a:endParaRPr>
          </a:p>
          <a:p>
            <a:pPr algn="ctr" fontAlgn="base">
              <a:spcBef>
                <a:spcPct val="0"/>
              </a:spcBef>
              <a:spcAft>
                <a:spcPct val="0"/>
              </a:spcAft>
            </a:pPr>
            <a:r>
              <a:rPr lang="en-US" sz="2400" b="1" dirty="0">
                <a:solidFill>
                  <a:srgbClr val="000000"/>
                </a:solidFill>
                <a:latin typeface="Footlight MT Light" panose="0204060206030A020304" pitchFamily="18" charset="0"/>
                <a:cs typeface="Arial" charset="0"/>
              </a:rPr>
              <a:t>Send questions and slide deck requests to:</a:t>
            </a:r>
          </a:p>
          <a:p>
            <a:pPr algn="ctr" fontAlgn="base">
              <a:spcBef>
                <a:spcPct val="0"/>
              </a:spcBef>
              <a:spcAft>
                <a:spcPct val="0"/>
              </a:spcAft>
            </a:pPr>
            <a:r>
              <a:rPr lang="en-US" sz="2400" b="1" dirty="0">
                <a:solidFill>
                  <a:srgbClr val="000000"/>
                </a:solidFill>
                <a:latin typeface="Footlight MT Light" panose="0204060206030A020304" pitchFamily="18" charset="0"/>
                <a:cs typeface="Arial" charset="0"/>
              </a:rPr>
              <a:t> </a:t>
            </a:r>
          </a:p>
          <a:p>
            <a:pPr algn="ctr" fontAlgn="base">
              <a:spcBef>
                <a:spcPct val="0"/>
              </a:spcBef>
              <a:spcAft>
                <a:spcPct val="0"/>
              </a:spcAft>
            </a:pPr>
            <a:r>
              <a:rPr lang="en-US" sz="2400" b="1" dirty="0">
                <a:latin typeface="Footlight MT Light" panose="0204060206030A020304" pitchFamily="18" charset="0"/>
                <a:cs typeface="Arial" charset="0"/>
              </a:rPr>
              <a:t>Jim Reeves </a:t>
            </a:r>
          </a:p>
          <a:p>
            <a:pPr algn="ctr" fontAlgn="base">
              <a:spcBef>
                <a:spcPct val="0"/>
              </a:spcBef>
              <a:spcAft>
                <a:spcPct val="0"/>
              </a:spcAft>
            </a:pPr>
            <a:r>
              <a:rPr lang="en-US" b="1" i="1" dirty="0">
                <a:latin typeface="Footlight MT Light" panose="0204060206030A020304" pitchFamily="18" charset="0"/>
                <a:cs typeface="Arial" charset="0"/>
              </a:rPr>
              <a:t>Security+, CASP+,</a:t>
            </a:r>
            <a:r>
              <a:rPr lang="en-US" b="1" i="1" dirty="0" err="1">
                <a:latin typeface="Footlight MT Light" panose="0204060206030A020304" pitchFamily="18" charset="0"/>
                <a:cs typeface="Arial" charset="0"/>
              </a:rPr>
              <a:t>CySA</a:t>
            </a:r>
            <a:r>
              <a:rPr lang="en-US" b="1" i="1" dirty="0">
                <a:latin typeface="Footlight MT Light" panose="0204060206030A020304" pitchFamily="18" charset="0"/>
                <a:cs typeface="Arial" charset="0"/>
              </a:rPr>
              <a:t>+, CISSP, ITILv3, CTT+</a:t>
            </a:r>
          </a:p>
          <a:p>
            <a:pPr algn="ctr" fontAlgn="base">
              <a:spcBef>
                <a:spcPct val="0"/>
              </a:spcBef>
              <a:spcAft>
                <a:spcPct val="0"/>
              </a:spcAft>
            </a:pPr>
            <a:r>
              <a:rPr lang="en-US" b="1" i="1" dirty="0">
                <a:latin typeface="Footlight MT Light" panose="0204060206030A020304" pitchFamily="18" charset="0"/>
                <a:cs typeface="Arial" charset="0"/>
              </a:rPr>
              <a:t>MCSE, MCSD, MCT</a:t>
            </a:r>
          </a:p>
          <a:p>
            <a:pPr algn="ctr" fontAlgn="base">
              <a:spcBef>
                <a:spcPct val="0"/>
              </a:spcBef>
              <a:spcAft>
                <a:spcPct val="0"/>
              </a:spcAft>
            </a:pPr>
            <a:endParaRPr lang="en-US" sz="2400" b="1" u="sng" dirty="0">
              <a:latin typeface="Footlight MT Light" panose="0204060206030A020304" pitchFamily="18" charset="0"/>
              <a:cs typeface="Arial" charset="0"/>
            </a:endParaRPr>
          </a:p>
          <a:p>
            <a:pPr algn="ctr" fontAlgn="base">
              <a:spcBef>
                <a:spcPct val="0"/>
              </a:spcBef>
              <a:spcAft>
                <a:spcPct val="0"/>
              </a:spcAft>
            </a:pPr>
            <a:r>
              <a:rPr lang="en-US" sz="2400" b="1" u="sng" dirty="0">
                <a:latin typeface="Footlight MT Light" panose="0204060206030A020304" pitchFamily="18" charset="0"/>
                <a:cs typeface="Arial" charset="0"/>
              </a:rPr>
              <a:t>jireeves@Deloitte.com</a:t>
            </a:r>
          </a:p>
        </p:txBody>
      </p:sp>
    </p:spTree>
    <p:extLst>
      <p:ext uri="{BB962C8B-B14F-4D97-AF65-F5344CB8AC3E}">
        <p14:creationId xmlns:p14="http://schemas.microsoft.com/office/powerpoint/2010/main" val="322288850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525297" y="955964"/>
            <a:ext cx="10871813" cy="677108"/>
          </a:xfrm>
          <a:prstGeom prst="rect">
            <a:avLst/>
          </a:prstGeom>
          <a:noFill/>
        </p:spPr>
        <p:txBody>
          <a:bodyPr wrap="square" rtlCol="0">
            <a:spAutoFit/>
          </a:bodyPr>
          <a:lstStyle/>
          <a:p>
            <a:pPr algn="ctr"/>
            <a:r>
              <a:rPr lang="en-US" sz="2000" b="1" i="1" dirty="0">
                <a:solidFill>
                  <a:srgbClr val="0070C0"/>
                </a:solidFill>
              </a:rPr>
              <a:t>Exploiting the Weakest Link in the Information Security Chain </a:t>
            </a:r>
          </a:p>
          <a:p>
            <a:pPr algn="ctr"/>
            <a:r>
              <a:rPr lang="en-US" b="1" i="1" dirty="0">
                <a:solidFill>
                  <a:srgbClr val="0070C0"/>
                </a:solidFill>
              </a:rPr>
              <a:t>‘Humans’ through Social Engineering </a:t>
            </a:r>
            <a:endParaRPr lang="en-US" b="1" i="1" dirty="0"/>
          </a:p>
        </p:txBody>
      </p:sp>
      <p:sp>
        <p:nvSpPr>
          <p:cNvPr id="7" name="Title 4"/>
          <p:cNvSpPr txBox="1">
            <a:spLocks/>
          </p:cNvSpPr>
          <p:nvPr/>
        </p:nvSpPr>
        <p:spPr>
          <a:xfrm>
            <a:off x="588667" y="432136"/>
            <a:ext cx="11078866" cy="400110"/>
          </a:xfrm>
          <a:prstGeom prst="rect">
            <a:avLst/>
          </a:prstGeom>
        </p:spPr>
        <p:txBody>
          <a:bodyPr wrap="square">
            <a:sp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ctr"/>
            <a:r>
              <a:rPr lang="en-US" kern="0" dirty="0">
                <a:latin typeface="Times New Roman" panose="02020603050405020304" pitchFamily="18" charset="0"/>
                <a:ea typeface="Times New Roman" panose="02020603050405020304" pitchFamily="18" charset="0"/>
                <a:cs typeface="Times New Roman" panose="02020603050405020304" pitchFamily="18" charset="0"/>
              </a:rPr>
              <a:t>Social Engineering and Password Attacks</a:t>
            </a:r>
            <a:endParaRPr lang="en-US" sz="2800" i="1" kern="0" dirty="0"/>
          </a:p>
        </p:txBody>
      </p:sp>
      <p:sp>
        <p:nvSpPr>
          <p:cNvPr id="8" name="Rectangle 2"/>
          <p:cNvSpPr txBox="1">
            <a:spLocks noChangeArrowheads="1"/>
          </p:cNvSpPr>
          <p:nvPr/>
        </p:nvSpPr>
        <p:spPr bwMode="auto">
          <a:xfrm>
            <a:off x="525297" y="461832"/>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3</a:t>
            </a:r>
          </a:p>
        </p:txBody>
      </p:sp>
      <p:sp>
        <p:nvSpPr>
          <p:cNvPr id="9" name="Rectangle 2"/>
          <p:cNvSpPr txBox="1">
            <a:spLocks noChangeArrowheads="1"/>
          </p:cNvSpPr>
          <p:nvPr/>
        </p:nvSpPr>
        <p:spPr bwMode="auto">
          <a:xfrm>
            <a:off x="556982" y="475207"/>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pic>
        <p:nvPicPr>
          <p:cNvPr id="3" name="Picture 2">
            <a:extLst>
              <a:ext uri="{FF2B5EF4-FFF2-40B4-BE49-F238E27FC236}">
                <a16:creationId xmlns:a16="http://schemas.microsoft.com/office/drawing/2014/main" id="{ADAADACB-6C93-4DDC-84FB-2F380BF0FED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96870" y="1832968"/>
            <a:ext cx="4876225" cy="1746334"/>
          </a:xfrm>
          <a:prstGeom prst="rect">
            <a:avLst/>
          </a:prstGeom>
        </p:spPr>
      </p:pic>
      <p:pic>
        <p:nvPicPr>
          <p:cNvPr id="5" name="Picture 4">
            <a:extLst>
              <a:ext uri="{FF2B5EF4-FFF2-40B4-BE49-F238E27FC236}">
                <a16:creationId xmlns:a16="http://schemas.microsoft.com/office/drawing/2014/main" id="{E926194A-CBB1-427F-A1AF-921EBF12B52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8134" y="3511953"/>
            <a:ext cx="3219176" cy="2229577"/>
          </a:xfrm>
          <a:prstGeom prst="rect">
            <a:avLst/>
          </a:prstGeom>
        </p:spPr>
      </p:pic>
      <p:sp>
        <p:nvSpPr>
          <p:cNvPr id="10" name="TextBox 9">
            <a:extLst>
              <a:ext uri="{FF2B5EF4-FFF2-40B4-BE49-F238E27FC236}">
                <a16:creationId xmlns:a16="http://schemas.microsoft.com/office/drawing/2014/main" id="{4D8E01A1-F963-4910-9741-5F43D0F24FA2}"/>
              </a:ext>
            </a:extLst>
          </p:cNvPr>
          <p:cNvSpPr txBox="1"/>
          <p:nvPr/>
        </p:nvSpPr>
        <p:spPr>
          <a:xfrm>
            <a:off x="688134" y="2902194"/>
            <a:ext cx="3998029" cy="677108"/>
          </a:xfrm>
          <a:prstGeom prst="rect">
            <a:avLst/>
          </a:prstGeom>
          <a:noFill/>
        </p:spPr>
        <p:txBody>
          <a:bodyPr wrap="square" rtlCol="0">
            <a:spAutoFit/>
          </a:bodyPr>
          <a:lstStyle/>
          <a:p>
            <a:pPr algn="ctr"/>
            <a:r>
              <a:rPr lang="en-US" sz="2000" b="1" i="1" dirty="0"/>
              <a:t>Security Resource Spending</a:t>
            </a:r>
            <a:endParaRPr lang="en-US" b="1" i="1" dirty="0"/>
          </a:p>
          <a:p>
            <a:pPr algn="ctr"/>
            <a:endParaRPr lang="en-US" b="1" i="1" dirty="0"/>
          </a:p>
        </p:txBody>
      </p:sp>
      <p:pic>
        <p:nvPicPr>
          <p:cNvPr id="11" name="Picture 10">
            <a:extLst>
              <a:ext uri="{FF2B5EF4-FFF2-40B4-BE49-F238E27FC236}">
                <a16:creationId xmlns:a16="http://schemas.microsoft.com/office/drawing/2014/main" id="{B505AF73-FA28-4F63-AAF2-B52FCEA3E28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96870" y="3579302"/>
            <a:ext cx="4877949" cy="2744802"/>
          </a:xfrm>
          <a:prstGeom prst="rect">
            <a:avLst/>
          </a:prstGeom>
        </p:spPr>
      </p:pic>
    </p:spTree>
    <p:custDataLst>
      <p:tags r:id="rId1"/>
    </p:custDataLst>
    <p:extLst>
      <p:ext uri="{BB962C8B-B14F-4D97-AF65-F5344CB8AC3E}">
        <p14:creationId xmlns:p14="http://schemas.microsoft.com/office/powerpoint/2010/main" val="3554947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493006" y="987770"/>
            <a:ext cx="11255517" cy="5386090"/>
          </a:xfrm>
          <a:prstGeom prst="rect">
            <a:avLst/>
          </a:prstGeom>
          <a:noFill/>
        </p:spPr>
        <p:txBody>
          <a:bodyPr wrap="square" rtlCol="0">
            <a:spAutoFit/>
          </a:bodyPr>
          <a:lstStyle/>
          <a:p>
            <a:r>
              <a:rPr lang="en-US" sz="2000" b="1" i="1" dirty="0">
                <a:solidFill>
                  <a:srgbClr val="0070C0"/>
                </a:solidFill>
              </a:rPr>
              <a:t>Terminology </a:t>
            </a:r>
          </a:p>
          <a:p>
            <a:endParaRPr lang="en-US" b="1" i="1" dirty="0"/>
          </a:p>
          <a:p>
            <a:r>
              <a:rPr lang="en-US" b="1" i="1" dirty="0"/>
              <a:t>Control Types </a:t>
            </a:r>
            <a:r>
              <a:rPr lang="en-US" dirty="0"/>
              <a:t>– Technical, physical, or administrative measures in place to assist in resource management.</a:t>
            </a:r>
          </a:p>
          <a:p>
            <a:endParaRPr lang="en-US" b="1" i="1" dirty="0"/>
          </a:p>
          <a:p>
            <a:r>
              <a:rPr lang="en-US" b="1" i="1" dirty="0"/>
              <a:t>Dumpster Diving </a:t>
            </a:r>
            <a:r>
              <a:rPr lang="en-US" dirty="0"/>
              <a:t>– Looking through trash for clues – often in the form of paper scraps – to find user passwords and other confidential information. </a:t>
            </a:r>
          </a:p>
          <a:p>
            <a:endParaRPr lang="en-US" b="1" i="1" dirty="0"/>
          </a:p>
          <a:p>
            <a:r>
              <a:rPr lang="en-US" b="1" i="1" dirty="0"/>
              <a:t>Faraday Cage </a:t>
            </a:r>
            <a:r>
              <a:rPr lang="en-US" dirty="0"/>
              <a:t>–</a:t>
            </a:r>
            <a:r>
              <a:rPr lang="en-US" b="1" i="1" dirty="0"/>
              <a:t> </a:t>
            </a:r>
            <a:r>
              <a:rPr lang="en-US" dirty="0"/>
              <a:t>An electrically conductive wire mesh or other conductor woven into a “cage” that surrounds a room and prevents electromagnetic signals from entering or leaving the room through the walls. </a:t>
            </a:r>
          </a:p>
          <a:p>
            <a:r>
              <a:rPr lang="en-US" dirty="0"/>
              <a:t> </a:t>
            </a:r>
            <a:endParaRPr lang="en-US" b="1" i="1" dirty="0"/>
          </a:p>
          <a:p>
            <a:r>
              <a:rPr lang="en-US" b="1" i="1" dirty="0"/>
              <a:t>Hoax </a:t>
            </a:r>
            <a:r>
              <a:rPr lang="en-US" dirty="0"/>
              <a:t>– An email message warning of something that isn’t true, such as an outbreak of a new virus. A hoax can send users into a panic and cause more harm that the virus. </a:t>
            </a:r>
          </a:p>
          <a:p>
            <a:endParaRPr lang="en-US" b="1" i="1" dirty="0"/>
          </a:p>
          <a:p>
            <a:r>
              <a:rPr lang="en-US" b="1" i="1" dirty="0"/>
              <a:t>Perimeter Security </a:t>
            </a:r>
            <a:r>
              <a:rPr lang="en-US" dirty="0"/>
              <a:t>– Security set up on the outside of the network or server to protect it. </a:t>
            </a:r>
          </a:p>
          <a:p>
            <a:endParaRPr lang="en-US" dirty="0"/>
          </a:p>
          <a:p>
            <a:r>
              <a:rPr lang="en-US" b="1" i="1" dirty="0"/>
              <a:t>Phishing </a:t>
            </a:r>
            <a:r>
              <a:rPr lang="en-US" dirty="0"/>
              <a:t>– A form of social engineering in which you request information from someone, usually via email, and have it appear to come from a legitimate source. </a:t>
            </a:r>
          </a:p>
          <a:p>
            <a:endParaRPr lang="en-US" dirty="0"/>
          </a:p>
          <a:p>
            <a:r>
              <a:rPr lang="en-US" b="1" i="1" dirty="0"/>
              <a:t>Shoulder Surfing </a:t>
            </a:r>
            <a:r>
              <a:rPr lang="en-US" dirty="0"/>
              <a:t>– Watching someone when they enter their username and password or sensitive data. </a:t>
            </a:r>
          </a:p>
        </p:txBody>
      </p:sp>
      <p:sp>
        <p:nvSpPr>
          <p:cNvPr id="7" name="Title 4"/>
          <p:cNvSpPr txBox="1">
            <a:spLocks/>
          </p:cNvSpPr>
          <p:nvPr/>
        </p:nvSpPr>
        <p:spPr>
          <a:xfrm>
            <a:off x="588667" y="432136"/>
            <a:ext cx="11078866" cy="400110"/>
          </a:xfrm>
          <a:prstGeom prst="rect">
            <a:avLst/>
          </a:prstGeom>
        </p:spPr>
        <p:txBody>
          <a:bodyPr wrap="square">
            <a:sp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ctr"/>
            <a:r>
              <a:rPr lang="en-US" kern="0" dirty="0">
                <a:latin typeface="Times New Roman" panose="02020603050405020304" pitchFamily="18" charset="0"/>
                <a:ea typeface="Times New Roman" panose="02020603050405020304" pitchFamily="18" charset="0"/>
                <a:cs typeface="Times New Roman" panose="02020603050405020304" pitchFamily="18" charset="0"/>
              </a:rPr>
              <a:t>Social Engineering and Password Attacks</a:t>
            </a:r>
            <a:endParaRPr lang="en-US" sz="2800" i="1" kern="0" dirty="0"/>
          </a:p>
        </p:txBody>
      </p:sp>
      <p:sp>
        <p:nvSpPr>
          <p:cNvPr id="8" name="Rectangle 2"/>
          <p:cNvSpPr txBox="1">
            <a:spLocks noChangeArrowheads="1"/>
          </p:cNvSpPr>
          <p:nvPr/>
        </p:nvSpPr>
        <p:spPr bwMode="auto">
          <a:xfrm>
            <a:off x="525297" y="461832"/>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3</a:t>
            </a:r>
          </a:p>
        </p:txBody>
      </p:sp>
      <p:sp>
        <p:nvSpPr>
          <p:cNvPr id="9" name="Rectangle 2"/>
          <p:cNvSpPr txBox="1">
            <a:spLocks noChangeArrowheads="1"/>
          </p:cNvSpPr>
          <p:nvPr/>
        </p:nvSpPr>
        <p:spPr bwMode="auto">
          <a:xfrm>
            <a:off x="556982" y="475207"/>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Tree>
    <p:custDataLst>
      <p:tags r:id="rId1"/>
    </p:custDataLst>
    <p:extLst>
      <p:ext uri="{BB962C8B-B14F-4D97-AF65-F5344CB8AC3E}">
        <p14:creationId xmlns:p14="http://schemas.microsoft.com/office/powerpoint/2010/main" val="902591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p:cNvSpPr>
            <a:spLocks noGrp="1"/>
          </p:cNvSpPr>
          <p:nvPr>
            <p:ph type="title"/>
          </p:nvPr>
        </p:nvSpPr>
        <p:spPr>
          <a:xfrm>
            <a:off x="588667" y="476366"/>
            <a:ext cx="11078866" cy="307777"/>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Social Engineering and Password Attacks</a:t>
            </a:r>
            <a:endParaRPr lang="en-US" sz="2800" i="1" dirty="0"/>
          </a:p>
        </p:txBody>
      </p:sp>
      <p:sp>
        <p:nvSpPr>
          <p:cNvPr id="5" name="Rectangle 2"/>
          <p:cNvSpPr txBox="1">
            <a:spLocks noChangeArrowheads="1"/>
          </p:cNvSpPr>
          <p:nvPr/>
        </p:nvSpPr>
        <p:spPr bwMode="auto">
          <a:xfrm>
            <a:off x="558011" y="476366"/>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3</a:t>
            </a:r>
          </a:p>
        </p:txBody>
      </p:sp>
      <p:sp>
        <p:nvSpPr>
          <p:cNvPr id="6" name="Rectangle 2"/>
          <p:cNvSpPr txBox="1">
            <a:spLocks noChangeArrowheads="1"/>
          </p:cNvSpPr>
          <p:nvPr/>
        </p:nvSpPr>
        <p:spPr bwMode="auto">
          <a:xfrm>
            <a:off x="558011" y="476366"/>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7" name="TextBox 6"/>
          <p:cNvSpPr txBox="1"/>
          <p:nvPr/>
        </p:nvSpPr>
        <p:spPr>
          <a:xfrm>
            <a:off x="588667" y="1217889"/>
            <a:ext cx="8401407" cy="4524315"/>
          </a:xfrm>
          <a:prstGeom prst="rect">
            <a:avLst/>
          </a:prstGeom>
          <a:noFill/>
        </p:spPr>
        <p:txBody>
          <a:bodyPr wrap="square" rtlCol="0">
            <a:spAutoFit/>
          </a:bodyPr>
          <a:lstStyle/>
          <a:p>
            <a:r>
              <a:rPr lang="en-US" b="1" dirty="0">
                <a:solidFill>
                  <a:srgbClr val="0070C0"/>
                </a:solidFill>
              </a:rPr>
              <a:t>Principles Behind Social Engineering</a:t>
            </a:r>
          </a:p>
          <a:p>
            <a:r>
              <a:rPr lang="en-US" b="1" i="1" dirty="0"/>
              <a:t>(or how to be a conman with these psychological tricks) </a:t>
            </a:r>
          </a:p>
          <a:p>
            <a:endParaRPr lang="en-US" b="1" dirty="0">
              <a:solidFill>
                <a:srgbClr val="0070C0"/>
              </a:solidFill>
            </a:endParaRPr>
          </a:p>
          <a:p>
            <a:r>
              <a:rPr lang="en-US" b="1" dirty="0"/>
              <a:t>Authority</a:t>
            </a:r>
            <a:r>
              <a:rPr lang="en-US" dirty="0"/>
              <a:t> – posing as a person of authority. </a:t>
            </a:r>
          </a:p>
          <a:p>
            <a:endParaRPr lang="en-US" dirty="0"/>
          </a:p>
          <a:p>
            <a:r>
              <a:rPr lang="en-US" b="1" dirty="0"/>
              <a:t>Intimidation</a:t>
            </a:r>
            <a:r>
              <a:rPr lang="en-US" dirty="0"/>
              <a:t> – done with threats, shouting, or guilt </a:t>
            </a:r>
          </a:p>
          <a:p>
            <a:endParaRPr lang="en-US" dirty="0"/>
          </a:p>
          <a:p>
            <a:r>
              <a:rPr lang="en-US" b="1" dirty="0"/>
              <a:t>Consensus</a:t>
            </a:r>
            <a:r>
              <a:rPr lang="en-US" dirty="0"/>
              <a:t> -  flattering and agreeing with the target </a:t>
            </a:r>
          </a:p>
          <a:p>
            <a:endParaRPr lang="en-US" dirty="0"/>
          </a:p>
          <a:p>
            <a:r>
              <a:rPr lang="en-US" b="1" dirty="0"/>
              <a:t>Scarcity</a:t>
            </a:r>
            <a:r>
              <a:rPr lang="en-US" dirty="0"/>
              <a:t> – convincing the target there is a limited supply of something</a:t>
            </a:r>
          </a:p>
          <a:p>
            <a:endParaRPr lang="en-US" dirty="0"/>
          </a:p>
          <a:p>
            <a:r>
              <a:rPr lang="en-US" b="1" dirty="0"/>
              <a:t>Familiarity</a:t>
            </a:r>
            <a:r>
              <a:rPr lang="en-US" dirty="0"/>
              <a:t> – being likable, with the same interests </a:t>
            </a:r>
          </a:p>
          <a:p>
            <a:endParaRPr lang="en-US" dirty="0"/>
          </a:p>
          <a:p>
            <a:r>
              <a:rPr lang="en-US" b="1" dirty="0"/>
              <a:t>Trust</a:t>
            </a:r>
            <a:r>
              <a:rPr lang="en-US" dirty="0"/>
              <a:t> – work to gain trust, do something for the target </a:t>
            </a:r>
          </a:p>
          <a:p>
            <a:endParaRPr lang="en-US" dirty="0"/>
          </a:p>
          <a:p>
            <a:r>
              <a:rPr lang="en-US" b="1" dirty="0"/>
              <a:t>Urgency</a:t>
            </a:r>
            <a:r>
              <a:rPr lang="en-US" dirty="0"/>
              <a:t> – convince the target that time is of the essence </a:t>
            </a:r>
          </a:p>
        </p:txBody>
      </p:sp>
      <p:sp>
        <p:nvSpPr>
          <p:cNvPr id="8" name="Rectangle 7"/>
          <p:cNvSpPr/>
          <p:nvPr/>
        </p:nvSpPr>
        <p:spPr>
          <a:xfrm>
            <a:off x="4025959" y="800961"/>
            <a:ext cx="4142969" cy="400110"/>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Understanding Social Engineering</a:t>
            </a:r>
            <a:endParaRPr lang="en-US" sz="2000" i="1" dirty="0"/>
          </a:p>
        </p:txBody>
      </p:sp>
    </p:spTree>
    <p:extLst>
      <p:ext uri="{BB962C8B-B14F-4D97-AF65-F5344CB8AC3E}">
        <p14:creationId xmlns:p14="http://schemas.microsoft.com/office/powerpoint/2010/main" val="157267538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p:cNvSpPr>
            <a:spLocks noGrp="1"/>
          </p:cNvSpPr>
          <p:nvPr>
            <p:ph type="title"/>
          </p:nvPr>
        </p:nvSpPr>
        <p:spPr>
          <a:xfrm>
            <a:off x="588667" y="476366"/>
            <a:ext cx="11078866" cy="307777"/>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Social Engineering and Password Attacks</a:t>
            </a:r>
            <a:endParaRPr lang="en-US" sz="2800" i="1" dirty="0"/>
          </a:p>
        </p:txBody>
      </p:sp>
      <p:sp>
        <p:nvSpPr>
          <p:cNvPr id="5" name="Rectangle 2"/>
          <p:cNvSpPr txBox="1">
            <a:spLocks noChangeArrowheads="1"/>
          </p:cNvSpPr>
          <p:nvPr/>
        </p:nvSpPr>
        <p:spPr bwMode="auto">
          <a:xfrm>
            <a:off x="558011" y="476366"/>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3</a:t>
            </a:r>
          </a:p>
        </p:txBody>
      </p:sp>
      <p:sp>
        <p:nvSpPr>
          <p:cNvPr id="6" name="Rectangle 2"/>
          <p:cNvSpPr txBox="1">
            <a:spLocks noChangeArrowheads="1"/>
          </p:cNvSpPr>
          <p:nvPr/>
        </p:nvSpPr>
        <p:spPr bwMode="auto">
          <a:xfrm>
            <a:off x="558011" y="476366"/>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7" name="TextBox 6"/>
          <p:cNvSpPr txBox="1"/>
          <p:nvPr/>
        </p:nvSpPr>
        <p:spPr>
          <a:xfrm>
            <a:off x="588667" y="1217889"/>
            <a:ext cx="4827818" cy="5078313"/>
          </a:xfrm>
          <a:prstGeom prst="rect">
            <a:avLst/>
          </a:prstGeom>
          <a:noFill/>
        </p:spPr>
        <p:txBody>
          <a:bodyPr wrap="square" rtlCol="0">
            <a:spAutoFit/>
          </a:bodyPr>
          <a:lstStyle/>
          <a:p>
            <a:r>
              <a:rPr lang="en-US" b="1" dirty="0">
                <a:solidFill>
                  <a:srgbClr val="0070C0"/>
                </a:solidFill>
              </a:rPr>
              <a:t>Phishing</a:t>
            </a:r>
          </a:p>
          <a:p>
            <a:endParaRPr lang="en-US" b="1" dirty="0">
              <a:solidFill>
                <a:srgbClr val="0070C0"/>
              </a:solidFill>
            </a:endParaRPr>
          </a:p>
          <a:p>
            <a:r>
              <a:rPr lang="en-US" dirty="0"/>
              <a:t>To ask someone for information by having the request to appear to come from a legitimate source. </a:t>
            </a:r>
          </a:p>
          <a:p>
            <a:r>
              <a:rPr lang="en-US" dirty="0"/>
              <a:t>Usually done by email, the email will contain some basic information and appear to come from a legitimate source and request additional information to be entered. </a:t>
            </a:r>
          </a:p>
          <a:p>
            <a:endParaRPr lang="en-US" i="1" dirty="0">
              <a:solidFill>
                <a:srgbClr val="0070C0"/>
              </a:solidFill>
            </a:endParaRPr>
          </a:p>
          <a:p>
            <a:r>
              <a:rPr lang="en-US" b="1" dirty="0">
                <a:solidFill>
                  <a:srgbClr val="0070C0"/>
                </a:solidFill>
              </a:rPr>
              <a:t>Spear Phishing</a:t>
            </a:r>
          </a:p>
          <a:p>
            <a:endParaRPr lang="en-US" b="1" dirty="0">
              <a:solidFill>
                <a:srgbClr val="0070C0"/>
              </a:solidFill>
            </a:endParaRPr>
          </a:p>
          <a:p>
            <a:r>
              <a:rPr lang="en-US" dirty="0"/>
              <a:t>Expands upon a phishing attempt, by making the information request more believable. </a:t>
            </a:r>
          </a:p>
          <a:p>
            <a:r>
              <a:rPr lang="en-US" dirty="0"/>
              <a:t>This is done by making the email appear to come from someone that you know to increase the chances that the requested information will be sent back in a response. </a:t>
            </a:r>
          </a:p>
        </p:txBody>
      </p:sp>
      <p:sp>
        <p:nvSpPr>
          <p:cNvPr id="8" name="Rectangle 7"/>
          <p:cNvSpPr/>
          <p:nvPr/>
        </p:nvSpPr>
        <p:spPr>
          <a:xfrm>
            <a:off x="4025959" y="800961"/>
            <a:ext cx="4142969" cy="400110"/>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Understanding Social Engineering</a:t>
            </a:r>
            <a:endParaRPr lang="en-US" sz="2000" i="1"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20766" y="1524000"/>
            <a:ext cx="6016111" cy="3384062"/>
          </a:xfrm>
          <a:prstGeom prst="rect">
            <a:avLst/>
          </a:prstGeom>
        </p:spPr>
      </p:pic>
    </p:spTree>
    <p:extLst>
      <p:ext uri="{BB962C8B-B14F-4D97-AF65-F5344CB8AC3E}">
        <p14:creationId xmlns:p14="http://schemas.microsoft.com/office/powerpoint/2010/main" val="178602254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p:cNvSpPr>
            <a:spLocks noGrp="1"/>
          </p:cNvSpPr>
          <p:nvPr>
            <p:ph type="title"/>
          </p:nvPr>
        </p:nvSpPr>
        <p:spPr>
          <a:xfrm>
            <a:off x="588667" y="476366"/>
            <a:ext cx="11078866" cy="307777"/>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Social Engineering and Password Attacks</a:t>
            </a:r>
            <a:endParaRPr lang="en-US" sz="2800" i="1" dirty="0"/>
          </a:p>
        </p:txBody>
      </p:sp>
      <p:sp>
        <p:nvSpPr>
          <p:cNvPr id="5" name="Rectangle 2"/>
          <p:cNvSpPr txBox="1">
            <a:spLocks noChangeArrowheads="1"/>
          </p:cNvSpPr>
          <p:nvPr/>
        </p:nvSpPr>
        <p:spPr bwMode="auto">
          <a:xfrm>
            <a:off x="558011" y="476366"/>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3</a:t>
            </a:r>
          </a:p>
        </p:txBody>
      </p:sp>
      <p:sp>
        <p:nvSpPr>
          <p:cNvPr id="6" name="Rectangle 2"/>
          <p:cNvSpPr txBox="1">
            <a:spLocks noChangeArrowheads="1"/>
          </p:cNvSpPr>
          <p:nvPr/>
        </p:nvSpPr>
        <p:spPr bwMode="auto">
          <a:xfrm>
            <a:off x="558011" y="476366"/>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8" name="Rectangle 7"/>
          <p:cNvSpPr/>
          <p:nvPr/>
        </p:nvSpPr>
        <p:spPr>
          <a:xfrm>
            <a:off x="4025959" y="800961"/>
            <a:ext cx="4142969" cy="400110"/>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Understanding Social Engineering</a:t>
            </a:r>
            <a:endParaRPr lang="en-US" sz="2000" i="1" dirty="0"/>
          </a:p>
        </p:txBody>
      </p:sp>
      <p:sp>
        <p:nvSpPr>
          <p:cNvPr id="9" name="TextBox 8"/>
          <p:cNvSpPr txBox="1"/>
          <p:nvPr/>
        </p:nvSpPr>
        <p:spPr>
          <a:xfrm>
            <a:off x="588667" y="1217889"/>
            <a:ext cx="5014358" cy="5078313"/>
          </a:xfrm>
          <a:prstGeom prst="rect">
            <a:avLst/>
          </a:prstGeom>
          <a:noFill/>
        </p:spPr>
        <p:txBody>
          <a:bodyPr wrap="square" rtlCol="0">
            <a:spAutoFit/>
          </a:bodyPr>
          <a:lstStyle/>
          <a:p>
            <a:r>
              <a:rPr lang="en-US" b="1" dirty="0">
                <a:solidFill>
                  <a:srgbClr val="0070C0"/>
                </a:solidFill>
              </a:rPr>
              <a:t>Whaling </a:t>
            </a:r>
          </a:p>
          <a:p>
            <a:endParaRPr lang="en-US" b="1" dirty="0">
              <a:solidFill>
                <a:srgbClr val="0070C0"/>
              </a:solidFill>
            </a:endParaRPr>
          </a:p>
          <a:p>
            <a:r>
              <a:rPr lang="en-US" dirty="0"/>
              <a:t>This is a phishing attempt directed to a high-level person in the organization. </a:t>
            </a:r>
          </a:p>
          <a:p>
            <a:r>
              <a:rPr lang="en-US" dirty="0"/>
              <a:t>More time and effort is put into this phishing attempt with directed emails, with the anticipation of greater returns. </a:t>
            </a:r>
          </a:p>
          <a:p>
            <a:endParaRPr lang="en-US" dirty="0"/>
          </a:p>
          <a:p>
            <a:endParaRPr lang="en-US" dirty="0"/>
          </a:p>
          <a:p>
            <a:r>
              <a:rPr lang="en-US" b="1" dirty="0">
                <a:solidFill>
                  <a:srgbClr val="0070C0"/>
                </a:solidFill>
              </a:rPr>
              <a:t>Vishing  </a:t>
            </a:r>
          </a:p>
          <a:p>
            <a:endParaRPr lang="en-US" b="1" dirty="0">
              <a:solidFill>
                <a:srgbClr val="0070C0"/>
              </a:solidFill>
            </a:endParaRPr>
          </a:p>
          <a:p>
            <a:r>
              <a:rPr lang="en-US" dirty="0"/>
              <a:t>This is a phishing attempt using Voice Over IP. </a:t>
            </a:r>
          </a:p>
          <a:p>
            <a:r>
              <a:rPr lang="en-US" dirty="0"/>
              <a:t>VoIP allows anyone to call over long distances without tracing or caller ID. </a:t>
            </a:r>
          </a:p>
          <a:p>
            <a:r>
              <a:rPr lang="en-US" dirty="0"/>
              <a:t>The scam calls can identify themselves as someone that you think that you know and try to gain confidential information. </a:t>
            </a:r>
          </a:p>
          <a:p>
            <a:endParaRPr lang="en-US"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09946" y="1477108"/>
            <a:ext cx="5557587" cy="4207300"/>
          </a:xfrm>
          <a:prstGeom prst="rect">
            <a:avLst/>
          </a:prstGeom>
        </p:spPr>
      </p:pic>
    </p:spTree>
    <p:extLst>
      <p:ext uri="{BB962C8B-B14F-4D97-AF65-F5344CB8AC3E}">
        <p14:creationId xmlns:p14="http://schemas.microsoft.com/office/powerpoint/2010/main" val="372348163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p:cNvSpPr>
            <a:spLocks noGrp="1"/>
          </p:cNvSpPr>
          <p:nvPr>
            <p:ph type="title"/>
          </p:nvPr>
        </p:nvSpPr>
        <p:spPr>
          <a:xfrm>
            <a:off x="588667" y="476366"/>
            <a:ext cx="11078866" cy="307777"/>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Social Engineering and Password Attacks</a:t>
            </a:r>
            <a:endParaRPr lang="en-US" sz="2800" i="1" dirty="0"/>
          </a:p>
        </p:txBody>
      </p:sp>
      <p:sp>
        <p:nvSpPr>
          <p:cNvPr id="5" name="Rectangle 2"/>
          <p:cNvSpPr txBox="1">
            <a:spLocks noChangeArrowheads="1"/>
          </p:cNvSpPr>
          <p:nvPr/>
        </p:nvSpPr>
        <p:spPr bwMode="auto">
          <a:xfrm>
            <a:off x="558011" y="476366"/>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3</a:t>
            </a:r>
          </a:p>
        </p:txBody>
      </p:sp>
      <p:sp>
        <p:nvSpPr>
          <p:cNvPr id="6" name="Rectangle 2"/>
          <p:cNvSpPr txBox="1">
            <a:spLocks noChangeArrowheads="1"/>
          </p:cNvSpPr>
          <p:nvPr/>
        </p:nvSpPr>
        <p:spPr bwMode="auto">
          <a:xfrm>
            <a:off x="558011" y="476366"/>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7" name="TextBox 6"/>
          <p:cNvSpPr txBox="1"/>
          <p:nvPr/>
        </p:nvSpPr>
        <p:spPr>
          <a:xfrm>
            <a:off x="588667" y="1201071"/>
            <a:ext cx="5280444" cy="3416320"/>
          </a:xfrm>
          <a:prstGeom prst="rect">
            <a:avLst/>
          </a:prstGeom>
          <a:noFill/>
        </p:spPr>
        <p:txBody>
          <a:bodyPr wrap="square" rtlCol="0">
            <a:spAutoFit/>
          </a:bodyPr>
          <a:lstStyle/>
          <a:p>
            <a:r>
              <a:rPr lang="en-US" b="1" dirty="0">
                <a:solidFill>
                  <a:srgbClr val="0070C0"/>
                </a:solidFill>
              </a:rPr>
              <a:t>Tailgating</a:t>
            </a:r>
            <a:r>
              <a:rPr lang="en-US" b="1" i="1" dirty="0"/>
              <a:t> </a:t>
            </a:r>
          </a:p>
          <a:p>
            <a:endParaRPr lang="en-US" b="1" i="1" dirty="0"/>
          </a:p>
          <a:p>
            <a:r>
              <a:rPr lang="en-US" dirty="0"/>
              <a:t>A method to gain entry into an electronically secure door by following someone through the door that they have just unlocked. It is natural for people to hold a door open for someone behind them, especially if they are carrying a heavy load and appear to need help. </a:t>
            </a:r>
          </a:p>
          <a:p>
            <a:endParaRPr lang="en-US" dirty="0"/>
          </a:p>
          <a:p>
            <a:r>
              <a:rPr lang="en-US" dirty="0"/>
              <a:t>Sometimes referred to as piggybacking. </a:t>
            </a:r>
          </a:p>
          <a:p>
            <a:endParaRPr lang="en-US" dirty="0">
              <a:solidFill>
                <a:srgbClr val="0070C0"/>
              </a:solidFill>
            </a:endParaRPr>
          </a:p>
          <a:p>
            <a:r>
              <a:rPr lang="en-US" dirty="0"/>
              <a:t>. </a:t>
            </a:r>
          </a:p>
        </p:txBody>
      </p:sp>
      <p:sp>
        <p:nvSpPr>
          <p:cNvPr id="8" name="Rectangle 7"/>
          <p:cNvSpPr/>
          <p:nvPr/>
        </p:nvSpPr>
        <p:spPr>
          <a:xfrm>
            <a:off x="4025959" y="800961"/>
            <a:ext cx="4142969" cy="400110"/>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Understanding Social Engineering</a:t>
            </a:r>
            <a:endParaRPr lang="en-US" sz="2000" i="1"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4653" y="1461478"/>
            <a:ext cx="5362880" cy="4290304"/>
          </a:xfrm>
          <a:prstGeom prst="rect">
            <a:avLst/>
          </a:prstGeom>
        </p:spPr>
      </p:pic>
    </p:spTree>
    <p:extLst>
      <p:ext uri="{BB962C8B-B14F-4D97-AF65-F5344CB8AC3E}">
        <p14:creationId xmlns:p14="http://schemas.microsoft.com/office/powerpoint/2010/main" val="88839779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p:cNvSpPr>
            <a:spLocks noGrp="1"/>
          </p:cNvSpPr>
          <p:nvPr>
            <p:ph type="title"/>
          </p:nvPr>
        </p:nvSpPr>
        <p:spPr>
          <a:xfrm>
            <a:off x="588667" y="476366"/>
            <a:ext cx="11078866" cy="307777"/>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Social Engineering and Password Attacks</a:t>
            </a:r>
            <a:endParaRPr lang="en-US" sz="2800" i="1" dirty="0"/>
          </a:p>
        </p:txBody>
      </p:sp>
      <p:sp>
        <p:nvSpPr>
          <p:cNvPr id="5" name="Rectangle 2"/>
          <p:cNvSpPr txBox="1">
            <a:spLocks noChangeArrowheads="1"/>
          </p:cNvSpPr>
          <p:nvPr/>
        </p:nvSpPr>
        <p:spPr bwMode="auto">
          <a:xfrm>
            <a:off x="558011" y="476366"/>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3</a:t>
            </a:r>
          </a:p>
        </p:txBody>
      </p:sp>
      <p:sp>
        <p:nvSpPr>
          <p:cNvPr id="6" name="Rectangle 2"/>
          <p:cNvSpPr txBox="1">
            <a:spLocks noChangeArrowheads="1"/>
          </p:cNvSpPr>
          <p:nvPr/>
        </p:nvSpPr>
        <p:spPr bwMode="auto">
          <a:xfrm>
            <a:off x="558011" y="476366"/>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10" name="Rectangle 9">
            <a:extLst>
              <a:ext uri="{FF2B5EF4-FFF2-40B4-BE49-F238E27FC236}">
                <a16:creationId xmlns:a16="http://schemas.microsoft.com/office/drawing/2014/main" id="{78D6AB1D-07A6-41DB-9200-59637F50D8A8}"/>
              </a:ext>
            </a:extLst>
          </p:cNvPr>
          <p:cNvSpPr/>
          <p:nvPr/>
        </p:nvSpPr>
        <p:spPr>
          <a:xfrm>
            <a:off x="2139106" y="1628365"/>
            <a:ext cx="8180551" cy="2923877"/>
          </a:xfrm>
          <a:prstGeom prst="rect">
            <a:avLst/>
          </a:prstGeom>
        </p:spPr>
        <p:txBody>
          <a:bodyPr wrap="square">
            <a:spAutoFit/>
          </a:bodyPr>
          <a:lstStyle/>
          <a:p>
            <a:pPr algn="ctr"/>
            <a:r>
              <a:rPr lang="en-US" sz="2000" b="1" dirty="0">
                <a:latin typeface="Times New Roman" panose="02020603050405020304" pitchFamily="18" charset="0"/>
              </a:rPr>
              <a:t>Knowledge Check 1</a:t>
            </a:r>
          </a:p>
          <a:p>
            <a:endParaRPr lang="en-US" sz="2000" b="1" dirty="0">
              <a:latin typeface="Times New Roman" panose="02020603050405020304" pitchFamily="18" charset="0"/>
            </a:endParaRPr>
          </a:p>
          <a:p>
            <a:r>
              <a:rPr lang="en-US" dirty="0"/>
              <a:t>An employee receives an email, which appears to be from the Chief Executive Officer (CEO), asking for a report of security credentials for all users.</a:t>
            </a:r>
          </a:p>
          <a:p>
            <a:r>
              <a:rPr lang="en-US" dirty="0"/>
              <a:t>Which of the following types of attack is MOST likely occurring?</a:t>
            </a:r>
          </a:p>
          <a:p>
            <a:endParaRPr lang="en-US" dirty="0"/>
          </a:p>
          <a:p>
            <a:r>
              <a:rPr lang="en-US" dirty="0"/>
              <a:t>A. Policy violation</a:t>
            </a:r>
          </a:p>
          <a:p>
            <a:r>
              <a:rPr lang="en-US" dirty="0"/>
              <a:t>B. Social engineering</a:t>
            </a:r>
          </a:p>
          <a:p>
            <a:r>
              <a:rPr lang="en-US" dirty="0"/>
              <a:t>C. Whaling</a:t>
            </a:r>
          </a:p>
          <a:p>
            <a:r>
              <a:rPr lang="en-US" dirty="0"/>
              <a:t>D. Spear phishing</a:t>
            </a:r>
            <a:endParaRPr lang="en-US" sz="2000" dirty="0">
              <a:latin typeface="Times New Roman" panose="02020603050405020304" pitchFamily="18" charset="0"/>
            </a:endParaRPr>
          </a:p>
        </p:txBody>
      </p:sp>
    </p:spTree>
    <p:extLst>
      <p:ext uri="{BB962C8B-B14F-4D97-AF65-F5344CB8AC3E}">
        <p14:creationId xmlns:p14="http://schemas.microsoft.com/office/powerpoint/2010/main" val="3196896965"/>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BOILERPLATE" val="Boilerplate"/>
</p:tagLst>
</file>

<file path=ppt/tags/tag2.xml><?xml version="1.0" encoding="utf-8"?>
<p:tagLst xmlns:a="http://schemas.openxmlformats.org/drawingml/2006/main" xmlns:r="http://schemas.openxmlformats.org/officeDocument/2006/relationships" xmlns:p="http://schemas.openxmlformats.org/presentationml/2006/main">
  <p:tag name="BOILERPLATE" val="Boilerplate"/>
</p:tagLst>
</file>

<file path=ppt/tags/tag3.xml><?xml version="1.0" encoding="utf-8"?>
<p:tagLst xmlns:a="http://schemas.openxmlformats.org/drawingml/2006/main" xmlns:r="http://schemas.openxmlformats.org/officeDocument/2006/relationships" xmlns:p="http://schemas.openxmlformats.org/presentationml/2006/main">
  <p:tag name="BOILERPLATE" val="Boilerplate"/>
</p:tagLst>
</file>

<file path=ppt/theme/theme1.xml><?xml version="1.0" encoding="utf-8"?>
<a:theme xmlns:a="http://schemas.openxmlformats.org/drawingml/2006/main" name="4_US Consulting Report Template_R1.5V_1208">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US Consulting Report Template_R1.5_032508">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tx2"/>
        </a:solidFill>
        <a:ln w="12700" cap="rnd" algn="ctr">
          <a:noFill/>
          <a:miter lim="800000"/>
          <a:headEnd/>
          <a:tailEnd/>
        </a:ln>
      </a:spPr>
      <a:bodyPr lIns="182880" anchor="ctr" anchorCtr="1"/>
      <a:lstStyle>
        <a:defPPr algn="ctr" eaLnBrk="0" hangingPunct="0">
          <a:lnSpc>
            <a:spcPct val="106000"/>
          </a:lnSpc>
          <a:defRPr b="1">
            <a:solidFill>
              <a:schemeClr val="bg1"/>
            </a:solidFill>
          </a:defRPr>
        </a:defPPr>
      </a:lstStyle>
    </a:spDef>
    <a:lnDef>
      <a:spPr bwMode="auto">
        <a:xfrm>
          <a:off x="0" y="0"/>
          <a:ext cx="1" cy="1"/>
        </a:xfrm>
        <a:custGeom>
          <a:avLst/>
          <a:gdLst/>
          <a:ahLst/>
          <a:cxnLst/>
          <a:rect l="0" t="0" r="0" b="0"/>
          <a:pathLst/>
        </a:custGeom>
        <a:solidFill>
          <a:schemeClr val="accent2"/>
        </a:solidFill>
        <a:ln w="12700" cap="flat" cmpd="sng" algn="ctr">
          <a:solidFill>
            <a:schemeClr val="accent1"/>
          </a:solidFill>
          <a:prstDash val="solid"/>
          <a:round/>
          <a:headEnd type="none" w="med" len="med"/>
          <a:tailEnd type="none" w="med" len="med"/>
        </a:ln>
        <a:effectLst/>
      </a:spPr>
      <a:bodyPr vert="horz" wrap="square" lIns="73152" tIns="73152" rIns="73152" bIns="73152" numCol="1" anchor="t" anchorCtr="0" compatLnSpc="1">
        <a:prstTxWarp prst="textNoShape">
          <a:avLst/>
        </a:prstTxWarp>
      </a:bodyPr>
      <a:lstStyle>
        <a:defPPr marL="0" marR="0" indent="0" algn="l" defTabSz="914400" rtl="0" eaLnBrk="0" fontAlgn="base" latinLnBrk="0" hangingPunct="0">
          <a:lnSpc>
            <a:spcPct val="106000"/>
          </a:lnSpc>
          <a:spcBef>
            <a:spcPct val="50000"/>
          </a:spcBef>
          <a:spcAft>
            <a:spcPct val="0"/>
          </a:spcAft>
          <a:buClrTx/>
          <a:buSzPct val="100000"/>
          <a:buFont typeface="Wingdings 2" pitchFamily="18" charset="2"/>
          <a:buNone/>
          <a:tabLst/>
          <a:defRPr kumimoji="0" lang="en-US" sz="1100" b="0" i="0" u="none" strike="noStrike" cap="none" normalizeH="0" baseline="0" smtClean="0">
            <a:ln>
              <a:noFill/>
            </a:ln>
            <a:solidFill>
              <a:schemeClr val="tx1"/>
            </a:solidFill>
            <a:effectLst/>
            <a:latin typeface="Arial" charset="0"/>
          </a:defRPr>
        </a:defPPr>
      </a:lstStyle>
    </a:lnDef>
    <a:txDef>
      <a:spPr/>
      <a:bodyPr/>
      <a:lstStyle>
        <a:defPPr marL="169863" indent="-168275" algn="l" rtl="0" fontAlgn="base">
          <a:lnSpc>
            <a:spcPct val="106000"/>
          </a:lnSpc>
          <a:spcBef>
            <a:spcPct val="80000"/>
          </a:spcBef>
          <a:spcAft>
            <a:spcPct val="0"/>
          </a:spcAft>
          <a:buClr>
            <a:srgbClr val="000000"/>
          </a:buClr>
          <a:buFont typeface="Wingdings 2" pitchFamily="18" charset="2"/>
          <a:buChar char="¡"/>
          <a:defRPr sz="1100" kern="1200" dirty="0">
            <a:solidFill>
              <a:srgbClr val="000000"/>
            </a:solidFill>
            <a:latin typeface="Arial"/>
            <a:ea typeface="+mn-ea"/>
            <a:cs typeface="Arial" charset="0"/>
          </a:defRPr>
        </a:defPPr>
      </a:lstStyle>
    </a:txDef>
  </a:objectDefaults>
  <a:extraClrSchemeLst>
    <a:extraClrScheme>
      <a:clrScheme name="US Consulting Report Template_R1.5_032508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S Consulting Report Template_R1.5_032508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US Consulting Report Template_R1.5_032508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S Consulting Report Template_R1.5_032508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S Consulting Report Template_R1.5_032508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S Consulting Report Template_R1.5_032508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US Consulting Report Template_R1.5_032508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US Consulting Report Template_R1.5_032508 8">
        <a:dk1>
          <a:srgbClr val="000000"/>
        </a:dk1>
        <a:lt1>
          <a:srgbClr val="FFFFFF"/>
        </a:lt1>
        <a:dk2>
          <a:srgbClr val="B2CADB"/>
        </a:dk2>
        <a:lt2>
          <a:srgbClr val="1D3A6A"/>
        </a:lt2>
        <a:accent1>
          <a:srgbClr val="DED3B6"/>
        </a:accent1>
        <a:accent2>
          <a:srgbClr val="EAB58E"/>
        </a:accent2>
        <a:accent3>
          <a:srgbClr val="FFFFFF"/>
        </a:accent3>
        <a:accent4>
          <a:srgbClr val="000000"/>
        </a:accent4>
        <a:accent5>
          <a:srgbClr val="ECE6D7"/>
        </a:accent5>
        <a:accent6>
          <a:srgbClr val="D4A480"/>
        </a:accent6>
        <a:hlink>
          <a:srgbClr val="F5DDCB"/>
        </a:hlink>
        <a:folHlink>
          <a:srgbClr val="FEF2D2"/>
        </a:folHlink>
      </a:clrScheme>
      <a:clrMap bg1="lt1" tx1="dk1" bg2="lt2" tx2="dk2" accent1="accent1" accent2="accent2" accent3="accent3" accent4="accent4" accent5="accent5" accent6="accent6" hlink="hlink" folHlink="folHlink"/>
    </a:extraClrScheme>
    <a:extraClrScheme>
      <a:clrScheme name="US Consulting Report Template_R1.5_032508 9">
        <a:dk1>
          <a:srgbClr val="000000"/>
        </a:dk1>
        <a:lt1>
          <a:srgbClr val="FFFFFF"/>
        </a:lt1>
        <a:dk2>
          <a:srgbClr val="FEF2D2"/>
        </a:dk2>
        <a:lt2>
          <a:srgbClr val="1D3A6A"/>
        </a:lt2>
        <a:accent1>
          <a:srgbClr val="B2CADB"/>
        </a:accent1>
        <a:accent2>
          <a:srgbClr val="DED3B6"/>
        </a:accent2>
        <a:accent3>
          <a:srgbClr val="FFFFFF"/>
        </a:accent3>
        <a:accent4>
          <a:srgbClr val="000000"/>
        </a:accent4>
        <a:accent5>
          <a:srgbClr val="D5E1EA"/>
        </a:accent5>
        <a:accent6>
          <a:srgbClr val="C9BFA5"/>
        </a:accent6>
        <a:hlink>
          <a:srgbClr val="EAB58E"/>
        </a:hlink>
        <a:folHlink>
          <a:srgbClr val="F5DDCB"/>
        </a:folHlink>
      </a:clrScheme>
      <a:clrMap bg1="lt1" tx1="dk1" bg2="lt2" tx2="dk2" accent1="accent1" accent2="accent2" accent3="accent3" accent4="accent4" accent5="accent5" accent6="accent6" hlink="hlink" folHlink="folHlink"/>
    </a:extraClrScheme>
    <a:extraClrScheme>
      <a:clrScheme name="US Consulting Report Template_R1.5_032508 10">
        <a:dk1>
          <a:srgbClr val="000000"/>
        </a:dk1>
        <a:lt1>
          <a:srgbClr val="FFFFFF"/>
        </a:lt1>
        <a:dk2>
          <a:srgbClr val="F1EDE1"/>
        </a:dk2>
        <a:lt2>
          <a:srgbClr val="091D5D"/>
        </a:lt2>
        <a:accent1>
          <a:srgbClr val="9DA5BE"/>
        </a:accent1>
        <a:accent2>
          <a:srgbClr val="85C2FE"/>
        </a:accent2>
        <a:accent3>
          <a:srgbClr val="FFFFFF"/>
        </a:accent3>
        <a:accent4>
          <a:srgbClr val="000000"/>
        </a:accent4>
        <a:accent5>
          <a:srgbClr val="CCCFDB"/>
        </a:accent5>
        <a:accent6>
          <a:srgbClr val="78B0E6"/>
        </a:accent6>
        <a:hlink>
          <a:srgbClr val="ADD6FF"/>
        </a:hlink>
        <a:folHlink>
          <a:srgbClr val="D6EBFF"/>
        </a:folHlink>
      </a:clrScheme>
      <a:clrMap bg1="lt1" tx1="dk1" bg2="lt2" tx2="dk2" accent1="accent1" accent2="accent2" accent3="accent3" accent4="accent4" accent5="accent5" accent6="accent6" hlink="hlink" folHlink="folHlink"/>
    </a:extraClrScheme>
    <a:extraClrScheme>
      <a:clrScheme name="US Consulting Report Template_R1.5_032508 11">
        <a:dk1>
          <a:srgbClr val="AFAFAF"/>
        </a:dk1>
        <a:lt1>
          <a:srgbClr val="FFFFFF"/>
        </a:lt1>
        <a:dk2>
          <a:srgbClr val="F1EDE1"/>
        </a:dk2>
        <a:lt2>
          <a:srgbClr val="091D5D"/>
        </a:lt2>
        <a:accent1>
          <a:srgbClr val="85C2FE"/>
        </a:accent1>
        <a:accent2>
          <a:srgbClr val="ADD6FF"/>
        </a:accent2>
        <a:accent3>
          <a:srgbClr val="FFFFFF"/>
        </a:accent3>
        <a:accent4>
          <a:srgbClr val="959595"/>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US Consulting Report Template_R1.5_032508 12">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US Consulting Report Template_R1.5_032508 13">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D6EBFF"/>
        </a:folHlink>
      </a:clrScheme>
      <a:clrMap bg1="lt1" tx1="dk1" bg2="lt2" tx2="dk2" accent1="accent1" accent2="accent2" accent3="accent3" accent4="accent4" accent5="accent5" accent6="accent6" hlink="hlink" folHlink="folHlink"/>
    </a:extraClrScheme>
    <a:extraClrScheme>
      <a:clrScheme name="US Consulting Report Template_R1.5_032508 14">
        <a:dk1>
          <a:srgbClr val="000000"/>
        </a:dk1>
        <a:lt1>
          <a:srgbClr val="FFFFFF"/>
        </a:lt1>
        <a:dk2>
          <a:srgbClr val="CCD6EB"/>
        </a:dk2>
        <a:lt2>
          <a:srgbClr val="000066"/>
        </a:lt2>
        <a:accent1>
          <a:srgbClr val="40B3B3"/>
        </a:accent1>
        <a:accent2>
          <a:srgbClr val="B2C1E0"/>
        </a:accent2>
        <a:accent3>
          <a:srgbClr val="FFFFFF"/>
        </a:accent3>
        <a:accent4>
          <a:srgbClr val="000000"/>
        </a:accent4>
        <a:accent5>
          <a:srgbClr val="AFD6D6"/>
        </a:accent5>
        <a:accent6>
          <a:srgbClr val="A1AFCB"/>
        </a:accent6>
        <a:hlink>
          <a:srgbClr val="66C2C2"/>
        </a:hlink>
        <a:folHlink>
          <a:srgbClr val="8CA3D1"/>
        </a:folHlink>
      </a:clrScheme>
      <a:clrMap bg1="lt1" tx1="dk1" bg2="lt2" tx2="dk2" accent1="accent1" accent2="accent2" accent3="accent3" accent4="accent4" accent5="accent5" accent6="accent6" hlink="hlink" folHlink="folHlink"/>
    </a:extraClrScheme>
    <a:extraClrScheme>
      <a:clrScheme name="US Consulting Report Template_R1.5_032508 15">
        <a:dk1>
          <a:srgbClr val="000000"/>
        </a:dk1>
        <a:lt1>
          <a:srgbClr val="FFFFFF"/>
        </a:lt1>
        <a:dk2>
          <a:srgbClr val="4066B2"/>
        </a:dk2>
        <a:lt2>
          <a:srgbClr val="000066"/>
        </a:lt2>
        <a:accent1>
          <a:srgbClr val="003399"/>
        </a:accent1>
        <a:accent2>
          <a:srgbClr val="80CCCC"/>
        </a:accent2>
        <a:accent3>
          <a:srgbClr val="FFFFFF"/>
        </a:accent3>
        <a:accent4>
          <a:srgbClr val="000000"/>
        </a:accent4>
        <a:accent5>
          <a:srgbClr val="AAADCA"/>
        </a:accent5>
        <a:accent6>
          <a:srgbClr val="73B9B9"/>
        </a:accent6>
        <a:hlink>
          <a:srgbClr val="8099CC"/>
        </a:hlink>
        <a:folHlink>
          <a:srgbClr val="009999"/>
        </a:folHlink>
      </a:clrScheme>
      <a:clrMap bg1="lt1" tx1="dk1" bg2="lt2" tx2="dk2" accent1="accent1" accent2="accent2" accent3="accent3" accent4="accent4" accent5="accent5" accent6="accent6" hlink="hlink" folHlink="folHlink"/>
    </a:extraClrScheme>
    <a:extraClrScheme>
      <a:clrScheme name="US Consulting Report Template_R1.5_032508 16">
        <a:dk1>
          <a:srgbClr val="000000"/>
        </a:dk1>
        <a:lt1>
          <a:srgbClr val="FFFFFF"/>
        </a:lt1>
        <a:dk2>
          <a:srgbClr val="4066B2"/>
        </a:dk2>
        <a:lt2>
          <a:srgbClr val="000066"/>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US Consulting On-screen XS WHT_R1.5V_0411">
  <a:themeElements>
    <a:clrScheme name="Deloitte US Color1">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US Consulting On-screen XS WHT_R1.5_032508">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rgbClr val="4066B2"/>
          </a:solid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231775" marR="0" indent="-231775" algn="l" defTabSz="914400" rtl="0" eaLnBrk="1" fontAlgn="base" latinLnBrk="0" hangingPunct="1">
          <a:lnSpc>
            <a:spcPct val="106000"/>
          </a:lnSpc>
          <a:spcBef>
            <a:spcPct val="0"/>
          </a:spcBef>
          <a:spcAft>
            <a:spcPct val="0"/>
          </a:spcAft>
          <a:buClrTx/>
          <a:buSzTx/>
          <a:buFont typeface="Wingdings 2" pitchFamily="18" charset="2"/>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rgbClr val="4066B2"/>
          </a:solid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231775" marR="0" indent="-231775" algn="l" defTabSz="914400" rtl="0" eaLnBrk="1" fontAlgn="base" latinLnBrk="0" hangingPunct="1">
          <a:lnSpc>
            <a:spcPct val="106000"/>
          </a:lnSpc>
          <a:spcBef>
            <a:spcPct val="0"/>
          </a:spcBef>
          <a:spcAft>
            <a:spcPct val="0"/>
          </a:spcAft>
          <a:buClrTx/>
          <a:buSzTx/>
          <a:buFont typeface="Wingdings 2" pitchFamily="18" charset="2"/>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US Consulting On-screen XS WHT_R1.5_032508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S Consulting On-screen XS WHT_R1.5_032508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US Consulting On-screen XS WHT_R1.5_032508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S Consulting On-screen XS WHT_R1.5_032508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S Consulting On-screen XS WHT_R1.5_032508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S Consulting On-screen XS WHT_R1.5_032508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US Consulting On-screen XS WHT_R1.5_032508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US Consulting On-screen XS WHT_R1.5_032508 8">
        <a:dk1>
          <a:srgbClr val="000000"/>
        </a:dk1>
        <a:lt1>
          <a:srgbClr val="FFFFFF"/>
        </a:lt1>
        <a:dk2>
          <a:srgbClr val="B2CADB"/>
        </a:dk2>
        <a:lt2>
          <a:srgbClr val="1D3A6A"/>
        </a:lt2>
        <a:accent1>
          <a:srgbClr val="DED3B6"/>
        </a:accent1>
        <a:accent2>
          <a:srgbClr val="EAB58E"/>
        </a:accent2>
        <a:accent3>
          <a:srgbClr val="FFFFFF"/>
        </a:accent3>
        <a:accent4>
          <a:srgbClr val="000000"/>
        </a:accent4>
        <a:accent5>
          <a:srgbClr val="ECE6D7"/>
        </a:accent5>
        <a:accent6>
          <a:srgbClr val="D4A480"/>
        </a:accent6>
        <a:hlink>
          <a:srgbClr val="F5DDCB"/>
        </a:hlink>
        <a:folHlink>
          <a:srgbClr val="FEF2D2"/>
        </a:folHlink>
      </a:clrScheme>
      <a:clrMap bg1="lt1" tx1="dk1" bg2="lt2" tx2="dk2" accent1="accent1" accent2="accent2" accent3="accent3" accent4="accent4" accent5="accent5" accent6="accent6" hlink="hlink" folHlink="folHlink"/>
    </a:extraClrScheme>
    <a:extraClrScheme>
      <a:clrScheme name="US Consulting On-screen XS WHT_R1.5_032508 9">
        <a:dk1>
          <a:srgbClr val="000000"/>
        </a:dk1>
        <a:lt1>
          <a:srgbClr val="FFFFFF"/>
        </a:lt1>
        <a:dk2>
          <a:srgbClr val="FEF2D2"/>
        </a:dk2>
        <a:lt2>
          <a:srgbClr val="1D3A6A"/>
        </a:lt2>
        <a:accent1>
          <a:srgbClr val="B2CADB"/>
        </a:accent1>
        <a:accent2>
          <a:srgbClr val="DED3B6"/>
        </a:accent2>
        <a:accent3>
          <a:srgbClr val="FFFFFF"/>
        </a:accent3>
        <a:accent4>
          <a:srgbClr val="000000"/>
        </a:accent4>
        <a:accent5>
          <a:srgbClr val="D5E1EA"/>
        </a:accent5>
        <a:accent6>
          <a:srgbClr val="C9BFA5"/>
        </a:accent6>
        <a:hlink>
          <a:srgbClr val="EAB58E"/>
        </a:hlink>
        <a:folHlink>
          <a:srgbClr val="F5DDCB"/>
        </a:folHlink>
      </a:clrScheme>
      <a:clrMap bg1="lt1" tx1="dk1" bg2="lt2" tx2="dk2" accent1="accent1" accent2="accent2" accent3="accent3" accent4="accent4" accent5="accent5" accent6="accent6" hlink="hlink" folHlink="folHlink"/>
    </a:extraClrScheme>
    <a:extraClrScheme>
      <a:clrScheme name="US Consulting On-screen XS WHT_R1.5_032508 10">
        <a:dk1>
          <a:srgbClr val="000000"/>
        </a:dk1>
        <a:lt1>
          <a:srgbClr val="FFFFFF"/>
        </a:lt1>
        <a:dk2>
          <a:srgbClr val="F1EDE1"/>
        </a:dk2>
        <a:lt2>
          <a:srgbClr val="091D5D"/>
        </a:lt2>
        <a:accent1>
          <a:srgbClr val="9DA5BE"/>
        </a:accent1>
        <a:accent2>
          <a:srgbClr val="85C2FE"/>
        </a:accent2>
        <a:accent3>
          <a:srgbClr val="FFFFFF"/>
        </a:accent3>
        <a:accent4>
          <a:srgbClr val="000000"/>
        </a:accent4>
        <a:accent5>
          <a:srgbClr val="CCCFDB"/>
        </a:accent5>
        <a:accent6>
          <a:srgbClr val="78B0E6"/>
        </a:accent6>
        <a:hlink>
          <a:srgbClr val="ADD6FF"/>
        </a:hlink>
        <a:folHlink>
          <a:srgbClr val="D6EBFF"/>
        </a:folHlink>
      </a:clrScheme>
      <a:clrMap bg1="lt1" tx1="dk1" bg2="lt2" tx2="dk2" accent1="accent1" accent2="accent2" accent3="accent3" accent4="accent4" accent5="accent5" accent6="accent6" hlink="hlink" folHlink="folHlink"/>
    </a:extraClrScheme>
    <a:extraClrScheme>
      <a:clrScheme name="US Consulting On-screen XS WHT_R1.5_032508 11">
        <a:dk1>
          <a:srgbClr val="AFAFAF"/>
        </a:dk1>
        <a:lt1>
          <a:srgbClr val="FFFFFF"/>
        </a:lt1>
        <a:dk2>
          <a:srgbClr val="F1EDE1"/>
        </a:dk2>
        <a:lt2>
          <a:srgbClr val="091D5D"/>
        </a:lt2>
        <a:accent1>
          <a:srgbClr val="85C2FE"/>
        </a:accent1>
        <a:accent2>
          <a:srgbClr val="ADD6FF"/>
        </a:accent2>
        <a:accent3>
          <a:srgbClr val="FFFFFF"/>
        </a:accent3>
        <a:accent4>
          <a:srgbClr val="959595"/>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US Consulting On-screen XS WHT_R1.5_032508 12">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US Consulting On-screen XS WHT_R1.5_032508 13">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D6EBFF"/>
        </a:folHlink>
      </a:clrScheme>
      <a:clrMap bg1="lt1" tx1="dk1" bg2="lt2" tx2="dk2" accent1="accent1" accent2="accent2" accent3="accent3" accent4="accent4" accent5="accent5" accent6="accent6" hlink="hlink" folHlink="folHlink"/>
    </a:extraClrScheme>
    <a:extraClrScheme>
      <a:clrScheme name="US Consulting On-screen XS WHT_R1.5_032508 14">
        <a:dk1>
          <a:srgbClr val="000000"/>
        </a:dk1>
        <a:lt1>
          <a:srgbClr val="FFFFFF"/>
        </a:lt1>
        <a:dk2>
          <a:srgbClr val="CCD6EB"/>
        </a:dk2>
        <a:lt2>
          <a:srgbClr val="000066"/>
        </a:lt2>
        <a:accent1>
          <a:srgbClr val="40B3B3"/>
        </a:accent1>
        <a:accent2>
          <a:srgbClr val="B2C1E0"/>
        </a:accent2>
        <a:accent3>
          <a:srgbClr val="FFFFFF"/>
        </a:accent3>
        <a:accent4>
          <a:srgbClr val="000000"/>
        </a:accent4>
        <a:accent5>
          <a:srgbClr val="AFD6D6"/>
        </a:accent5>
        <a:accent6>
          <a:srgbClr val="A1AFCB"/>
        </a:accent6>
        <a:hlink>
          <a:srgbClr val="66C2C2"/>
        </a:hlink>
        <a:folHlink>
          <a:srgbClr val="8CA3D1"/>
        </a:folHlink>
      </a:clrScheme>
      <a:clrMap bg1="lt1" tx1="dk1" bg2="lt2" tx2="dk2" accent1="accent1" accent2="accent2" accent3="accent3" accent4="accent4" accent5="accent5" accent6="accent6" hlink="hlink" folHlink="folHlink"/>
    </a:extraClrScheme>
    <a:extraClrScheme>
      <a:clrScheme name="US Consulting On-screen XS WHT_R1.5_032508 15">
        <a:dk1>
          <a:srgbClr val="000000"/>
        </a:dk1>
        <a:lt1>
          <a:srgbClr val="FFFFFF"/>
        </a:lt1>
        <a:dk2>
          <a:srgbClr val="4066B2"/>
        </a:dk2>
        <a:lt2>
          <a:srgbClr val="000066"/>
        </a:lt2>
        <a:accent1>
          <a:srgbClr val="003399"/>
        </a:accent1>
        <a:accent2>
          <a:srgbClr val="80CCCC"/>
        </a:accent2>
        <a:accent3>
          <a:srgbClr val="FFFFFF"/>
        </a:accent3>
        <a:accent4>
          <a:srgbClr val="000000"/>
        </a:accent4>
        <a:accent5>
          <a:srgbClr val="AAADCA"/>
        </a:accent5>
        <a:accent6>
          <a:srgbClr val="73B9B9"/>
        </a:accent6>
        <a:hlink>
          <a:srgbClr val="8099CC"/>
        </a:hlink>
        <a:folHlink>
          <a:srgbClr val="009999"/>
        </a:folHlink>
      </a:clrScheme>
      <a:clrMap bg1="lt1" tx1="dk1" bg2="lt2" tx2="dk2" accent1="accent1" accent2="accent2" accent3="accent3" accent4="accent4" accent5="accent5" accent6="accent6" hlink="hlink" folHlink="folHlink"/>
    </a:extraClrScheme>
    <a:extraClrScheme>
      <a:clrScheme name="US Consulting On-screen XS WHT_R1.5_032508 16">
        <a:dk1>
          <a:srgbClr val="000000"/>
        </a:dk1>
        <a:lt1>
          <a:srgbClr val="FFFFFF"/>
        </a:lt1>
        <a:dk2>
          <a:srgbClr val="4066B2"/>
        </a:dk2>
        <a:lt2>
          <a:srgbClr val="000066"/>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008D6BC92FF5948BB3F8DF9B90A472C" ma:contentTypeVersion="" ma:contentTypeDescription="Create a new document." ma:contentTypeScope="" ma:versionID="a762b08acac31071d6ae3d54f8cdc2bb">
  <xsd:schema xmlns:xsd="http://www.w3.org/2001/XMLSchema" xmlns:xs="http://www.w3.org/2001/XMLSchema" xmlns:p="http://schemas.microsoft.com/office/2006/metadata/properties" targetNamespace="http://schemas.microsoft.com/office/2006/metadata/properties" ma:root="true" ma:fieldsID="ef368cc693a4d331d966ffd40197669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DAD22C4-96F7-4ADE-8FCB-558404D608D1}">
  <ds:schemaRefs>
    <ds:schemaRef ds:uri="http://schemas.microsoft.com/sharepoint/v3/contenttype/forms"/>
  </ds:schemaRefs>
</ds:datastoreItem>
</file>

<file path=customXml/itemProps2.xml><?xml version="1.0" encoding="utf-8"?>
<ds:datastoreItem xmlns:ds="http://schemas.openxmlformats.org/officeDocument/2006/customXml" ds:itemID="{88C46F19-9CEC-4A3B-A5A9-74A5A5A1EB4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F49C0906-79F9-4403-B651-843D5C72C187}">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78207</TotalTime>
  <Words>1853</Words>
  <Application>Microsoft Office PowerPoint</Application>
  <PresentationFormat>Widescreen</PresentationFormat>
  <Paragraphs>262</Paragraphs>
  <Slides>21</Slides>
  <Notes>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21</vt:i4>
      </vt:variant>
    </vt:vector>
  </HeadingPairs>
  <TitlesOfParts>
    <vt:vector size="29" baseType="lpstr">
      <vt:lpstr>Arial</vt:lpstr>
      <vt:lpstr>Calibri</vt:lpstr>
      <vt:lpstr>Footlight MT Light</vt:lpstr>
      <vt:lpstr>Times New Roman</vt:lpstr>
      <vt:lpstr>Wingdings</vt:lpstr>
      <vt:lpstr>Wingdings 2</vt:lpstr>
      <vt:lpstr>4_US Consulting Report Template_R1.5V_1208</vt:lpstr>
      <vt:lpstr>US Consulting On-screen XS WHT_R1.5V_0411</vt:lpstr>
      <vt:lpstr>USDC Information Technology Center of Excellence (IT-CoE)</vt:lpstr>
      <vt:lpstr>PowerPoint Presentation</vt:lpstr>
      <vt:lpstr>PowerPoint Presentation</vt:lpstr>
      <vt:lpstr>PowerPoint Presentation</vt:lpstr>
      <vt:lpstr>Social Engineering and Password Attacks</vt:lpstr>
      <vt:lpstr>Social Engineering and Password Attacks</vt:lpstr>
      <vt:lpstr>Social Engineering and Password Attacks</vt:lpstr>
      <vt:lpstr>Social Engineering and Password Attacks</vt:lpstr>
      <vt:lpstr>Social Engineering and Password Attacks</vt:lpstr>
      <vt:lpstr>Social Engineering and Password Attacks</vt:lpstr>
      <vt:lpstr>Social Engineering and Password Attacks</vt:lpstr>
      <vt:lpstr>Social Engineering and Password Attacks</vt:lpstr>
      <vt:lpstr>Social Engineering and Password Attacks</vt:lpstr>
      <vt:lpstr>Social Engineering and Password Attacks</vt:lpstr>
      <vt:lpstr>Social Engineering and Password Attacks</vt:lpstr>
      <vt:lpstr>PowerPoint Presentation</vt:lpstr>
      <vt:lpstr>PowerPoint Presentation</vt:lpstr>
      <vt:lpstr>PowerPoint Presentation</vt:lpstr>
      <vt:lpstr>Social Engineering and Password Attacks</vt:lpstr>
      <vt:lpstr>Social Engineering and Password Attacks</vt:lpstr>
      <vt:lpstr>Social Engineering and Password Attacks</vt:lpstr>
    </vt:vector>
  </TitlesOfParts>
  <Company>Deloitte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Kumar, Padma</dc:creator>
  <cp:lastModifiedBy>Reeves, Jim</cp:lastModifiedBy>
  <cp:revision>622</cp:revision>
  <cp:lastPrinted>2016-08-23T16:25:56Z</cp:lastPrinted>
  <dcterms:created xsi:type="dcterms:W3CDTF">2015-01-28T22:26:41Z</dcterms:created>
  <dcterms:modified xsi:type="dcterms:W3CDTF">2021-07-14T16:44:55Z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0x0101003008D6BC92FF5948BB3F8DF9B90A472C</vt:lpwstr>
  </property>
  <property fmtid="{D5CDD505-2E9C-101B-9397-08002B2CF9AE}" pid="3" name="MSIP_Label_ea60d57e-af5b-4752-ac57-3e4f28ca11dc_Enabled">
    <vt:lpwstr>true</vt:lpwstr>
  </property>
  <property fmtid="{D5CDD505-2E9C-101B-9397-08002B2CF9AE}" pid="4" name="MSIP_Label_ea60d57e-af5b-4752-ac57-3e4f28ca11dc_SetDate">
    <vt:lpwstr>2021-07-07T15:18:39Z</vt:lpwstr>
  </property>
  <property fmtid="{D5CDD505-2E9C-101B-9397-08002B2CF9AE}" pid="5" name="MSIP_Label_ea60d57e-af5b-4752-ac57-3e4f28ca11dc_Method">
    <vt:lpwstr>Standard</vt:lpwstr>
  </property>
  <property fmtid="{D5CDD505-2E9C-101B-9397-08002B2CF9AE}" pid="6" name="MSIP_Label_ea60d57e-af5b-4752-ac57-3e4f28ca11dc_Name">
    <vt:lpwstr>ea60d57e-af5b-4752-ac57-3e4f28ca11dc</vt:lpwstr>
  </property>
  <property fmtid="{D5CDD505-2E9C-101B-9397-08002B2CF9AE}" pid="7" name="MSIP_Label_ea60d57e-af5b-4752-ac57-3e4f28ca11dc_SiteId">
    <vt:lpwstr>36da45f1-dd2c-4d1f-af13-5abe46b99921</vt:lpwstr>
  </property>
  <property fmtid="{D5CDD505-2E9C-101B-9397-08002B2CF9AE}" pid="8" name="MSIP_Label_ea60d57e-af5b-4752-ac57-3e4f28ca11dc_ActionId">
    <vt:lpwstr>be9e6596-56c3-4e26-801c-c5422c9ee426</vt:lpwstr>
  </property>
  <property fmtid="{D5CDD505-2E9C-101B-9397-08002B2CF9AE}" pid="9" name="MSIP_Label_ea60d57e-af5b-4752-ac57-3e4f28ca11dc_ContentBits">
    <vt:lpwstr>0</vt:lpwstr>
  </property>
</Properties>
</file>