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02" r:id="rId5"/>
  </p:sldMasterIdLst>
  <p:notesMasterIdLst>
    <p:notesMasterId r:id="rId31"/>
  </p:notesMasterIdLst>
  <p:handoutMasterIdLst>
    <p:handoutMasterId r:id="rId32"/>
  </p:handoutMasterIdLst>
  <p:sldIdLst>
    <p:sldId id="386" r:id="rId6"/>
    <p:sldId id="384" r:id="rId7"/>
    <p:sldId id="363" r:id="rId8"/>
    <p:sldId id="382" r:id="rId9"/>
    <p:sldId id="383" r:id="rId10"/>
    <p:sldId id="393" r:id="rId11"/>
    <p:sldId id="366" r:id="rId12"/>
    <p:sldId id="390" r:id="rId13"/>
    <p:sldId id="387" r:id="rId14"/>
    <p:sldId id="367" r:id="rId15"/>
    <p:sldId id="391" r:id="rId16"/>
    <p:sldId id="373" r:id="rId17"/>
    <p:sldId id="368" r:id="rId18"/>
    <p:sldId id="369" r:id="rId19"/>
    <p:sldId id="370" r:id="rId20"/>
    <p:sldId id="371" r:id="rId21"/>
    <p:sldId id="372" r:id="rId22"/>
    <p:sldId id="394" r:id="rId23"/>
    <p:sldId id="375" r:id="rId24"/>
    <p:sldId id="335" r:id="rId25"/>
    <p:sldId id="379" r:id="rId26"/>
    <p:sldId id="341" r:id="rId27"/>
    <p:sldId id="378" r:id="rId28"/>
    <p:sldId id="377" r:id="rId29"/>
    <p:sldId id="362" r:id="rId3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savan, Vinod" initials="VK" lastIdx="2" clrIdx="0">
    <p:extLst>
      <p:ext uri="{19B8F6BF-5375-455C-9EA6-DF929625EA0E}">
        <p15:presenceInfo xmlns:p15="http://schemas.microsoft.com/office/powerpoint/2012/main" userId="Kesavan, Vinod" providerId="None"/>
      </p:ext>
    </p:extLst>
  </p:cmAuthor>
  <p:cmAuthor id="2" name="Neumann, Richard" initials="RN" lastIdx="4" clrIdx="1">
    <p:extLst>
      <p:ext uri="{19B8F6BF-5375-455C-9EA6-DF929625EA0E}">
        <p15:presenceInfo xmlns:p15="http://schemas.microsoft.com/office/powerpoint/2012/main" userId="Neumann, 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CEC1"/>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ferSingleView="1">
    <p:restoredLeft sz="16980" autoAdjust="0"/>
    <p:restoredTop sz="96433" autoAdjust="0"/>
  </p:normalViewPr>
  <p:slideViewPr>
    <p:cSldViewPr snapToGrid="0">
      <p:cViewPr varScale="1">
        <p:scale>
          <a:sx n="106" d="100"/>
          <a:sy n="106" d="100"/>
        </p:scale>
        <p:origin x="678"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8"/>
    </p:cViewPr>
  </p:sorterViewPr>
  <p:notesViewPr>
    <p:cSldViewPr snapToGrid="0">
      <p:cViewPr varScale="1">
        <p:scale>
          <a:sx n="88" d="100"/>
          <a:sy n="88" d="100"/>
        </p:scale>
        <p:origin x="378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3038476" cy="466576"/>
          </a:xfrm>
          <a:prstGeom prst="rect">
            <a:avLst/>
          </a:prstGeom>
        </p:spPr>
        <p:txBody>
          <a:bodyPr vert="horz" lIns="91228" tIns="45615" rIns="91228" bIns="45615" rtlCol="0"/>
          <a:lstStyle>
            <a:lvl1pPr algn="l">
              <a:defRPr sz="1100"/>
            </a:lvl1pPr>
          </a:lstStyle>
          <a:p>
            <a:endParaRPr lang="en-US"/>
          </a:p>
        </p:txBody>
      </p:sp>
      <p:sp>
        <p:nvSpPr>
          <p:cNvPr id="3" name="Date Placeholder 2"/>
          <p:cNvSpPr>
            <a:spLocks noGrp="1"/>
          </p:cNvSpPr>
          <p:nvPr>
            <p:ph type="dt" sz="quarter" idx="1"/>
          </p:nvPr>
        </p:nvSpPr>
        <p:spPr>
          <a:xfrm>
            <a:off x="3970339" y="3"/>
            <a:ext cx="3038476" cy="466576"/>
          </a:xfrm>
          <a:prstGeom prst="rect">
            <a:avLst/>
          </a:prstGeom>
        </p:spPr>
        <p:txBody>
          <a:bodyPr vert="horz" lIns="91228" tIns="45615" rIns="91228" bIns="45615" rtlCol="0"/>
          <a:lstStyle>
            <a:lvl1pPr algn="r">
              <a:defRPr sz="1100"/>
            </a:lvl1pPr>
          </a:lstStyle>
          <a:p>
            <a:fld id="{077FA643-F334-422D-9B14-BCCFED753E5A}" type="datetimeFigureOut">
              <a:rPr lang="en-US" smtClean="0"/>
              <a:t>7/9/2021</a:t>
            </a:fld>
            <a:endParaRPr lang="en-US"/>
          </a:p>
        </p:txBody>
      </p:sp>
      <p:sp>
        <p:nvSpPr>
          <p:cNvPr id="4" name="Footer Placeholder 3"/>
          <p:cNvSpPr>
            <a:spLocks noGrp="1"/>
          </p:cNvSpPr>
          <p:nvPr>
            <p:ph type="ftr" sz="quarter" idx="2"/>
          </p:nvPr>
        </p:nvSpPr>
        <p:spPr>
          <a:xfrm>
            <a:off x="0" y="8829824"/>
            <a:ext cx="3038476" cy="466576"/>
          </a:xfrm>
          <a:prstGeom prst="rect">
            <a:avLst/>
          </a:prstGeom>
        </p:spPr>
        <p:txBody>
          <a:bodyPr vert="horz" lIns="91228" tIns="45615" rIns="91228" bIns="45615" rtlCol="0" anchor="b"/>
          <a:lstStyle>
            <a:lvl1pPr algn="l">
              <a:defRPr sz="1100"/>
            </a:lvl1pPr>
          </a:lstStyle>
          <a:p>
            <a:endParaRPr lang="en-US"/>
          </a:p>
        </p:txBody>
      </p:sp>
      <p:sp>
        <p:nvSpPr>
          <p:cNvPr id="5" name="Slide Number Placeholder 4"/>
          <p:cNvSpPr>
            <a:spLocks noGrp="1"/>
          </p:cNvSpPr>
          <p:nvPr>
            <p:ph type="sldNum" sz="quarter" idx="3"/>
          </p:nvPr>
        </p:nvSpPr>
        <p:spPr>
          <a:xfrm>
            <a:off x="3970339" y="8829824"/>
            <a:ext cx="3038476" cy="466576"/>
          </a:xfrm>
          <a:prstGeom prst="rect">
            <a:avLst/>
          </a:prstGeom>
        </p:spPr>
        <p:txBody>
          <a:bodyPr vert="horz" lIns="91228" tIns="45615" rIns="91228" bIns="45615" rtlCol="0" anchor="b"/>
          <a:lstStyle>
            <a:lvl1pPr algn="r">
              <a:defRPr sz="1100"/>
            </a:lvl1pPr>
          </a:lstStyle>
          <a:p>
            <a:fld id="{13D032B7-6EDC-43A7-B356-C44FF0C4AA98}" type="slidenum">
              <a:rPr lang="en-US" smtClean="0"/>
              <a:t>‹#›</a:t>
            </a:fld>
            <a:endParaRPr lang="en-US"/>
          </a:p>
        </p:txBody>
      </p:sp>
    </p:spTree>
    <p:extLst>
      <p:ext uri="{BB962C8B-B14F-4D97-AF65-F5344CB8AC3E}">
        <p14:creationId xmlns:p14="http://schemas.microsoft.com/office/powerpoint/2010/main" val="1993435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0703" tIns="45351" rIns="90703" bIns="45351" rtlCol="0"/>
          <a:lstStyle>
            <a:lvl1pPr algn="l">
              <a:defRPr sz="1100"/>
            </a:lvl1pPr>
          </a:lstStyle>
          <a:p>
            <a:endParaRPr lang="en-US"/>
          </a:p>
        </p:txBody>
      </p:sp>
      <p:sp>
        <p:nvSpPr>
          <p:cNvPr id="3" name="Date Placeholder 2"/>
          <p:cNvSpPr>
            <a:spLocks noGrp="1"/>
          </p:cNvSpPr>
          <p:nvPr>
            <p:ph type="dt" idx="1"/>
          </p:nvPr>
        </p:nvSpPr>
        <p:spPr>
          <a:xfrm>
            <a:off x="3970940" y="1"/>
            <a:ext cx="3037840" cy="466434"/>
          </a:xfrm>
          <a:prstGeom prst="rect">
            <a:avLst/>
          </a:prstGeom>
        </p:spPr>
        <p:txBody>
          <a:bodyPr vert="horz" lIns="90703" tIns="45351" rIns="90703" bIns="45351" rtlCol="0"/>
          <a:lstStyle>
            <a:lvl1pPr algn="r">
              <a:defRPr sz="1100"/>
            </a:lvl1pPr>
          </a:lstStyle>
          <a:p>
            <a:fld id="{AF810C2F-81AF-4B5C-B73A-FF4D6C74CCA2}" type="datetimeFigureOut">
              <a:rPr lang="en-US" smtClean="0"/>
              <a:t>7/9/2021</a:t>
            </a:fld>
            <a:endParaRPr lang="en-US"/>
          </a:p>
        </p:txBody>
      </p:sp>
      <p:sp>
        <p:nvSpPr>
          <p:cNvPr id="4" name="Slide Image Placeholder 3"/>
          <p:cNvSpPr>
            <a:spLocks noGrp="1" noRot="1" noChangeAspect="1"/>
          </p:cNvSpPr>
          <p:nvPr>
            <p:ph type="sldImg" idx="2"/>
          </p:nvPr>
        </p:nvSpPr>
        <p:spPr>
          <a:xfrm>
            <a:off x="720725" y="1160463"/>
            <a:ext cx="5568950" cy="3133725"/>
          </a:xfrm>
          <a:prstGeom prst="rect">
            <a:avLst/>
          </a:prstGeom>
          <a:noFill/>
          <a:ln w="12700">
            <a:solidFill>
              <a:prstClr val="black"/>
            </a:solidFill>
          </a:ln>
        </p:spPr>
        <p:txBody>
          <a:bodyPr vert="horz" lIns="90703" tIns="45351" rIns="90703" bIns="45351" rtlCol="0" anchor="ctr"/>
          <a:lstStyle/>
          <a:p>
            <a:endParaRPr lang="en-US"/>
          </a:p>
        </p:txBody>
      </p:sp>
      <p:sp>
        <p:nvSpPr>
          <p:cNvPr id="5" name="Notes Placeholder 4"/>
          <p:cNvSpPr>
            <a:spLocks noGrp="1"/>
          </p:cNvSpPr>
          <p:nvPr>
            <p:ph type="body" sz="quarter" idx="3"/>
          </p:nvPr>
        </p:nvSpPr>
        <p:spPr>
          <a:xfrm>
            <a:off x="701040" y="4473900"/>
            <a:ext cx="5608320" cy="3660458"/>
          </a:xfrm>
          <a:prstGeom prst="rect">
            <a:avLst/>
          </a:prstGeom>
        </p:spPr>
        <p:txBody>
          <a:bodyPr vert="horz" lIns="90703" tIns="45351" rIns="90703" bIns="4535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70"/>
            <a:ext cx="3037840" cy="466432"/>
          </a:xfrm>
          <a:prstGeom prst="rect">
            <a:avLst/>
          </a:prstGeom>
        </p:spPr>
        <p:txBody>
          <a:bodyPr vert="horz" lIns="90703" tIns="45351" rIns="90703" bIns="45351" rtlCol="0" anchor="b"/>
          <a:lstStyle>
            <a:lvl1pPr algn="l">
              <a:defRPr sz="1100"/>
            </a:lvl1pPr>
          </a:lstStyle>
          <a:p>
            <a:endParaRPr lang="en-US"/>
          </a:p>
        </p:txBody>
      </p:sp>
      <p:sp>
        <p:nvSpPr>
          <p:cNvPr id="7" name="Slide Number Placeholder 6"/>
          <p:cNvSpPr>
            <a:spLocks noGrp="1"/>
          </p:cNvSpPr>
          <p:nvPr>
            <p:ph type="sldNum" sz="quarter" idx="5"/>
          </p:nvPr>
        </p:nvSpPr>
        <p:spPr>
          <a:xfrm>
            <a:off x="3970940" y="8829970"/>
            <a:ext cx="3037840" cy="466432"/>
          </a:xfrm>
          <a:prstGeom prst="rect">
            <a:avLst/>
          </a:prstGeom>
        </p:spPr>
        <p:txBody>
          <a:bodyPr vert="horz" lIns="90703" tIns="45351" rIns="90703" bIns="45351" rtlCol="0" anchor="b"/>
          <a:lstStyle>
            <a:lvl1pPr algn="r">
              <a:defRPr sz="1100"/>
            </a:lvl1pPr>
          </a:lstStyle>
          <a:p>
            <a:fld id="{F8FD9AC7-DA5F-47AF-B3A7-AAD7B149B2BD}" type="slidenum">
              <a:rPr lang="en-US" smtClean="0"/>
              <a:t>‹#›</a:t>
            </a:fld>
            <a:endParaRPr lang="en-US"/>
          </a:p>
        </p:txBody>
      </p:sp>
    </p:spTree>
    <p:extLst>
      <p:ext uri="{BB962C8B-B14F-4D97-AF65-F5344CB8AC3E}">
        <p14:creationId xmlns:p14="http://schemas.microsoft.com/office/powerpoint/2010/main" val="4093204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FD9AC7-DA5F-47AF-B3A7-AAD7B149B2BD}" type="slidenum">
              <a:rPr lang="en-US" smtClean="0"/>
              <a:t>1</a:t>
            </a:fld>
            <a:endParaRPr lang="en-US"/>
          </a:p>
        </p:txBody>
      </p:sp>
    </p:spTree>
    <p:extLst>
      <p:ext uri="{BB962C8B-B14F-4D97-AF65-F5344CB8AC3E}">
        <p14:creationId xmlns:p14="http://schemas.microsoft.com/office/powerpoint/2010/main" val="1382525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5" name="Slide Image Placeholder 1"/>
          <p:cNvSpPr>
            <a:spLocks noGrp="1" noRot="1" noChangeAspect="1"/>
          </p:cNvSpPr>
          <p:nvPr>
            <p:ph type="sldImg"/>
          </p:nvPr>
        </p:nvSpPr>
        <p:spPr bwMode="auto">
          <a:noFill/>
          <a:ln>
            <a:solidFill>
              <a:srgbClr val="000000"/>
            </a:solidFill>
            <a:miter lim="800000"/>
            <a:headEnd/>
            <a:tailEnd/>
          </a:ln>
        </p:spPr>
      </p:sp>
      <p:sp>
        <p:nvSpPr>
          <p:cNvPr id="845826" name="Notes Placeholder 2"/>
          <p:cNvSpPr>
            <a:spLocks noGrp="1"/>
          </p:cNvSpPr>
          <p:nvPr>
            <p:ph type="body" idx="1"/>
          </p:nvPr>
        </p:nvSpPr>
        <p:spPr>
          <a:noFill/>
          <a:ln/>
        </p:spPr>
        <p:txBody>
          <a:bodyPr/>
          <a:lstStyle/>
          <a:p>
            <a:endParaRPr lang="en-US"/>
          </a:p>
        </p:txBody>
      </p:sp>
      <p:sp>
        <p:nvSpPr>
          <p:cNvPr id="845827" name="Slide Number Placeholder 3"/>
          <p:cNvSpPr>
            <a:spLocks noGrp="1"/>
          </p:cNvSpPr>
          <p:nvPr>
            <p:ph type="sldNum" sz="quarter" idx="5"/>
          </p:nvPr>
        </p:nvSpPr>
        <p:spPr>
          <a:noFill/>
        </p:spPr>
        <p:txBody>
          <a:bodyPr/>
          <a:lstStyle/>
          <a:p>
            <a:fld id="{A559B68C-5915-4D23-A2C6-5B96549FD7A0}" type="slidenum">
              <a:rPr lang="en-US" smtClean="0"/>
              <a:pPr/>
              <a:t>2</a:t>
            </a:fld>
            <a:endParaRPr lang="en-US"/>
          </a:p>
        </p:txBody>
      </p:sp>
    </p:spTree>
    <p:extLst>
      <p:ext uri="{BB962C8B-B14F-4D97-AF65-F5344CB8AC3E}">
        <p14:creationId xmlns:p14="http://schemas.microsoft.com/office/powerpoint/2010/main" val="1125958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5" name="Slide Image Placeholder 1"/>
          <p:cNvSpPr>
            <a:spLocks noGrp="1" noRot="1" noChangeAspect="1"/>
          </p:cNvSpPr>
          <p:nvPr>
            <p:ph type="sldImg"/>
          </p:nvPr>
        </p:nvSpPr>
        <p:spPr bwMode="auto">
          <a:noFill/>
          <a:ln>
            <a:solidFill>
              <a:srgbClr val="000000"/>
            </a:solidFill>
            <a:miter lim="800000"/>
            <a:headEnd/>
            <a:tailEnd/>
          </a:ln>
        </p:spPr>
      </p:sp>
      <p:sp>
        <p:nvSpPr>
          <p:cNvPr id="845826" name="Notes Placeholder 2"/>
          <p:cNvSpPr>
            <a:spLocks noGrp="1"/>
          </p:cNvSpPr>
          <p:nvPr>
            <p:ph type="body" idx="1"/>
          </p:nvPr>
        </p:nvSpPr>
        <p:spPr>
          <a:noFill/>
          <a:ln/>
        </p:spPr>
        <p:txBody>
          <a:bodyPr/>
          <a:lstStyle/>
          <a:p>
            <a:endParaRPr lang="en-US"/>
          </a:p>
        </p:txBody>
      </p:sp>
      <p:sp>
        <p:nvSpPr>
          <p:cNvPr id="845827" name="Slide Number Placeholder 3"/>
          <p:cNvSpPr>
            <a:spLocks noGrp="1"/>
          </p:cNvSpPr>
          <p:nvPr>
            <p:ph type="sldNum" sz="quarter" idx="5"/>
          </p:nvPr>
        </p:nvSpPr>
        <p:spPr>
          <a:noFill/>
        </p:spPr>
        <p:txBody>
          <a:bodyPr/>
          <a:lstStyle/>
          <a:p>
            <a:fld id="{A559B68C-5915-4D23-A2C6-5B96549FD7A0}" type="slidenum">
              <a:rPr lang="en-US" smtClean="0"/>
              <a:pPr/>
              <a:t>3</a:t>
            </a:fld>
            <a:endParaRPr lang="en-US"/>
          </a:p>
        </p:txBody>
      </p:sp>
    </p:spTree>
    <p:extLst>
      <p:ext uri="{BB962C8B-B14F-4D97-AF65-F5344CB8AC3E}">
        <p14:creationId xmlns:p14="http://schemas.microsoft.com/office/powerpoint/2010/main" val="2635526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5" name="Slide Image Placeholder 1"/>
          <p:cNvSpPr>
            <a:spLocks noGrp="1" noRot="1" noChangeAspect="1"/>
          </p:cNvSpPr>
          <p:nvPr>
            <p:ph type="sldImg"/>
          </p:nvPr>
        </p:nvSpPr>
        <p:spPr bwMode="auto">
          <a:noFill/>
          <a:ln>
            <a:solidFill>
              <a:srgbClr val="000000"/>
            </a:solidFill>
            <a:miter lim="800000"/>
            <a:headEnd/>
            <a:tailEnd/>
          </a:ln>
        </p:spPr>
      </p:sp>
      <p:sp>
        <p:nvSpPr>
          <p:cNvPr id="845826" name="Notes Placeholder 2"/>
          <p:cNvSpPr>
            <a:spLocks noGrp="1"/>
          </p:cNvSpPr>
          <p:nvPr>
            <p:ph type="body" idx="1"/>
          </p:nvPr>
        </p:nvSpPr>
        <p:spPr>
          <a:noFill/>
          <a:ln/>
        </p:spPr>
        <p:txBody>
          <a:bodyPr/>
          <a:lstStyle/>
          <a:p>
            <a:endParaRPr lang="en-US"/>
          </a:p>
        </p:txBody>
      </p:sp>
      <p:sp>
        <p:nvSpPr>
          <p:cNvPr id="845827" name="Slide Number Placeholder 3"/>
          <p:cNvSpPr>
            <a:spLocks noGrp="1"/>
          </p:cNvSpPr>
          <p:nvPr>
            <p:ph type="sldNum" sz="quarter" idx="5"/>
          </p:nvPr>
        </p:nvSpPr>
        <p:spPr>
          <a:noFill/>
        </p:spPr>
        <p:txBody>
          <a:bodyPr/>
          <a:lstStyle/>
          <a:p>
            <a:fld id="{A559B68C-5915-4D23-A2C6-5B96549FD7A0}" type="slidenum">
              <a:rPr lang="en-US" smtClean="0"/>
              <a:pPr/>
              <a:t>6</a:t>
            </a:fld>
            <a:endParaRPr lang="en-US"/>
          </a:p>
        </p:txBody>
      </p:sp>
    </p:spTree>
    <p:extLst>
      <p:ext uri="{BB962C8B-B14F-4D97-AF65-F5344CB8AC3E}">
        <p14:creationId xmlns:p14="http://schemas.microsoft.com/office/powerpoint/2010/main" val="490669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5" name="Slide Image Placeholder 1"/>
          <p:cNvSpPr>
            <a:spLocks noGrp="1" noRot="1" noChangeAspect="1"/>
          </p:cNvSpPr>
          <p:nvPr>
            <p:ph type="sldImg"/>
          </p:nvPr>
        </p:nvSpPr>
        <p:spPr bwMode="auto">
          <a:noFill/>
          <a:ln>
            <a:solidFill>
              <a:srgbClr val="000000"/>
            </a:solidFill>
            <a:miter lim="800000"/>
            <a:headEnd/>
            <a:tailEnd/>
          </a:ln>
        </p:spPr>
      </p:sp>
      <p:sp>
        <p:nvSpPr>
          <p:cNvPr id="845826" name="Notes Placeholder 2"/>
          <p:cNvSpPr>
            <a:spLocks noGrp="1"/>
          </p:cNvSpPr>
          <p:nvPr>
            <p:ph type="body" idx="1"/>
          </p:nvPr>
        </p:nvSpPr>
        <p:spPr>
          <a:noFill/>
          <a:ln/>
        </p:spPr>
        <p:txBody>
          <a:bodyPr/>
          <a:lstStyle/>
          <a:p>
            <a:endParaRPr lang="en-US"/>
          </a:p>
        </p:txBody>
      </p:sp>
      <p:sp>
        <p:nvSpPr>
          <p:cNvPr id="845827" name="Slide Number Placeholder 3"/>
          <p:cNvSpPr>
            <a:spLocks noGrp="1"/>
          </p:cNvSpPr>
          <p:nvPr>
            <p:ph type="sldNum" sz="quarter" idx="5"/>
          </p:nvPr>
        </p:nvSpPr>
        <p:spPr>
          <a:noFill/>
        </p:spPr>
        <p:txBody>
          <a:bodyPr/>
          <a:lstStyle/>
          <a:p>
            <a:fld id="{A559B68C-5915-4D23-A2C6-5B96549FD7A0}" type="slidenum">
              <a:rPr lang="en-US" smtClean="0"/>
              <a:pPr/>
              <a:t>18</a:t>
            </a:fld>
            <a:endParaRPr lang="en-US"/>
          </a:p>
        </p:txBody>
      </p:sp>
    </p:spTree>
    <p:extLst>
      <p:ext uri="{BB962C8B-B14F-4D97-AF65-F5344CB8AC3E}">
        <p14:creationId xmlns:p14="http://schemas.microsoft.com/office/powerpoint/2010/main" val="33755496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gray">
          <a:xfrm>
            <a:off x="781051" y="774700"/>
            <a:ext cx="10629900" cy="4795838"/>
          </a:xfrm>
          <a:prstGeom prst="rect">
            <a:avLst/>
          </a:prstGeom>
          <a:solidFill>
            <a:schemeClr val="bg1"/>
          </a:solidFill>
          <a:ln w="12700" algn="ctr">
            <a:solidFill>
              <a:schemeClr val="accent1"/>
            </a:solidFill>
            <a:miter lim="800000"/>
            <a:headEnd/>
            <a:tailEnd/>
          </a:ln>
          <a:effectLst/>
        </p:spPr>
        <p:txBody>
          <a:bodyPr lIns="90000" tIns="90000" rIns="90000" bIns="90000" anchor="ctr"/>
          <a:lstStyle/>
          <a:p>
            <a:pPr marL="119063" indent="-119063" eaLnBrk="0" fontAlgn="base" hangingPunct="0">
              <a:spcBef>
                <a:spcPct val="50000"/>
              </a:spcBef>
              <a:spcAft>
                <a:spcPct val="0"/>
              </a:spcAft>
              <a:defRPr/>
            </a:pPr>
            <a:endParaRPr lang="en-GB" sz="1100" b="1" dirty="0">
              <a:solidFill>
                <a:prstClr val="black"/>
              </a:solidFill>
              <a:cs typeface="Arial" charset="0"/>
            </a:endParaRPr>
          </a:p>
        </p:txBody>
      </p:sp>
      <p:pic>
        <p:nvPicPr>
          <p:cNvPr id="5" name="Picture 5" descr="LLP logo with big space copy"/>
          <p:cNvPicPr>
            <a:picLocks noChangeAspect="1" noChangeArrowheads="1"/>
          </p:cNvPicPr>
          <p:nvPr/>
        </p:nvPicPr>
        <p:blipFill>
          <a:blip r:embed="rId2" cstate="print">
            <a:clrChange>
              <a:clrFrom>
                <a:srgbClr val="FFFFFF"/>
              </a:clrFrom>
              <a:clrTo>
                <a:srgbClr val="FFFFFF">
                  <a:alpha val="0"/>
                </a:srgbClr>
              </a:clrTo>
            </a:clrChange>
          </a:blip>
          <a:srcRect l="995" t="1778" b="59770"/>
          <a:stretch>
            <a:fillRect/>
          </a:stretch>
        </p:blipFill>
        <p:spPr bwMode="gray">
          <a:xfrm>
            <a:off x="1193801" y="6026150"/>
            <a:ext cx="1926167" cy="274638"/>
          </a:xfrm>
          <a:prstGeom prst="rect">
            <a:avLst/>
          </a:prstGeom>
          <a:noFill/>
          <a:ln w="9525">
            <a:noFill/>
            <a:miter lim="800000"/>
            <a:headEnd/>
            <a:tailEnd/>
          </a:ln>
        </p:spPr>
      </p:pic>
      <p:sp>
        <p:nvSpPr>
          <p:cNvPr id="6" name="Text Box 9"/>
          <p:cNvSpPr txBox="1">
            <a:spLocks noChangeArrowheads="1"/>
          </p:cNvSpPr>
          <p:nvPr/>
        </p:nvSpPr>
        <p:spPr bwMode="gray">
          <a:xfrm>
            <a:off x="1189567" y="4756151"/>
            <a:ext cx="1601400" cy="203133"/>
          </a:xfrm>
          <a:prstGeom prst="rect">
            <a:avLst/>
          </a:prstGeom>
          <a:noFill/>
          <a:ln w="12700" cap="rnd" algn="ctr">
            <a:noFill/>
            <a:miter lim="800000"/>
            <a:headEnd/>
            <a:tailEnd/>
          </a:ln>
          <a:effectLst/>
        </p:spPr>
        <p:txBody>
          <a:bodyPr wrap="none" lIns="0" tIns="0" rIns="0" bIns="0">
            <a:spAutoFit/>
          </a:bodyPr>
          <a:lstStyle/>
          <a:p>
            <a:pPr eaLnBrk="0" fontAlgn="base" hangingPunct="0">
              <a:lnSpc>
                <a:spcPct val="110000"/>
              </a:lnSpc>
              <a:spcBef>
                <a:spcPct val="0"/>
              </a:spcBef>
              <a:spcAft>
                <a:spcPct val="0"/>
              </a:spcAft>
              <a:defRPr/>
            </a:pPr>
            <a:r>
              <a:rPr lang="en-GB" sz="1200" dirty="0">
                <a:solidFill>
                  <a:prstClr val="black"/>
                </a:solidFill>
                <a:cs typeface="Arial" charset="0"/>
              </a:rPr>
              <a:t>Deloitte Consulting LLP</a:t>
            </a:r>
          </a:p>
        </p:txBody>
      </p:sp>
      <p:sp>
        <p:nvSpPr>
          <p:cNvPr id="3700739" name="Rectangle 3"/>
          <p:cNvSpPr>
            <a:spLocks noGrp="1" noChangeArrowheads="1"/>
          </p:cNvSpPr>
          <p:nvPr>
            <p:ph type="ctrTitle" sz="quarter"/>
          </p:nvPr>
        </p:nvSpPr>
        <p:spPr>
          <a:xfrm>
            <a:off x="1189567" y="2848422"/>
            <a:ext cx="8775700" cy="282129"/>
          </a:xfrm>
        </p:spPr>
        <p:txBody>
          <a:bodyPr/>
          <a:lstStyle>
            <a:lvl1pPr>
              <a:lnSpc>
                <a:spcPts val="2200"/>
              </a:lnSpc>
              <a:spcBef>
                <a:spcPct val="100000"/>
              </a:spcBef>
              <a:buClr>
                <a:schemeClr val="tx2"/>
              </a:buClr>
              <a:buSzPct val="85000"/>
              <a:buFont typeface="Wingdings" pitchFamily="2" charset="2"/>
              <a:buNone/>
              <a:defRPr sz="1800"/>
            </a:lvl1pPr>
          </a:lstStyle>
          <a:p>
            <a:r>
              <a:rPr lang="en-US" dirty="0"/>
              <a:t>Click to edit Master title style</a:t>
            </a:r>
          </a:p>
        </p:txBody>
      </p:sp>
      <p:sp>
        <p:nvSpPr>
          <p:cNvPr id="3700740" name="Rectangle 4"/>
          <p:cNvSpPr>
            <a:spLocks noGrp="1" noChangeArrowheads="1"/>
          </p:cNvSpPr>
          <p:nvPr>
            <p:ph type="subTitle" sz="quarter" idx="1"/>
          </p:nvPr>
        </p:nvSpPr>
        <p:spPr>
          <a:xfrm>
            <a:off x="1189568" y="3402014"/>
            <a:ext cx="8777817" cy="439737"/>
          </a:xfrm>
          <a:ln/>
        </p:spPr>
        <p:txBody>
          <a:bodyPr/>
          <a:lstStyle>
            <a:lvl1pPr>
              <a:lnSpc>
                <a:spcPts val="1600"/>
              </a:lnSpc>
              <a:spcBef>
                <a:spcPct val="15000"/>
              </a:spcBef>
              <a:buClrTx/>
              <a:buNone/>
              <a:defRPr sz="1400" b="1"/>
            </a:lvl1pPr>
          </a:lstStyle>
          <a:p>
            <a:r>
              <a:rPr lang="en-US" dirty="0"/>
              <a:t>Click to edit Master subtitle style</a:t>
            </a:r>
          </a:p>
        </p:txBody>
      </p:sp>
    </p:spTree>
    <p:extLst>
      <p:ext uri="{BB962C8B-B14F-4D97-AF65-F5344CB8AC3E}">
        <p14:creationId xmlns:p14="http://schemas.microsoft.com/office/powerpoint/2010/main" val="3573148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boxes - 3x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4340352" y="1399032"/>
            <a:ext cx="3474720" cy="4892040"/>
          </a:xfrm>
        </p:spPr>
        <p:txBody>
          <a:bodyPr/>
          <a:lstStyle>
            <a:lvl1pPr>
              <a:buNone/>
              <a:defRPr/>
            </a:lvl1pPr>
          </a:lstStyle>
          <a:p>
            <a:pPr lvl="0"/>
            <a:r>
              <a:rPr lang="en-US" dirty="0"/>
              <a:t>Click to edit</a:t>
            </a:r>
          </a:p>
          <a:p>
            <a:pPr lvl="0"/>
            <a:endParaRPr lang="en-US" dirty="0"/>
          </a:p>
        </p:txBody>
      </p:sp>
      <p:sp>
        <p:nvSpPr>
          <p:cNvPr id="8" name="Text Placeholder 15"/>
          <p:cNvSpPr>
            <a:spLocks noGrp="1"/>
          </p:cNvSpPr>
          <p:nvPr>
            <p:ph type="body" sz="quarter" idx="14"/>
          </p:nvPr>
        </p:nvSpPr>
        <p:spPr>
          <a:xfrm>
            <a:off x="524256" y="1399032"/>
            <a:ext cx="3474720" cy="4892040"/>
          </a:xfrm>
        </p:spPr>
        <p:txBody>
          <a:bodyPr/>
          <a:lstStyle>
            <a:lvl1pPr>
              <a:buNone/>
              <a:defRPr/>
            </a:lvl1pPr>
          </a:lstStyle>
          <a:p>
            <a:pPr lvl="0"/>
            <a:r>
              <a:rPr lang="en-US" dirty="0"/>
              <a:t>Click to edit</a:t>
            </a:r>
          </a:p>
          <a:p>
            <a:pPr lvl="0"/>
            <a:endParaRPr lang="en-US" dirty="0"/>
          </a:p>
        </p:txBody>
      </p:sp>
      <p:sp>
        <p:nvSpPr>
          <p:cNvPr id="13" name="Text Placeholder 15"/>
          <p:cNvSpPr>
            <a:spLocks noGrp="1"/>
          </p:cNvSpPr>
          <p:nvPr>
            <p:ph type="body" sz="quarter" idx="16"/>
          </p:nvPr>
        </p:nvSpPr>
        <p:spPr>
          <a:xfrm>
            <a:off x="8168640" y="1399032"/>
            <a:ext cx="3474720" cy="4892040"/>
          </a:xfrm>
        </p:spPr>
        <p:txBody>
          <a:bodyPr/>
          <a:lstStyle>
            <a:lvl1pPr>
              <a:buNone/>
              <a:defRPr/>
            </a:lvl1pPr>
          </a:lstStyle>
          <a:p>
            <a:pPr lvl="0"/>
            <a:r>
              <a:rPr lang="en-US" dirty="0"/>
              <a:t>Click to edit</a:t>
            </a:r>
          </a:p>
          <a:p>
            <a:pPr lvl="0"/>
            <a:endParaRPr lang="en-US" dirty="0"/>
          </a:p>
        </p:txBody>
      </p:sp>
    </p:spTree>
    <p:extLst>
      <p:ext uri="{BB962C8B-B14F-4D97-AF65-F5344CB8AC3E}">
        <p14:creationId xmlns:p14="http://schemas.microsoft.com/office/powerpoint/2010/main" val="932070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boxe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524256" y="1399032"/>
            <a:ext cx="5352288" cy="2057400"/>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6315456" y="1399032"/>
            <a:ext cx="5352288" cy="2057400"/>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
        <p:nvSpPr>
          <p:cNvPr id="10" name="Text Placeholder 15"/>
          <p:cNvSpPr>
            <a:spLocks noGrp="1"/>
          </p:cNvSpPr>
          <p:nvPr>
            <p:ph type="body" sz="quarter" idx="16"/>
          </p:nvPr>
        </p:nvSpPr>
        <p:spPr>
          <a:xfrm>
            <a:off x="524256" y="4041648"/>
            <a:ext cx="5340096" cy="2057400"/>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
        <p:nvSpPr>
          <p:cNvPr id="11" name="Text Placeholder 15"/>
          <p:cNvSpPr>
            <a:spLocks noGrp="1"/>
          </p:cNvSpPr>
          <p:nvPr>
            <p:ph type="body" sz="quarter" idx="17"/>
          </p:nvPr>
        </p:nvSpPr>
        <p:spPr>
          <a:xfrm>
            <a:off x="6315456" y="4041648"/>
            <a:ext cx="5340096" cy="2057400"/>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1776248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boxes - 3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524256" y="1399032"/>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4340352" y="1399032"/>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
        <p:nvSpPr>
          <p:cNvPr id="12" name="Text Placeholder 15"/>
          <p:cNvSpPr>
            <a:spLocks noGrp="1"/>
          </p:cNvSpPr>
          <p:nvPr>
            <p:ph type="body" sz="quarter" idx="22"/>
          </p:nvPr>
        </p:nvSpPr>
        <p:spPr>
          <a:xfrm>
            <a:off x="8168640" y="1399032"/>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
        <p:nvSpPr>
          <p:cNvPr id="13" name="Text Placeholder 15"/>
          <p:cNvSpPr>
            <a:spLocks noGrp="1"/>
          </p:cNvSpPr>
          <p:nvPr>
            <p:ph type="body" sz="quarter" idx="23"/>
          </p:nvPr>
        </p:nvSpPr>
        <p:spPr>
          <a:xfrm>
            <a:off x="524256" y="4041839"/>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
        <p:nvSpPr>
          <p:cNvPr id="14" name="Text Placeholder 15"/>
          <p:cNvSpPr>
            <a:spLocks noGrp="1"/>
          </p:cNvSpPr>
          <p:nvPr>
            <p:ph type="body" sz="quarter" idx="24"/>
          </p:nvPr>
        </p:nvSpPr>
        <p:spPr>
          <a:xfrm>
            <a:off x="4340352" y="4041839"/>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
        <p:nvSpPr>
          <p:cNvPr id="15" name="Text Placeholder 15"/>
          <p:cNvSpPr>
            <a:spLocks noGrp="1"/>
          </p:cNvSpPr>
          <p:nvPr>
            <p:ph type="body" sz="quarter" idx="25"/>
          </p:nvPr>
        </p:nvSpPr>
        <p:spPr>
          <a:xfrm>
            <a:off x="8168640" y="4041839"/>
            <a:ext cx="3474720" cy="2249424"/>
          </a:xfrm>
        </p:spPr>
        <p:txBody>
          <a:bodyPr/>
          <a:lstStyle>
            <a:lvl1pPr marL="0" indent="0">
              <a:lnSpc>
                <a:spcPct val="95000"/>
              </a:lnSpc>
              <a:spcBef>
                <a:spcPts val="0"/>
              </a:spcBef>
              <a:buNone/>
              <a:defRPr b="1"/>
            </a:lvl1pPr>
          </a:lstStyle>
          <a:p>
            <a:pPr lvl="0"/>
            <a:r>
              <a:rPr lang="en-US" dirty="0"/>
              <a:t>Click to edit</a:t>
            </a:r>
          </a:p>
          <a:p>
            <a:pPr lvl="0"/>
            <a:endParaRPr lang="en-US" dirty="0"/>
          </a:p>
        </p:txBody>
      </p:sp>
    </p:spTree>
    <p:extLst>
      <p:ext uri="{BB962C8B-B14F-4D97-AF65-F5344CB8AC3E}">
        <p14:creationId xmlns:p14="http://schemas.microsoft.com/office/powerpoint/2010/main" val="1480825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eneric 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78666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55392" y="1152144"/>
            <a:ext cx="4230624"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55392" y="2505456"/>
            <a:ext cx="4230624" cy="1088136"/>
          </a:xfrm>
        </p:spPr>
        <p:txBody>
          <a:bodyPr/>
          <a:lstStyle>
            <a:lvl1pPr>
              <a:buNone/>
              <a:defRPr/>
            </a:lvl1pPr>
          </a:lstStyle>
          <a:p>
            <a:pPr lvl="0"/>
            <a:r>
              <a:rPr lang="en-US" dirty="0"/>
              <a:t>Click to edit</a:t>
            </a:r>
          </a:p>
        </p:txBody>
      </p:sp>
      <p:sp>
        <p:nvSpPr>
          <p:cNvPr id="17" name="Text Placeholder 14"/>
          <p:cNvSpPr>
            <a:spLocks noGrp="1"/>
          </p:cNvSpPr>
          <p:nvPr>
            <p:ph type="body" sz="quarter" idx="21"/>
          </p:nvPr>
        </p:nvSpPr>
        <p:spPr>
          <a:xfrm>
            <a:off x="2755392" y="3858768"/>
            <a:ext cx="4230624" cy="1088136"/>
          </a:xfrm>
        </p:spPr>
        <p:txBody>
          <a:bodyPr/>
          <a:lstStyle>
            <a:lvl1pPr>
              <a:buNone/>
              <a:defRPr/>
            </a:lvl1pPr>
          </a:lstStyle>
          <a:p>
            <a:pPr lvl="0"/>
            <a:r>
              <a:rPr lang="en-US" dirty="0"/>
              <a:t>Click to edit</a:t>
            </a:r>
          </a:p>
        </p:txBody>
      </p:sp>
      <p:sp>
        <p:nvSpPr>
          <p:cNvPr id="18" name="Text Placeholder 14"/>
          <p:cNvSpPr>
            <a:spLocks noGrp="1"/>
          </p:cNvSpPr>
          <p:nvPr>
            <p:ph type="body" sz="quarter" idx="22"/>
          </p:nvPr>
        </p:nvSpPr>
        <p:spPr>
          <a:xfrm>
            <a:off x="2755392" y="5202936"/>
            <a:ext cx="4230624" cy="1088136"/>
          </a:xfrm>
        </p:spPr>
        <p:txBody>
          <a:bodyPr/>
          <a:lstStyle>
            <a:lvl1pPr>
              <a:buNone/>
              <a:defRPr/>
            </a:lvl1pPr>
          </a:lstStyle>
          <a:p>
            <a:pPr lvl="0"/>
            <a:r>
              <a:rPr lang="en-US" dirty="0"/>
              <a:t>Click to edit</a:t>
            </a:r>
          </a:p>
        </p:txBody>
      </p:sp>
      <p:sp>
        <p:nvSpPr>
          <p:cNvPr id="21" name="Text Placeholder 14"/>
          <p:cNvSpPr>
            <a:spLocks noGrp="1"/>
          </p:cNvSpPr>
          <p:nvPr>
            <p:ph type="body" sz="quarter" idx="23"/>
          </p:nvPr>
        </p:nvSpPr>
        <p:spPr>
          <a:xfrm>
            <a:off x="7437120" y="1152144"/>
            <a:ext cx="4230624" cy="1088136"/>
          </a:xfrm>
        </p:spPr>
        <p:txBody>
          <a:bodyPr/>
          <a:lstStyle>
            <a:lvl1pPr>
              <a:buNone/>
              <a:defRPr/>
            </a:lvl1pPr>
          </a:lstStyle>
          <a:p>
            <a:pPr lvl="0"/>
            <a:r>
              <a:rPr lang="en-US" dirty="0"/>
              <a:t>Click </a:t>
            </a:r>
            <a:r>
              <a:rPr lang="en-US"/>
              <a:t>to edit</a:t>
            </a:r>
            <a:endParaRPr lang="en-US" dirty="0"/>
          </a:p>
        </p:txBody>
      </p:sp>
      <p:sp>
        <p:nvSpPr>
          <p:cNvPr id="22" name="Text Placeholder 14"/>
          <p:cNvSpPr>
            <a:spLocks noGrp="1"/>
          </p:cNvSpPr>
          <p:nvPr>
            <p:ph type="body" sz="quarter" idx="24"/>
          </p:nvPr>
        </p:nvSpPr>
        <p:spPr>
          <a:xfrm>
            <a:off x="7437120" y="2505456"/>
            <a:ext cx="4230624" cy="1088136"/>
          </a:xfrm>
        </p:spPr>
        <p:txBody>
          <a:bodyPr/>
          <a:lstStyle>
            <a:lvl1pPr>
              <a:buNone/>
              <a:defRPr/>
            </a:lvl1pPr>
          </a:lstStyle>
          <a:p>
            <a:pPr lvl="0"/>
            <a:r>
              <a:rPr lang="en-US" dirty="0"/>
              <a:t>Click to edit</a:t>
            </a:r>
          </a:p>
        </p:txBody>
      </p:sp>
      <p:sp>
        <p:nvSpPr>
          <p:cNvPr id="23" name="Text Placeholder 14"/>
          <p:cNvSpPr>
            <a:spLocks noGrp="1"/>
          </p:cNvSpPr>
          <p:nvPr>
            <p:ph type="body" sz="quarter" idx="25"/>
          </p:nvPr>
        </p:nvSpPr>
        <p:spPr>
          <a:xfrm>
            <a:off x="7437120" y="3858768"/>
            <a:ext cx="4230624" cy="1088136"/>
          </a:xfrm>
        </p:spPr>
        <p:txBody>
          <a:bodyPr/>
          <a:lstStyle>
            <a:lvl1pPr>
              <a:buNone/>
              <a:defRPr/>
            </a:lvl1pPr>
          </a:lstStyle>
          <a:p>
            <a:pPr lvl="0"/>
            <a:r>
              <a:rPr lang="en-US" dirty="0"/>
              <a:t>Click to edit</a:t>
            </a:r>
          </a:p>
        </p:txBody>
      </p:sp>
      <p:sp>
        <p:nvSpPr>
          <p:cNvPr id="24" name="Text Placeholder 14"/>
          <p:cNvSpPr>
            <a:spLocks noGrp="1"/>
          </p:cNvSpPr>
          <p:nvPr>
            <p:ph type="body" sz="quarter" idx="26"/>
          </p:nvPr>
        </p:nvSpPr>
        <p:spPr>
          <a:xfrm>
            <a:off x="7437120" y="5202936"/>
            <a:ext cx="4230624"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996630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 points - 5 points 2 columns/poi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1060704" y="128930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6620256" y="128930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0" name="Text Placeholder 15"/>
          <p:cNvSpPr>
            <a:spLocks noGrp="1"/>
          </p:cNvSpPr>
          <p:nvPr>
            <p:ph type="body" sz="quarter" idx="16"/>
          </p:nvPr>
        </p:nvSpPr>
        <p:spPr>
          <a:xfrm>
            <a:off x="1060704" y="236829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1" name="Text Placeholder 15"/>
          <p:cNvSpPr>
            <a:spLocks noGrp="1"/>
          </p:cNvSpPr>
          <p:nvPr>
            <p:ph type="body" sz="quarter" idx="17"/>
          </p:nvPr>
        </p:nvSpPr>
        <p:spPr>
          <a:xfrm>
            <a:off x="6620256" y="236829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4" name="Text Placeholder 15"/>
          <p:cNvSpPr>
            <a:spLocks noGrp="1"/>
          </p:cNvSpPr>
          <p:nvPr>
            <p:ph type="body" sz="quarter" idx="21"/>
          </p:nvPr>
        </p:nvSpPr>
        <p:spPr>
          <a:xfrm>
            <a:off x="1060704" y="3456432"/>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23" name="Text Placeholder 15"/>
          <p:cNvSpPr>
            <a:spLocks noGrp="1"/>
          </p:cNvSpPr>
          <p:nvPr>
            <p:ph type="body" sz="quarter" idx="23"/>
          </p:nvPr>
        </p:nvSpPr>
        <p:spPr>
          <a:xfrm>
            <a:off x="1060704" y="453542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28" name="Text Placeholder 15"/>
          <p:cNvSpPr>
            <a:spLocks noGrp="1"/>
          </p:cNvSpPr>
          <p:nvPr>
            <p:ph type="body" sz="quarter" idx="25"/>
          </p:nvPr>
        </p:nvSpPr>
        <p:spPr>
          <a:xfrm>
            <a:off x="1060704" y="561441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31" name="Text Placeholder 15"/>
          <p:cNvSpPr>
            <a:spLocks noGrp="1"/>
          </p:cNvSpPr>
          <p:nvPr>
            <p:ph type="body" sz="quarter" idx="27"/>
          </p:nvPr>
        </p:nvSpPr>
        <p:spPr>
          <a:xfrm>
            <a:off x="6620256" y="3456432"/>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34" name="Text Placeholder 15"/>
          <p:cNvSpPr>
            <a:spLocks noGrp="1"/>
          </p:cNvSpPr>
          <p:nvPr>
            <p:ph type="body" sz="quarter" idx="29"/>
          </p:nvPr>
        </p:nvSpPr>
        <p:spPr>
          <a:xfrm>
            <a:off x="6620256" y="453542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37" name="Text Placeholder 15"/>
          <p:cNvSpPr>
            <a:spLocks noGrp="1"/>
          </p:cNvSpPr>
          <p:nvPr>
            <p:ph type="body" sz="quarter" idx="31"/>
          </p:nvPr>
        </p:nvSpPr>
        <p:spPr>
          <a:xfrm>
            <a:off x="6620256" y="561441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1697027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 points - 5 points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1060704" y="128930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6851904" y="1289304"/>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0" name="Text Placeholder 15"/>
          <p:cNvSpPr>
            <a:spLocks noGrp="1"/>
          </p:cNvSpPr>
          <p:nvPr>
            <p:ph type="body" sz="quarter" idx="16"/>
          </p:nvPr>
        </p:nvSpPr>
        <p:spPr>
          <a:xfrm>
            <a:off x="1060704" y="236829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1" name="Text Placeholder 15"/>
          <p:cNvSpPr>
            <a:spLocks noGrp="1"/>
          </p:cNvSpPr>
          <p:nvPr>
            <p:ph type="body" sz="quarter" idx="17"/>
          </p:nvPr>
        </p:nvSpPr>
        <p:spPr>
          <a:xfrm>
            <a:off x="6851904" y="2368296"/>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4" name="Text Placeholder 15"/>
          <p:cNvSpPr>
            <a:spLocks noGrp="1"/>
          </p:cNvSpPr>
          <p:nvPr>
            <p:ph type="body" sz="quarter" idx="21"/>
          </p:nvPr>
        </p:nvSpPr>
        <p:spPr>
          <a:xfrm>
            <a:off x="1060704" y="3456432"/>
            <a:ext cx="4815840" cy="749808"/>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282149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outlined in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3328416" y="1243584"/>
            <a:ext cx="2731008" cy="2103120"/>
          </a:xfrm>
          <a:solidFill>
            <a:srgbClr val="FFFFFF"/>
          </a:solidFill>
          <a:ln w="12700">
            <a:solidFill>
              <a:schemeClr val="accent1"/>
            </a:solidFill>
          </a:ln>
        </p:spPr>
        <p:txBody>
          <a:bodyPr lIns="73152" tIns="182880" rIns="73152" bIns="73152"/>
          <a:lstStyle>
            <a:lvl1pPr>
              <a:buNone/>
              <a:defRPr/>
            </a:lvl1pPr>
          </a:lstStyle>
          <a:p>
            <a:pPr lvl="0"/>
            <a:r>
              <a:rPr lang="en-US" dirty="0"/>
              <a:t>Click to edit</a:t>
            </a:r>
          </a:p>
          <a:p>
            <a:pPr lvl="0"/>
            <a:endParaRPr lang="en-US" dirty="0"/>
          </a:p>
        </p:txBody>
      </p:sp>
      <p:sp>
        <p:nvSpPr>
          <p:cNvPr id="8" name="Text Placeholder 15"/>
          <p:cNvSpPr>
            <a:spLocks noGrp="1"/>
          </p:cNvSpPr>
          <p:nvPr>
            <p:ph type="body" sz="quarter" idx="14"/>
          </p:nvPr>
        </p:nvSpPr>
        <p:spPr>
          <a:xfrm>
            <a:off x="524256" y="1243584"/>
            <a:ext cx="2731008" cy="2103120"/>
          </a:xfrm>
          <a:solidFill>
            <a:srgbClr val="FFFFFF"/>
          </a:solidFill>
          <a:ln w="12700">
            <a:solidFill>
              <a:schemeClr val="accent1"/>
            </a:solidFill>
          </a:ln>
        </p:spPr>
        <p:txBody>
          <a:bodyPr lIns="73152" tIns="182880" rIns="73152" bIns="73152"/>
          <a:lstStyle>
            <a:lvl1pPr>
              <a:buNone/>
              <a:defRPr/>
            </a:lvl1pPr>
          </a:lstStyle>
          <a:p>
            <a:pPr lvl="0"/>
            <a:r>
              <a:rPr lang="en-US" dirty="0"/>
              <a:t>Click to edit</a:t>
            </a:r>
          </a:p>
          <a:p>
            <a:pPr lvl="0"/>
            <a:endParaRPr lang="en-US" dirty="0"/>
          </a:p>
        </p:txBody>
      </p:sp>
      <p:sp>
        <p:nvSpPr>
          <p:cNvPr id="11" name="Text Placeholder 15"/>
          <p:cNvSpPr>
            <a:spLocks noGrp="1"/>
          </p:cNvSpPr>
          <p:nvPr>
            <p:ph type="body" sz="quarter" idx="15"/>
          </p:nvPr>
        </p:nvSpPr>
        <p:spPr>
          <a:xfrm>
            <a:off x="6132576" y="1243584"/>
            <a:ext cx="2731008" cy="2103120"/>
          </a:xfrm>
          <a:solidFill>
            <a:srgbClr val="FFFFFF"/>
          </a:solidFill>
          <a:ln w="12700">
            <a:solidFill>
              <a:schemeClr val="accent1"/>
            </a:solidFill>
          </a:ln>
        </p:spPr>
        <p:txBody>
          <a:bodyPr lIns="73152" tIns="182880" rIns="73152" bIns="73152"/>
          <a:lstStyle>
            <a:lvl1pPr>
              <a:buNone/>
              <a:defRPr/>
            </a:lvl1pPr>
          </a:lstStyle>
          <a:p>
            <a:pPr lvl="0"/>
            <a:r>
              <a:rPr lang="en-US" dirty="0"/>
              <a:t>Click to edit</a:t>
            </a:r>
          </a:p>
          <a:p>
            <a:pPr lvl="0"/>
            <a:endParaRPr lang="en-US" dirty="0"/>
          </a:p>
        </p:txBody>
      </p:sp>
      <p:sp>
        <p:nvSpPr>
          <p:cNvPr id="13" name="Text Placeholder 15"/>
          <p:cNvSpPr>
            <a:spLocks noGrp="1"/>
          </p:cNvSpPr>
          <p:nvPr>
            <p:ph type="body" sz="quarter" idx="17"/>
          </p:nvPr>
        </p:nvSpPr>
        <p:spPr>
          <a:xfrm>
            <a:off x="8936736" y="1243584"/>
            <a:ext cx="2731008" cy="2103120"/>
          </a:xfrm>
          <a:solidFill>
            <a:srgbClr val="FFFFFF"/>
          </a:solidFill>
          <a:ln w="12700">
            <a:solidFill>
              <a:schemeClr val="accent1"/>
            </a:solidFill>
          </a:ln>
        </p:spPr>
        <p:txBody>
          <a:bodyPr lIns="73152" tIns="182880" rIns="73152" bIns="73152"/>
          <a:lstStyle>
            <a:lvl1pPr>
              <a:buNone/>
              <a:defRPr/>
            </a:lvl1pPr>
          </a:lstStyle>
          <a:p>
            <a:pPr lvl="0"/>
            <a:r>
              <a:rPr lang="en-US" dirty="0"/>
              <a:t>Click to edit</a:t>
            </a:r>
          </a:p>
          <a:p>
            <a:pPr lvl="0"/>
            <a:endParaRPr lang="en-US" dirty="0"/>
          </a:p>
        </p:txBody>
      </p:sp>
    </p:spTree>
    <p:extLst>
      <p:ext uri="{BB962C8B-B14F-4D97-AF65-F5344CB8AC3E}">
        <p14:creationId xmlns:p14="http://schemas.microsoft.com/office/powerpoint/2010/main" val="6694990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evrons with text box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524256" y="1828800"/>
            <a:ext cx="271881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3243072" y="1828800"/>
            <a:ext cx="271881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2" name="Text Placeholder 15"/>
          <p:cNvSpPr>
            <a:spLocks noGrp="1"/>
          </p:cNvSpPr>
          <p:nvPr>
            <p:ph type="body" sz="quarter" idx="22"/>
          </p:nvPr>
        </p:nvSpPr>
        <p:spPr>
          <a:xfrm>
            <a:off x="5949696" y="1828800"/>
            <a:ext cx="271881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3" name="Text Placeholder 15"/>
          <p:cNvSpPr>
            <a:spLocks noGrp="1"/>
          </p:cNvSpPr>
          <p:nvPr>
            <p:ph type="body" sz="quarter" idx="23"/>
          </p:nvPr>
        </p:nvSpPr>
        <p:spPr>
          <a:xfrm>
            <a:off x="524256" y="4709160"/>
            <a:ext cx="534009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4" name="Text Placeholder 15"/>
          <p:cNvSpPr>
            <a:spLocks noGrp="1"/>
          </p:cNvSpPr>
          <p:nvPr>
            <p:ph type="body" sz="quarter" idx="24"/>
          </p:nvPr>
        </p:nvSpPr>
        <p:spPr>
          <a:xfrm>
            <a:off x="6315456" y="4709160"/>
            <a:ext cx="534009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0" name="Text Placeholder 15"/>
          <p:cNvSpPr>
            <a:spLocks noGrp="1"/>
          </p:cNvSpPr>
          <p:nvPr>
            <p:ph type="body" sz="quarter" idx="25"/>
          </p:nvPr>
        </p:nvSpPr>
        <p:spPr>
          <a:xfrm>
            <a:off x="8668512" y="1828800"/>
            <a:ext cx="2718816" cy="1591056"/>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28879081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s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15"/>
          <p:cNvSpPr>
            <a:spLocks noGrp="1"/>
          </p:cNvSpPr>
          <p:nvPr>
            <p:ph type="body" sz="quarter" idx="15"/>
          </p:nvPr>
        </p:nvSpPr>
        <p:spPr>
          <a:xfrm>
            <a:off x="6315456" y="1399032"/>
            <a:ext cx="5340096" cy="225856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1" name="Text Placeholder 15"/>
          <p:cNvSpPr>
            <a:spLocks noGrp="1"/>
          </p:cNvSpPr>
          <p:nvPr>
            <p:ph type="body" sz="quarter" idx="17"/>
          </p:nvPr>
        </p:nvSpPr>
        <p:spPr>
          <a:xfrm>
            <a:off x="6315456" y="4041648"/>
            <a:ext cx="5340096" cy="225856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3500643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rief Prefatory text">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2321985" y="2365376"/>
            <a:ext cx="7512049" cy="2487613"/>
          </a:xfrm>
          <a:prstGeom prst="rect">
            <a:avLst/>
          </a:prstGeom>
          <a:noFill/>
          <a:ln w="19050" algn="ctr">
            <a:noFill/>
            <a:miter lim="800000"/>
            <a:headEnd/>
            <a:tailEnd/>
          </a:ln>
        </p:spPr>
        <p:txBody>
          <a:bodyPr lIns="0" tIns="73152" rIns="0" bIns="73152"/>
          <a:lstStyle/>
          <a:p>
            <a:pPr fontAlgn="base">
              <a:lnSpc>
                <a:spcPct val="106000"/>
              </a:lnSpc>
              <a:spcBef>
                <a:spcPct val="80000"/>
              </a:spcBef>
              <a:spcAft>
                <a:spcPct val="0"/>
              </a:spcAft>
              <a:buClr>
                <a:prstClr val="black"/>
              </a:buClr>
              <a:buSzPct val="80000"/>
              <a:buFont typeface="Wingdings" pitchFamily="2" charset="2"/>
              <a:buNone/>
              <a:defRPr/>
            </a:pPr>
            <a:endParaRPr lang="en-US" sz="1100" b="1" dirty="0">
              <a:solidFill>
                <a:prstClr val="black"/>
              </a:solidFill>
              <a:cs typeface="Arial" charset="0"/>
            </a:endParaRPr>
          </a:p>
        </p:txBody>
      </p:sp>
      <p:sp>
        <p:nvSpPr>
          <p:cNvPr id="9" name="Text Placeholder 8"/>
          <p:cNvSpPr>
            <a:spLocks noGrp="1"/>
          </p:cNvSpPr>
          <p:nvPr>
            <p:ph type="body" sz="quarter" idx="10"/>
          </p:nvPr>
        </p:nvSpPr>
        <p:spPr>
          <a:xfrm>
            <a:off x="2328672" y="2368296"/>
            <a:ext cx="7510272" cy="2487168"/>
          </a:xfrm>
        </p:spPr>
        <p:txBody>
          <a:bodyPr tIns="73152" bIns="73152"/>
          <a:lstStyle>
            <a:lvl1pPr eaLnBrk="1" hangingPunct="1">
              <a:spcBef>
                <a:spcPct val="80000"/>
              </a:spcBef>
              <a:buClr>
                <a:schemeClr val="tx1"/>
              </a:buClr>
              <a:buSzPct val="80000"/>
              <a:buFont typeface="Wingdings" pitchFamily="2" charset="2"/>
              <a:buNone/>
              <a:defRPr/>
            </a:lvl1pPr>
            <a:lvl5pPr>
              <a:buNone/>
              <a:defRPr/>
            </a:lvl5pPr>
          </a:lstStyle>
          <a:p>
            <a:endParaRPr lang="en-US" dirty="0"/>
          </a:p>
        </p:txBody>
      </p:sp>
    </p:spTree>
    <p:extLst>
      <p:ext uri="{BB962C8B-B14F-4D97-AF65-F5344CB8AC3E}">
        <p14:creationId xmlns:p14="http://schemas.microsoft.com/office/powerpoint/2010/main" val="9405774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s - 3/slide with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Text Placeholder 15"/>
          <p:cNvSpPr>
            <a:spLocks noGrp="1"/>
          </p:cNvSpPr>
          <p:nvPr>
            <p:ph type="body" sz="quarter" idx="17"/>
          </p:nvPr>
        </p:nvSpPr>
        <p:spPr>
          <a:xfrm>
            <a:off x="524256" y="4270248"/>
            <a:ext cx="3511296" cy="202996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5" name="Text Placeholder 15"/>
          <p:cNvSpPr>
            <a:spLocks noGrp="1"/>
          </p:cNvSpPr>
          <p:nvPr>
            <p:ph type="body" sz="quarter" idx="19"/>
          </p:nvPr>
        </p:nvSpPr>
        <p:spPr>
          <a:xfrm>
            <a:off x="4346448" y="4270248"/>
            <a:ext cx="3511296" cy="202996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7" name="Text Placeholder 15"/>
          <p:cNvSpPr>
            <a:spLocks noGrp="1"/>
          </p:cNvSpPr>
          <p:nvPr>
            <p:ph type="body" sz="quarter" idx="20"/>
          </p:nvPr>
        </p:nvSpPr>
        <p:spPr>
          <a:xfrm>
            <a:off x="8168640" y="4270248"/>
            <a:ext cx="3511296" cy="202996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25546556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s - 2/slide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Text Placeholder 15"/>
          <p:cNvSpPr>
            <a:spLocks noGrp="1"/>
          </p:cNvSpPr>
          <p:nvPr>
            <p:ph type="body" sz="quarter" idx="17"/>
          </p:nvPr>
        </p:nvSpPr>
        <p:spPr>
          <a:xfrm>
            <a:off x="524256" y="4864608"/>
            <a:ext cx="5340096" cy="1088136"/>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
        <p:nvSpPr>
          <p:cNvPr id="17" name="Text Placeholder 15"/>
          <p:cNvSpPr>
            <a:spLocks noGrp="1"/>
          </p:cNvSpPr>
          <p:nvPr>
            <p:ph type="body" sz="quarter" idx="20"/>
          </p:nvPr>
        </p:nvSpPr>
        <p:spPr>
          <a:xfrm>
            <a:off x="6315456" y="4864608"/>
            <a:ext cx="5340096" cy="1088136"/>
          </a:xfrm>
        </p:spPr>
        <p:txBody>
          <a:bodyPr/>
          <a:lstStyle>
            <a:lvl1pPr marL="0" indent="0">
              <a:lnSpc>
                <a:spcPct val="106000"/>
              </a:lnSpc>
              <a:spcBef>
                <a:spcPts val="0"/>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30927718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antt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15"/>
          <p:cNvSpPr>
            <a:spLocks noGrp="1"/>
          </p:cNvSpPr>
          <p:nvPr>
            <p:ph type="body" sz="quarter" idx="17"/>
          </p:nvPr>
        </p:nvSpPr>
        <p:spPr>
          <a:xfrm>
            <a:off x="524256" y="1709928"/>
            <a:ext cx="4047744" cy="4434840"/>
          </a:xfrm>
        </p:spPr>
        <p:txBody>
          <a:bodyPr/>
          <a:lstStyle>
            <a:lvl1pPr marL="0" indent="0">
              <a:lnSpc>
                <a:spcPct val="106000"/>
              </a:lnSpc>
              <a:spcBef>
                <a:spcPts val="1056"/>
              </a:spcBef>
              <a:buNone/>
              <a:defRPr b="1"/>
            </a:lvl1pPr>
          </a:lstStyle>
          <a:p>
            <a:pPr lvl="0"/>
            <a:r>
              <a:rPr lang="en-US" dirty="0"/>
              <a:t>Click to edit</a:t>
            </a:r>
          </a:p>
          <a:p>
            <a:pPr lvl="0"/>
            <a:endParaRPr lang="en-US" dirty="0"/>
          </a:p>
        </p:txBody>
      </p:sp>
    </p:spTree>
    <p:extLst>
      <p:ext uri="{BB962C8B-B14F-4D97-AF65-F5344CB8AC3E}">
        <p14:creationId xmlns:p14="http://schemas.microsoft.com/office/powerpoint/2010/main" val="34383852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ichelangelo (to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15"/>
          <p:cNvSpPr>
            <a:spLocks noGrp="1"/>
          </p:cNvSpPr>
          <p:nvPr>
            <p:ph type="body" sz="quarter" idx="23"/>
          </p:nvPr>
        </p:nvSpPr>
        <p:spPr>
          <a:xfrm>
            <a:off x="524256" y="2898648"/>
            <a:ext cx="5352288" cy="339242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4" name="Text Placeholder 15"/>
          <p:cNvSpPr>
            <a:spLocks noGrp="1"/>
          </p:cNvSpPr>
          <p:nvPr>
            <p:ph type="body" sz="quarter" idx="24"/>
          </p:nvPr>
        </p:nvSpPr>
        <p:spPr>
          <a:xfrm>
            <a:off x="6315456" y="2898648"/>
            <a:ext cx="5352288" cy="339242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28863944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ichelangelo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Text Placeholder 15"/>
          <p:cNvSpPr>
            <a:spLocks noGrp="1"/>
          </p:cNvSpPr>
          <p:nvPr>
            <p:ph type="body" sz="quarter" idx="24"/>
          </p:nvPr>
        </p:nvSpPr>
        <p:spPr>
          <a:xfrm>
            <a:off x="6315456" y="1152144"/>
            <a:ext cx="5352288" cy="513892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35736711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sumes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15"/>
          <p:cNvSpPr>
            <a:spLocks noGrp="1"/>
          </p:cNvSpPr>
          <p:nvPr>
            <p:ph type="body" sz="quarter" idx="23"/>
          </p:nvPr>
        </p:nvSpPr>
        <p:spPr>
          <a:xfrm>
            <a:off x="524256" y="2697480"/>
            <a:ext cx="5340096" cy="3346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4" name="Text Placeholder 15"/>
          <p:cNvSpPr>
            <a:spLocks noGrp="1"/>
          </p:cNvSpPr>
          <p:nvPr>
            <p:ph type="body" sz="quarter" idx="24"/>
          </p:nvPr>
        </p:nvSpPr>
        <p:spPr>
          <a:xfrm>
            <a:off x="6315456" y="2697480"/>
            <a:ext cx="5340096" cy="3346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9" name="Text Placeholder 15"/>
          <p:cNvSpPr>
            <a:spLocks noGrp="1"/>
          </p:cNvSpPr>
          <p:nvPr>
            <p:ph type="body" sz="quarter" idx="25"/>
          </p:nvPr>
        </p:nvSpPr>
        <p:spPr>
          <a:xfrm>
            <a:off x="1926336" y="1399033"/>
            <a:ext cx="3925824" cy="496033"/>
          </a:xfrm>
        </p:spPr>
        <p:txBody>
          <a:bodyPr lIns="54864" tIns="54864" rIns="54864" bIns="54864">
            <a:spAutoFit/>
          </a:bodyPr>
          <a:lstStyle>
            <a:lvl1pPr marL="0" indent="0">
              <a:lnSpc>
                <a:spcPct val="110000"/>
              </a:lnSpc>
              <a:spcBef>
                <a:spcPts val="132"/>
              </a:spcBef>
              <a:buNone/>
              <a:defRPr b="1" i="1"/>
            </a:lvl1pPr>
          </a:lstStyle>
          <a:p>
            <a:pPr lvl="0"/>
            <a:r>
              <a:rPr lang="en-US" dirty="0"/>
              <a:t>Click to edit</a:t>
            </a:r>
          </a:p>
          <a:p>
            <a:pPr lvl="0"/>
            <a:endParaRPr lang="en-US" dirty="0"/>
          </a:p>
        </p:txBody>
      </p:sp>
      <p:sp>
        <p:nvSpPr>
          <p:cNvPr id="10" name="Text Placeholder 15"/>
          <p:cNvSpPr>
            <a:spLocks noGrp="1"/>
          </p:cNvSpPr>
          <p:nvPr>
            <p:ph type="body" sz="quarter" idx="26"/>
          </p:nvPr>
        </p:nvSpPr>
        <p:spPr>
          <a:xfrm>
            <a:off x="7717536" y="1399033"/>
            <a:ext cx="3925824" cy="496033"/>
          </a:xfrm>
        </p:spPr>
        <p:txBody>
          <a:bodyPr lIns="54864" tIns="54864" rIns="54864" bIns="54864">
            <a:spAutoFit/>
          </a:bodyPr>
          <a:lstStyle>
            <a:lvl1pPr marL="0" indent="0">
              <a:lnSpc>
                <a:spcPct val="110000"/>
              </a:lnSpc>
              <a:spcBef>
                <a:spcPts val="132"/>
              </a:spcBef>
              <a:buNone/>
              <a:defRPr b="1" i="1"/>
            </a:lvl1pPr>
          </a:lstStyle>
          <a:p>
            <a:pPr lvl="0"/>
            <a:r>
              <a:rPr lang="en-US" dirty="0"/>
              <a:t>Click to edit</a:t>
            </a:r>
          </a:p>
          <a:p>
            <a:pPr lvl="0"/>
            <a:endParaRPr lang="en-US" dirty="0"/>
          </a:p>
        </p:txBody>
      </p:sp>
    </p:spTree>
    <p:extLst>
      <p:ext uri="{BB962C8B-B14F-4D97-AF65-F5344CB8AC3E}">
        <p14:creationId xmlns:p14="http://schemas.microsoft.com/office/powerpoint/2010/main" val="39095342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Resumes - 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Text Placeholder 15"/>
          <p:cNvSpPr>
            <a:spLocks noGrp="1"/>
          </p:cNvSpPr>
          <p:nvPr>
            <p:ph type="body" sz="quarter" idx="23"/>
          </p:nvPr>
        </p:nvSpPr>
        <p:spPr>
          <a:xfrm>
            <a:off x="524256" y="2697480"/>
            <a:ext cx="5340096" cy="102412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4" name="Text Placeholder 15"/>
          <p:cNvSpPr>
            <a:spLocks noGrp="1"/>
          </p:cNvSpPr>
          <p:nvPr>
            <p:ph type="body" sz="quarter" idx="24"/>
          </p:nvPr>
        </p:nvSpPr>
        <p:spPr>
          <a:xfrm>
            <a:off x="6315456" y="2697480"/>
            <a:ext cx="5340096" cy="1024128"/>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9" name="Text Placeholder 15"/>
          <p:cNvSpPr>
            <a:spLocks noGrp="1"/>
          </p:cNvSpPr>
          <p:nvPr>
            <p:ph type="body" sz="quarter" idx="25"/>
          </p:nvPr>
        </p:nvSpPr>
        <p:spPr>
          <a:xfrm>
            <a:off x="1926336" y="1399032"/>
            <a:ext cx="3925824" cy="432426"/>
          </a:xfrm>
        </p:spPr>
        <p:txBody>
          <a:bodyPr lIns="54864" tIns="54864" rIns="54864" bIns="54864">
            <a:spAutoFit/>
          </a:bodyPr>
          <a:lstStyle>
            <a:lvl1pPr marL="0" indent="0">
              <a:lnSpc>
                <a:spcPct val="95000"/>
              </a:lnSpc>
              <a:spcBef>
                <a:spcPts val="0"/>
              </a:spcBef>
              <a:buNone/>
              <a:defRPr b="1" i="1"/>
            </a:lvl1pPr>
          </a:lstStyle>
          <a:p>
            <a:pPr lvl="0"/>
            <a:r>
              <a:rPr lang="en-US" dirty="0"/>
              <a:t>Click to edit</a:t>
            </a:r>
          </a:p>
          <a:p>
            <a:pPr lvl="0"/>
            <a:endParaRPr lang="en-US" dirty="0"/>
          </a:p>
        </p:txBody>
      </p:sp>
      <p:sp>
        <p:nvSpPr>
          <p:cNvPr id="10" name="Text Placeholder 15"/>
          <p:cNvSpPr>
            <a:spLocks noGrp="1"/>
          </p:cNvSpPr>
          <p:nvPr>
            <p:ph type="body" sz="quarter" idx="26"/>
          </p:nvPr>
        </p:nvSpPr>
        <p:spPr>
          <a:xfrm>
            <a:off x="7717536" y="1399032"/>
            <a:ext cx="3925824" cy="432426"/>
          </a:xfrm>
        </p:spPr>
        <p:txBody>
          <a:bodyPr lIns="54864" tIns="54864" rIns="54864" bIns="54864">
            <a:spAutoFit/>
          </a:bodyPr>
          <a:lstStyle>
            <a:lvl1pPr marL="0" indent="0">
              <a:lnSpc>
                <a:spcPct val="95000"/>
              </a:lnSpc>
              <a:spcBef>
                <a:spcPts val="0"/>
              </a:spcBef>
              <a:buNone/>
              <a:defRPr b="1" i="1"/>
            </a:lvl1pPr>
          </a:lstStyle>
          <a:p>
            <a:pPr lvl="0"/>
            <a:r>
              <a:rPr lang="en-US" dirty="0"/>
              <a:t>Click to edit</a:t>
            </a:r>
          </a:p>
          <a:p>
            <a:pPr lvl="0"/>
            <a:endParaRPr lang="en-US" dirty="0"/>
          </a:p>
        </p:txBody>
      </p:sp>
      <p:sp>
        <p:nvSpPr>
          <p:cNvPr id="16" name="Text Placeholder 15"/>
          <p:cNvSpPr>
            <a:spLocks noGrp="1"/>
          </p:cNvSpPr>
          <p:nvPr>
            <p:ph type="body" sz="quarter" idx="29"/>
          </p:nvPr>
        </p:nvSpPr>
        <p:spPr>
          <a:xfrm>
            <a:off x="524256" y="5202936"/>
            <a:ext cx="5340096" cy="1024128"/>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
        <p:nvSpPr>
          <p:cNvPr id="17" name="Text Placeholder 15"/>
          <p:cNvSpPr>
            <a:spLocks noGrp="1"/>
          </p:cNvSpPr>
          <p:nvPr>
            <p:ph type="body" sz="quarter" idx="30"/>
          </p:nvPr>
        </p:nvSpPr>
        <p:spPr>
          <a:xfrm>
            <a:off x="6315456" y="5202936"/>
            <a:ext cx="5340096" cy="1024128"/>
          </a:xfrm>
        </p:spPr>
        <p:txBody>
          <a:bodyPr/>
          <a:lstStyle>
            <a:lvl1pPr marL="0" indent="0">
              <a:lnSpc>
                <a:spcPct val="95000"/>
              </a:lnSpc>
              <a:spcBef>
                <a:spcPts val="0"/>
              </a:spcBef>
              <a:buNone/>
              <a:defRPr b="0"/>
            </a:lvl1pPr>
          </a:lstStyle>
          <a:p>
            <a:pPr lvl="0"/>
            <a:r>
              <a:rPr lang="en-US" dirty="0"/>
              <a:t>Click to edit</a:t>
            </a:r>
          </a:p>
          <a:p>
            <a:pPr lvl="0"/>
            <a:endParaRPr lang="en-US" dirty="0"/>
          </a:p>
        </p:txBody>
      </p:sp>
      <p:sp>
        <p:nvSpPr>
          <p:cNvPr id="22" name="Text Placeholder 15"/>
          <p:cNvSpPr>
            <a:spLocks noGrp="1"/>
          </p:cNvSpPr>
          <p:nvPr>
            <p:ph type="body" sz="quarter" idx="33"/>
          </p:nvPr>
        </p:nvSpPr>
        <p:spPr>
          <a:xfrm>
            <a:off x="1926336" y="3904488"/>
            <a:ext cx="3925824" cy="432426"/>
          </a:xfrm>
        </p:spPr>
        <p:txBody>
          <a:bodyPr lIns="54864" tIns="54864" rIns="54864" bIns="54864">
            <a:spAutoFit/>
          </a:bodyPr>
          <a:lstStyle>
            <a:lvl1pPr marL="0" indent="0">
              <a:lnSpc>
                <a:spcPct val="95000"/>
              </a:lnSpc>
              <a:spcBef>
                <a:spcPts val="0"/>
              </a:spcBef>
              <a:buNone/>
              <a:defRPr b="1" i="1"/>
            </a:lvl1pPr>
          </a:lstStyle>
          <a:p>
            <a:pPr lvl="0"/>
            <a:r>
              <a:rPr lang="en-US" dirty="0"/>
              <a:t>Click to edit</a:t>
            </a:r>
          </a:p>
          <a:p>
            <a:pPr lvl="0"/>
            <a:endParaRPr lang="en-US" dirty="0"/>
          </a:p>
        </p:txBody>
      </p:sp>
      <p:sp>
        <p:nvSpPr>
          <p:cNvPr id="23" name="Text Placeholder 15"/>
          <p:cNvSpPr>
            <a:spLocks noGrp="1"/>
          </p:cNvSpPr>
          <p:nvPr>
            <p:ph type="body" sz="quarter" idx="34"/>
          </p:nvPr>
        </p:nvSpPr>
        <p:spPr>
          <a:xfrm>
            <a:off x="7717536" y="3904488"/>
            <a:ext cx="3925824" cy="432426"/>
          </a:xfrm>
        </p:spPr>
        <p:txBody>
          <a:bodyPr lIns="54864" tIns="54864" rIns="54864" bIns="54864">
            <a:spAutoFit/>
          </a:bodyPr>
          <a:lstStyle>
            <a:lvl1pPr marL="0" indent="0">
              <a:lnSpc>
                <a:spcPct val="95000"/>
              </a:lnSpc>
              <a:spcBef>
                <a:spcPts val="0"/>
              </a:spcBef>
              <a:buNone/>
              <a:defRPr b="1" i="1"/>
            </a:lvl1pPr>
          </a:lstStyle>
          <a:p>
            <a:pPr lvl="0"/>
            <a:r>
              <a:rPr lang="en-US" dirty="0"/>
              <a:t>Click to edit</a:t>
            </a:r>
          </a:p>
          <a:p>
            <a:pPr lvl="0"/>
            <a:endParaRPr lang="en-US" dirty="0"/>
          </a:p>
        </p:txBody>
      </p:sp>
    </p:spTree>
    <p:extLst>
      <p:ext uri="{BB962C8B-B14F-4D97-AF65-F5344CB8AC3E}">
        <p14:creationId xmlns:p14="http://schemas.microsoft.com/office/powerpoint/2010/main" val="28097074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esumes - 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15"/>
          <p:cNvSpPr>
            <a:spLocks noGrp="1"/>
          </p:cNvSpPr>
          <p:nvPr>
            <p:ph type="body" sz="quarter" idx="25"/>
          </p:nvPr>
        </p:nvSpPr>
        <p:spPr>
          <a:xfrm>
            <a:off x="1792224" y="1097281"/>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10" name="Text Placeholder 15"/>
          <p:cNvSpPr>
            <a:spLocks noGrp="1"/>
          </p:cNvSpPr>
          <p:nvPr>
            <p:ph type="body" sz="quarter" idx="26"/>
          </p:nvPr>
        </p:nvSpPr>
        <p:spPr>
          <a:xfrm>
            <a:off x="7559040" y="1097281"/>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22" name="Text Placeholder 15"/>
          <p:cNvSpPr>
            <a:spLocks noGrp="1"/>
          </p:cNvSpPr>
          <p:nvPr>
            <p:ph type="body" sz="quarter" idx="33"/>
          </p:nvPr>
        </p:nvSpPr>
        <p:spPr>
          <a:xfrm>
            <a:off x="1792224" y="2414017"/>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23" name="Text Placeholder 15"/>
          <p:cNvSpPr>
            <a:spLocks noGrp="1"/>
          </p:cNvSpPr>
          <p:nvPr>
            <p:ph type="body" sz="quarter" idx="34"/>
          </p:nvPr>
        </p:nvSpPr>
        <p:spPr>
          <a:xfrm>
            <a:off x="7571232" y="2414017"/>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26" name="Text Placeholder 15"/>
          <p:cNvSpPr>
            <a:spLocks noGrp="1"/>
          </p:cNvSpPr>
          <p:nvPr>
            <p:ph type="body" sz="quarter" idx="37"/>
          </p:nvPr>
        </p:nvSpPr>
        <p:spPr>
          <a:xfrm>
            <a:off x="1792224" y="3739896"/>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27" name="Text Placeholder 15"/>
          <p:cNvSpPr>
            <a:spLocks noGrp="1"/>
          </p:cNvSpPr>
          <p:nvPr>
            <p:ph type="body" sz="quarter" idx="38"/>
          </p:nvPr>
        </p:nvSpPr>
        <p:spPr>
          <a:xfrm>
            <a:off x="7717536" y="3739896"/>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30" name="Text Placeholder 15"/>
          <p:cNvSpPr>
            <a:spLocks noGrp="1"/>
          </p:cNvSpPr>
          <p:nvPr>
            <p:ph type="body" sz="quarter" idx="41"/>
          </p:nvPr>
        </p:nvSpPr>
        <p:spPr>
          <a:xfrm>
            <a:off x="1792224" y="5056633"/>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
        <p:nvSpPr>
          <p:cNvPr id="31" name="Text Placeholder 15"/>
          <p:cNvSpPr>
            <a:spLocks noGrp="1"/>
          </p:cNvSpPr>
          <p:nvPr>
            <p:ph type="body" sz="quarter" idx="42"/>
          </p:nvPr>
        </p:nvSpPr>
        <p:spPr>
          <a:xfrm>
            <a:off x="7571232" y="5056633"/>
            <a:ext cx="3925824" cy="496033"/>
          </a:xfrm>
        </p:spPr>
        <p:txBody>
          <a:bodyPr lIns="54864" tIns="54864" rIns="54864" bIns="54864">
            <a:spAutoFit/>
          </a:bodyPr>
          <a:lstStyle>
            <a:lvl1pPr marL="0" indent="0">
              <a:lnSpc>
                <a:spcPct val="110000"/>
              </a:lnSpc>
              <a:spcBef>
                <a:spcPts val="132"/>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18825934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alifications - 2x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15"/>
          <p:cNvSpPr>
            <a:spLocks noGrp="1"/>
          </p:cNvSpPr>
          <p:nvPr>
            <p:ph type="body" sz="quarter" idx="14"/>
          </p:nvPr>
        </p:nvSpPr>
        <p:spPr>
          <a:xfrm>
            <a:off x="524256" y="1399032"/>
            <a:ext cx="5352288" cy="2203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9" name="Text Placeholder 15"/>
          <p:cNvSpPr>
            <a:spLocks noGrp="1"/>
          </p:cNvSpPr>
          <p:nvPr>
            <p:ph type="body" sz="quarter" idx="15"/>
          </p:nvPr>
        </p:nvSpPr>
        <p:spPr>
          <a:xfrm>
            <a:off x="6315456" y="1399032"/>
            <a:ext cx="5352288" cy="2203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0" name="Text Placeholder 15"/>
          <p:cNvSpPr>
            <a:spLocks noGrp="1"/>
          </p:cNvSpPr>
          <p:nvPr>
            <p:ph type="body" sz="quarter" idx="16"/>
          </p:nvPr>
        </p:nvSpPr>
        <p:spPr>
          <a:xfrm>
            <a:off x="524256" y="4041648"/>
            <a:ext cx="5352288" cy="2203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
        <p:nvSpPr>
          <p:cNvPr id="11" name="Text Placeholder 15"/>
          <p:cNvSpPr>
            <a:spLocks noGrp="1"/>
          </p:cNvSpPr>
          <p:nvPr>
            <p:ph type="body" sz="quarter" idx="17"/>
          </p:nvPr>
        </p:nvSpPr>
        <p:spPr>
          <a:xfrm>
            <a:off x="6315456" y="4041648"/>
            <a:ext cx="5352288" cy="2203704"/>
          </a:xfrm>
        </p:spPr>
        <p:txBody>
          <a:bodyPr/>
          <a:lstStyle>
            <a:lvl1pPr marL="0" indent="0">
              <a:lnSpc>
                <a:spcPct val="106000"/>
              </a:lnSpc>
              <a:spcBef>
                <a:spcPts val="1056"/>
              </a:spcBef>
              <a:buNone/>
              <a:defRPr b="0"/>
            </a:lvl1pPr>
          </a:lstStyle>
          <a:p>
            <a:pPr lvl="0"/>
            <a:r>
              <a:rPr lang="en-US" dirty="0"/>
              <a:t>Click to edit</a:t>
            </a:r>
          </a:p>
          <a:p>
            <a:pPr lvl="0"/>
            <a:endParaRPr lang="en-US" dirty="0"/>
          </a:p>
        </p:txBody>
      </p:sp>
    </p:spTree>
    <p:extLst>
      <p:ext uri="{BB962C8B-B14F-4D97-AF65-F5344CB8AC3E}">
        <p14:creationId xmlns:p14="http://schemas.microsoft.com/office/powerpoint/2010/main" val="40277237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2440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onger Introductory text">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522818" y="1154113"/>
            <a:ext cx="5353049"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prstClr val="black"/>
              </a:buClr>
              <a:buSzPct val="80000"/>
              <a:buFont typeface="Wingdings" pitchFamily="2" charset="2"/>
              <a:buNone/>
              <a:defRPr/>
            </a:pPr>
            <a:endParaRPr lang="en-US" sz="1000" dirty="0">
              <a:solidFill>
                <a:prstClr val="black"/>
              </a:solidFill>
              <a:cs typeface="Arial" charset="0"/>
            </a:endParaRPr>
          </a:p>
        </p:txBody>
      </p:sp>
      <p:sp>
        <p:nvSpPr>
          <p:cNvPr id="14" name="Text Placeholder 13"/>
          <p:cNvSpPr>
            <a:spLocks noGrp="1"/>
          </p:cNvSpPr>
          <p:nvPr>
            <p:ph type="body" sz="quarter" idx="10"/>
          </p:nvPr>
        </p:nvSpPr>
        <p:spPr>
          <a:xfrm>
            <a:off x="524256" y="1152144"/>
            <a:ext cx="5352288" cy="5138928"/>
          </a:xfrm>
        </p:spPr>
        <p:txBody>
          <a:bodyPr/>
          <a:lstStyle/>
          <a:p>
            <a:pPr lvl="0"/>
            <a:r>
              <a:rPr lang="en-US" dirty="0"/>
              <a:t>Click to edit</a:t>
            </a:r>
          </a:p>
        </p:txBody>
      </p:sp>
      <p:sp>
        <p:nvSpPr>
          <p:cNvPr id="16" name="Text Placeholder 15"/>
          <p:cNvSpPr>
            <a:spLocks noGrp="1"/>
          </p:cNvSpPr>
          <p:nvPr>
            <p:ph type="body" sz="quarter" idx="11"/>
          </p:nvPr>
        </p:nvSpPr>
        <p:spPr>
          <a:xfrm>
            <a:off x="6315456" y="1152144"/>
            <a:ext cx="5352288" cy="5138928"/>
          </a:xfrm>
        </p:spPr>
        <p:txBody>
          <a:bodyPr/>
          <a:lstStyle/>
          <a:p>
            <a:pPr lvl="0"/>
            <a:r>
              <a:rPr lang="en-US" dirty="0"/>
              <a:t>Click to edit</a:t>
            </a:r>
          </a:p>
        </p:txBody>
      </p:sp>
    </p:spTree>
    <p:extLst>
      <p:ext uri="{BB962C8B-B14F-4D97-AF65-F5344CB8AC3E}">
        <p14:creationId xmlns:p14="http://schemas.microsoft.com/office/powerpoint/2010/main" val="26257362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Text Placeholder 97"/>
          <p:cNvSpPr txBox="1">
            <a:spLocks/>
          </p:cNvSpPr>
          <p:nvPr userDrawn="1"/>
        </p:nvSpPr>
        <p:spPr>
          <a:xfrm>
            <a:off x="1056583" y="1177773"/>
            <a:ext cx="5340096" cy="1024128"/>
          </a:xfrm>
          <a:prstGeom prst="rect">
            <a:avLst/>
          </a:prstGeom>
        </p:spPr>
        <p:txBody>
          <a:bodyPr/>
          <a:lstStyle/>
          <a:p>
            <a:pPr marL="169863" lvl="1" indent="-168275" fontAlgn="base">
              <a:lnSpc>
                <a:spcPct val="106000"/>
              </a:lnSpc>
              <a:spcBef>
                <a:spcPct val="80000"/>
              </a:spcBef>
              <a:spcAft>
                <a:spcPct val="0"/>
              </a:spcAft>
              <a:buClr>
                <a:srgbClr val="000000"/>
              </a:buClr>
              <a:buFont typeface="Wingdings 2" pitchFamily="18" charset="2"/>
              <a:buChar char="¡"/>
              <a:defRPr/>
            </a:pPr>
            <a:r>
              <a:rPr lang="en-US" sz="1100" dirty="0">
                <a:solidFill>
                  <a:srgbClr val="000000"/>
                </a:solidFill>
                <a:cs typeface="Arial" charset="0"/>
              </a:rPr>
              <a:t>Bullet</a:t>
            </a:r>
          </a:p>
        </p:txBody>
      </p:sp>
    </p:spTree>
    <p:extLst>
      <p:ext uri="{BB962C8B-B14F-4D97-AF65-F5344CB8AC3E}">
        <p14:creationId xmlns:p14="http://schemas.microsoft.com/office/powerpoint/2010/main" val="7349440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Major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55392" y="1152144"/>
            <a:ext cx="4230624"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55392" y="2505456"/>
            <a:ext cx="4230624" cy="1088136"/>
          </a:xfrm>
        </p:spPr>
        <p:txBody>
          <a:bodyPr/>
          <a:lstStyle>
            <a:lvl1pPr>
              <a:buNone/>
              <a:defRPr/>
            </a:lvl1pPr>
          </a:lstStyle>
          <a:p>
            <a:pPr lvl="0"/>
            <a:r>
              <a:rPr lang="en-US" dirty="0"/>
              <a:t>Click to edit</a:t>
            </a:r>
          </a:p>
        </p:txBody>
      </p:sp>
      <p:sp>
        <p:nvSpPr>
          <p:cNvPr id="17" name="Text Placeholder 14"/>
          <p:cNvSpPr>
            <a:spLocks noGrp="1"/>
          </p:cNvSpPr>
          <p:nvPr>
            <p:ph type="body" sz="quarter" idx="21"/>
          </p:nvPr>
        </p:nvSpPr>
        <p:spPr>
          <a:xfrm>
            <a:off x="2755392" y="3858768"/>
            <a:ext cx="4230624" cy="1088136"/>
          </a:xfrm>
        </p:spPr>
        <p:txBody>
          <a:bodyPr/>
          <a:lstStyle>
            <a:lvl1pPr>
              <a:buNone/>
              <a:defRPr/>
            </a:lvl1pPr>
          </a:lstStyle>
          <a:p>
            <a:pPr lvl="0"/>
            <a:r>
              <a:rPr lang="en-US" dirty="0"/>
              <a:t>Click to edit</a:t>
            </a:r>
          </a:p>
        </p:txBody>
      </p:sp>
      <p:sp>
        <p:nvSpPr>
          <p:cNvPr id="18" name="Text Placeholder 14"/>
          <p:cNvSpPr>
            <a:spLocks noGrp="1"/>
          </p:cNvSpPr>
          <p:nvPr>
            <p:ph type="body" sz="quarter" idx="22"/>
          </p:nvPr>
        </p:nvSpPr>
        <p:spPr>
          <a:xfrm>
            <a:off x="2755392" y="5202936"/>
            <a:ext cx="4230624" cy="1088136"/>
          </a:xfrm>
        </p:spPr>
        <p:txBody>
          <a:bodyPr/>
          <a:lstStyle>
            <a:lvl1pPr>
              <a:buNone/>
              <a:defRPr/>
            </a:lvl1pPr>
          </a:lstStyle>
          <a:p>
            <a:pPr lvl="0"/>
            <a:r>
              <a:rPr lang="en-US" dirty="0"/>
              <a:t>Click to edit</a:t>
            </a:r>
          </a:p>
        </p:txBody>
      </p:sp>
      <p:sp>
        <p:nvSpPr>
          <p:cNvPr id="21" name="Text Placeholder 14"/>
          <p:cNvSpPr>
            <a:spLocks noGrp="1"/>
          </p:cNvSpPr>
          <p:nvPr>
            <p:ph type="body" sz="quarter" idx="23"/>
          </p:nvPr>
        </p:nvSpPr>
        <p:spPr>
          <a:xfrm>
            <a:off x="7437120" y="1152144"/>
            <a:ext cx="4230624" cy="1088136"/>
          </a:xfrm>
        </p:spPr>
        <p:txBody>
          <a:bodyPr/>
          <a:lstStyle>
            <a:lvl1pPr>
              <a:buNone/>
              <a:defRPr/>
            </a:lvl1pPr>
          </a:lstStyle>
          <a:p>
            <a:pPr lvl="0"/>
            <a:r>
              <a:rPr lang="en-US" dirty="0"/>
              <a:t>Click </a:t>
            </a:r>
            <a:r>
              <a:rPr lang="en-US"/>
              <a:t>to edit</a:t>
            </a:r>
            <a:endParaRPr lang="en-US" dirty="0"/>
          </a:p>
        </p:txBody>
      </p:sp>
      <p:sp>
        <p:nvSpPr>
          <p:cNvPr id="22" name="Text Placeholder 14"/>
          <p:cNvSpPr>
            <a:spLocks noGrp="1"/>
          </p:cNvSpPr>
          <p:nvPr>
            <p:ph type="body" sz="quarter" idx="24"/>
          </p:nvPr>
        </p:nvSpPr>
        <p:spPr>
          <a:xfrm>
            <a:off x="7437120" y="2505456"/>
            <a:ext cx="4230624" cy="1088136"/>
          </a:xfrm>
        </p:spPr>
        <p:txBody>
          <a:bodyPr/>
          <a:lstStyle>
            <a:lvl1pPr>
              <a:buNone/>
              <a:defRPr/>
            </a:lvl1pPr>
          </a:lstStyle>
          <a:p>
            <a:pPr lvl="0"/>
            <a:r>
              <a:rPr lang="en-US" dirty="0"/>
              <a:t>Click to edit</a:t>
            </a:r>
          </a:p>
        </p:txBody>
      </p:sp>
      <p:sp>
        <p:nvSpPr>
          <p:cNvPr id="23" name="Text Placeholder 14"/>
          <p:cNvSpPr>
            <a:spLocks noGrp="1"/>
          </p:cNvSpPr>
          <p:nvPr>
            <p:ph type="body" sz="quarter" idx="25"/>
          </p:nvPr>
        </p:nvSpPr>
        <p:spPr>
          <a:xfrm>
            <a:off x="7437120" y="3858768"/>
            <a:ext cx="4230624" cy="1088136"/>
          </a:xfrm>
        </p:spPr>
        <p:txBody>
          <a:bodyPr/>
          <a:lstStyle>
            <a:lvl1pPr>
              <a:buNone/>
              <a:defRPr/>
            </a:lvl1pPr>
          </a:lstStyle>
          <a:p>
            <a:pPr lvl="0"/>
            <a:r>
              <a:rPr lang="en-US" dirty="0"/>
              <a:t>Click to edit</a:t>
            </a:r>
          </a:p>
        </p:txBody>
      </p:sp>
      <p:sp>
        <p:nvSpPr>
          <p:cNvPr id="24" name="Text Placeholder 14"/>
          <p:cNvSpPr>
            <a:spLocks noGrp="1"/>
          </p:cNvSpPr>
          <p:nvPr>
            <p:ph type="body" sz="quarter" idx="26"/>
          </p:nvPr>
        </p:nvSpPr>
        <p:spPr>
          <a:xfrm>
            <a:off x="7437120" y="5202936"/>
            <a:ext cx="4230624"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1328877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Major Points_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55392" y="1152144"/>
            <a:ext cx="4230624"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55392" y="2505456"/>
            <a:ext cx="4230624" cy="1088136"/>
          </a:xfrm>
        </p:spPr>
        <p:txBody>
          <a:bodyPr/>
          <a:lstStyle>
            <a:lvl1pPr>
              <a:buNone/>
              <a:defRPr/>
            </a:lvl1pPr>
          </a:lstStyle>
          <a:p>
            <a:pPr lvl="0"/>
            <a:r>
              <a:rPr lang="en-US" dirty="0"/>
              <a:t>Click to edit</a:t>
            </a:r>
          </a:p>
        </p:txBody>
      </p:sp>
      <p:sp>
        <p:nvSpPr>
          <p:cNvPr id="17" name="Text Placeholder 14"/>
          <p:cNvSpPr>
            <a:spLocks noGrp="1"/>
          </p:cNvSpPr>
          <p:nvPr>
            <p:ph type="body" sz="quarter" idx="21"/>
          </p:nvPr>
        </p:nvSpPr>
        <p:spPr>
          <a:xfrm>
            <a:off x="2755392" y="3858768"/>
            <a:ext cx="4230624" cy="1088136"/>
          </a:xfrm>
        </p:spPr>
        <p:txBody>
          <a:bodyPr/>
          <a:lstStyle>
            <a:lvl1pPr>
              <a:buNone/>
              <a:defRPr/>
            </a:lvl1pPr>
          </a:lstStyle>
          <a:p>
            <a:pPr lvl="0"/>
            <a:r>
              <a:rPr lang="en-US" dirty="0"/>
              <a:t>Click to edit</a:t>
            </a:r>
          </a:p>
        </p:txBody>
      </p:sp>
      <p:sp>
        <p:nvSpPr>
          <p:cNvPr id="21" name="Text Placeholder 14"/>
          <p:cNvSpPr>
            <a:spLocks noGrp="1"/>
          </p:cNvSpPr>
          <p:nvPr>
            <p:ph type="body" sz="quarter" idx="23"/>
          </p:nvPr>
        </p:nvSpPr>
        <p:spPr>
          <a:xfrm>
            <a:off x="7437120" y="1152144"/>
            <a:ext cx="4230624" cy="1088136"/>
          </a:xfrm>
        </p:spPr>
        <p:txBody>
          <a:bodyPr/>
          <a:lstStyle>
            <a:lvl1pPr>
              <a:buNone/>
              <a:defRPr/>
            </a:lvl1pPr>
          </a:lstStyle>
          <a:p>
            <a:pPr lvl="0"/>
            <a:r>
              <a:rPr lang="en-US" dirty="0"/>
              <a:t>Click </a:t>
            </a:r>
            <a:r>
              <a:rPr lang="en-US"/>
              <a:t>to edit</a:t>
            </a:r>
            <a:endParaRPr lang="en-US" dirty="0"/>
          </a:p>
        </p:txBody>
      </p:sp>
      <p:sp>
        <p:nvSpPr>
          <p:cNvPr id="22" name="Text Placeholder 14"/>
          <p:cNvSpPr>
            <a:spLocks noGrp="1"/>
          </p:cNvSpPr>
          <p:nvPr>
            <p:ph type="body" sz="quarter" idx="24"/>
          </p:nvPr>
        </p:nvSpPr>
        <p:spPr>
          <a:xfrm>
            <a:off x="7437120" y="2505456"/>
            <a:ext cx="4230624" cy="1088136"/>
          </a:xfrm>
        </p:spPr>
        <p:txBody>
          <a:bodyPr/>
          <a:lstStyle>
            <a:lvl1pPr>
              <a:buNone/>
              <a:defRPr/>
            </a:lvl1pPr>
          </a:lstStyle>
          <a:p>
            <a:pPr lvl="0"/>
            <a:r>
              <a:rPr lang="en-US" dirty="0"/>
              <a:t>Click to edit</a:t>
            </a:r>
          </a:p>
        </p:txBody>
      </p:sp>
      <p:sp>
        <p:nvSpPr>
          <p:cNvPr id="23" name="Text Placeholder 14"/>
          <p:cNvSpPr>
            <a:spLocks noGrp="1"/>
          </p:cNvSpPr>
          <p:nvPr>
            <p:ph type="body" sz="quarter" idx="25"/>
          </p:nvPr>
        </p:nvSpPr>
        <p:spPr>
          <a:xfrm>
            <a:off x="7437120" y="3858768"/>
            <a:ext cx="4230624"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32401965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Major Points_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55392" y="1152144"/>
            <a:ext cx="4230624"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55392" y="2505456"/>
            <a:ext cx="4230624" cy="1088136"/>
          </a:xfrm>
        </p:spPr>
        <p:txBody>
          <a:bodyPr/>
          <a:lstStyle>
            <a:lvl1pPr>
              <a:buNone/>
              <a:defRPr/>
            </a:lvl1pPr>
          </a:lstStyle>
          <a:p>
            <a:pPr lvl="0"/>
            <a:r>
              <a:rPr lang="en-US" dirty="0"/>
              <a:t>Click to edit</a:t>
            </a:r>
          </a:p>
        </p:txBody>
      </p:sp>
      <p:sp>
        <p:nvSpPr>
          <p:cNvPr id="21" name="Text Placeholder 14"/>
          <p:cNvSpPr>
            <a:spLocks noGrp="1"/>
          </p:cNvSpPr>
          <p:nvPr>
            <p:ph type="body" sz="quarter" idx="23"/>
          </p:nvPr>
        </p:nvSpPr>
        <p:spPr>
          <a:xfrm>
            <a:off x="7437120" y="1152144"/>
            <a:ext cx="4230624" cy="1088136"/>
          </a:xfrm>
        </p:spPr>
        <p:txBody>
          <a:bodyPr/>
          <a:lstStyle>
            <a:lvl1pPr>
              <a:buNone/>
              <a:defRPr/>
            </a:lvl1pPr>
          </a:lstStyle>
          <a:p>
            <a:pPr lvl="0"/>
            <a:r>
              <a:rPr lang="en-US" dirty="0"/>
              <a:t>Click </a:t>
            </a:r>
            <a:r>
              <a:rPr lang="en-US"/>
              <a:t>to edit</a:t>
            </a:r>
            <a:endParaRPr lang="en-US" dirty="0"/>
          </a:p>
        </p:txBody>
      </p:sp>
      <p:sp>
        <p:nvSpPr>
          <p:cNvPr id="22" name="Text Placeholder 14"/>
          <p:cNvSpPr>
            <a:spLocks noGrp="1"/>
          </p:cNvSpPr>
          <p:nvPr>
            <p:ph type="body" sz="quarter" idx="24"/>
          </p:nvPr>
        </p:nvSpPr>
        <p:spPr>
          <a:xfrm>
            <a:off x="7437120" y="2505456"/>
            <a:ext cx="4230624"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31383064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Major Points_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55392" y="1152144"/>
            <a:ext cx="4230624" cy="1088136"/>
          </a:xfrm>
        </p:spPr>
        <p:txBody>
          <a:bodyPr/>
          <a:lstStyle>
            <a:lvl1pPr>
              <a:buNone/>
              <a:defRPr/>
            </a:lvl1pPr>
          </a:lstStyle>
          <a:p>
            <a:pPr lvl="0"/>
            <a:r>
              <a:rPr lang="en-US" dirty="0"/>
              <a:t>Click to edit</a:t>
            </a:r>
          </a:p>
        </p:txBody>
      </p:sp>
      <p:sp>
        <p:nvSpPr>
          <p:cNvPr id="21" name="Text Placeholder 14"/>
          <p:cNvSpPr>
            <a:spLocks noGrp="1"/>
          </p:cNvSpPr>
          <p:nvPr>
            <p:ph type="body" sz="quarter" idx="23"/>
          </p:nvPr>
        </p:nvSpPr>
        <p:spPr>
          <a:xfrm>
            <a:off x="7437120" y="1152144"/>
            <a:ext cx="4230624" cy="1088136"/>
          </a:xfrm>
        </p:spPr>
        <p:txBody>
          <a:bodyPr/>
          <a:lstStyle>
            <a:lvl1pPr>
              <a:buNone/>
              <a:defRPr/>
            </a:lvl1pPr>
          </a:lstStyle>
          <a:p>
            <a:pPr lvl="0"/>
            <a:r>
              <a:rPr lang="en-US" dirty="0"/>
              <a:t>Click </a:t>
            </a:r>
            <a:r>
              <a:rPr lang="en-US"/>
              <a:t>to edit</a:t>
            </a:r>
            <a:endParaRPr lang="en-US" dirty="0"/>
          </a:p>
        </p:txBody>
      </p:sp>
    </p:spTree>
    <p:extLst>
      <p:ext uri="{BB962C8B-B14F-4D97-AF65-F5344CB8AC3E}">
        <p14:creationId xmlns:p14="http://schemas.microsoft.com/office/powerpoint/2010/main" val="29810705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27037" y="1144470"/>
            <a:ext cx="8912352"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27037" y="2479494"/>
            <a:ext cx="8912352"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32138970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27037" y="1144470"/>
            <a:ext cx="8912352"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27037" y="2479494"/>
            <a:ext cx="8912352" cy="1088136"/>
          </a:xfrm>
        </p:spPr>
        <p:txBody>
          <a:bodyPr/>
          <a:lstStyle>
            <a:lvl1pPr>
              <a:buNone/>
              <a:defRPr/>
            </a:lvl1pPr>
          </a:lstStyle>
          <a:p>
            <a:pPr lvl="0"/>
            <a:r>
              <a:rPr lang="en-US" dirty="0"/>
              <a:t>Click to edit</a:t>
            </a:r>
          </a:p>
        </p:txBody>
      </p:sp>
      <p:sp>
        <p:nvSpPr>
          <p:cNvPr id="5" name="Text Placeholder 14"/>
          <p:cNvSpPr>
            <a:spLocks noGrp="1"/>
          </p:cNvSpPr>
          <p:nvPr>
            <p:ph type="body" sz="quarter" idx="21"/>
          </p:nvPr>
        </p:nvSpPr>
        <p:spPr>
          <a:xfrm>
            <a:off x="2727037" y="3814518"/>
            <a:ext cx="8912352"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34383484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_Major Points-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5" name="Text Placeholder 14"/>
          <p:cNvSpPr>
            <a:spLocks noGrp="1"/>
          </p:cNvSpPr>
          <p:nvPr>
            <p:ph type="body" sz="quarter" idx="19"/>
          </p:nvPr>
        </p:nvSpPr>
        <p:spPr>
          <a:xfrm>
            <a:off x="2727037" y="1144470"/>
            <a:ext cx="8912352" cy="1088136"/>
          </a:xfrm>
        </p:spPr>
        <p:txBody>
          <a:bodyPr/>
          <a:lstStyle>
            <a:lvl1pPr>
              <a:buNone/>
              <a:defRPr/>
            </a:lvl1pPr>
          </a:lstStyle>
          <a:p>
            <a:pPr lvl="0"/>
            <a:r>
              <a:rPr lang="en-US" dirty="0"/>
              <a:t>Click to edit</a:t>
            </a:r>
          </a:p>
        </p:txBody>
      </p:sp>
      <p:sp>
        <p:nvSpPr>
          <p:cNvPr id="16" name="Text Placeholder 14"/>
          <p:cNvSpPr>
            <a:spLocks noGrp="1"/>
          </p:cNvSpPr>
          <p:nvPr>
            <p:ph type="body" sz="quarter" idx="20"/>
          </p:nvPr>
        </p:nvSpPr>
        <p:spPr>
          <a:xfrm>
            <a:off x="2727037" y="2479494"/>
            <a:ext cx="8912352" cy="1088136"/>
          </a:xfrm>
        </p:spPr>
        <p:txBody>
          <a:bodyPr/>
          <a:lstStyle>
            <a:lvl1pPr>
              <a:buNone/>
              <a:defRPr/>
            </a:lvl1pPr>
          </a:lstStyle>
          <a:p>
            <a:pPr lvl="0"/>
            <a:r>
              <a:rPr lang="en-US" dirty="0"/>
              <a:t>Click to edit</a:t>
            </a:r>
          </a:p>
        </p:txBody>
      </p:sp>
      <p:sp>
        <p:nvSpPr>
          <p:cNvPr id="5" name="Text Placeholder 14"/>
          <p:cNvSpPr>
            <a:spLocks noGrp="1"/>
          </p:cNvSpPr>
          <p:nvPr>
            <p:ph type="body" sz="quarter" idx="21"/>
          </p:nvPr>
        </p:nvSpPr>
        <p:spPr>
          <a:xfrm>
            <a:off x="2727037" y="3814518"/>
            <a:ext cx="8912352" cy="1088136"/>
          </a:xfrm>
        </p:spPr>
        <p:txBody>
          <a:bodyPr/>
          <a:lstStyle>
            <a:lvl1pPr>
              <a:buNone/>
              <a:defRPr/>
            </a:lvl1pPr>
          </a:lstStyle>
          <a:p>
            <a:pPr lvl="0"/>
            <a:r>
              <a:rPr lang="en-US" dirty="0"/>
              <a:t>Click to edit</a:t>
            </a:r>
          </a:p>
        </p:txBody>
      </p:sp>
      <p:sp>
        <p:nvSpPr>
          <p:cNvPr id="6" name="Text Placeholder 14"/>
          <p:cNvSpPr>
            <a:spLocks noGrp="1"/>
          </p:cNvSpPr>
          <p:nvPr>
            <p:ph type="body" sz="quarter" idx="22"/>
          </p:nvPr>
        </p:nvSpPr>
        <p:spPr>
          <a:xfrm>
            <a:off x="2731763" y="5158686"/>
            <a:ext cx="8912352" cy="1088136"/>
          </a:xfrm>
        </p:spPr>
        <p:txBody>
          <a:bodyPr/>
          <a:lstStyle>
            <a:lvl1pPr>
              <a:buNone/>
              <a:defRPr/>
            </a:lvl1pPr>
          </a:lstStyle>
          <a:p>
            <a:pPr lvl="0"/>
            <a:r>
              <a:rPr lang="en-US" dirty="0"/>
              <a:t>Click to edit</a:t>
            </a:r>
          </a:p>
        </p:txBody>
      </p:sp>
    </p:spTree>
    <p:extLst>
      <p:ext uri="{BB962C8B-B14F-4D97-AF65-F5344CB8AC3E}">
        <p14:creationId xmlns:p14="http://schemas.microsoft.com/office/powerpoint/2010/main" val="40234882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Basic Text">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533400" y="1155700"/>
            <a:ext cx="11127317" cy="228396"/>
          </a:xfrm>
        </p:spPr>
        <p:txBody>
          <a:bodyPr wrap="square">
            <a:spAutoFit/>
          </a:bodyPr>
          <a:lstStyle>
            <a:lvl1pPr>
              <a:defRPr sz="1400"/>
            </a:lvl1pPr>
          </a:lstStyle>
          <a:p>
            <a:pPr lvl="0"/>
            <a:r>
              <a:rPr lang="en-US" dirty="0"/>
              <a:t>Click to edit Master text styles</a:t>
            </a:r>
          </a:p>
        </p:txBody>
      </p:sp>
      <p:sp>
        <p:nvSpPr>
          <p:cNvPr id="4" name="Title 1"/>
          <p:cNvSpPr>
            <a:spLocks noGrp="1"/>
          </p:cNvSpPr>
          <p:nvPr>
            <p:ph type="title"/>
          </p:nvPr>
        </p:nvSpPr>
        <p:spPr>
          <a:xfrm>
            <a:off x="533400" y="496379"/>
            <a:ext cx="11116733" cy="260969"/>
          </a:xfrm>
        </p:spPr>
        <p:txBody>
          <a:bodyPr/>
          <a:lstStyle/>
          <a:p>
            <a:r>
              <a:rPr lang="en-US"/>
              <a:t>Click to edit Master title style</a:t>
            </a:r>
          </a:p>
        </p:txBody>
      </p:sp>
      <p:sp>
        <p:nvSpPr>
          <p:cNvPr id="5" name="Line 35"/>
          <p:cNvSpPr>
            <a:spLocks noChangeShapeType="1"/>
          </p:cNvSpPr>
          <p:nvPr userDrawn="1"/>
        </p:nvSpPr>
        <p:spPr bwMode="gray">
          <a:xfrm>
            <a:off x="522817" y="806450"/>
            <a:ext cx="11140016" cy="0"/>
          </a:xfrm>
          <a:prstGeom prst="line">
            <a:avLst/>
          </a:prstGeom>
          <a:noFill/>
          <a:ln w="25400">
            <a:solidFill>
              <a:schemeClr val="tx2"/>
            </a:solidFill>
            <a:round/>
            <a:headEnd/>
            <a:tailEnd/>
          </a:ln>
        </p:spPr>
        <p:txBody>
          <a:bodyPr wrap="none" anchor="ctr"/>
          <a:lstStyle/>
          <a:p>
            <a:pPr fontAlgn="base">
              <a:spcBef>
                <a:spcPct val="0"/>
              </a:spcBef>
              <a:spcAft>
                <a:spcPct val="0"/>
              </a:spcAft>
            </a:pPr>
            <a:endParaRPr lang="en-US" sz="1800" dirty="0">
              <a:solidFill>
                <a:prstClr val="black"/>
              </a:solidFill>
              <a:cs typeface="Arial" pitchFamily="34" charset="0"/>
            </a:endParaRPr>
          </a:p>
        </p:txBody>
      </p:sp>
    </p:spTree>
    <p:extLst>
      <p:ext uri="{BB962C8B-B14F-4D97-AF65-F5344CB8AC3E}">
        <p14:creationId xmlns:p14="http://schemas.microsoft.com/office/powerpoint/2010/main" val="63294947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6448" y="1152144"/>
            <a:ext cx="11119104" cy="868680"/>
          </a:xfrm>
        </p:spPr>
        <p:txBody>
          <a:bodyPr/>
          <a:lstStyle>
            <a:lvl1pPr marL="0" indent="0">
              <a:spcBef>
                <a:spcPts val="0"/>
              </a:spcBef>
              <a:buNone/>
              <a:defRPr sz="1400" b="0">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Title 1"/>
          <p:cNvSpPr>
            <a:spLocks noGrp="1"/>
          </p:cNvSpPr>
          <p:nvPr>
            <p:ph type="title"/>
          </p:nvPr>
        </p:nvSpPr>
        <p:spPr>
          <a:xfrm>
            <a:off x="536448" y="450997"/>
            <a:ext cx="11119104" cy="326243"/>
          </a:xfrm>
          <a:prstGeom prst="rect">
            <a:avLst/>
          </a:prstGeom>
        </p:spPr>
        <p:txBody>
          <a:bodyPr/>
          <a:lstStyle>
            <a:lvl1pPr>
              <a:defRPr sz="2000"/>
            </a:lvl1pPr>
          </a:lstStyle>
          <a:p>
            <a:r>
              <a:rPr lang="en-US"/>
              <a:t>Click to edit Master title style</a:t>
            </a:r>
            <a:endParaRPr lang="en-US" dirty="0"/>
          </a:p>
        </p:txBody>
      </p:sp>
      <p:sp>
        <p:nvSpPr>
          <p:cNvPr id="7" name="Table Placeholder 6"/>
          <p:cNvSpPr>
            <a:spLocks noGrp="1"/>
          </p:cNvSpPr>
          <p:nvPr>
            <p:ph type="tbl" sz="quarter" idx="10"/>
          </p:nvPr>
        </p:nvSpPr>
        <p:spPr>
          <a:xfrm>
            <a:off x="536448" y="2176272"/>
            <a:ext cx="11119104" cy="4050792"/>
          </a:xfrm>
        </p:spPr>
        <p:txBody>
          <a:bodyPr/>
          <a:lstStyle/>
          <a:p>
            <a:pPr lvl="0"/>
            <a:r>
              <a:rPr lang="en-US" noProof="0" dirty="0"/>
              <a:t>Click icon to add table</a:t>
            </a:r>
          </a:p>
        </p:txBody>
      </p:sp>
    </p:spTree>
    <p:extLst>
      <p:ext uri="{BB962C8B-B14F-4D97-AF65-F5344CB8AC3E}">
        <p14:creationId xmlns:p14="http://schemas.microsoft.com/office/powerpoint/2010/main" val="2957506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4" name="Line 35"/>
          <p:cNvSpPr>
            <a:spLocks noChangeShapeType="1"/>
          </p:cNvSpPr>
          <p:nvPr userDrawn="1"/>
        </p:nvSpPr>
        <p:spPr bwMode="gray">
          <a:xfrm>
            <a:off x="522817" y="806450"/>
            <a:ext cx="11140016" cy="0"/>
          </a:xfrm>
          <a:prstGeom prst="line">
            <a:avLst/>
          </a:prstGeom>
          <a:noFill/>
          <a:ln w="19050">
            <a:solidFill>
              <a:schemeClr val="accent1"/>
            </a:solidFill>
            <a:round/>
            <a:headEnd/>
            <a:tailEnd/>
          </a:ln>
          <a:effectLst/>
        </p:spPr>
        <p:txBody>
          <a:bodyPr wrap="none" anchor="ctr"/>
          <a:lstStyle/>
          <a:p>
            <a:pPr eaLnBrk="0" fontAlgn="base" hangingPunct="0">
              <a:lnSpc>
                <a:spcPct val="106000"/>
              </a:lnSpc>
              <a:spcBef>
                <a:spcPct val="50000"/>
              </a:spcBef>
              <a:spcAft>
                <a:spcPct val="0"/>
              </a:spcAft>
              <a:buSzPct val="100000"/>
              <a:buFont typeface="Wingdings 2" pitchFamily="18" charset="2"/>
              <a:buNone/>
              <a:defRPr/>
            </a:pPr>
            <a:endParaRPr lang="en-US" sz="1100" dirty="0">
              <a:solidFill>
                <a:prstClr val="black"/>
              </a:solidFill>
              <a:cs typeface="Arial" charset="0"/>
            </a:endParaRPr>
          </a:p>
        </p:txBody>
      </p:sp>
      <p:sp>
        <p:nvSpPr>
          <p:cNvPr id="2" name="Title 1"/>
          <p:cNvSpPr>
            <a:spLocks noGrp="1"/>
          </p:cNvSpPr>
          <p:nvPr>
            <p:ph type="title"/>
          </p:nvPr>
        </p:nvSpPr>
        <p:spPr>
          <a:xfrm>
            <a:off x="524257" y="514351"/>
            <a:ext cx="11127316" cy="258763"/>
          </a:xfrm>
        </p:spPr>
        <p:txBody>
          <a:bodyPr/>
          <a:lstStyle/>
          <a:p>
            <a:r>
              <a:rPr lang="en-US" dirty="0"/>
              <a:t>Click to edit Master title style</a:t>
            </a:r>
          </a:p>
        </p:txBody>
      </p:sp>
      <p:sp>
        <p:nvSpPr>
          <p:cNvPr id="9" name="Text Placeholder 13"/>
          <p:cNvSpPr>
            <a:spLocks noGrp="1"/>
          </p:cNvSpPr>
          <p:nvPr>
            <p:ph type="body" sz="quarter" idx="10"/>
          </p:nvPr>
        </p:nvSpPr>
        <p:spPr>
          <a:xfrm>
            <a:off x="524256" y="1152144"/>
            <a:ext cx="5352288" cy="5138928"/>
          </a:xfrm>
        </p:spPr>
        <p:txBody>
          <a:bodyPr/>
          <a:lstStyle>
            <a:lvl1pPr>
              <a:buFont typeface="Arial" pitchFamily="34" charset="0"/>
              <a:buNone/>
              <a:defRPr/>
            </a:lvl1pPr>
            <a:lvl2pPr>
              <a:defRPr/>
            </a:lvl2pPr>
            <a:lvl3pPr>
              <a:buNone/>
              <a:defRPr/>
            </a:lvl3pPr>
            <a:lvl4pPr>
              <a:defRPr/>
            </a:lvl4pPr>
          </a:lstStyle>
          <a:p>
            <a:pPr lvl="0"/>
            <a:r>
              <a:rPr lang="en-US" dirty="0"/>
              <a:t>Click to edit</a:t>
            </a:r>
          </a:p>
          <a:p>
            <a:pPr lvl="0"/>
            <a:endParaRPr lang="en-US" dirty="0"/>
          </a:p>
        </p:txBody>
      </p:sp>
    </p:spTree>
    <p:extLst>
      <p:ext uri="{BB962C8B-B14F-4D97-AF65-F5344CB8AC3E}">
        <p14:creationId xmlns:p14="http://schemas.microsoft.com/office/powerpoint/2010/main" val="37499127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37164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_Major Point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3547872" y="1155700"/>
            <a:ext cx="8107680" cy="1362456"/>
          </a:xfrm>
        </p:spPr>
        <p:txBody>
          <a:bodyPr/>
          <a:lstStyle>
            <a:lvl1pPr marL="0" indent="0">
              <a:defRPr sz="14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buNone/>
              <a:defRPr sz="1600">
                <a:latin typeface="Arial" pitchFamily="34" charset="0"/>
                <a:cs typeface="Arial" pitchFamily="34" charset="0"/>
              </a:defRPr>
            </a:lvl5pPr>
          </a:lstStyle>
          <a:p>
            <a:pPr lvl="0"/>
            <a:r>
              <a:rPr lang="en-US"/>
              <a:t>Click to edit Master text styles</a:t>
            </a:r>
          </a:p>
        </p:txBody>
      </p:sp>
      <p:sp>
        <p:nvSpPr>
          <p:cNvPr id="2" name="Title 1"/>
          <p:cNvSpPr>
            <a:spLocks noGrp="1"/>
          </p:cNvSpPr>
          <p:nvPr>
            <p:ph type="title"/>
          </p:nvPr>
        </p:nvSpPr>
        <p:spPr>
          <a:xfrm>
            <a:off x="536448" y="450997"/>
            <a:ext cx="11119104" cy="326243"/>
          </a:xfrm>
          <a:prstGeom prst="rect">
            <a:avLst/>
          </a:prstGeom>
        </p:spPr>
        <p:txBody>
          <a:bodyPr/>
          <a:lstStyle>
            <a:lvl1pPr>
              <a:defRPr sz="2000"/>
            </a:lvl1pPr>
          </a:lstStyle>
          <a:p>
            <a:r>
              <a:rPr lang="en-US"/>
              <a:t>Click to edit Master title style</a:t>
            </a:r>
            <a:endParaRPr lang="en-US" dirty="0"/>
          </a:p>
        </p:txBody>
      </p:sp>
      <p:sp>
        <p:nvSpPr>
          <p:cNvPr id="6" name="Text Placeholder 10"/>
          <p:cNvSpPr>
            <a:spLocks noGrp="1"/>
          </p:cNvSpPr>
          <p:nvPr>
            <p:ph type="body" sz="quarter" idx="14"/>
          </p:nvPr>
        </p:nvSpPr>
        <p:spPr>
          <a:xfrm>
            <a:off x="3542453" y="2898648"/>
            <a:ext cx="8107680" cy="1362456"/>
          </a:xfrm>
        </p:spPr>
        <p:txBody>
          <a:bodyPr/>
          <a:lstStyle>
            <a:lvl1pPr marL="0" indent="0">
              <a:defRPr sz="14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buNone/>
              <a:defRPr sz="1600">
                <a:latin typeface="Arial" pitchFamily="34" charset="0"/>
                <a:cs typeface="Arial" pitchFamily="34" charset="0"/>
              </a:defRPr>
            </a:lvl5pPr>
          </a:lstStyle>
          <a:p>
            <a:pPr lvl="0"/>
            <a:r>
              <a:rPr lang="en-US"/>
              <a:t>Click to edit Master text styles</a:t>
            </a:r>
          </a:p>
        </p:txBody>
      </p:sp>
      <p:sp>
        <p:nvSpPr>
          <p:cNvPr id="7" name="Text Placeholder 10"/>
          <p:cNvSpPr>
            <a:spLocks noGrp="1"/>
          </p:cNvSpPr>
          <p:nvPr>
            <p:ph type="body" sz="quarter" idx="15"/>
          </p:nvPr>
        </p:nvSpPr>
        <p:spPr>
          <a:xfrm>
            <a:off x="3542453" y="4645152"/>
            <a:ext cx="8107680" cy="1362456"/>
          </a:xfrm>
        </p:spPr>
        <p:txBody>
          <a:bodyPr/>
          <a:lstStyle>
            <a:lvl1pPr marL="0" indent="0">
              <a:defRPr sz="14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buNone/>
              <a:defRPr sz="1600">
                <a:latin typeface="Arial" pitchFamily="34" charset="0"/>
                <a:cs typeface="Arial" pitchFamily="34" charset="0"/>
              </a:defRPr>
            </a:lvl5pPr>
          </a:lstStyle>
          <a:p>
            <a:pPr lvl="0"/>
            <a:r>
              <a:rPr lang="en-US"/>
              <a:t>Click to edit Master text styles</a:t>
            </a:r>
          </a:p>
        </p:txBody>
      </p:sp>
    </p:spTree>
    <p:extLst>
      <p:ext uri="{BB962C8B-B14F-4D97-AF65-F5344CB8AC3E}">
        <p14:creationId xmlns:p14="http://schemas.microsoft.com/office/powerpoint/2010/main" val="4646182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3700739" name="MSTSHP_03"/>
          <p:cNvSpPr>
            <a:spLocks noGrp="1" noChangeArrowheads="1"/>
          </p:cNvSpPr>
          <p:nvPr>
            <p:ph type="ctrTitle" sz="quarter"/>
          </p:nvPr>
        </p:nvSpPr>
        <p:spPr bwMode="auto">
          <a:xfrm>
            <a:off x="1189567" y="2695576"/>
            <a:ext cx="8775700" cy="549275"/>
          </a:xfrm>
          <a:ln algn="ctr"/>
        </p:spPr>
        <p:txBody>
          <a:bodyPr/>
          <a:lstStyle>
            <a:lvl1pPr>
              <a:lnSpc>
                <a:spcPts val="4000"/>
              </a:lnSpc>
              <a:spcBef>
                <a:spcPct val="100000"/>
              </a:spcBef>
              <a:buClr>
                <a:schemeClr val="tx2"/>
              </a:buClr>
              <a:buSzPct val="85000"/>
              <a:buFont typeface="Wingdings" pitchFamily="2" charset="2"/>
              <a:buNone/>
              <a:defRPr/>
            </a:lvl1pPr>
          </a:lstStyle>
          <a:p>
            <a:r>
              <a:rPr lang="en-US"/>
              <a:t>Click to edit Master title style</a:t>
            </a:r>
            <a:endParaRPr lang="en-US" dirty="0"/>
          </a:p>
        </p:txBody>
      </p:sp>
      <p:sp>
        <p:nvSpPr>
          <p:cNvPr id="3700740" name="MSTSHP_04"/>
          <p:cNvSpPr>
            <a:spLocks noGrp="1" noChangeArrowheads="1"/>
          </p:cNvSpPr>
          <p:nvPr>
            <p:ph type="subTitle" sz="quarter" idx="1"/>
          </p:nvPr>
        </p:nvSpPr>
        <p:spPr bwMode="auto">
          <a:xfrm>
            <a:off x="1189568" y="3516314"/>
            <a:ext cx="8777817" cy="439737"/>
          </a:xfrm>
          <a:ln/>
        </p:spPr>
        <p:txBody>
          <a:bodyPr/>
          <a:lstStyle>
            <a:lvl1pPr>
              <a:lnSpc>
                <a:spcPts val="2800"/>
              </a:lnSpc>
              <a:spcBef>
                <a:spcPct val="15000"/>
              </a:spcBef>
              <a:buClrTx/>
              <a:defRPr sz="1600" b="1"/>
            </a:lvl1pPr>
          </a:lstStyle>
          <a:p>
            <a:r>
              <a:rPr lang="en-US"/>
              <a:t>Click to edit Master subtitle style</a:t>
            </a:r>
            <a:endParaRPr lang="en-US" dirty="0"/>
          </a:p>
        </p:txBody>
      </p:sp>
    </p:spTree>
    <p:extLst>
      <p:ext uri="{BB962C8B-B14F-4D97-AF65-F5344CB8AC3E}">
        <p14:creationId xmlns:p14="http://schemas.microsoft.com/office/powerpoint/2010/main" val="39395913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2"/>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250841000"/>
      </p:ext>
    </p:extLst>
  </p:cSld>
  <p:clrMapOvr>
    <a:masterClrMapping/>
  </p:clrMapOvr>
  <p:hf sldNum="0" hd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asic Text">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a:xfrm>
            <a:off x="533400" y="1155700"/>
            <a:ext cx="11116733" cy="5137150"/>
          </a:xfrm>
        </p:spPr>
        <p:txBody>
          <a:bodyPr/>
          <a:lstStyle>
            <a:lvl1pPr>
              <a:defRPr sz="1400"/>
            </a:lvl1pPr>
          </a:lstStyle>
          <a:p>
            <a:pPr lvl="0"/>
            <a:r>
              <a:rPr lang="en-US"/>
              <a:t>Click to edit Master text styles</a:t>
            </a:r>
          </a:p>
        </p:txBody>
      </p:sp>
      <p:sp>
        <p:nvSpPr>
          <p:cNvPr id="4" name="Title 1"/>
          <p:cNvSpPr>
            <a:spLocks noGrp="1"/>
          </p:cNvSpPr>
          <p:nvPr>
            <p:ph type="title"/>
          </p:nvPr>
        </p:nvSpPr>
        <p:spPr>
          <a:xfrm>
            <a:off x="533400" y="407989"/>
            <a:ext cx="11116733" cy="365125"/>
          </a:xfrm>
        </p:spPr>
        <p:txBody>
          <a:bodyPr/>
          <a:lstStyle/>
          <a:p>
            <a:r>
              <a:rPr lang="en-US"/>
              <a:t>Click to edit Master title style</a:t>
            </a:r>
          </a:p>
        </p:txBody>
      </p:sp>
      <p:sp>
        <p:nvSpPr>
          <p:cNvPr id="5" name="TextBox 4"/>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207236909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TextBox 1"/>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391487816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407989"/>
            <a:ext cx="11116733" cy="365125"/>
          </a:xfrm>
        </p:spPr>
        <p:txBody>
          <a:bodyPr/>
          <a:lstStyle/>
          <a:p>
            <a:r>
              <a:rPr lang="en-US"/>
              <a:t>Click to edit Master title style</a:t>
            </a:r>
          </a:p>
        </p:txBody>
      </p:sp>
      <p:sp>
        <p:nvSpPr>
          <p:cNvPr id="3" name="Table Placeholder 2"/>
          <p:cNvSpPr>
            <a:spLocks noGrp="1"/>
          </p:cNvSpPr>
          <p:nvPr>
            <p:ph type="tbl" idx="1"/>
          </p:nvPr>
        </p:nvSpPr>
        <p:spPr>
          <a:xfrm>
            <a:off x="533400" y="1154113"/>
            <a:ext cx="11116733" cy="5135562"/>
          </a:xfrm>
        </p:spPr>
        <p:txBody>
          <a:bodyPr/>
          <a:lstStyle/>
          <a:p>
            <a:pPr lvl="0"/>
            <a:r>
              <a:rPr lang="en-US" noProof="0" dirty="0"/>
              <a:t>Click icon to add table</a:t>
            </a:r>
          </a:p>
        </p:txBody>
      </p:sp>
      <p:sp>
        <p:nvSpPr>
          <p:cNvPr id="4" name="TextBox 3"/>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7760929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Agenda/content">
    <p:spTree>
      <p:nvGrpSpPr>
        <p:cNvPr id="1" name=""/>
        <p:cNvGrpSpPr/>
        <p:nvPr/>
      </p:nvGrpSpPr>
      <p:grpSpPr>
        <a:xfrm>
          <a:off x="0" y="0"/>
          <a:ext cx="0" cy="0"/>
          <a:chOff x="0" y="0"/>
          <a:chExt cx="0" cy="0"/>
        </a:xfrm>
      </p:grpSpPr>
      <p:sp>
        <p:nvSpPr>
          <p:cNvPr id="4" name="Line 47"/>
          <p:cNvSpPr>
            <a:spLocks noChangeShapeType="1"/>
          </p:cNvSpPr>
          <p:nvPr userDrawn="1"/>
        </p:nvSpPr>
        <p:spPr bwMode="invGray">
          <a:xfrm>
            <a:off x="535517" y="803275"/>
            <a:ext cx="11114616" cy="0"/>
          </a:xfrm>
          <a:prstGeom prst="line">
            <a:avLst/>
          </a:prstGeom>
          <a:noFill/>
          <a:ln w="28575">
            <a:solidFill>
              <a:schemeClr val="accent1"/>
            </a:solidFill>
            <a:round/>
            <a:headEnd/>
            <a:tailEnd/>
          </a:ln>
          <a:effectLst/>
        </p:spPr>
        <p:txBody>
          <a:bodyPr wrap="none" anchor="ctr"/>
          <a:lstStyle/>
          <a:p>
            <a:pPr fontAlgn="base">
              <a:lnSpc>
                <a:spcPct val="106000"/>
              </a:lnSpc>
              <a:spcBef>
                <a:spcPct val="0"/>
              </a:spcBef>
              <a:spcAft>
                <a:spcPct val="0"/>
              </a:spcAft>
              <a:buFont typeface="Wingdings 2" pitchFamily="18" charset="2"/>
              <a:buNone/>
              <a:defRPr/>
            </a:pPr>
            <a:endParaRPr lang="en-US" sz="2400" dirty="0">
              <a:solidFill>
                <a:srgbClr val="000000"/>
              </a:solidFill>
              <a:cs typeface="Arial" charset="0"/>
            </a:endParaRPr>
          </a:p>
        </p:txBody>
      </p:sp>
      <p:sp>
        <p:nvSpPr>
          <p:cNvPr id="2" name="Title 1"/>
          <p:cNvSpPr>
            <a:spLocks noGrp="1"/>
          </p:cNvSpPr>
          <p:nvPr>
            <p:ph type="title"/>
          </p:nvPr>
        </p:nvSpPr>
        <p:spPr/>
        <p:txBody>
          <a:bodyPr/>
          <a:lstStyle>
            <a:lvl1pPr>
              <a:defRPr sz="2400"/>
            </a:lvl1pPr>
          </a:lstStyle>
          <a:p>
            <a:r>
              <a:rPr lang="en-US"/>
              <a:t>Click to edit Master title style</a:t>
            </a:r>
            <a:endParaRPr lang="en-US" dirty="0"/>
          </a:p>
        </p:txBody>
      </p:sp>
      <p:sp>
        <p:nvSpPr>
          <p:cNvPr id="5" name="Text Placeholder 4"/>
          <p:cNvSpPr>
            <a:spLocks noGrp="1"/>
          </p:cNvSpPr>
          <p:nvPr>
            <p:ph type="body" sz="quarter" idx="10"/>
          </p:nvPr>
        </p:nvSpPr>
        <p:spPr>
          <a:xfrm>
            <a:off x="533400" y="1155700"/>
            <a:ext cx="11116733" cy="5137150"/>
          </a:xfrm>
        </p:spPr>
        <p:txBody>
          <a:bodyPr/>
          <a:lstStyle>
            <a:lvl1pPr>
              <a:defRPr sz="1600"/>
            </a:lvl1pPr>
          </a:lstStyle>
          <a:p>
            <a:pPr lvl="0"/>
            <a:r>
              <a:rPr lang="en-US"/>
              <a:t>Click to edit Master text styles</a:t>
            </a:r>
          </a:p>
        </p:txBody>
      </p:sp>
      <p:sp>
        <p:nvSpPr>
          <p:cNvPr id="6" name="TextBox 5"/>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34353509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Basic Text - 2 columns">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6315456" y="1152144"/>
            <a:ext cx="5340096" cy="5138928"/>
          </a:xfrm>
        </p:spPr>
        <p:txBody>
          <a:bodyPr/>
          <a:lstStyle>
            <a:lvl1pPr marL="0" indent="0">
              <a:defRPr sz="1600">
                <a:latin typeface="Arial" pitchFamily="34" charset="0"/>
                <a:cs typeface="Arial" pitchFamily="34" charset="0"/>
              </a:defRPr>
            </a:lvl1pPr>
            <a:lvl2pPr>
              <a:defRPr sz="1600">
                <a:latin typeface="Arial" pitchFamily="34" charset="0"/>
                <a:cs typeface="Arial" pitchFamily="34" charset="0"/>
              </a:defRPr>
            </a:lvl2pPr>
            <a:lvl3pPr>
              <a:defRPr sz="1400">
                <a:latin typeface="Arial" pitchFamily="34" charset="0"/>
                <a:cs typeface="Arial" pitchFamily="34" charset="0"/>
              </a:defRPr>
            </a:lvl3pPr>
            <a:lvl4pPr>
              <a:defRPr sz="1400">
                <a:latin typeface="Arial" pitchFamily="34" charset="0"/>
                <a:cs typeface="Arial" pitchFamily="34" charset="0"/>
              </a:defRPr>
            </a:lvl4pPr>
            <a:lvl5pPr>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p:cNvSpPr>
            <a:spLocks noGrp="1"/>
          </p:cNvSpPr>
          <p:nvPr>
            <p:ph type="body" sz="quarter" idx="13"/>
          </p:nvPr>
        </p:nvSpPr>
        <p:spPr>
          <a:xfrm>
            <a:off x="536448" y="1152144"/>
            <a:ext cx="5340096" cy="5138928"/>
          </a:xfrm>
        </p:spPr>
        <p:txBody>
          <a:bodyPr/>
          <a:lstStyle>
            <a:lvl1pPr marL="0" indent="0">
              <a:defRPr sz="1600">
                <a:latin typeface="Arial" pitchFamily="34" charset="0"/>
                <a:cs typeface="Arial" pitchFamily="34" charset="0"/>
              </a:defRPr>
            </a:lvl1pPr>
            <a:lvl2pPr>
              <a:defRPr sz="1600">
                <a:latin typeface="Arial" pitchFamily="34" charset="0"/>
                <a:cs typeface="Arial" pitchFamily="34" charset="0"/>
              </a:defRPr>
            </a:lvl2pPr>
            <a:lvl3pPr>
              <a:defRPr sz="1400">
                <a:latin typeface="Arial" pitchFamily="34" charset="0"/>
                <a:cs typeface="Arial" pitchFamily="34" charset="0"/>
              </a:defRPr>
            </a:lvl3pPr>
            <a:lvl4pPr>
              <a:defRPr sz="1400">
                <a:latin typeface="Arial" pitchFamily="34" charset="0"/>
                <a:cs typeface="Arial" pitchFamily="34" charset="0"/>
              </a:defRPr>
            </a:lvl4pPr>
            <a:lvl5pPr>
              <a:defRPr sz="1600">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p:nvPr>
        </p:nvSpPr>
        <p:spPr>
          <a:xfrm>
            <a:off x="536448" y="411480"/>
            <a:ext cx="11119104" cy="365760"/>
          </a:xfrm>
          <a:prstGeom prst="rect">
            <a:avLst/>
          </a:prstGeom>
        </p:spPr>
        <p:txBody>
          <a:bodyPr/>
          <a:lstStyle>
            <a:lvl1pPr>
              <a:defRPr sz="2000"/>
            </a:lvl1pPr>
          </a:lstStyle>
          <a:p>
            <a:r>
              <a:rPr lang="en-US" dirty="0"/>
              <a:t>Click to edit Master title style</a:t>
            </a:r>
          </a:p>
        </p:txBody>
      </p:sp>
      <p:sp>
        <p:nvSpPr>
          <p:cNvPr id="5" name="TextBox 4"/>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420413771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Title &amp; subtitl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1"/>
            <a:ext cx="11216640" cy="757255"/>
          </a:xfrm>
        </p:spPr>
        <p:txBody>
          <a:bodyPr>
            <a:noAutofit/>
          </a:bodyPr>
          <a:lstStyle>
            <a:lvl1pPr marL="0" indent="0">
              <a:buNone/>
              <a:defRPr sz="2000" b="0">
                <a:solidFill>
                  <a:srgbClr val="575757"/>
                </a:solidFill>
              </a:defRPr>
            </a:lvl1pPr>
          </a:lstStyle>
          <a:p>
            <a:pPr lvl="0"/>
            <a:r>
              <a:rPr lang="en-US" dirty="0"/>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dirty="0"/>
              <a:t>Click to add title</a:t>
            </a:r>
          </a:p>
        </p:txBody>
      </p:sp>
      <p:sp>
        <p:nvSpPr>
          <p:cNvPr id="2" name="TextBox 1"/>
          <p:cNvSpPr txBox="1"/>
          <p:nvPr userDrawn="1"/>
        </p:nvSpPr>
        <p:spPr>
          <a:xfrm>
            <a:off x="10654393" y="6531429"/>
            <a:ext cx="987878" cy="307777"/>
          </a:xfrm>
          <a:prstGeom prst="rect">
            <a:avLst/>
          </a:prstGeom>
          <a:noFill/>
        </p:spPr>
        <p:txBody>
          <a:bodyPr wrap="square" rtlCol="0">
            <a:spAutoFit/>
          </a:bodyPr>
          <a:lstStyle/>
          <a:p>
            <a:r>
              <a:rPr lang="en-US" sz="1400" dirty="0">
                <a:latin typeface="Calibri" panose="020F0502020204030204" pitchFamily="34" charset="0"/>
              </a:rPr>
              <a:t>USDC</a:t>
            </a:r>
          </a:p>
        </p:txBody>
      </p:sp>
    </p:spTree>
    <p:extLst>
      <p:ext uri="{BB962C8B-B14F-4D97-AF65-F5344CB8AC3E}">
        <p14:creationId xmlns:p14="http://schemas.microsoft.com/office/powerpoint/2010/main" val="210833875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art Opener">
    <p:spTree>
      <p:nvGrpSpPr>
        <p:cNvPr id="1" name=""/>
        <p:cNvGrpSpPr/>
        <p:nvPr/>
      </p:nvGrpSpPr>
      <p:grpSpPr>
        <a:xfrm>
          <a:off x="0" y="0"/>
          <a:ext cx="0" cy="0"/>
          <a:chOff x="0" y="0"/>
          <a:chExt cx="0" cy="0"/>
        </a:xfrm>
      </p:grpSpPr>
      <p:sp>
        <p:nvSpPr>
          <p:cNvPr id="3" name="Text Box 2"/>
          <p:cNvSpPr txBox="1">
            <a:spLocks noChangeArrowheads="1"/>
          </p:cNvSpPr>
          <p:nvPr userDrawn="1"/>
        </p:nvSpPr>
        <p:spPr bwMode="gray">
          <a:xfrm>
            <a:off x="2321985" y="2365376"/>
            <a:ext cx="7512049" cy="2487613"/>
          </a:xfrm>
          <a:prstGeom prst="rect">
            <a:avLst/>
          </a:prstGeom>
          <a:noFill/>
          <a:ln w="19050" algn="ctr">
            <a:noFill/>
            <a:miter lim="800000"/>
            <a:headEnd/>
            <a:tailEnd/>
          </a:ln>
        </p:spPr>
        <p:txBody>
          <a:bodyPr lIns="0" tIns="73152" rIns="0" bIns="73152"/>
          <a:lstStyle/>
          <a:p>
            <a:pPr fontAlgn="base">
              <a:lnSpc>
                <a:spcPct val="106000"/>
              </a:lnSpc>
              <a:spcBef>
                <a:spcPct val="80000"/>
              </a:spcBef>
              <a:spcAft>
                <a:spcPct val="0"/>
              </a:spcAft>
              <a:buClr>
                <a:prstClr val="black"/>
              </a:buClr>
              <a:buSzPct val="80000"/>
              <a:buFont typeface="Wingdings" pitchFamily="2" charset="2"/>
              <a:buNone/>
              <a:defRPr/>
            </a:pPr>
            <a:endParaRPr lang="en-US" sz="1100" b="1" dirty="0">
              <a:solidFill>
                <a:prstClr val="black"/>
              </a:solidFill>
              <a:cs typeface="Arial" charset="0"/>
            </a:endParaRPr>
          </a:p>
        </p:txBody>
      </p:sp>
      <p:sp>
        <p:nvSpPr>
          <p:cNvPr id="4" name="Rectangle 3"/>
          <p:cNvSpPr>
            <a:spLocks noChangeArrowheads="1"/>
          </p:cNvSpPr>
          <p:nvPr/>
        </p:nvSpPr>
        <p:spPr bwMode="gray">
          <a:xfrm>
            <a:off x="3304118" y="2136775"/>
            <a:ext cx="5556249" cy="228600"/>
          </a:xfrm>
          <a:prstGeom prst="rect">
            <a:avLst/>
          </a:prstGeom>
          <a:solidFill>
            <a:schemeClr val="bg1"/>
          </a:solidFill>
          <a:ln w="12700" cap="rnd" algn="ctr">
            <a:noFill/>
            <a:miter lim="800000"/>
            <a:headEnd/>
            <a:tailEnd/>
          </a:ln>
        </p:spPr>
        <p:txBody>
          <a:bodyPr wrap="none" lIns="72000" tIns="0" rIns="72000" bIns="0" anchor="b" anchorCtr="1"/>
          <a:lstStyle/>
          <a:p>
            <a:pPr algn="ctr" eaLnBrk="0" fontAlgn="base" hangingPunct="0">
              <a:lnSpc>
                <a:spcPct val="106000"/>
              </a:lnSpc>
              <a:spcBef>
                <a:spcPct val="0"/>
              </a:spcBef>
              <a:spcAft>
                <a:spcPct val="0"/>
              </a:spcAft>
              <a:defRPr/>
            </a:pPr>
            <a:endParaRPr lang="en-US" sz="1400" b="1" dirty="0">
              <a:solidFill>
                <a:prstClr val="black"/>
              </a:solidFill>
              <a:cs typeface="Arial" charset="0"/>
            </a:endParaRPr>
          </a:p>
        </p:txBody>
      </p:sp>
      <p:sp>
        <p:nvSpPr>
          <p:cNvPr id="5" name="Text Placeholder 7"/>
          <p:cNvSpPr>
            <a:spLocks noGrp="1"/>
          </p:cNvSpPr>
          <p:nvPr>
            <p:ph type="body" sz="quarter" idx="10"/>
          </p:nvPr>
        </p:nvSpPr>
        <p:spPr>
          <a:xfrm>
            <a:off x="3852672" y="3081528"/>
            <a:ext cx="4462272" cy="256032"/>
          </a:xfrm>
          <a:solidFill>
            <a:schemeClr val="bg1"/>
          </a:solidFill>
        </p:spPr>
        <p:txBody>
          <a:bodyPr lIns="73152" rIns="73152" anchor="ctr" anchorCtr="1"/>
          <a:lstStyle>
            <a:lvl1pPr>
              <a:buNone/>
              <a:defRPr sz="1600" b="1"/>
            </a:lvl1pPr>
          </a:lstStyle>
          <a:p>
            <a:pPr lvl="0"/>
            <a:r>
              <a:rPr lang="en-US" dirty="0"/>
              <a:t>Click to edit Master text styles</a:t>
            </a:r>
          </a:p>
        </p:txBody>
      </p:sp>
    </p:spTree>
    <p:extLst>
      <p:ext uri="{BB962C8B-B14F-4D97-AF65-F5344CB8AC3E}">
        <p14:creationId xmlns:p14="http://schemas.microsoft.com/office/powerpoint/2010/main" val="2182960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Text slide">
    <p:spTree>
      <p:nvGrpSpPr>
        <p:cNvPr id="1" name=""/>
        <p:cNvGrpSpPr/>
        <p:nvPr/>
      </p:nvGrpSpPr>
      <p:grpSpPr>
        <a:xfrm>
          <a:off x="0" y="0"/>
          <a:ext cx="0" cy="0"/>
          <a:chOff x="0" y="0"/>
          <a:chExt cx="0" cy="0"/>
        </a:xfrm>
      </p:grpSpPr>
      <p:sp>
        <p:nvSpPr>
          <p:cNvPr id="5" name="Rectangle 6"/>
          <p:cNvSpPr>
            <a:spLocks noChangeArrowheads="1"/>
          </p:cNvSpPr>
          <p:nvPr userDrawn="1"/>
        </p:nvSpPr>
        <p:spPr bwMode="gray">
          <a:xfrm>
            <a:off x="522818" y="1154113"/>
            <a:ext cx="5353049"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prstClr val="black"/>
              </a:buClr>
              <a:buSzPct val="80000"/>
              <a:buFont typeface="Wingdings" pitchFamily="2" charset="2"/>
              <a:buNone/>
              <a:defRPr/>
            </a:pPr>
            <a:endParaRPr lang="en-US" sz="1000" dirty="0">
              <a:solidFill>
                <a:prstClr val="black"/>
              </a:solidFill>
              <a:cs typeface="Arial" charset="0"/>
            </a:endParaRPr>
          </a:p>
        </p:txBody>
      </p:sp>
      <p:sp>
        <p:nvSpPr>
          <p:cNvPr id="14" name="Text Placeholder 13"/>
          <p:cNvSpPr>
            <a:spLocks noGrp="1"/>
          </p:cNvSpPr>
          <p:nvPr>
            <p:ph type="body" sz="quarter" idx="10"/>
          </p:nvPr>
        </p:nvSpPr>
        <p:spPr>
          <a:xfrm>
            <a:off x="524256" y="1152144"/>
            <a:ext cx="5352288" cy="5138928"/>
          </a:xfrm>
        </p:spPr>
        <p:txBody>
          <a:bodyPr/>
          <a:lstStyle>
            <a:lvl1pPr>
              <a:buFont typeface="Arial" pitchFamily="34" charset="0"/>
              <a:buNone/>
              <a:defRPr/>
            </a:lvl1pPr>
            <a:lvl2pPr>
              <a:defRPr/>
            </a:lvl2pPr>
            <a:lvl3pPr>
              <a:buNone/>
              <a:defRPr/>
            </a:lvl3pPr>
            <a:lvl4pPr>
              <a:defRPr/>
            </a:lvl4pPr>
          </a:lstStyle>
          <a:p>
            <a:pPr lvl="0"/>
            <a:r>
              <a:rPr lang="en-US" dirty="0"/>
              <a:t>Click to edit</a:t>
            </a:r>
          </a:p>
          <a:p>
            <a:pPr lvl="0"/>
            <a:endParaRPr lang="en-US" dirty="0"/>
          </a:p>
        </p:txBody>
      </p:sp>
      <p:sp>
        <p:nvSpPr>
          <p:cNvPr id="16" name="Text Placeholder 15"/>
          <p:cNvSpPr>
            <a:spLocks noGrp="1"/>
          </p:cNvSpPr>
          <p:nvPr>
            <p:ph type="body" sz="quarter" idx="11"/>
          </p:nvPr>
        </p:nvSpPr>
        <p:spPr>
          <a:xfrm>
            <a:off x="6315456" y="1152144"/>
            <a:ext cx="5352288" cy="5138928"/>
          </a:xfrm>
        </p:spPr>
        <p:txBody>
          <a:bodyPr/>
          <a:lstStyle>
            <a:lvl1pPr>
              <a:buNone/>
              <a:defRPr/>
            </a:lvl1pPr>
          </a:lstStyle>
          <a:p>
            <a:pPr lvl="0"/>
            <a:r>
              <a:rPr lang="en-US" dirty="0"/>
              <a:t>Click to edit</a:t>
            </a:r>
          </a:p>
          <a:p>
            <a:pPr lvl="0"/>
            <a:endParaRPr lang="en-US" dirty="0"/>
          </a:p>
        </p:txBody>
      </p:sp>
      <p:sp>
        <p:nvSpPr>
          <p:cNvPr id="20" name="Text Placeholder 19"/>
          <p:cNvSpPr>
            <a:spLocks noGrp="1"/>
          </p:cNvSpPr>
          <p:nvPr>
            <p:ph type="body" sz="quarter" idx="12"/>
          </p:nvPr>
        </p:nvSpPr>
        <p:spPr>
          <a:xfrm>
            <a:off x="524256" y="256032"/>
            <a:ext cx="11131296" cy="521208"/>
          </a:xfrm>
          <a:solidFill>
            <a:srgbClr val="FFFFFF"/>
          </a:solidFill>
        </p:spPr>
        <p:txBody>
          <a:bodyPr anchor="b"/>
          <a:lstStyle>
            <a:lvl1pPr>
              <a:buNone/>
              <a:defRPr sz="1600" b="1"/>
            </a:lvl1pPr>
          </a:lstStyle>
          <a:p>
            <a:pPr lvl="0"/>
            <a:r>
              <a:rPr lang="en-US" dirty="0"/>
              <a:t>Click to edit</a:t>
            </a:r>
          </a:p>
        </p:txBody>
      </p:sp>
    </p:spTree>
    <p:extLst>
      <p:ext uri="{BB962C8B-B14F-4D97-AF65-F5344CB8AC3E}">
        <p14:creationId xmlns:p14="http://schemas.microsoft.com/office/powerpoint/2010/main" val="3637935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Slide with Kicker">
    <p:spTree>
      <p:nvGrpSpPr>
        <p:cNvPr id="1" name=""/>
        <p:cNvGrpSpPr/>
        <p:nvPr/>
      </p:nvGrpSpPr>
      <p:grpSpPr>
        <a:xfrm>
          <a:off x="0" y="0"/>
          <a:ext cx="0" cy="0"/>
          <a:chOff x="0" y="0"/>
          <a:chExt cx="0" cy="0"/>
        </a:xfrm>
      </p:grpSpPr>
      <p:sp>
        <p:nvSpPr>
          <p:cNvPr id="5" name="Rectangle 4"/>
          <p:cNvSpPr>
            <a:spLocks noChangeArrowheads="1"/>
          </p:cNvSpPr>
          <p:nvPr userDrawn="1"/>
        </p:nvSpPr>
        <p:spPr bwMode="gray">
          <a:xfrm>
            <a:off x="522818" y="1154113"/>
            <a:ext cx="5353049"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prstClr val="black"/>
              </a:buClr>
              <a:buSzPct val="80000"/>
              <a:buFont typeface="Wingdings" pitchFamily="2" charset="2"/>
              <a:buNone/>
              <a:defRPr/>
            </a:pPr>
            <a:endParaRPr lang="en-US" sz="1000" dirty="0">
              <a:solidFill>
                <a:prstClr val="black"/>
              </a:solidFill>
              <a:cs typeface="Arial" charset="0"/>
            </a:endParaRPr>
          </a:p>
        </p:txBody>
      </p:sp>
      <p:sp>
        <p:nvSpPr>
          <p:cNvPr id="14" name="Text Placeholder 13"/>
          <p:cNvSpPr>
            <a:spLocks noGrp="1"/>
          </p:cNvSpPr>
          <p:nvPr>
            <p:ph type="body" sz="quarter" idx="10"/>
          </p:nvPr>
        </p:nvSpPr>
        <p:spPr>
          <a:xfrm>
            <a:off x="524256" y="1152144"/>
            <a:ext cx="5352288" cy="5138928"/>
          </a:xfrm>
        </p:spPr>
        <p:txBody>
          <a:bodyPr/>
          <a:lstStyle>
            <a:lvl1pPr>
              <a:buNone/>
              <a:defRPr/>
            </a:lvl1pPr>
          </a:lstStyle>
          <a:p>
            <a:pPr lvl="0"/>
            <a:r>
              <a:rPr lang="en-US" dirty="0"/>
              <a:t>Click to edit</a:t>
            </a:r>
          </a:p>
        </p:txBody>
      </p:sp>
      <p:sp>
        <p:nvSpPr>
          <p:cNvPr id="16" name="Text Placeholder 15"/>
          <p:cNvSpPr>
            <a:spLocks noGrp="1"/>
          </p:cNvSpPr>
          <p:nvPr>
            <p:ph type="body" sz="quarter" idx="11"/>
          </p:nvPr>
        </p:nvSpPr>
        <p:spPr>
          <a:xfrm>
            <a:off x="6315456" y="1152144"/>
            <a:ext cx="5352288" cy="5138928"/>
          </a:xfrm>
        </p:spPr>
        <p:txBody>
          <a:bodyPr/>
          <a:lstStyle>
            <a:lvl1pPr>
              <a:buNone/>
              <a:defRPr/>
            </a:lvl1pPr>
          </a:lstStyle>
          <a:p>
            <a:pPr lvl="0"/>
            <a:r>
              <a:rPr lang="en-US" dirty="0"/>
              <a:t>Click to edit</a:t>
            </a:r>
          </a:p>
        </p:txBody>
      </p:sp>
      <p:sp>
        <p:nvSpPr>
          <p:cNvPr id="20" name="Text Placeholder 19"/>
          <p:cNvSpPr>
            <a:spLocks noGrp="1"/>
          </p:cNvSpPr>
          <p:nvPr>
            <p:ph type="body" sz="quarter" idx="12"/>
          </p:nvPr>
        </p:nvSpPr>
        <p:spPr>
          <a:xfrm>
            <a:off x="524256" y="256032"/>
            <a:ext cx="11131296" cy="521208"/>
          </a:xfrm>
          <a:solidFill>
            <a:srgbClr val="FFFFFF"/>
          </a:solidFill>
        </p:spPr>
        <p:txBody>
          <a:bodyPr anchor="b"/>
          <a:lstStyle>
            <a:lvl1pPr>
              <a:buNone/>
              <a:defRPr sz="1600" b="1"/>
            </a:lvl1pPr>
          </a:lstStyle>
          <a:p>
            <a:pPr lvl="0"/>
            <a:r>
              <a:rPr lang="en-US" dirty="0"/>
              <a:t>Click to edit</a:t>
            </a:r>
          </a:p>
        </p:txBody>
      </p:sp>
    </p:spTree>
    <p:extLst>
      <p:ext uri="{BB962C8B-B14F-4D97-AF65-F5344CB8AC3E}">
        <p14:creationId xmlns:p14="http://schemas.microsoft.com/office/powerpoint/2010/main" val="51482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Column Text slide">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a:off x="522818" y="1154113"/>
            <a:ext cx="5353049" cy="5135562"/>
          </a:xfrm>
          <a:prstGeom prst="rect">
            <a:avLst/>
          </a:prstGeom>
          <a:noFill/>
          <a:ln w="9525" algn="ctr">
            <a:noFill/>
            <a:miter lim="800000"/>
            <a:headEnd/>
            <a:tailEnd/>
          </a:ln>
          <a:effectLst/>
        </p:spPr>
        <p:txBody>
          <a:bodyPr lIns="0" tIns="0" rIns="0" bIns="0"/>
          <a:lstStyle/>
          <a:p>
            <a:pPr fontAlgn="base">
              <a:lnSpc>
                <a:spcPct val="106000"/>
              </a:lnSpc>
              <a:spcBef>
                <a:spcPct val="80000"/>
              </a:spcBef>
              <a:spcAft>
                <a:spcPct val="0"/>
              </a:spcAft>
              <a:buClr>
                <a:prstClr val="black"/>
              </a:buClr>
              <a:buSzPct val="80000"/>
              <a:buFont typeface="Wingdings" pitchFamily="2" charset="2"/>
              <a:buNone/>
              <a:defRPr/>
            </a:pPr>
            <a:endParaRPr lang="en-US" sz="1000" dirty="0">
              <a:solidFill>
                <a:prstClr val="black"/>
              </a:solidFill>
              <a:cs typeface="Arial" charset="0"/>
            </a:endParaRPr>
          </a:p>
        </p:txBody>
      </p:sp>
      <p:sp>
        <p:nvSpPr>
          <p:cNvPr id="14" name="Text Placeholder 13"/>
          <p:cNvSpPr>
            <a:spLocks noGrp="1"/>
          </p:cNvSpPr>
          <p:nvPr>
            <p:ph type="body" sz="quarter" idx="10"/>
          </p:nvPr>
        </p:nvSpPr>
        <p:spPr>
          <a:xfrm>
            <a:off x="524256" y="1152144"/>
            <a:ext cx="11136461" cy="5138928"/>
          </a:xfrm>
        </p:spPr>
        <p:txBody>
          <a:bodyPr/>
          <a:lstStyle>
            <a:lvl1pPr>
              <a:buNone/>
              <a:defRPr/>
            </a:lvl1pPr>
          </a:lstStyle>
          <a:p>
            <a:pPr lvl="0"/>
            <a:r>
              <a:rPr lang="en-US" dirty="0"/>
              <a:t>Click to edit</a:t>
            </a:r>
          </a:p>
        </p:txBody>
      </p:sp>
      <p:sp>
        <p:nvSpPr>
          <p:cNvPr id="20" name="Text Placeholder 19"/>
          <p:cNvSpPr>
            <a:spLocks noGrp="1"/>
          </p:cNvSpPr>
          <p:nvPr>
            <p:ph type="body" sz="quarter" idx="12"/>
          </p:nvPr>
        </p:nvSpPr>
        <p:spPr>
          <a:xfrm>
            <a:off x="524256" y="256032"/>
            <a:ext cx="11131296" cy="521208"/>
          </a:xfrm>
          <a:solidFill>
            <a:srgbClr val="FFFFFF"/>
          </a:solidFill>
        </p:spPr>
        <p:txBody>
          <a:bodyPr anchor="b"/>
          <a:lstStyle>
            <a:lvl1pPr>
              <a:buNone/>
              <a:defRPr sz="1600" b="1"/>
            </a:lvl1pPr>
          </a:lstStyle>
          <a:p>
            <a:pPr lvl="0"/>
            <a:r>
              <a:rPr lang="en-US" dirty="0"/>
              <a:t>Click to edit</a:t>
            </a:r>
          </a:p>
        </p:txBody>
      </p:sp>
    </p:spTree>
    <p:extLst>
      <p:ext uri="{BB962C8B-B14F-4D97-AF65-F5344CB8AC3E}">
        <p14:creationId xmlns:p14="http://schemas.microsoft.com/office/powerpoint/2010/main" val="2805562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boxes with paragraph, dash, &amp;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6315456" y="1399032"/>
            <a:ext cx="5352288" cy="4892040"/>
          </a:xfrm>
        </p:spPr>
        <p:txBody>
          <a:bodyPr/>
          <a:lstStyle>
            <a:lvl1pPr>
              <a:buNone/>
              <a:defRPr/>
            </a:lvl1pPr>
          </a:lstStyle>
          <a:p>
            <a:pPr lvl="0"/>
            <a:r>
              <a:rPr lang="en-US" dirty="0"/>
              <a:t>Click to edit</a:t>
            </a:r>
          </a:p>
          <a:p>
            <a:pPr lvl="0"/>
            <a:endParaRPr lang="en-US" dirty="0"/>
          </a:p>
        </p:txBody>
      </p:sp>
      <p:sp>
        <p:nvSpPr>
          <p:cNvPr id="8" name="Text Placeholder 15"/>
          <p:cNvSpPr>
            <a:spLocks noGrp="1"/>
          </p:cNvSpPr>
          <p:nvPr>
            <p:ph type="body" sz="quarter" idx="14"/>
          </p:nvPr>
        </p:nvSpPr>
        <p:spPr>
          <a:xfrm>
            <a:off x="524256" y="1399032"/>
            <a:ext cx="5352288" cy="4892040"/>
          </a:xfrm>
        </p:spPr>
        <p:txBody>
          <a:bodyPr/>
          <a:lstStyle>
            <a:lvl1pPr>
              <a:buNone/>
              <a:defRPr/>
            </a:lvl1pPr>
          </a:lstStyle>
          <a:p>
            <a:pPr lvl="0"/>
            <a:r>
              <a:rPr lang="en-US" dirty="0"/>
              <a:t>Click to edit</a:t>
            </a:r>
          </a:p>
          <a:p>
            <a:pPr lvl="0"/>
            <a:endParaRPr lang="en-US" dirty="0"/>
          </a:p>
        </p:txBody>
      </p:sp>
    </p:spTree>
    <p:extLst>
      <p:ext uri="{BB962C8B-B14F-4D97-AF65-F5344CB8AC3E}">
        <p14:creationId xmlns:p14="http://schemas.microsoft.com/office/powerpoint/2010/main" val="165438911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5" Type="http://schemas.openxmlformats.org/officeDocument/2006/relationships/slideLayout" Target="../slideLayouts/slideLayout46.xml"/><Relationship Id="rId10" Type="http://schemas.openxmlformats.org/officeDocument/2006/relationships/image" Target="../media/image3.png"/><Relationship Id="rId4" Type="http://schemas.openxmlformats.org/officeDocument/2006/relationships/slideLayout" Target="../slideLayouts/slideLayout4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gray">
          <a:xfrm>
            <a:off x="535518" y="514351"/>
            <a:ext cx="11127316" cy="258763"/>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p>
            <a:pPr lvl="0"/>
            <a:r>
              <a:rPr lang="en-US"/>
              <a:t>Click to edit Master title style</a:t>
            </a:r>
          </a:p>
        </p:txBody>
      </p:sp>
      <p:sp>
        <p:nvSpPr>
          <p:cNvPr id="8195" name="Rectangle 3"/>
          <p:cNvSpPr>
            <a:spLocks noGrp="1" noChangeArrowheads="1"/>
          </p:cNvSpPr>
          <p:nvPr>
            <p:ph type="body" idx="1"/>
          </p:nvPr>
        </p:nvSpPr>
        <p:spPr bwMode="gray">
          <a:xfrm>
            <a:off x="529167" y="1154113"/>
            <a:ext cx="5353051" cy="5135562"/>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3699717" name="Text Box 5"/>
          <p:cNvSpPr txBox="1">
            <a:spLocks noChangeArrowheads="1"/>
          </p:cNvSpPr>
          <p:nvPr/>
        </p:nvSpPr>
        <p:spPr bwMode="gray">
          <a:xfrm>
            <a:off x="5954936" y="6661954"/>
            <a:ext cx="282129" cy="146835"/>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fontAlgn="base" hangingPunct="0">
              <a:lnSpc>
                <a:spcPct val="106000"/>
              </a:lnSpc>
              <a:spcBef>
                <a:spcPct val="0"/>
              </a:spcBef>
              <a:spcAft>
                <a:spcPct val="0"/>
              </a:spcAft>
              <a:buClr>
                <a:prstClr val="black"/>
              </a:buClr>
              <a:buSzPct val="65000"/>
              <a:buFont typeface="Wingdings" pitchFamily="2" charset="2"/>
              <a:buNone/>
              <a:defRPr/>
            </a:pPr>
            <a:r>
              <a:rPr lang="en-US" sz="900" dirty="0">
                <a:solidFill>
                  <a:srgbClr val="000000"/>
                </a:solidFill>
                <a:cs typeface="Arial" charset="0"/>
              </a:rPr>
              <a:t>- </a:t>
            </a:r>
            <a:fld id="{2BE85F05-2F07-493B-8049-2BAFDAA99351}" type="slidenum">
              <a:rPr lang="en-US" sz="900">
                <a:solidFill>
                  <a:srgbClr val="000000"/>
                </a:solidFill>
                <a:cs typeface="Arial" charset="0"/>
              </a:rPr>
              <a:pPr algn="ctr" eaLnBrk="0" fontAlgn="base" hangingPunct="0">
                <a:lnSpc>
                  <a:spcPct val="106000"/>
                </a:lnSpc>
                <a:spcBef>
                  <a:spcPct val="0"/>
                </a:spcBef>
                <a:spcAft>
                  <a:spcPct val="0"/>
                </a:spcAft>
                <a:buClr>
                  <a:prstClr val="black"/>
                </a:buClr>
                <a:buSzPct val="65000"/>
                <a:buFont typeface="Wingdings" pitchFamily="2" charset="2"/>
                <a:buNone/>
                <a:defRPr/>
              </a:pPr>
              <a:t>‹#›</a:t>
            </a:fld>
            <a:r>
              <a:rPr lang="en-US" sz="900" dirty="0">
                <a:solidFill>
                  <a:srgbClr val="000000"/>
                </a:solidFill>
                <a:cs typeface="Arial" charset="0"/>
              </a:rPr>
              <a:t> -</a:t>
            </a:r>
          </a:p>
        </p:txBody>
      </p:sp>
      <p:pic>
        <p:nvPicPr>
          <p:cNvPr id="8197" name="Picture 6" descr="DEL_COL"/>
          <p:cNvPicPr>
            <a:picLocks noChangeAspect="1" noChangeArrowheads="1"/>
          </p:cNvPicPr>
          <p:nvPr/>
        </p:nvPicPr>
        <p:blipFill>
          <a:blip r:embed="rId43" cstate="print"/>
          <a:srcRect/>
          <a:stretch>
            <a:fillRect/>
          </a:stretch>
        </p:blipFill>
        <p:spPr bwMode="gray">
          <a:xfrm>
            <a:off x="527051" y="6645275"/>
            <a:ext cx="920749" cy="139700"/>
          </a:xfrm>
          <a:prstGeom prst="rect">
            <a:avLst/>
          </a:prstGeom>
          <a:noFill/>
          <a:ln w="9525">
            <a:noFill/>
            <a:miter lim="800000"/>
            <a:headEnd/>
            <a:tailEnd/>
          </a:ln>
        </p:spPr>
      </p:pic>
      <p:sp>
        <p:nvSpPr>
          <p:cNvPr id="3699747" name="Line 35"/>
          <p:cNvSpPr>
            <a:spLocks noChangeShapeType="1"/>
          </p:cNvSpPr>
          <p:nvPr/>
        </p:nvSpPr>
        <p:spPr bwMode="gray">
          <a:xfrm>
            <a:off x="522817" y="806450"/>
            <a:ext cx="11140016" cy="0"/>
          </a:xfrm>
          <a:prstGeom prst="line">
            <a:avLst/>
          </a:prstGeom>
          <a:noFill/>
          <a:ln w="19050">
            <a:solidFill>
              <a:schemeClr val="accent1"/>
            </a:solidFill>
            <a:round/>
            <a:headEnd/>
            <a:tailEnd/>
          </a:ln>
          <a:effectLst/>
        </p:spPr>
        <p:txBody>
          <a:bodyPr wrap="none" anchor="ctr"/>
          <a:lstStyle/>
          <a:p>
            <a:pPr eaLnBrk="0" fontAlgn="base" hangingPunct="0">
              <a:lnSpc>
                <a:spcPct val="106000"/>
              </a:lnSpc>
              <a:spcBef>
                <a:spcPct val="50000"/>
              </a:spcBef>
              <a:spcAft>
                <a:spcPct val="0"/>
              </a:spcAft>
              <a:buSzPct val="100000"/>
              <a:buFont typeface="Wingdings 2" pitchFamily="18" charset="2"/>
              <a:buNone/>
              <a:defRPr/>
            </a:pPr>
            <a:endParaRPr lang="en-US" sz="1100" dirty="0">
              <a:solidFill>
                <a:prstClr val="black"/>
              </a:solidFill>
              <a:cs typeface="Arial" charset="0"/>
            </a:endParaRPr>
          </a:p>
        </p:txBody>
      </p:sp>
    </p:spTree>
    <p:extLst>
      <p:ext uri="{BB962C8B-B14F-4D97-AF65-F5344CB8AC3E}">
        <p14:creationId xmlns:p14="http://schemas.microsoft.com/office/powerpoint/2010/main" val="28762980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Lst>
  <p:hf sldNum="0" hdr="0" dt="0"/>
  <p:txStyles>
    <p:titleStyle>
      <a:lvl1pPr algn="l" rtl="0" eaLnBrk="0" fontAlgn="base" hangingPunct="0">
        <a:lnSpc>
          <a:spcPct val="106000"/>
        </a:lnSpc>
        <a:spcBef>
          <a:spcPct val="0"/>
        </a:spcBef>
        <a:spcAft>
          <a:spcPct val="0"/>
        </a:spcAft>
        <a:defRPr sz="1600" b="1">
          <a:solidFill>
            <a:schemeClr val="tx1"/>
          </a:solidFill>
          <a:latin typeface="+mj-lt"/>
          <a:ea typeface="+mj-ea"/>
          <a:cs typeface="+mj-cs"/>
        </a:defRPr>
      </a:lvl1pPr>
      <a:lvl2pPr algn="l" rtl="0" eaLnBrk="0" fontAlgn="base" hangingPunct="0">
        <a:lnSpc>
          <a:spcPct val="106000"/>
        </a:lnSpc>
        <a:spcBef>
          <a:spcPct val="0"/>
        </a:spcBef>
        <a:spcAft>
          <a:spcPct val="0"/>
        </a:spcAft>
        <a:defRPr sz="1600" b="1">
          <a:solidFill>
            <a:schemeClr val="tx1"/>
          </a:solidFill>
          <a:latin typeface="Arial" charset="0"/>
        </a:defRPr>
      </a:lvl2pPr>
      <a:lvl3pPr algn="l" rtl="0" eaLnBrk="0" fontAlgn="base" hangingPunct="0">
        <a:lnSpc>
          <a:spcPct val="106000"/>
        </a:lnSpc>
        <a:spcBef>
          <a:spcPct val="0"/>
        </a:spcBef>
        <a:spcAft>
          <a:spcPct val="0"/>
        </a:spcAft>
        <a:defRPr sz="1600" b="1">
          <a:solidFill>
            <a:schemeClr val="tx1"/>
          </a:solidFill>
          <a:latin typeface="Arial" charset="0"/>
        </a:defRPr>
      </a:lvl3pPr>
      <a:lvl4pPr algn="l" rtl="0" eaLnBrk="0" fontAlgn="base" hangingPunct="0">
        <a:lnSpc>
          <a:spcPct val="106000"/>
        </a:lnSpc>
        <a:spcBef>
          <a:spcPct val="0"/>
        </a:spcBef>
        <a:spcAft>
          <a:spcPct val="0"/>
        </a:spcAft>
        <a:defRPr sz="1600" b="1">
          <a:solidFill>
            <a:schemeClr val="tx1"/>
          </a:solidFill>
          <a:latin typeface="Arial" charset="0"/>
        </a:defRPr>
      </a:lvl4pPr>
      <a:lvl5pPr algn="l" rtl="0" eaLnBrk="0" fontAlgn="base" hangingPunct="0">
        <a:lnSpc>
          <a:spcPct val="106000"/>
        </a:lnSpc>
        <a:spcBef>
          <a:spcPct val="0"/>
        </a:spcBef>
        <a:spcAft>
          <a:spcPct val="0"/>
        </a:spcAft>
        <a:defRPr sz="1600" b="1">
          <a:solidFill>
            <a:schemeClr val="tx1"/>
          </a:solidFill>
          <a:latin typeface="Arial" charset="0"/>
        </a:defRPr>
      </a:lvl5pPr>
      <a:lvl6pPr marL="457200" algn="l" rtl="0" eaLnBrk="1" fontAlgn="base" hangingPunct="1">
        <a:lnSpc>
          <a:spcPct val="106000"/>
        </a:lnSpc>
        <a:spcBef>
          <a:spcPct val="0"/>
        </a:spcBef>
        <a:spcAft>
          <a:spcPct val="0"/>
        </a:spcAft>
        <a:defRPr sz="1600" b="1">
          <a:solidFill>
            <a:schemeClr val="tx1"/>
          </a:solidFill>
          <a:latin typeface="Arial" charset="0"/>
        </a:defRPr>
      </a:lvl6pPr>
      <a:lvl7pPr marL="914400" algn="l" rtl="0" eaLnBrk="1" fontAlgn="base" hangingPunct="1">
        <a:lnSpc>
          <a:spcPct val="106000"/>
        </a:lnSpc>
        <a:spcBef>
          <a:spcPct val="0"/>
        </a:spcBef>
        <a:spcAft>
          <a:spcPct val="0"/>
        </a:spcAft>
        <a:defRPr sz="1600" b="1">
          <a:solidFill>
            <a:schemeClr val="tx1"/>
          </a:solidFill>
          <a:latin typeface="Arial" charset="0"/>
        </a:defRPr>
      </a:lvl7pPr>
      <a:lvl8pPr marL="1371600" algn="l" rtl="0" eaLnBrk="1" fontAlgn="base" hangingPunct="1">
        <a:lnSpc>
          <a:spcPct val="106000"/>
        </a:lnSpc>
        <a:spcBef>
          <a:spcPct val="0"/>
        </a:spcBef>
        <a:spcAft>
          <a:spcPct val="0"/>
        </a:spcAft>
        <a:defRPr sz="1600" b="1">
          <a:solidFill>
            <a:schemeClr val="tx1"/>
          </a:solidFill>
          <a:latin typeface="Arial" charset="0"/>
        </a:defRPr>
      </a:lvl8pPr>
      <a:lvl9pPr marL="1828800" algn="l" rtl="0" eaLnBrk="1" fontAlgn="base" hangingPunct="1">
        <a:lnSpc>
          <a:spcPct val="106000"/>
        </a:lnSpc>
        <a:spcBef>
          <a:spcPct val="0"/>
        </a:spcBef>
        <a:spcAft>
          <a:spcPct val="0"/>
        </a:spcAft>
        <a:defRPr sz="1600" b="1">
          <a:solidFill>
            <a:schemeClr val="tx1"/>
          </a:solidFill>
          <a:latin typeface="Arial" charset="0"/>
        </a:defRPr>
      </a:lvl9pPr>
    </p:titleStyle>
    <p:bodyStyle>
      <a:lvl1pPr marL="342900" indent="-342900" algn="l" rtl="0" eaLnBrk="0" fontAlgn="base" hangingPunct="0">
        <a:lnSpc>
          <a:spcPct val="106000"/>
        </a:lnSpc>
        <a:spcBef>
          <a:spcPct val="80000"/>
        </a:spcBef>
        <a:spcAft>
          <a:spcPct val="0"/>
        </a:spcAft>
        <a:buClr>
          <a:schemeClr val="tx1"/>
        </a:buClr>
        <a:buSzPct val="80000"/>
        <a:defRPr sz="1100">
          <a:solidFill>
            <a:schemeClr val="tx1"/>
          </a:solidFill>
          <a:latin typeface="+mn-lt"/>
          <a:ea typeface="+mn-ea"/>
          <a:cs typeface="+mn-cs"/>
        </a:defRPr>
      </a:lvl1pPr>
      <a:lvl2pPr marL="169863" indent="-168275" algn="l" rtl="0" eaLnBrk="0" fontAlgn="base" hangingPunct="0">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0" fontAlgn="base" hangingPunct="0">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0" fontAlgn="base" hangingPunct="0">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0" fontAlgn="base" hangingPunct="0">
        <a:spcBef>
          <a:spcPct val="20000"/>
        </a:spcBef>
        <a:spcAft>
          <a:spcPct val="0"/>
        </a:spcAft>
        <a:buClr>
          <a:schemeClr val="tx1"/>
        </a:buClr>
        <a:buChar char="–"/>
        <a:defRPr sz="1200">
          <a:solidFill>
            <a:schemeClr val="tx1"/>
          </a:solidFill>
          <a:latin typeface="+mn-lt"/>
        </a:defRPr>
      </a:lvl5pPr>
      <a:lvl6pPr marL="1903413" indent="-236538" algn="l" rtl="0" eaLnBrk="1" fontAlgn="base" hangingPunct="1">
        <a:spcBef>
          <a:spcPct val="20000"/>
        </a:spcBef>
        <a:spcAft>
          <a:spcPct val="0"/>
        </a:spcAft>
        <a:buClr>
          <a:schemeClr val="tx1"/>
        </a:buClr>
        <a:buChar char="–"/>
        <a:defRPr sz="1200">
          <a:solidFill>
            <a:schemeClr val="tx1"/>
          </a:solidFill>
          <a:latin typeface="+mn-lt"/>
        </a:defRPr>
      </a:lvl6pPr>
      <a:lvl7pPr marL="2360613" indent="-236538" algn="l" rtl="0" eaLnBrk="1" fontAlgn="base" hangingPunct="1">
        <a:spcBef>
          <a:spcPct val="20000"/>
        </a:spcBef>
        <a:spcAft>
          <a:spcPct val="0"/>
        </a:spcAft>
        <a:buClr>
          <a:schemeClr val="tx1"/>
        </a:buClr>
        <a:buChar char="–"/>
        <a:defRPr sz="1200">
          <a:solidFill>
            <a:schemeClr val="tx1"/>
          </a:solidFill>
          <a:latin typeface="+mn-lt"/>
        </a:defRPr>
      </a:lvl7pPr>
      <a:lvl8pPr marL="2817813" indent="-236538" algn="l" rtl="0" eaLnBrk="1" fontAlgn="base" hangingPunct="1">
        <a:spcBef>
          <a:spcPct val="20000"/>
        </a:spcBef>
        <a:spcAft>
          <a:spcPct val="0"/>
        </a:spcAft>
        <a:buClr>
          <a:schemeClr val="tx1"/>
        </a:buClr>
        <a:buChar char="–"/>
        <a:defRPr sz="1200">
          <a:solidFill>
            <a:schemeClr val="tx1"/>
          </a:solidFill>
          <a:latin typeface="+mn-lt"/>
        </a:defRPr>
      </a:lvl8pPr>
      <a:lvl9pPr marL="3275013"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Pr>
        <a:solidFill>
          <a:schemeClr val="bg1"/>
        </a:solidFill>
        <a:effectLst/>
      </p:bgPr>
    </p:bg>
    <p:spTree>
      <p:nvGrpSpPr>
        <p:cNvPr id="1" name=""/>
        <p:cNvGrpSpPr/>
        <p:nvPr/>
      </p:nvGrpSpPr>
      <p:grpSpPr>
        <a:xfrm>
          <a:off x="0" y="0"/>
          <a:ext cx="0" cy="0"/>
          <a:chOff x="0" y="0"/>
          <a:chExt cx="0" cy="0"/>
        </a:xfrm>
      </p:grpSpPr>
      <p:sp>
        <p:nvSpPr>
          <p:cNvPr id="1026" name="MSTSHP_01"/>
          <p:cNvSpPr>
            <a:spLocks noGrp="1" noChangeArrowheads="1"/>
          </p:cNvSpPr>
          <p:nvPr>
            <p:ph type="title"/>
          </p:nvPr>
        </p:nvSpPr>
        <p:spPr bwMode="auto">
          <a:xfrm>
            <a:off x="533400" y="407989"/>
            <a:ext cx="11116733" cy="3651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a:t>Click to edit Master title style</a:t>
            </a:r>
          </a:p>
        </p:txBody>
      </p:sp>
      <p:sp>
        <p:nvSpPr>
          <p:cNvPr id="1027" name="MSTSHP_02"/>
          <p:cNvSpPr>
            <a:spLocks noGrp="1" noChangeArrowheads="1"/>
          </p:cNvSpPr>
          <p:nvPr>
            <p:ph type="body" idx="1"/>
          </p:nvPr>
        </p:nvSpPr>
        <p:spPr bwMode="auto">
          <a:xfrm>
            <a:off x="533400" y="1154113"/>
            <a:ext cx="11116733" cy="5135562"/>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3699717" name="Text Box 5"/>
          <p:cNvSpPr txBox="1">
            <a:spLocks noChangeArrowheads="1"/>
          </p:cNvSpPr>
          <p:nvPr/>
        </p:nvSpPr>
        <p:spPr bwMode="auto">
          <a:xfrm>
            <a:off x="5908705" y="6613030"/>
            <a:ext cx="376706" cy="19575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fontAlgn="base" hangingPunct="0">
              <a:lnSpc>
                <a:spcPct val="106000"/>
              </a:lnSpc>
              <a:spcBef>
                <a:spcPct val="0"/>
              </a:spcBef>
              <a:spcAft>
                <a:spcPct val="0"/>
              </a:spcAft>
              <a:buClr>
                <a:srgbClr val="000000"/>
              </a:buClr>
              <a:buSzPct val="65000"/>
              <a:buFont typeface="Wingdings" pitchFamily="2" charset="2"/>
              <a:buNone/>
              <a:defRPr/>
            </a:pPr>
            <a:r>
              <a:rPr lang="en-US" sz="1200" dirty="0">
                <a:solidFill>
                  <a:srgbClr val="000000"/>
                </a:solidFill>
                <a:cs typeface="Arial" charset="0"/>
              </a:rPr>
              <a:t>- </a:t>
            </a:r>
            <a:fld id="{21F866BF-C4E1-4D09-BC16-18A93E5CFF64}" type="slidenum">
              <a:rPr lang="en-US" sz="1200">
                <a:solidFill>
                  <a:srgbClr val="000000"/>
                </a:solidFill>
                <a:cs typeface="Arial" charset="0"/>
              </a:rPr>
              <a:pPr algn="ctr" eaLnBrk="0" fontAlgn="base" hangingPunct="0">
                <a:lnSpc>
                  <a:spcPct val="106000"/>
                </a:lnSpc>
                <a:spcBef>
                  <a:spcPct val="0"/>
                </a:spcBef>
                <a:spcAft>
                  <a:spcPct val="0"/>
                </a:spcAft>
                <a:buClr>
                  <a:srgbClr val="000000"/>
                </a:buClr>
                <a:buSzPct val="65000"/>
                <a:buFont typeface="Wingdings" pitchFamily="2" charset="2"/>
                <a:buNone/>
                <a:defRPr/>
              </a:pPr>
              <a:t>‹#›</a:t>
            </a:fld>
            <a:r>
              <a:rPr lang="en-US" sz="1200" dirty="0">
                <a:solidFill>
                  <a:srgbClr val="000000"/>
                </a:solidFill>
                <a:cs typeface="Arial" charset="0"/>
              </a:rPr>
              <a:t> -</a:t>
            </a:r>
          </a:p>
        </p:txBody>
      </p:sp>
      <p:sp>
        <p:nvSpPr>
          <p:cNvPr id="3699738" name="SHP_DOCTRACKER"/>
          <p:cNvSpPr txBox="1">
            <a:spLocks noChangeArrowheads="1"/>
          </p:cNvSpPr>
          <p:nvPr/>
        </p:nvSpPr>
        <p:spPr bwMode="auto">
          <a:xfrm rot="-5400000">
            <a:off x="11885613" y="6532563"/>
            <a:ext cx="422275" cy="88900"/>
          </a:xfrm>
          <a:prstGeom prst="rect">
            <a:avLst/>
          </a:prstGeom>
          <a:noFill/>
          <a:ln w="12700" algn="ctr">
            <a:noFill/>
            <a:miter lim="800000"/>
            <a:headEnd/>
            <a:tailEnd/>
          </a:ln>
          <a:effectLst/>
        </p:spPr>
        <p:txBody>
          <a:bodyPr wrap="none" lIns="0" tIns="0" rIns="0" bIns="0"/>
          <a:lstStyle/>
          <a:p>
            <a:pPr eaLnBrk="0" fontAlgn="base" hangingPunct="0">
              <a:lnSpc>
                <a:spcPct val="106000"/>
              </a:lnSpc>
              <a:spcBef>
                <a:spcPct val="0"/>
              </a:spcBef>
              <a:spcAft>
                <a:spcPct val="0"/>
              </a:spcAft>
              <a:defRPr/>
            </a:pPr>
            <a:r>
              <a:rPr lang="en-US" sz="400">
                <a:solidFill>
                  <a:srgbClr val="AFAFAF"/>
                </a:solidFill>
                <a:cs typeface="Arial" charset="0"/>
              </a:rPr>
              <a:t>FY12 M to SM Promo Process_Leadership 12052011 v2.pptx</a:t>
            </a:r>
            <a:endParaRPr lang="en-US" sz="400" dirty="0">
              <a:solidFill>
                <a:srgbClr val="AFAFAF"/>
              </a:solidFill>
              <a:cs typeface="Arial" charset="0"/>
            </a:endParaRPr>
          </a:p>
        </p:txBody>
      </p:sp>
      <p:sp>
        <p:nvSpPr>
          <p:cNvPr id="3699759" name="Line 47"/>
          <p:cNvSpPr>
            <a:spLocks noChangeShapeType="1"/>
          </p:cNvSpPr>
          <p:nvPr/>
        </p:nvSpPr>
        <p:spPr bwMode="auto">
          <a:xfrm>
            <a:off x="535517" y="803275"/>
            <a:ext cx="11114616" cy="0"/>
          </a:xfrm>
          <a:prstGeom prst="line">
            <a:avLst/>
          </a:prstGeom>
          <a:noFill/>
          <a:ln w="28575">
            <a:solidFill>
              <a:srgbClr val="003399"/>
            </a:solidFill>
            <a:round/>
            <a:headEnd/>
            <a:tailEnd/>
          </a:ln>
          <a:effectLst/>
        </p:spPr>
        <p:txBody>
          <a:bodyPr wrap="none" anchor="ctr"/>
          <a:lstStyle/>
          <a:p>
            <a:pPr fontAlgn="base">
              <a:lnSpc>
                <a:spcPct val="106000"/>
              </a:lnSpc>
              <a:spcBef>
                <a:spcPct val="0"/>
              </a:spcBef>
              <a:spcAft>
                <a:spcPct val="0"/>
              </a:spcAft>
              <a:buFont typeface="Wingdings 2" pitchFamily="18" charset="2"/>
              <a:buNone/>
              <a:defRPr/>
            </a:pPr>
            <a:endParaRPr lang="en-US" sz="2400" dirty="0">
              <a:solidFill>
                <a:srgbClr val="000000"/>
              </a:solidFill>
              <a:cs typeface="Arial" charset="0"/>
            </a:endParaRPr>
          </a:p>
        </p:txBody>
      </p:sp>
      <p:pic>
        <p:nvPicPr>
          <p:cNvPr id="1031" name="Picture 50" descr="DEL_COL"/>
          <p:cNvPicPr>
            <a:picLocks noChangeArrowheads="1"/>
          </p:cNvPicPr>
          <p:nvPr/>
        </p:nvPicPr>
        <p:blipFill>
          <a:blip r:embed="rId10" cstate="print"/>
          <a:srcRect/>
          <a:stretch>
            <a:fillRect/>
          </a:stretch>
        </p:blipFill>
        <p:spPr bwMode="auto">
          <a:xfrm>
            <a:off x="527051" y="6616700"/>
            <a:ext cx="1157816" cy="165100"/>
          </a:xfrm>
          <a:prstGeom prst="rect">
            <a:avLst/>
          </a:prstGeom>
          <a:noFill/>
          <a:ln w="9525">
            <a:noFill/>
            <a:miter lim="800000"/>
            <a:headEnd/>
            <a:tailEnd/>
          </a:ln>
        </p:spPr>
      </p:pic>
    </p:spTree>
    <p:extLst>
      <p:ext uri="{BB962C8B-B14F-4D97-AF65-F5344CB8AC3E}">
        <p14:creationId xmlns:p14="http://schemas.microsoft.com/office/powerpoint/2010/main" val="200822886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46" r:id="rId8"/>
  </p:sldLayoutIdLst>
  <p:hf sldNum="0" hdr="0" dt="0"/>
  <p:txStyles>
    <p:title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p:titleStyle>
    <p:bodyStyle>
      <a:lvl1pPr marL="342900" indent="-342900" algn="l" rtl="0" eaLnBrk="0" fontAlgn="base" hangingPunct="0">
        <a:lnSpc>
          <a:spcPct val="106000"/>
        </a:lnSpc>
        <a:spcBef>
          <a:spcPct val="40000"/>
        </a:spcBef>
        <a:spcAft>
          <a:spcPct val="0"/>
        </a:spcAft>
        <a:buClr>
          <a:schemeClr val="tx1"/>
        </a:buClr>
        <a:buSzPct val="80000"/>
        <a:buFont typeface="Wingdings" pitchFamily="2" charset="2"/>
        <a:defRPr sz="1400">
          <a:solidFill>
            <a:schemeClr val="tx1"/>
          </a:solidFill>
          <a:latin typeface="+mn-lt"/>
          <a:ea typeface="+mn-ea"/>
          <a:cs typeface="+mn-cs"/>
        </a:defRPr>
      </a:lvl1pPr>
      <a:lvl2pPr marL="227013" indent="-225425" algn="l" rtl="0" eaLnBrk="0" fontAlgn="base" hangingPunct="0">
        <a:lnSpc>
          <a:spcPct val="106000"/>
        </a:lnSpc>
        <a:spcBef>
          <a:spcPct val="40000"/>
        </a:spcBef>
        <a:spcAft>
          <a:spcPct val="0"/>
        </a:spcAft>
        <a:buClr>
          <a:schemeClr val="tx1"/>
        </a:buClr>
        <a:buFont typeface="Wingdings 2" pitchFamily="18" charset="2"/>
        <a:buChar char="¡"/>
        <a:defRPr sz="1400">
          <a:solidFill>
            <a:schemeClr val="tx1"/>
          </a:solidFill>
          <a:latin typeface="+mn-lt"/>
        </a:defRPr>
      </a:lvl2pPr>
      <a:lvl3pPr marL="457200" indent="-228600" algn="l" rtl="0" eaLnBrk="0" fontAlgn="base" hangingPunct="0">
        <a:lnSpc>
          <a:spcPct val="106000"/>
        </a:lnSpc>
        <a:spcBef>
          <a:spcPct val="20000"/>
        </a:spcBef>
        <a:spcAft>
          <a:spcPct val="0"/>
        </a:spcAft>
        <a:buClr>
          <a:schemeClr val="tx1"/>
        </a:buClr>
        <a:buFont typeface="Arial" charset="0"/>
        <a:buChar char="–"/>
        <a:defRPr sz="1200">
          <a:solidFill>
            <a:schemeClr val="tx1"/>
          </a:solidFill>
          <a:latin typeface="+mn-lt"/>
        </a:defRPr>
      </a:lvl3pPr>
      <a:lvl4pPr marL="681038" indent="-222250" algn="l" rtl="0" eaLnBrk="0" fontAlgn="base" hangingPunct="0">
        <a:lnSpc>
          <a:spcPct val="106000"/>
        </a:lnSpc>
        <a:spcBef>
          <a:spcPct val="20000"/>
        </a:spcBef>
        <a:spcAft>
          <a:spcPct val="0"/>
        </a:spcAft>
        <a:buClr>
          <a:schemeClr val="tx1"/>
        </a:buClr>
        <a:buChar char="•"/>
        <a:defRPr sz="1200">
          <a:solidFill>
            <a:schemeClr val="tx1"/>
          </a:solidFill>
          <a:latin typeface="+mn-lt"/>
        </a:defRPr>
      </a:lvl4pPr>
      <a:lvl5pPr marL="1722438" indent="-236538" algn="l" rtl="0" eaLnBrk="0" fontAlgn="base" hangingPunct="0">
        <a:spcBef>
          <a:spcPct val="20000"/>
        </a:spcBef>
        <a:spcAft>
          <a:spcPct val="0"/>
        </a:spcAft>
        <a:buClr>
          <a:schemeClr val="tx1"/>
        </a:buClr>
        <a:buChar char="–"/>
        <a:defRPr sz="1200">
          <a:solidFill>
            <a:schemeClr val="tx1"/>
          </a:solidFill>
          <a:latin typeface="+mn-lt"/>
        </a:defRPr>
      </a:lvl5pPr>
      <a:lvl6pPr marL="2179638" indent="-236538" algn="l" rtl="0" eaLnBrk="1" fontAlgn="base" hangingPunct="1">
        <a:spcBef>
          <a:spcPct val="20000"/>
        </a:spcBef>
        <a:spcAft>
          <a:spcPct val="0"/>
        </a:spcAft>
        <a:buClr>
          <a:schemeClr val="tx1"/>
        </a:buClr>
        <a:buChar char="–"/>
        <a:defRPr sz="1200">
          <a:solidFill>
            <a:schemeClr val="tx1"/>
          </a:solidFill>
          <a:latin typeface="+mn-lt"/>
        </a:defRPr>
      </a:lvl6pPr>
      <a:lvl7pPr marL="2636838" indent="-236538" algn="l" rtl="0" eaLnBrk="1" fontAlgn="base" hangingPunct="1">
        <a:spcBef>
          <a:spcPct val="20000"/>
        </a:spcBef>
        <a:spcAft>
          <a:spcPct val="0"/>
        </a:spcAft>
        <a:buClr>
          <a:schemeClr val="tx1"/>
        </a:buClr>
        <a:buChar char="–"/>
        <a:defRPr sz="1200">
          <a:solidFill>
            <a:schemeClr val="tx1"/>
          </a:solidFill>
          <a:latin typeface="+mn-lt"/>
        </a:defRPr>
      </a:lvl7pPr>
      <a:lvl8pPr marL="3094038" indent="-236538" algn="l" rtl="0" eaLnBrk="1" fontAlgn="base" hangingPunct="1">
        <a:spcBef>
          <a:spcPct val="20000"/>
        </a:spcBef>
        <a:spcAft>
          <a:spcPct val="0"/>
        </a:spcAft>
        <a:buClr>
          <a:schemeClr val="tx1"/>
        </a:buClr>
        <a:buChar char="–"/>
        <a:defRPr sz="1200">
          <a:solidFill>
            <a:schemeClr val="tx1"/>
          </a:solidFill>
          <a:latin typeface="+mn-lt"/>
        </a:defRPr>
      </a:lvl8pPr>
      <a:lvl9pPr marL="3551238"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2.xml"/><Relationship Id="rId6" Type="http://schemas.openxmlformats.org/officeDocument/2006/relationships/image" Target="../media/image7.jpg"/><Relationship Id="rId5" Type="http://schemas.openxmlformats.org/officeDocument/2006/relationships/image" Target="../media/image6.jpe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9.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9.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9.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9.xml"/></Relationships>
</file>

<file path=ppt/slides/_rels/slide21.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49.xml"/></Relationships>
</file>

<file path=ppt/slides/_rels/slide23.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4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3" Type="http://schemas.openxmlformats.org/officeDocument/2006/relationships/hyperlink" Target="https://httpd.apache.org/docs/2.4/misc/security_tips.html" TargetMode="External"/><Relationship Id="rId2" Type="http://schemas.openxmlformats.org/officeDocument/2006/relationships/hyperlink" Target="https://technet.microsoft.com/en-us/library/cc731278(v=ws.10).aspx" TargetMode="External"/><Relationship Id="rId1" Type="http://schemas.openxmlformats.org/officeDocument/2006/relationships/slideLayout" Target="../slideLayouts/slideLayout49.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gif"/><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HP_166"/>
          <p:cNvSpPr>
            <a:spLocks noGrp="1" noChangeArrowheads="1"/>
          </p:cNvSpPr>
          <p:nvPr>
            <p:ph type="ctrTitle" sz="quarter"/>
          </p:nvPr>
        </p:nvSpPr>
        <p:spPr>
          <a:xfrm>
            <a:off x="770162" y="1123544"/>
            <a:ext cx="6581775" cy="436416"/>
          </a:xfrm>
          <a:ln/>
        </p:spPr>
        <p:txBody>
          <a:bodyPr/>
          <a:lstStyle/>
          <a:p>
            <a:pPr eaLnBrk="1" hangingPunct="1"/>
            <a:r>
              <a:rPr lang="en-US" sz="2800" dirty="0">
                <a:solidFill>
                  <a:schemeClr val="accent1"/>
                </a:solidFill>
                <a:latin typeface="Calibri" panose="020F0502020204030204" pitchFamily="34" charset="0"/>
              </a:rPr>
              <a:t>USDC </a:t>
            </a:r>
            <a:r>
              <a:rPr lang="en-US" dirty="0">
                <a:solidFill>
                  <a:schemeClr val="accent1"/>
                </a:solidFill>
                <a:latin typeface="Calibri" panose="020F0502020204030204" pitchFamily="34" charset="0"/>
              </a:rPr>
              <a:t>Information Technology Center of Excellence (IT-CoE)</a:t>
            </a:r>
            <a:endParaRPr lang="en-US" sz="2800" dirty="0">
              <a:solidFill>
                <a:schemeClr val="accent1"/>
              </a:solidFill>
              <a:latin typeface="Calibri" panose="020F0502020204030204" pitchFamily="34" charset="0"/>
            </a:endParaRPr>
          </a:p>
        </p:txBody>
      </p:sp>
      <p:pic>
        <p:nvPicPr>
          <p:cNvPr id="25605" name="Picture 7" descr="LLP logo with big space copy"/>
          <p:cNvPicPr>
            <a:picLocks noChangeAspect="1" noChangeArrowheads="1"/>
          </p:cNvPicPr>
          <p:nvPr/>
        </p:nvPicPr>
        <p:blipFill>
          <a:blip r:embed="rId3" cstate="print">
            <a:clrChange>
              <a:clrFrom>
                <a:srgbClr val="FFFFFF"/>
              </a:clrFrom>
              <a:clrTo>
                <a:srgbClr val="FFFFFF">
                  <a:alpha val="0"/>
                </a:srgbClr>
              </a:clrTo>
            </a:clrChange>
          </a:blip>
          <a:srcRect l="983" t="1840" b="59741"/>
          <a:stretch>
            <a:fillRect/>
          </a:stretch>
        </p:blipFill>
        <p:spPr bwMode="auto">
          <a:xfrm>
            <a:off x="770162" y="533172"/>
            <a:ext cx="1861916" cy="354012"/>
          </a:xfrm>
          <a:prstGeom prst="rect">
            <a:avLst/>
          </a:prstGeom>
          <a:noFill/>
          <a:ln w="9525">
            <a:noFill/>
            <a:miter lim="800000"/>
            <a:headEnd/>
            <a:tailEnd/>
          </a:ln>
        </p:spPr>
      </p:pic>
      <p:sp>
        <p:nvSpPr>
          <p:cNvPr id="2" name="iBar:40/133/5/5/2016 1:01:14 PM"/>
          <p:cNvSpPr/>
          <p:nvPr/>
        </p:nvSpPr>
        <p:spPr bwMode="auto">
          <a:xfrm>
            <a:off x="489857" y="383609"/>
            <a:ext cx="11274879" cy="6139655"/>
          </a:xfrm>
          <a:prstGeom prst="rect">
            <a:avLst/>
          </a:prstGeom>
          <a:noFill/>
          <a:ln w="12700" cap="flat" cmpd="sng" algn="ctr">
            <a:solidFill>
              <a:srgbClr val="00277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Lst>
        </p:spPr>
        <p:txBody>
          <a:bodyPr vert="horz" wrap="square" lIns="91440" tIns="182880" rIns="91440" bIns="91440" numCol="1" rtlCol="0" anchor="t" anchorCtr="0" compatLnSpc="1">
            <a:prstTxWarp prst="textNoShape">
              <a:avLst/>
            </a:prstTxWarp>
          </a:bodyPr>
          <a:lstStyle/>
          <a:p>
            <a:pPr marL="231775" marR="0" indent="-231775" algn="l" defTabSz="914400" rtl="0" eaLnBrk="1" fontAlgn="base" latinLnBrk="0" hangingPunct="1">
              <a:lnSpc>
                <a:spcPct val="106000"/>
              </a:lnSpc>
              <a:spcBef>
                <a:spcPct val="0"/>
              </a:spcBef>
              <a:spcAft>
                <a:spcPct val="0"/>
              </a:spcAft>
              <a:buClrTx/>
              <a:buSzTx/>
              <a:buFont typeface="Wingdings 2" pitchFamily="18" charset="2"/>
              <a:buNone/>
              <a:tabLst/>
            </a:pPr>
            <a:endParaRPr kumimoji="0" lang="en-US" sz="2400" b="0" i="0" u="none" strike="noStrike" cap="none" normalizeH="0" baseline="0">
              <a:ln>
                <a:noFill/>
              </a:ln>
              <a:solidFill>
                <a:schemeClr val="tx1"/>
              </a:solidFill>
              <a:effectLst/>
              <a:latin typeface="Arial" charset="0"/>
            </a:endParaRPr>
          </a:p>
        </p:txBody>
      </p:sp>
      <p:grpSp>
        <p:nvGrpSpPr>
          <p:cNvPr id="7" name="Group 6"/>
          <p:cNvGrpSpPr/>
          <p:nvPr/>
        </p:nvGrpSpPr>
        <p:grpSpPr>
          <a:xfrm>
            <a:off x="770162" y="2818139"/>
            <a:ext cx="7441195" cy="3187458"/>
            <a:chOff x="666517" y="3192972"/>
            <a:chExt cx="5723617" cy="2230611"/>
          </a:xfrm>
        </p:grpSpPr>
        <p:grpSp>
          <p:nvGrpSpPr>
            <p:cNvPr id="8" name="Group 7"/>
            <p:cNvGrpSpPr/>
            <p:nvPr/>
          </p:nvGrpSpPr>
          <p:grpSpPr>
            <a:xfrm>
              <a:off x="666517" y="3192972"/>
              <a:ext cx="2933844" cy="1731302"/>
              <a:chOff x="666517" y="3192972"/>
              <a:chExt cx="2933844" cy="1731302"/>
            </a:xfrm>
          </p:grpSpPr>
          <p:pic>
            <p:nvPicPr>
              <p:cNvPr id="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517" y="3196394"/>
                <a:ext cx="2933844" cy="1727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666517" y="3192972"/>
                <a:ext cx="902811" cy="246221"/>
              </a:xfrm>
              <a:prstGeom prst="rect">
                <a:avLst/>
              </a:prstGeom>
              <a:noFill/>
            </p:spPr>
            <p:txBody>
              <a:bodyPr wrap="none" rtlCol="0" anchor="ctr">
                <a:spAutoFit/>
              </a:bodyPr>
              <a:lstStyle/>
              <a:p>
                <a:pPr algn="ctr">
                  <a:spcBef>
                    <a:spcPts val="600"/>
                  </a:spcBef>
                </a:pPr>
                <a:r>
                  <a:rPr lang="en-US" sz="1000" b="1" dirty="0">
                    <a:latin typeface="Arial"/>
                  </a:rPr>
                  <a:t>Orlando, FL</a:t>
                </a:r>
              </a:p>
            </p:txBody>
          </p:sp>
        </p:gr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14916" y="3695703"/>
              <a:ext cx="3475218" cy="1727880"/>
            </a:xfrm>
            <a:prstGeom prst="rect">
              <a:avLst/>
            </a:prstGeom>
          </p:spPr>
        </p:pic>
        <p:sp>
          <p:nvSpPr>
            <p:cNvPr id="10" name="TextBox 9"/>
            <p:cNvSpPr txBox="1"/>
            <p:nvPr/>
          </p:nvSpPr>
          <p:spPr>
            <a:xfrm>
              <a:off x="2897312" y="3735876"/>
              <a:ext cx="1370889" cy="246221"/>
            </a:xfrm>
            <a:prstGeom prst="rect">
              <a:avLst/>
            </a:prstGeom>
            <a:noFill/>
          </p:spPr>
          <p:txBody>
            <a:bodyPr wrap="none" rtlCol="0" anchor="ctr">
              <a:spAutoFit/>
            </a:bodyPr>
            <a:lstStyle/>
            <a:p>
              <a:pPr algn="ctr">
                <a:spcBef>
                  <a:spcPts val="600"/>
                </a:spcBef>
              </a:pPr>
              <a:r>
                <a:rPr lang="en-US" sz="1000" b="1" dirty="0">
                  <a:latin typeface="Arial"/>
                </a:rPr>
                <a:t>Mechanicsburg, PA</a:t>
              </a:r>
            </a:p>
          </p:txBody>
        </p:sp>
      </p:grpSp>
      <p:sp>
        <p:nvSpPr>
          <p:cNvPr id="13" name="SHP_167"/>
          <p:cNvSpPr txBox="1">
            <a:spLocks noChangeArrowheads="1"/>
          </p:cNvSpPr>
          <p:nvPr/>
        </p:nvSpPr>
        <p:spPr bwMode="auto">
          <a:xfrm>
            <a:off x="741132" y="1631621"/>
            <a:ext cx="10615014" cy="890215"/>
          </a:xfrm>
          <a:prstGeom prst="rect">
            <a:avLst/>
          </a:prstGeom>
          <a:ln w="6350" cap="flat" cmpd="sng" algn="ctr">
            <a:solidFill>
              <a:schemeClr val="accent1"/>
            </a:solidFill>
            <a:prstDash val="solid"/>
            <a:miter lim="800000"/>
            <a:headEnd/>
            <a:tailEnd/>
          </a:ln>
        </p:spPr>
        <p:style>
          <a:lnRef idx="2">
            <a:schemeClr val="accent1"/>
          </a:lnRef>
          <a:fillRef idx="1">
            <a:schemeClr val="lt1"/>
          </a:fillRef>
          <a:effectRef idx="0">
            <a:schemeClr val="accent1"/>
          </a:effectRef>
          <a:fontRef idx="minor">
            <a:schemeClr val="dk1"/>
          </a:fontRef>
        </p:style>
        <p:txBody>
          <a:bodyPr vert="horz" wrap="square" lIns="0" tIns="0" rIns="0" bIns="0" numCol="1" anchor="t" anchorCtr="0" compatLnSpc="1">
            <a:prstTxWarp prst="textNoShape">
              <a:avLst/>
            </a:prstTxWarp>
          </a:bodyPr>
          <a:lstStyle>
            <a:lvl1pPr marL="342900" indent="-342900" algn="l" rtl="0" eaLnBrk="0" fontAlgn="base" hangingPunct="0">
              <a:lnSpc>
                <a:spcPts val="2800"/>
              </a:lnSpc>
              <a:spcBef>
                <a:spcPct val="15000"/>
              </a:spcBef>
              <a:spcAft>
                <a:spcPct val="0"/>
              </a:spcAft>
              <a:buClrTx/>
              <a:buSzPct val="80000"/>
              <a:buFont typeface="Wingdings" pitchFamily="2" charset="2"/>
              <a:defRPr sz="1600" b="1">
                <a:solidFill>
                  <a:schemeClr val="dk1"/>
                </a:solidFill>
                <a:latin typeface="+mn-lt"/>
                <a:ea typeface="+mn-ea"/>
                <a:cs typeface="+mn-cs"/>
              </a:defRPr>
            </a:lvl1pPr>
            <a:lvl2pPr marL="227013" indent="-225425" algn="l" rtl="0" eaLnBrk="0" fontAlgn="base" hangingPunct="0">
              <a:lnSpc>
                <a:spcPct val="106000"/>
              </a:lnSpc>
              <a:spcBef>
                <a:spcPct val="40000"/>
              </a:spcBef>
              <a:spcAft>
                <a:spcPct val="0"/>
              </a:spcAft>
              <a:buClr>
                <a:schemeClr val="tx1"/>
              </a:buClr>
              <a:buFont typeface="Wingdings 2" pitchFamily="18" charset="2"/>
              <a:buChar char="¡"/>
              <a:defRPr sz="1400">
                <a:solidFill>
                  <a:schemeClr val="dk1"/>
                </a:solidFill>
                <a:latin typeface="+mn-lt"/>
                <a:ea typeface="+mn-ea"/>
                <a:cs typeface="+mn-cs"/>
              </a:defRPr>
            </a:lvl2pPr>
            <a:lvl3pPr marL="457200" indent="-228600" algn="l" rtl="0" eaLnBrk="0" fontAlgn="base" hangingPunct="0">
              <a:lnSpc>
                <a:spcPct val="106000"/>
              </a:lnSpc>
              <a:spcBef>
                <a:spcPct val="20000"/>
              </a:spcBef>
              <a:spcAft>
                <a:spcPct val="0"/>
              </a:spcAft>
              <a:buClr>
                <a:schemeClr val="tx1"/>
              </a:buClr>
              <a:buFont typeface="Arial" charset="0"/>
              <a:buChar char="–"/>
              <a:defRPr sz="1200">
                <a:solidFill>
                  <a:schemeClr val="dk1"/>
                </a:solidFill>
                <a:latin typeface="+mn-lt"/>
                <a:ea typeface="+mn-ea"/>
                <a:cs typeface="+mn-cs"/>
              </a:defRPr>
            </a:lvl3pPr>
            <a:lvl4pPr marL="681038" indent="-222250" algn="l" rtl="0" eaLnBrk="0" fontAlgn="base" hangingPunct="0">
              <a:lnSpc>
                <a:spcPct val="106000"/>
              </a:lnSpc>
              <a:spcBef>
                <a:spcPct val="20000"/>
              </a:spcBef>
              <a:spcAft>
                <a:spcPct val="0"/>
              </a:spcAft>
              <a:buClr>
                <a:schemeClr val="tx1"/>
              </a:buClr>
              <a:buChar char="•"/>
              <a:defRPr sz="1200">
                <a:solidFill>
                  <a:schemeClr val="dk1"/>
                </a:solidFill>
                <a:latin typeface="+mn-lt"/>
                <a:ea typeface="+mn-ea"/>
                <a:cs typeface="+mn-cs"/>
              </a:defRPr>
            </a:lvl4pPr>
            <a:lvl5pPr marL="1722438" indent="-236538" algn="l" rtl="0" eaLnBrk="0" fontAlgn="base" hangingPunct="0">
              <a:spcBef>
                <a:spcPct val="20000"/>
              </a:spcBef>
              <a:spcAft>
                <a:spcPct val="0"/>
              </a:spcAft>
              <a:buClr>
                <a:schemeClr val="tx1"/>
              </a:buClr>
              <a:buChar char="–"/>
              <a:defRPr sz="1200">
                <a:solidFill>
                  <a:schemeClr val="dk1"/>
                </a:solidFill>
                <a:latin typeface="+mn-lt"/>
                <a:ea typeface="+mn-ea"/>
                <a:cs typeface="+mn-cs"/>
              </a:defRPr>
            </a:lvl5pPr>
            <a:lvl6pPr marL="2179638" indent="-236538" algn="l" rtl="0" eaLnBrk="1" fontAlgn="base" hangingPunct="1">
              <a:spcBef>
                <a:spcPct val="20000"/>
              </a:spcBef>
              <a:spcAft>
                <a:spcPct val="0"/>
              </a:spcAft>
              <a:buClr>
                <a:schemeClr val="tx1"/>
              </a:buClr>
              <a:buChar char="–"/>
              <a:defRPr sz="1200">
                <a:solidFill>
                  <a:schemeClr val="dk1"/>
                </a:solidFill>
                <a:latin typeface="+mn-lt"/>
                <a:ea typeface="+mn-ea"/>
                <a:cs typeface="+mn-cs"/>
              </a:defRPr>
            </a:lvl6pPr>
            <a:lvl7pPr marL="2636838" indent="-236538" algn="l" rtl="0" eaLnBrk="1" fontAlgn="base" hangingPunct="1">
              <a:spcBef>
                <a:spcPct val="20000"/>
              </a:spcBef>
              <a:spcAft>
                <a:spcPct val="0"/>
              </a:spcAft>
              <a:buClr>
                <a:schemeClr val="tx1"/>
              </a:buClr>
              <a:buChar char="–"/>
              <a:defRPr sz="1200">
                <a:solidFill>
                  <a:schemeClr val="dk1"/>
                </a:solidFill>
                <a:latin typeface="+mn-lt"/>
                <a:ea typeface="+mn-ea"/>
                <a:cs typeface="+mn-cs"/>
              </a:defRPr>
            </a:lvl7pPr>
            <a:lvl8pPr marL="3094038" indent="-236538" algn="l" rtl="0" eaLnBrk="1" fontAlgn="base" hangingPunct="1">
              <a:spcBef>
                <a:spcPct val="20000"/>
              </a:spcBef>
              <a:spcAft>
                <a:spcPct val="0"/>
              </a:spcAft>
              <a:buClr>
                <a:schemeClr val="tx1"/>
              </a:buClr>
              <a:buChar char="–"/>
              <a:defRPr sz="1200">
                <a:solidFill>
                  <a:schemeClr val="dk1"/>
                </a:solidFill>
                <a:latin typeface="+mn-lt"/>
                <a:ea typeface="+mn-ea"/>
                <a:cs typeface="+mn-cs"/>
              </a:defRPr>
            </a:lvl8pPr>
            <a:lvl9pPr marL="3551238" indent="-236538" algn="l" rtl="0" eaLnBrk="1" fontAlgn="base" hangingPunct="1">
              <a:spcBef>
                <a:spcPct val="20000"/>
              </a:spcBef>
              <a:spcAft>
                <a:spcPct val="0"/>
              </a:spcAft>
              <a:buClr>
                <a:schemeClr val="tx1"/>
              </a:buClr>
              <a:buChar char="–"/>
              <a:defRPr sz="1200">
                <a:solidFill>
                  <a:schemeClr val="dk1"/>
                </a:solidFill>
                <a:latin typeface="+mn-lt"/>
                <a:ea typeface="+mn-ea"/>
                <a:cs typeface="+mn-cs"/>
              </a:defRPr>
            </a:lvl9pPr>
          </a:lstStyle>
          <a:p>
            <a:pPr marL="0" indent="0" eaLnBrk="1" hangingPunct="1"/>
            <a:r>
              <a:rPr lang="en-US" sz="2200" kern="0" dirty="0">
                <a:solidFill>
                  <a:schemeClr val="accent1"/>
                </a:solidFill>
                <a:latin typeface="Calibri" panose="020F0502020204030204" pitchFamily="34" charset="0"/>
              </a:rPr>
              <a:t>Topic: CompTIA Security+ Testing Review </a:t>
            </a:r>
          </a:p>
        </p:txBody>
      </p:sp>
      <p:pic>
        <p:nvPicPr>
          <p:cNvPr id="4" name="Picture 3">
            <a:extLst>
              <a:ext uri="{FF2B5EF4-FFF2-40B4-BE49-F238E27FC236}">
                <a16:creationId xmlns:a16="http://schemas.microsoft.com/office/drawing/2014/main" id="{3F612599-73F1-4BC8-A806-1D01F4D54D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97231" y="3888362"/>
            <a:ext cx="3804912" cy="2543283"/>
          </a:xfrm>
          <a:prstGeom prst="rect">
            <a:avLst/>
          </a:prstGeom>
        </p:spPr>
      </p:pic>
      <p:sp>
        <p:nvSpPr>
          <p:cNvPr id="14" name="TextBox 13">
            <a:extLst>
              <a:ext uri="{FF2B5EF4-FFF2-40B4-BE49-F238E27FC236}">
                <a16:creationId xmlns:a16="http://schemas.microsoft.com/office/drawing/2014/main" id="{7B44CFD0-D9BD-4B17-82AA-2ECDA2745973}"/>
              </a:ext>
            </a:extLst>
          </p:cNvPr>
          <p:cNvSpPr txBox="1"/>
          <p:nvPr/>
        </p:nvSpPr>
        <p:spPr>
          <a:xfrm>
            <a:off x="8065919" y="3969893"/>
            <a:ext cx="838691" cy="246221"/>
          </a:xfrm>
          <a:prstGeom prst="rect">
            <a:avLst/>
          </a:prstGeom>
          <a:noFill/>
        </p:spPr>
        <p:txBody>
          <a:bodyPr wrap="none" rtlCol="0" anchor="ctr">
            <a:spAutoFit/>
          </a:bodyPr>
          <a:lstStyle/>
          <a:p>
            <a:pPr algn="ctr">
              <a:spcBef>
                <a:spcPts val="600"/>
              </a:spcBef>
            </a:pPr>
            <a:r>
              <a:rPr lang="en-US" sz="1000" b="1" dirty="0">
                <a:latin typeface="Arial"/>
              </a:rPr>
              <a:t>Gilbert, AZ</a:t>
            </a:r>
          </a:p>
        </p:txBody>
      </p:sp>
    </p:spTree>
    <p:extLst>
      <p:ext uri="{BB962C8B-B14F-4D97-AF65-F5344CB8AC3E}">
        <p14:creationId xmlns:p14="http://schemas.microsoft.com/office/powerpoint/2010/main" val="2990579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title"/>
          </p:nvPr>
        </p:nvSpPr>
        <p:spPr>
          <a:xfrm>
            <a:off x="516029" y="47595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Endpoint and Network Security</a:t>
            </a:r>
            <a:endParaRPr lang="en-US" sz="2800" i="1" dirty="0"/>
          </a:p>
        </p:txBody>
      </p:sp>
      <p:sp>
        <p:nvSpPr>
          <p:cNvPr id="10" name="Rectangle 2"/>
          <p:cNvSpPr txBox="1">
            <a:spLocks noChangeArrowheads="1"/>
          </p:cNvSpPr>
          <p:nvPr/>
        </p:nvSpPr>
        <p:spPr bwMode="auto">
          <a:xfrm>
            <a:off x="516029" y="440647"/>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9</a:t>
            </a:r>
          </a:p>
        </p:txBody>
      </p:sp>
      <p:sp>
        <p:nvSpPr>
          <p:cNvPr id="11" name="Rectangle 2"/>
          <p:cNvSpPr txBox="1">
            <a:spLocks noChangeArrowheads="1"/>
          </p:cNvSpPr>
          <p:nvPr/>
        </p:nvSpPr>
        <p:spPr bwMode="auto">
          <a:xfrm>
            <a:off x="559366" y="47595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7" name="Rectangle 6"/>
          <p:cNvSpPr/>
          <p:nvPr/>
        </p:nvSpPr>
        <p:spPr>
          <a:xfrm>
            <a:off x="516029" y="2033567"/>
            <a:ext cx="6075451" cy="2862322"/>
          </a:xfrm>
          <a:prstGeom prst="rect">
            <a:avLst/>
          </a:prstGeom>
        </p:spPr>
        <p:txBody>
          <a:bodyPr wrap="square">
            <a:spAutoFit/>
          </a:bodyPr>
          <a:lstStyle/>
          <a:p>
            <a:r>
              <a:rPr lang="en-US" b="1" u="sng" dirty="0">
                <a:latin typeface="+mj-lt"/>
              </a:rPr>
              <a:t>Intranet</a:t>
            </a:r>
            <a:r>
              <a:rPr lang="en-US" dirty="0">
                <a:latin typeface="+mj-lt"/>
              </a:rPr>
              <a:t> – Network infrastructure of workstations and servers that is only accessible internally within the organization. </a:t>
            </a:r>
          </a:p>
          <a:p>
            <a:endParaRPr lang="en-US" dirty="0">
              <a:latin typeface="+mj-lt"/>
            </a:endParaRPr>
          </a:p>
          <a:p>
            <a:r>
              <a:rPr lang="en-US" dirty="0">
                <a:latin typeface="+mj-lt"/>
              </a:rPr>
              <a:t>Intranets / private networks use the network address of Class A, Class B, or Class C private IP address ranges:  </a:t>
            </a:r>
          </a:p>
          <a:p>
            <a:endParaRPr lang="en-US" dirty="0">
              <a:latin typeface="+mj-lt"/>
            </a:endParaRPr>
          </a:p>
          <a:p>
            <a:r>
              <a:rPr lang="en-US" b="1" dirty="0">
                <a:latin typeface="Times New Roman" panose="02020603050405020304" pitchFamily="18" charset="0"/>
              </a:rPr>
              <a:t>Class A Private Addresses:  10.0.0.0 – 10.255.255.255</a:t>
            </a:r>
          </a:p>
          <a:p>
            <a:r>
              <a:rPr lang="en-US" b="1" dirty="0">
                <a:latin typeface="Times New Roman" panose="02020603050405020304" pitchFamily="18" charset="0"/>
              </a:rPr>
              <a:t>Class B Private Addresses:  172.16.0.0 – 172.31.255.255</a:t>
            </a:r>
          </a:p>
          <a:p>
            <a:r>
              <a:rPr lang="en-US" b="1" dirty="0">
                <a:latin typeface="Times New Roman" panose="02020603050405020304" pitchFamily="18" charset="0"/>
              </a:rPr>
              <a:t>Class C Private Addresses:  192.168.0.0 – 192.168.255.255</a:t>
            </a:r>
            <a:endParaRPr lang="en-US" dirty="0"/>
          </a:p>
        </p:txBody>
      </p:sp>
      <p:sp>
        <p:nvSpPr>
          <p:cNvPr id="8" name="Rectangle 7"/>
          <p:cNvSpPr/>
          <p:nvPr/>
        </p:nvSpPr>
        <p:spPr>
          <a:xfrm>
            <a:off x="595320" y="902184"/>
            <a:ext cx="11006957"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Secure Network Architectures</a:t>
            </a:r>
          </a:p>
        </p:txBody>
      </p:sp>
      <p:sp>
        <p:nvSpPr>
          <p:cNvPr id="12" name="Rectangle 11">
            <a:extLst>
              <a:ext uri="{FF2B5EF4-FFF2-40B4-BE49-F238E27FC236}">
                <a16:creationId xmlns:a16="http://schemas.microsoft.com/office/drawing/2014/main" id="{1A839CB8-E509-4854-94EA-A93DF4AD736A}"/>
              </a:ext>
            </a:extLst>
          </p:cNvPr>
          <p:cNvSpPr/>
          <p:nvPr/>
        </p:nvSpPr>
        <p:spPr>
          <a:xfrm>
            <a:off x="7201057" y="1667930"/>
            <a:ext cx="4111065" cy="3693319"/>
          </a:xfrm>
          <a:prstGeom prst="rect">
            <a:avLst/>
          </a:prstGeom>
        </p:spPr>
        <p:txBody>
          <a:bodyPr wrap="square">
            <a:spAutoFit/>
          </a:bodyPr>
          <a:lstStyle/>
          <a:p>
            <a:endParaRPr lang="en-US" b="1" dirty="0">
              <a:latin typeface="Times New Roman" panose="02020603050405020304" pitchFamily="18" charset="0"/>
              <a:ea typeface="Times New Roman" panose="02020603050405020304" pitchFamily="18" charset="0"/>
            </a:endParaRPr>
          </a:p>
          <a:p>
            <a:r>
              <a:rPr lang="en-US" b="1" u="sng" dirty="0">
                <a:latin typeface="+mj-lt"/>
              </a:rPr>
              <a:t>Extranet</a:t>
            </a:r>
            <a:r>
              <a:rPr lang="en-US" dirty="0">
                <a:latin typeface="+mj-lt"/>
              </a:rPr>
              <a:t> – Network infrastructure to allow a limited number of other/outside entities access to the internal intranet. </a:t>
            </a:r>
          </a:p>
          <a:p>
            <a:endParaRPr lang="en-US" dirty="0">
              <a:latin typeface="+mj-lt"/>
            </a:endParaRPr>
          </a:p>
          <a:p>
            <a:r>
              <a:rPr lang="en-US" dirty="0">
                <a:latin typeface="+mj-lt"/>
              </a:rPr>
              <a:t>This presents security risks, because these outside entities will connect to your intranet, but may not have the same level of cyber security. </a:t>
            </a:r>
          </a:p>
          <a:p>
            <a:endParaRPr lang="en-US" dirty="0">
              <a:latin typeface="+mj-lt"/>
            </a:endParaRPr>
          </a:p>
          <a:p>
            <a:r>
              <a:rPr lang="en-US" dirty="0">
                <a:latin typeface="+mj-lt"/>
              </a:rPr>
              <a:t>This is where network segmentation can be used as a security control. </a:t>
            </a:r>
          </a:p>
          <a:p>
            <a:endParaRPr lang="en-US" dirty="0">
              <a:latin typeface="+mj-lt"/>
            </a:endParaRPr>
          </a:p>
        </p:txBody>
      </p:sp>
      <p:sp>
        <p:nvSpPr>
          <p:cNvPr id="13" name="Rectangle 12">
            <a:extLst>
              <a:ext uri="{FF2B5EF4-FFF2-40B4-BE49-F238E27FC236}">
                <a16:creationId xmlns:a16="http://schemas.microsoft.com/office/drawing/2014/main" id="{54FDA7B5-54D7-4B03-BF1C-A96637AEDFEF}"/>
              </a:ext>
            </a:extLst>
          </p:cNvPr>
          <p:cNvSpPr/>
          <p:nvPr/>
        </p:nvSpPr>
        <p:spPr>
          <a:xfrm>
            <a:off x="3181139" y="1344765"/>
            <a:ext cx="6075451" cy="646331"/>
          </a:xfrm>
          <a:prstGeom prst="rect">
            <a:avLst/>
          </a:prstGeom>
        </p:spPr>
        <p:txBody>
          <a:bodyPr wrap="square">
            <a:spAutoFit/>
          </a:bodyPr>
          <a:lstStyle/>
          <a:p>
            <a:pPr algn="ctr"/>
            <a:r>
              <a:rPr lang="en-US" b="1" u="sng" dirty="0">
                <a:latin typeface="Times New Roman" panose="02020603050405020304" pitchFamily="18" charset="0"/>
                <a:ea typeface="Times New Roman" panose="02020603050405020304" pitchFamily="18" charset="0"/>
              </a:rPr>
              <a:t>Intranets and Extranets</a:t>
            </a:r>
          </a:p>
          <a:p>
            <a:endParaRPr lang="en-US" dirty="0"/>
          </a:p>
        </p:txBody>
      </p:sp>
    </p:spTree>
    <p:extLst>
      <p:ext uri="{BB962C8B-B14F-4D97-AF65-F5344CB8AC3E}">
        <p14:creationId xmlns:p14="http://schemas.microsoft.com/office/powerpoint/2010/main" val="8169514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title"/>
          </p:nvPr>
        </p:nvSpPr>
        <p:spPr>
          <a:xfrm>
            <a:off x="516029" y="47595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Endpoint and Network Security</a:t>
            </a:r>
            <a:endParaRPr lang="en-US" sz="2800" i="1" dirty="0"/>
          </a:p>
        </p:txBody>
      </p:sp>
      <p:sp>
        <p:nvSpPr>
          <p:cNvPr id="10" name="Rectangle 2"/>
          <p:cNvSpPr txBox="1">
            <a:spLocks noChangeArrowheads="1"/>
          </p:cNvSpPr>
          <p:nvPr/>
        </p:nvSpPr>
        <p:spPr bwMode="auto">
          <a:xfrm>
            <a:off x="516029" y="440647"/>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9</a:t>
            </a:r>
          </a:p>
        </p:txBody>
      </p:sp>
      <p:sp>
        <p:nvSpPr>
          <p:cNvPr id="11" name="Rectangle 2"/>
          <p:cNvSpPr txBox="1">
            <a:spLocks noChangeArrowheads="1"/>
          </p:cNvSpPr>
          <p:nvPr/>
        </p:nvSpPr>
        <p:spPr bwMode="auto">
          <a:xfrm>
            <a:off x="559366" y="47595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6" name="Rectangle 5"/>
          <p:cNvSpPr/>
          <p:nvPr/>
        </p:nvSpPr>
        <p:spPr>
          <a:xfrm>
            <a:off x="595320" y="1628327"/>
            <a:ext cx="4680342" cy="3139321"/>
          </a:xfrm>
          <a:prstGeom prst="rect">
            <a:avLst/>
          </a:prstGeom>
        </p:spPr>
        <p:txBody>
          <a:bodyPr wrap="square">
            <a:spAutoFit/>
          </a:bodyPr>
          <a:lstStyle/>
          <a:p>
            <a:pPr algn="ctr"/>
            <a:r>
              <a:rPr lang="en-US" b="1" u="sng" dirty="0">
                <a:latin typeface="Times New Roman" panose="02020603050405020304" pitchFamily="18" charset="0"/>
                <a:ea typeface="Times New Roman" panose="02020603050405020304" pitchFamily="18" charset="0"/>
              </a:rPr>
              <a:t>Wireless </a:t>
            </a:r>
          </a:p>
          <a:p>
            <a:pPr algn="ctr"/>
            <a:endParaRPr lang="en-US" b="1" dirty="0">
              <a:latin typeface="Times New Roman" panose="02020603050405020304" pitchFamily="18" charset="0"/>
              <a:ea typeface="Times New Roman" panose="02020603050405020304" pitchFamily="18" charset="0"/>
            </a:endParaRPr>
          </a:p>
          <a:p>
            <a:r>
              <a:rPr lang="en-US" dirty="0">
                <a:latin typeface="+mj-lt"/>
              </a:rPr>
              <a:t>Workstations or servers that access the network via a wireless connection. </a:t>
            </a:r>
          </a:p>
          <a:p>
            <a:r>
              <a:rPr lang="en-US" dirty="0">
                <a:latin typeface="+mj-lt"/>
              </a:rPr>
              <a:t>Less secure than wired networks. </a:t>
            </a:r>
          </a:p>
          <a:p>
            <a:r>
              <a:rPr lang="en-US" dirty="0">
                <a:latin typeface="+mj-lt"/>
              </a:rPr>
              <a:t>Security available is WEP, WPA, and WPA2</a:t>
            </a:r>
          </a:p>
          <a:p>
            <a:endParaRPr lang="en-US" dirty="0">
              <a:latin typeface="+mj-lt"/>
            </a:endParaRPr>
          </a:p>
          <a:p>
            <a:r>
              <a:rPr lang="en-US" dirty="0">
                <a:latin typeface="+mj-lt"/>
              </a:rPr>
              <a:t>Covered in detail in separate chapter/session. </a:t>
            </a:r>
          </a:p>
          <a:p>
            <a:endParaRPr lang="en-US" dirty="0">
              <a:latin typeface="+mj-lt"/>
            </a:endParaRPr>
          </a:p>
          <a:p>
            <a:endParaRPr lang="en-US" dirty="0">
              <a:latin typeface="+mj-lt"/>
            </a:endParaRPr>
          </a:p>
        </p:txBody>
      </p:sp>
      <p:sp>
        <p:nvSpPr>
          <p:cNvPr id="8" name="Rectangle 7"/>
          <p:cNvSpPr/>
          <p:nvPr/>
        </p:nvSpPr>
        <p:spPr>
          <a:xfrm>
            <a:off x="595320" y="902184"/>
            <a:ext cx="11006957"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Secure Network Architectures</a:t>
            </a:r>
          </a:p>
        </p:txBody>
      </p:sp>
      <p:pic>
        <p:nvPicPr>
          <p:cNvPr id="13" name="Picture 12" descr="Diagram&#10;&#10;Description automatically generated">
            <a:extLst>
              <a:ext uri="{FF2B5EF4-FFF2-40B4-BE49-F238E27FC236}">
                <a16:creationId xmlns:a16="http://schemas.microsoft.com/office/drawing/2014/main" id="{32C23763-ACAF-4BAD-81B2-7083A8E52A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2502" y="1793894"/>
            <a:ext cx="6185730" cy="4241016"/>
          </a:xfrm>
          <a:prstGeom prst="rect">
            <a:avLst/>
          </a:prstGeom>
        </p:spPr>
      </p:pic>
    </p:spTree>
    <p:extLst>
      <p:ext uri="{BB962C8B-B14F-4D97-AF65-F5344CB8AC3E}">
        <p14:creationId xmlns:p14="http://schemas.microsoft.com/office/powerpoint/2010/main" val="383954040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a:spLocks noGrp="1"/>
          </p:cNvSpPr>
          <p:nvPr>
            <p:ph type="title"/>
          </p:nvPr>
        </p:nvSpPr>
        <p:spPr>
          <a:xfrm>
            <a:off x="516029" y="47595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Endpoint and Network Security</a:t>
            </a:r>
            <a:endParaRPr lang="en-US" sz="2800" i="1" dirty="0"/>
          </a:p>
        </p:txBody>
      </p:sp>
      <p:sp>
        <p:nvSpPr>
          <p:cNvPr id="5" name="Rectangle 2"/>
          <p:cNvSpPr txBox="1">
            <a:spLocks noChangeArrowheads="1"/>
          </p:cNvSpPr>
          <p:nvPr/>
        </p:nvSpPr>
        <p:spPr bwMode="auto">
          <a:xfrm>
            <a:off x="516029" y="440647"/>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9</a:t>
            </a:r>
          </a:p>
        </p:txBody>
      </p:sp>
      <p:sp>
        <p:nvSpPr>
          <p:cNvPr id="6" name="Rectangle 2"/>
          <p:cNvSpPr txBox="1">
            <a:spLocks noChangeArrowheads="1"/>
          </p:cNvSpPr>
          <p:nvPr/>
        </p:nvSpPr>
        <p:spPr bwMode="auto">
          <a:xfrm>
            <a:off x="559366" y="47595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0" name="Rectangle 9"/>
          <p:cNvSpPr/>
          <p:nvPr/>
        </p:nvSpPr>
        <p:spPr>
          <a:xfrm>
            <a:off x="404257" y="1628081"/>
            <a:ext cx="5558461" cy="3416320"/>
          </a:xfrm>
          <a:prstGeom prst="rect">
            <a:avLst/>
          </a:prstGeom>
        </p:spPr>
        <p:txBody>
          <a:bodyPr wrap="square">
            <a:spAutoFit/>
          </a:bodyPr>
          <a:lstStyle/>
          <a:p>
            <a:pPr algn="ctr"/>
            <a:r>
              <a:rPr lang="en-US" b="1" u="sng" dirty="0">
                <a:latin typeface="Times New Roman" panose="02020603050405020304" pitchFamily="18" charset="0"/>
                <a:ea typeface="Times New Roman" panose="02020603050405020304" pitchFamily="18" charset="0"/>
              </a:rPr>
              <a:t>Segmentation and Defense in Depth</a:t>
            </a:r>
          </a:p>
          <a:p>
            <a:pPr algn="ctr"/>
            <a:endParaRPr lang="en-US" b="1" dirty="0">
              <a:latin typeface="Times New Roman" panose="02020603050405020304" pitchFamily="18" charset="0"/>
              <a:ea typeface="Times New Roman" panose="02020603050405020304" pitchFamily="18" charset="0"/>
            </a:endParaRPr>
          </a:p>
          <a:p>
            <a:r>
              <a:rPr lang="en-US" u="sng" dirty="0">
                <a:latin typeface="+mj-lt"/>
              </a:rPr>
              <a:t>Defense in Depth </a:t>
            </a:r>
            <a:r>
              <a:rPr lang="en-US" dirty="0">
                <a:latin typeface="+mj-lt"/>
              </a:rPr>
              <a:t>is a fundamental precept of security.</a:t>
            </a:r>
          </a:p>
          <a:p>
            <a:endParaRPr lang="en-US" dirty="0">
              <a:latin typeface="+mj-lt"/>
            </a:endParaRPr>
          </a:p>
          <a:p>
            <a:r>
              <a:rPr lang="en-US" dirty="0">
                <a:latin typeface="+mj-lt"/>
              </a:rPr>
              <a:t>Security is a layered approach, with layers and layers of security applied to the network as a defense in depth. </a:t>
            </a:r>
          </a:p>
          <a:p>
            <a:endParaRPr lang="en-US" dirty="0">
              <a:latin typeface="+mj-lt"/>
            </a:endParaRPr>
          </a:p>
          <a:p>
            <a:r>
              <a:rPr lang="en-US" dirty="0">
                <a:latin typeface="+mj-lt"/>
              </a:rPr>
              <a:t>Vendor diversity</a:t>
            </a:r>
          </a:p>
          <a:p>
            <a:r>
              <a:rPr lang="en-US" dirty="0">
                <a:latin typeface="+mj-lt"/>
              </a:rPr>
              <a:t>Control diversity  (technical, physical, administrative) </a:t>
            </a:r>
          </a:p>
          <a:p>
            <a:r>
              <a:rPr lang="en-US" dirty="0">
                <a:latin typeface="+mj-lt"/>
              </a:rPr>
              <a:t>User training</a:t>
            </a:r>
          </a:p>
        </p:txBody>
      </p:sp>
      <p:sp>
        <p:nvSpPr>
          <p:cNvPr id="8" name="Rectangle 7"/>
          <p:cNvSpPr/>
          <p:nvPr/>
        </p:nvSpPr>
        <p:spPr>
          <a:xfrm>
            <a:off x="595320" y="902184"/>
            <a:ext cx="11006957"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Secure Network Architectures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2718" y="1789796"/>
            <a:ext cx="5943030" cy="3747975"/>
          </a:xfrm>
          <a:prstGeom prst="rect">
            <a:avLst/>
          </a:prstGeom>
        </p:spPr>
      </p:pic>
    </p:spTree>
    <p:extLst>
      <p:ext uri="{BB962C8B-B14F-4D97-AF65-F5344CB8AC3E}">
        <p14:creationId xmlns:p14="http://schemas.microsoft.com/office/powerpoint/2010/main" val="39978931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title"/>
          </p:nvPr>
        </p:nvSpPr>
        <p:spPr>
          <a:xfrm>
            <a:off x="516029" y="47595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Endpoint and Network Security</a:t>
            </a:r>
            <a:endParaRPr lang="en-US" sz="2800" i="1" dirty="0"/>
          </a:p>
        </p:txBody>
      </p:sp>
      <p:sp>
        <p:nvSpPr>
          <p:cNvPr id="10" name="Rectangle 2"/>
          <p:cNvSpPr txBox="1">
            <a:spLocks noChangeArrowheads="1"/>
          </p:cNvSpPr>
          <p:nvPr/>
        </p:nvSpPr>
        <p:spPr bwMode="auto">
          <a:xfrm>
            <a:off x="516029" y="440647"/>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9</a:t>
            </a:r>
          </a:p>
        </p:txBody>
      </p:sp>
      <p:sp>
        <p:nvSpPr>
          <p:cNvPr id="11" name="Rectangle 2"/>
          <p:cNvSpPr txBox="1">
            <a:spLocks noChangeArrowheads="1"/>
          </p:cNvSpPr>
          <p:nvPr/>
        </p:nvSpPr>
        <p:spPr bwMode="auto">
          <a:xfrm>
            <a:off x="559366" y="47595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7" name="Rectangle 6"/>
          <p:cNvSpPr/>
          <p:nvPr/>
        </p:nvSpPr>
        <p:spPr>
          <a:xfrm>
            <a:off x="455033" y="1459578"/>
            <a:ext cx="4480993" cy="2308324"/>
          </a:xfrm>
          <a:prstGeom prst="rect">
            <a:avLst/>
          </a:prstGeom>
        </p:spPr>
        <p:txBody>
          <a:bodyPr wrap="square">
            <a:spAutoFit/>
          </a:bodyPr>
          <a:lstStyle/>
          <a:p>
            <a:pPr algn="ctr"/>
            <a:r>
              <a:rPr lang="en-US" b="1" u="sng" dirty="0">
                <a:latin typeface="Times New Roman" panose="02020603050405020304" pitchFamily="18" charset="0"/>
                <a:ea typeface="Times New Roman" panose="02020603050405020304" pitchFamily="18" charset="0"/>
              </a:rPr>
              <a:t>Honeypots and </a:t>
            </a:r>
            <a:r>
              <a:rPr lang="en-US" b="1" u="sng" dirty="0" err="1">
                <a:latin typeface="Times New Roman" panose="02020603050405020304" pitchFamily="18" charset="0"/>
                <a:ea typeface="Times New Roman" panose="02020603050405020304" pitchFamily="18" charset="0"/>
              </a:rPr>
              <a:t>Honeynets</a:t>
            </a:r>
            <a:endParaRPr lang="en-US" b="1" u="sng" dirty="0">
              <a:latin typeface="Times New Roman" panose="02020603050405020304" pitchFamily="18" charset="0"/>
              <a:ea typeface="Times New Roman" panose="02020603050405020304" pitchFamily="18" charset="0"/>
            </a:endParaRPr>
          </a:p>
          <a:p>
            <a:endParaRPr lang="en-US" b="1" dirty="0">
              <a:latin typeface="Times New Roman" panose="02020603050405020304" pitchFamily="18" charset="0"/>
              <a:ea typeface="Times New Roman" panose="02020603050405020304" pitchFamily="18" charset="0"/>
            </a:endParaRPr>
          </a:p>
          <a:p>
            <a:r>
              <a:rPr lang="en-US" dirty="0">
                <a:latin typeface="+mj-lt"/>
              </a:rPr>
              <a:t>Individual servers (honeypots) or complete networks (honeynets) that appear to have vulnerabilities as attractive targets for attackers, but in reality, is a trap for attackers. </a:t>
            </a:r>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5275" y="1482697"/>
            <a:ext cx="6506284" cy="4600169"/>
          </a:xfrm>
          <a:prstGeom prst="rect">
            <a:avLst/>
          </a:prstGeom>
        </p:spPr>
      </p:pic>
      <p:sp>
        <p:nvSpPr>
          <p:cNvPr id="8" name="Rectangle 7"/>
          <p:cNvSpPr/>
          <p:nvPr/>
        </p:nvSpPr>
        <p:spPr>
          <a:xfrm>
            <a:off x="595320" y="902184"/>
            <a:ext cx="11006957"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Secure Network Architectures</a:t>
            </a:r>
          </a:p>
        </p:txBody>
      </p:sp>
    </p:spTree>
    <p:extLst>
      <p:ext uri="{BB962C8B-B14F-4D97-AF65-F5344CB8AC3E}">
        <p14:creationId xmlns:p14="http://schemas.microsoft.com/office/powerpoint/2010/main" val="384110632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title"/>
          </p:nvPr>
        </p:nvSpPr>
        <p:spPr>
          <a:xfrm>
            <a:off x="516029" y="47595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Endpoint and Network Security</a:t>
            </a:r>
            <a:endParaRPr lang="en-US" sz="2800" i="1" dirty="0"/>
          </a:p>
        </p:txBody>
      </p:sp>
      <p:sp>
        <p:nvSpPr>
          <p:cNvPr id="10" name="Rectangle 2"/>
          <p:cNvSpPr txBox="1">
            <a:spLocks noChangeArrowheads="1"/>
          </p:cNvSpPr>
          <p:nvPr/>
        </p:nvSpPr>
        <p:spPr bwMode="auto">
          <a:xfrm>
            <a:off x="516029" y="440647"/>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9</a:t>
            </a:r>
          </a:p>
        </p:txBody>
      </p:sp>
      <p:sp>
        <p:nvSpPr>
          <p:cNvPr id="11" name="Rectangle 2"/>
          <p:cNvSpPr txBox="1">
            <a:spLocks noChangeArrowheads="1"/>
          </p:cNvSpPr>
          <p:nvPr/>
        </p:nvSpPr>
        <p:spPr bwMode="auto">
          <a:xfrm>
            <a:off x="559366" y="47595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7" name="Rectangle 6"/>
          <p:cNvSpPr/>
          <p:nvPr/>
        </p:nvSpPr>
        <p:spPr>
          <a:xfrm>
            <a:off x="455033" y="1459578"/>
            <a:ext cx="4480993" cy="4247317"/>
          </a:xfrm>
          <a:prstGeom prst="rect">
            <a:avLst/>
          </a:prstGeom>
        </p:spPr>
        <p:txBody>
          <a:bodyPr wrap="square">
            <a:spAutoFit/>
          </a:bodyPr>
          <a:lstStyle/>
          <a:p>
            <a:pPr algn="ctr"/>
            <a:r>
              <a:rPr lang="en-US" b="1" u="sng" dirty="0">
                <a:latin typeface="Times New Roman" panose="02020603050405020304" pitchFamily="18" charset="0"/>
                <a:ea typeface="Times New Roman" panose="02020603050405020304" pitchFamily="18" charset="0"/>
              </a:rPr>
              <a:t>Tunneling / VPN </a:t>
            </a:r>
          </a:p>
          <a:p>
            <a:endParaRPr lang="en-US" b="1" dirty="0">
              <a:latin typeface="Times New Roman" panose="02020603050405020304" pitchFamily="18" charset="0"/>
              <a:ea typeface="Times New Roman" panose="02020603050405020304" pitchFamily="18" charset="0"/>
            </a:endParaRPr>
          </a:p>
          <a:p>
            <a:r>
              <a:rPr lang="en-US" dirty="0">
                <a:latin typeface="+mj-lt"/>
              </a:rPr>
              <a:t>A secure connection between private networks across a public network like the Internet. </a:t>
            </a:r>
          </a:p>
          <a:p>
            <a:endParaRPr lang="en-US" dirty="0">
              <a:latin typeface="+mj-lt"/>
            </a:endParaRPr>
          </a:p>
          <a:p>
            <a:r>
              <a:rPr lang="en-US" dirty="0">
                <a:latin typeface="+mj-lt"/>
              </a:rPr>
              <a:t>Traffic is passed using a tunneling protocol such as Layer 2 Tunneling protocol, </a:t>
            </a:r>
            <a:r>
              <a:rPr lang="en-US" dirty="0" err="1">
                <a:latin typeface="+mj-lt"/>
              </a:rPr>
              <a:t>IPSec</a:t>
            </a:r>
            <a:r>
              <a:rPr lang="en-US" dirty="0">
                <a:latin typeface="+mj-lt"/>
              </a:rPr>
              <a:t> or Point-To-Point Tunneling Protocol (PPTP)</a:t>
            </a:r>
          </a:p>
          <a:p>
            <a:endParaRPr lang="en-US" dirty="0">
              <a:latin typeface="+mj-lt"/>
            </a:endParaRPr>
          </a:p>
          <a:p>
            <a:r>
              <a:rPr lang="en-US" dirty="0">
                <a:latin typeface="+mj-lt"/>
              </a:rPr>
              <a:t>IPSec is the most common VPN protocol and the most secure, uses encryption for all traffic. </a:t>
            </a:r>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1405" y="1633644"/>
            <a:ext cx="6043490" cy="4221116"/>
          </a:xfrm>
          <a:prstGeom prst="rect">
            <a:avLst/>
          </a:prstGeom>
        </p:spPr>
      </p:pic>
      <p:sp>
        <p:nvSpPr>
          <p:cNvPr id="8" name="Rectangle 7"/>
          <p:cNvSpPr/>
          <p:nvPr/>
        </p:nvSpPr>
        <p:spPr>
          <a:xfrm>
            <a:off x="595320" y="902184"/>
            <a:ext cx="11006957"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Secure Network Architectures</a:t>
            </a:r>
          </a:p>
        </p:txBody>
      </p:sp>
    </p:spTree>
    <p:extLst>
      <p:ext uri="{BB962C8B-B14F-4D97-AF65-F5344CB8AC3E}">
        <p14:creationId xmlns:p14="http://schemas.microsoft.com/office/powerpoint/2010/main" val="342048685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75723" y="1420745"/>
            <a:ext cx="10088735" cy="4524315"/>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solidFill>
                  <a:srgbClr val="0070C0"/>
                </a:solidFill>
                <a:latin typeface="Times New Roman" panose="02020603050405020304" pitchFamily="18" charset="0"/>
                <a:ea typeface="Times New Roman" panose="02020603050405020304" pitchFamily="18" charset="0"/>
              </a:rPr>
              <a:t>Firewalls</a:t>
            </a:r>
            <a:br>
              <a:rPr lang="en-US" sz="2400" b="1" dirty="0">
                <a:latin typeface="Times New Roman" panose="02020603050405020304" pitchFamily="18" charset="0"/>
                <a:ea typeface="Times New Roman" panose="02020603050405020304" pitchFamily="18" charset="0"/>
              </a:rPr>
            </a:br>
            <a:endParaRPr lang="en-US" sz="2400" b="1" dirty="0"/>
          </a:p>
          <a:p>
            <a:r>
              <a:rPr lang="en-US" sz="2000" b="1" dirty="0">
                <a:latin typeface="Times New Roman" panose="02020603050405020304" pitchFamily="18" charset="0"/>
              </a:rPr>
              <a:t>Packet Filter Firewalls</a:t>
            </a:r>
          </a:p>
          <a:p>
            <a:r>
              <a:rPr lang="en-US" sz="2000" dirty="0">
                <a:latin typeface="Times New Roman" panose="02020603050405020304" pitchFamily="18" charset="0"/>
              </a:rPr>
              <a:t>A packet filter firewall is placed between the trusted and the untrusted network, blocks traffic to specific addresses based on the type of application. </a:t>
            </a:r>
          </a:p>
          <a:p>
            <a:endParaRPr lang="en-US" sz="2000" dirty="0">
              <a:latin typeface="Times New Roman" panose="02020603050405020304" pitchFamily="18" charset="0"/>
            </a:endParaRPr>
          </a:p>
          <a:p>
            <a:r>
              <a:rPr lang="en-US" sz="2000" b="1" dirty="0">
                <a:latin typeface="Times New Roman" panose="02020603050405020304" pitchFamily="18" charset="0"/>
              </a:rPr>
              <a:t>Proxy Firewalls </a:t>
            </a:r>
          </a:p>
          <a:p>
            <a:r>
              <a:rPr lang="en-US" sz="2000" dirty="0">
                <a:latin typeface="Times New Roman" panose="02020603050405020304" pitchFamily="18" charset="0"/>
              </a:rPr>
              <a:t>Used to process requests from an outside network. The proxy firewall examines the requests and makes rule-based decisions about forwarding or refusing the request.  </a:t>
            </a:r>
          </a:p>
          <a:p>
            <a:endParaRPr lang="en-US" sz="2000" dirty="0">
              <a:latin typeface="Times New Roman" panose="02020603050405020304" pitchFamily="18" charset="0"/>
            </a:endParaRPr>
          </a:p>
          <a:p>
            <a:r>
              <a:rPr lang="en-US" sz="2000" b="1" dirty="0" err="1">
                <a:latin typeface="Times New Roman" panose="02020603050405020304" pitchFamily="18" charset="0"/>
              </a:rPr>
              <a:t>Stateful</a:t>
            </a:r>
            <a:r>
              <a:rPr lang="en-US" sz="2000" b="1" dirty="0">
                <a:latin typeface="Times New Roman" panose="02020603050405020304" pitchFamily="18" charset="0"/>
              </a:rPr>
              <a:t> Packet Inspection Firewalls </a:t>
            </a:r>
          </a:p>
          <a:p>
            <a:r>
              <a:rPr lang="en-US" sz="2000" dirty="0">
                <a:latin typeface="Times New Roman" panose="02020603050405020304" pitchFamily="18" charset="0"/>
              </a:rPr>
              <a:t>A network firewall that tracks the operating state and characteristics of network connection. It distinguishes legitimate packets for different types of connections. </a:t>
            </a:r>
          </a:p>
          <a:p>
            <a:r>
              <a:rPr lang="en-US" sz="2000" dirty="0">
                <a:latin typeface="Times New Roman" panose="02020603050405020304" pitchFamily="18" charset="0"/>
              </a:rPr>
              <a:t>(Example: the F5 </a:t>
            </a:r>
            <a:r>
              <a:rPr lang="en-US" sz="2000" dirty="0" err="1">
                <a:latin typeface="Times New Roman" panose="02020603050405020304" pitchFamily="18" charset="0"/>
              </a:rPr>
              <a:t>BigIP</a:t>
            </a:r>
            <a:r>
              <a:rPr lang="en-US" sz="2000" dirty="0">
                <a:latin typeface="Times New Roman" panose="02020603050405020304" pitchFamily="18" charset="0"/>
              </a:rPr>
              <a:t> Firewall)</a:t>
            </a:r>
          </a:p>
        </p:txBody>
      </p:sp>
      <p:sp>
        <p:nvSpPr>
          <p:cNvPr id="3" name="Title 4"/>
          <p:cNvSpPr>
            <a:spLocks noGrp="1"/>
          </p:cNvSpPr>
          <p:nvPr>
            <p:ph type="title"/>
          </p:nvPr>
        </p:nvSpPr>
        <p:spPr>
          <a:xfrm>
            <a:off x="516029" y="47595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Endpoint and Network Security</a:t>
            </a:r>
            <a:endParaRPr lang="en-US" sz="2800" i="1" dirty="0"/>
          </a:p>
        </p:txBody>
      </p:sp>
      <p:sp>
        <p:nvSpPr>
          <p:cNvPr id="5" name="Rectangle 2"/>
          <p:cNvSpPr txBox="1">
            <a:spLocks noChangeArrowheads="1"/>
          </p:cNvSpPr>
          <p:nvPr/>
        </p:nvSpPr>
        <p:spPr bwMode="auto">
          <a:xfrm>
            <a:off x="516029" y="440647"/>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9</a:t>
            </a:r>
          </a:p>
        </p:txBody>
      </p:sp>
      <p:sp>
        <p:nvSpPr>
          <p:cNvPr id="6" name="Rectangle 2"/>
          <p:cNvSpPr txBox="1">
            <a:spLocks noChangeArrowheads="1"/>
          </p:cNvSpPr>
          <p:nvPr/>
        </p:nvSpPr>
        <p:spPr bwMode="auto">
          <a:xfrm>
            <a:off x="559366" y="47595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7" name="Rectangle 6"/>
          <p:cNvSpPr/>
          <p:nvPr/>
        </p:nvSpPr>
        <p:spPr>
          <a:xfrm>
            <a:off x="595320" y="902184"/>
            <a:ext cx="11006957"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Secure Network Architectures</a:t>
            </a:r>
          </a:p>
        </p:txBody>
      </p:sp>
    </p:spTree>
    <p:extLst>
      <p:ext uri="{BB962C8B-B14F-4D97-AF65-F5344CB8AC3E}">
        <p14:creationId xmlns:p14="http://schemas.microsoft.com/office/powerpoint/2010/main" val="311418150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8466" y="1326544"/>
            <a:ext cx="7360663" cy="4906735"/>
          </a:xfrm>
          <a:prstGeom prst="rect">
            <a:avLst/>
          </a:prstGeom>
        </p:spPr>
      </p:pic>
      <p:sp>
        <p:nvSpPr>
          <p:cNvPr id="6" name="Title 4"/>
          <p:cNvSpPr>
            <a:spLocks noGrp="1"/>
          </p:cNvSpPr>
          <p:nvPr>
            <p:ph type="title"/>
          </p:nvPr>
        </p:nvSpPr>
        <p:spPr>
          <a:xfrm>
            <a:off x="516029" y="47595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Endpoint and Network Security</a:t>
            </a:r>
            <a:endParaRPr lang="en-US" sz="2800" i="1" dirty="0"/>
          </a:p>
        </p:txBody>
      </p:sp>
      <p:sp>
        <p:nvSpPr>
          <p:cNvPr id="7" name="Rectangle 2"/>
          <p:cNvSpPr txBox="1">
            <a:spLocks noChangeArrowheads="1"/>
          </p:cNvSpPr>
          <p:nvPr/>
        </p:nvSpPr>
        <p:spPr bwMode="auto">
          <a:xfrm>
            <a:off x="516029" y="440647"/>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9</a:t>
            </a:r>
          </a:p>
        </p:txBody>
      </p:sp>
      <p:sp>
        <p:nvSpPr>
          <p:cNvPr id="8" name="Rectangle 2"/>
          <p:cNvSpPr txBox="1">
            <a:spLocks noChangeArrowheads="1"/>
          </p:cNvSpPr>
          <p:nvPr/>
        </p:nvSpPr>
        <p:spPr bwMode="auto">
          <a:xfrm>
            <a:off x="559366" y="47595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9" name="Rectangle 8"/>
          <p:cNvSpPr/>
          <p:nvPr/>
        </p:nvSpPr>
        <p:spPr>
          <a:xfrm>
            <a:off x="595320" y="933160"/>
            <a:ext cx="11006957"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Secure Network Architectures</a:t>
            </a:r>
          </a:p>
        </p:txBody>
      </p:sp>
    </p:spTree>
    <p:extLst>
      <p:ext uri="{BB962C8B-B14F-4D97-AF65-F5344CB8AC3E}">
        <p14:creationId xmlns:p14="http://schemas.microsoft.com/office/powerpoint/2010/main" val="284072113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1637" y="1329097"/>
            <a:ext cx="7199636" cy="5399727"/>
          </a:xfrm>
          <a:prstGeom prst="rect">
            <a:avLst/>
          </a:prstGeom>
        </p:spPr>
      </p:pic>
      <p:sp>
        <p:nvSpPr>
          <p:cNvPr id="6" name="Title 4"/>
          <p:cNvSpPr>
            <a:spLocks noGrp="1"/>
          </p:cNvSpPr>
          <p:nvPr>
            <p:ph type="title"/>
          </p:nvPr>
        </p:nvSpPr>
        <p:spPr>
          <a:xfrm>
            <a:off x="516029" y="47595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Endpoint and Network Security</a:t>
            </a:r>
            <a:endParaRPr lang="en-US" sz="2800" i="1" dirty="0"/>
          </a:p>
        </p:txBody>
      </p:sp>
      <p:sp>
        <p:nvSpPr>
          <p:cNvPr id="7" name="Rectangle 2"/>
          <p:cNvSpPr txBox="1">
            <a:spLocks noChangeArrowheads="1"/>
          </p:cNvSpPr>
          <p:nvPr/>
        </p:nvSpPr>
        <p:spPr bwMode="auto">
          <a:xfrm>
            <a:off x="516029" y="440647"/>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9</a:t>
            </a:r>
          </a:p>
        </p:txBody>
      </p:sp>
      <p:sp>
        <p:nvSpPr>
          <p:cNvPr id="8" name="Rectangle 2"/>
          <p:cNvSpPr txBox="1">
            <a:spLocks noChangeArrowheads="1"/>
          </p:cNvSpPr>
          <p:nvPr/>
        </p:nvSpPr>
        <p:spPr bwMode="auto">
          <a:xfrm>
            <a:off x="559366" y="47595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9" name="Rectangle 8"/>
          <p:cNvSpPr/>
          <p:nvPr/>
        </p:nvSpPr>
        <p:spPr>
          <a:xfrm>
            <a:off x="595320" y="933160"/>
            <a:ext cx="11006957"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Secure Network Architectures</a:t>
            </a:r>
          </a:p>
        </p:txBody>
      </p:sp>
    </p:spTree>
    <p:extLst>
      <p:ext uri="{BB962C8B-B14F-4D97-AF65-F5344CB8AC3E}">
        <p14:creationId xmlns:p14="http://schemas.microsoft.com/office/powerpoint/2010/main" val="403128308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6029" y="47595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Endpoint and Network Security</a:t>
            </a:r>
            <a:endParaRPr lang="en-US" sz="2800" i="1" dirty="0"/>
          </a:p>
        </p:txBody>
      </p:sp>
      <p:sp>
        <p:nvSpPr>
          <p:cNvPr id="4" name="Rectangle 2"/>
          <p:cNvSpPr txBox="1">
            <a:spLocks noChangeArrowheads="1"/>
          </p:cNvSpPr>
          <p:nvPr/>
        </p:nvSpPr>
        <p:spPr bwMode="auto">
          <a:xfrm>
            <a:off x="516029" y="440647"/>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9</a:t>
            </a:r>
          </a:p>
        </p:txBody>
      </p:sp>
      <p:sp>
        <p:nvSpPr>
          <p:cNvPr id="7" name="Rectangle 2"/>
          <p:cNvSpPr txBox="1">
            <a:spLocks noChangeArrowheads="1"/>
          </p:cNvSpPr>
          <p:nvPr/>
        </p:nvSpPr>
        <p:spPr bwMode="auto">
          <a:xfrm>
            <a:off x="559366" y="47595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2" name="Rectangle 1"/>
          <p:cNvSpPr/>
          <p:nvPr/>
        </p:nvSpPr>
        <p:spPr>
          <a:xfrm>
            <a:off x="2666639" y="1115203"/>
            <a:ext cx="6096000" cy="400110"/>
          </a:xfrm>
          <a:prstGeom prst="rect">
            <a:avLst/>
          </a:prstGeom>
        </p:spPr>
        <p:txBody>
          <a:bodyPr>
            <a:spAutoFit/>
          </a:bodyPr>
          <a:lstStyle/>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Knowledge Check - 3</a:t>
            </a:r>
            <a:endParaRPr lang="en-US" sz="20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806481" y="2053623"/>
            <a:ext cx="8497962" cy="3139321"/>
          </a:xfrm>
          <a:prstGeom prst="rect">
            <a:avLst/>
          </a:prstGeom>
          <a:noFill/>
        </p:spPr>
        <p:txBody>
          <a:bodyPr wrap="square" rtlCol="0">
            <a:spAutoFit/>
          </a:bodyPr>
          <a:lstStyle/>
          <a:p>
            <a:pPr lvl="0"/>
            <a:r>
              <a:rPr lang="en-US" i="1" dirty="0"/>
              <a:t>What is the system that is designed to be vulnerable to hacker attacks to track hacker activity?</a:t>
            </a:r>
          </a:p>
          <a:p>
            <a:pPr lvl="0"/>
            <a:endParaRPr lang="en-US" dirty="0"/>
          </a:p>
          <a:p>
            <a:r>
              <a:rPr lang="en-US" dirty="0"/>
              <a:t>A: Honeypot    </a:t>
            </a:r>
          </a:p>
          <a:p>
            <a:endParaRPr lang="en-US" dirty="0"/>
          </a:p>
          <a:p>
            <a:r>
              <a:rPr lang="en-US" dirty="0"/>
              <a:t>B: </a:t>
            </a:r>
            <a:r>
              <a:rPr lang="en-US" dirty="0" err="1"/>
              <a:t>Honeybucket</a:t>
            </a:r>
            <a:r>
              <a:rPr lang="en-US" dirty="0"/>
              <a:t>    </a:t>
            </a:r>
          </a:p>
          <a:p>
            <a:endParaRPr lang="en-US" dirty="0"/>
          </a:p>
          <a:p>
            <a:r>
              <a:rPr lang="en-US" dirty="0"/>
              <a:t>C: Decoy   </a:t>
            </a:r>
          </a:p>
          <a:p>
            <a:endParaRPr lang="en-US" dirty="0"/>
          </a:p>
          <a:p>
            <a:r>
              <a:rPr lang="en-US" dirty="0"/>
              <a:t>D: Spoofing System </a:t>
            </a:r>
          </a:p>
          <a:p>
            <a:pPr lvl="0"/>
            <a:endParaRPr lang="en-US" i="1" dirty="0"/>
          </a:p>
        </p:txBody>
      </p:sp>
    </p:spTree>
    <p:extLst>
      <p:ext uri="{BB962C8B-B14F-4D97-AF65-F5344CB8AC3E}">
        <p14:creationId xmlns:p14="http://schemas.microsoft.com/office/powerpoint/2010/main" val="421291792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flipH="1">
            <a:off x="327837" y="1509624"/>
            <a:ext cx="4947449" cy="4801314"/>
          </a:xfrm>
          <a:prstGeom prst="rect">
            <a:avLst/>
          </a:prstGeom>
          <a:noFill/>
        </p:spPr>
        <p:txBody>
          <a:bodyPr wrap="square" rtlCol="0">
            <a:spAutoFit/>
          </a:bodyPr>
          <a:lstStyle/>
          <a:p>
            <a:r>
              <a:rPr lang="en-US" dirty="0"/>
              <a:t>Software Defined Networking  (SDN)</a:t>
            </a:r>
          </a:p>
          <a:p>
            <a:r>
              <a:rPr lang="en-US" dirty="0"/>
              <a:t>Allows the network to be decoupled from hardware and managed by a software application called a controller.  </a:t>
            </a:r>
          </a:p>
          <a:p>
            <a:endParaRPr lang="en-US" dirty="0"/>
          </a:p>
          <a:p>
            <a:r>
              <a:rPr lang="en-US" dirty="0"/>
              <a:t>Provides programmable and active networking by allowing network managers the flexibility to configure, manage, and optimize network resources by centralizing network state in the control layer. </a:t>
            </a:r>
          </a:p>
          <a:p>
            <a:endParaRPr lang="en-US" dirty="0"/>
          </a:p>
          <a:p>
            <a:r>
              <a:rPr lang="en-US" dirty="0"/>
              <a:t>Biggest drivers for SDN is the growth in cloud computing, big data, and mobile computing. </a:t>
            </a:r>
          </a:p>
          <a:p>
            <a:r>
              <a:rPr lang="en-US" dirty="0"/>
              <a:t>Approaches to SDN – </a:t>
            </a:r>
          </a:p>
          <a:p>
            <a:pPr marL="342900" indent="-342900">
              <a:buAutoNum type="arabicPeriod"/>
            </a:pPr>
            <a:r>
              <a:rPr lang="en-US" dirty="0"/>
              <a:t>Open Networking Foundation (</a:t>
            </a:r>
            <a:r>
              <a:rPr lang="en-US" dirty="0" err="1"/>
              <a:t>OpenFlow</a:t>
            </a:r>
            <a:r>
              <a:rPr lang="en-US" dirty="0"/>
              <a:t>)</a:t>
            </a:r>
          </a:p>
          <a:p>
            <a:pPr marL="342900" indent="-342900">
              <a:buAutoNum type="arabicPeriod"/>
            </a:pPr>
            <a:r>
              <a:rPr lang="en-US" dirty="0"/>
              <a:t>Cisco proprietary (API)</a:t>
            </a:r>
          </a:p>
          <a:p>
            <a:pPr marL="342900" indent="-342900">
              <a:buAutoNum type="arabicPeriod"/>
            </a:pPr>
            <a:r>
              <a:rPr lang="en-US" dirty="0"/>
              <a:t>Overlays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7108" y="1640931"/>
            <a:ext cx="5887015" cy="4775841"/>
          </a:xfrm>
          <a:prstGeom prst="rect">
            <a:avLst/>
          </a:prstGeom>
        </p:spPr>
      </p:pic>
      <p:sp>
        <p:nvSpPr>
          <p:cNvPr id="8" name="Title 4"/>
          <p:cNvSpPr>
            <a:spLocks noGrp="1"/>
          </p:cNvSpPr>
          <p:nvPr>
            <p:ph type="title"/>
          </p:nvPr>
        </p:nvSpPr>
        <p:spPr>
          <a:xfrm>
            <a:off x="516029" y="47595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Endpoint and Network Security</a:t>
            </a:r>
            <a:endParaRPr lang="en-US" sz="2800" i="1" dirty="0"/>
          </a:p>
        </p:txBody>
      </p:sp>
      <p:sp>
        <p:nvSpPr>
          <p:cNvPr id="9" name="Rectangle 2"/>
          <p:cNvSpPr txBox="1">
            <a:spLocks noChangeArrowheads="1"/>
          </p:cNvSpPr>
          <p:nvPr/>
        </p:nvSpPr>
        <p:spPr bwMode="auto">
          <a:xfrm>
            <a:off x="516029" y="440647"/>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9</a:t>
            </a:r>
          </a:p>
        </p:txBody>
      </p:sp>
      <p:sp>
        <p:nvSpPr>
          <p:cNvPr id="10" name="Rectangle 2"/>
          <p:cNvSpPr txBox="1">
            <a:spLocks noChangeArrowheads="1"/>
          </p:cNvSpPr>
          <p:nvPr/>
        </p:nvSpPr>
        <p:spPr bwMode="auto">
          <a:xfrm>
            <a:off x="559366" y="47595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1" name="Rectangle 10"/>
          <p:cNvSpPr/>
          <p:nvPr/>
        </p:nvSpPr>
        <p:spPr>
          <a:xfrm>
            <a:off x="595320" y="902184"/>
            <a:ext cx="11006957"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Secure Network Architectures</a:t>
            </a:r>
          </a:p>
        </p:txBody>
      </p:sp>
    </p:spTree>
    <p:extLst>
      <p:ext uri="{BB962C8B-B14F-4D97-AF65-F5344CB8AC3E}">
        <p14:creationId xmlns:p14="http://schemas.microsoft.com/office/powerpoint/2010/main" val="177852364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6029" y="47595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Endpoint and Network Security</a:t>
            </a:r>
            <a:endParaRPr lang="en-US" sz="2800" i="1" dirty="0"/>
          </a:p>
        </p:txBody>
      </p:sp>
      <p:sp>
        <p:nvSpPr>
          <p:cNvPr id="6" name="TextBox 5"/>
          <p:cNvSpPr txBox="1"/>
          <p:nvPr/>
        </p:nvSpPr>
        <p:spPr>
          <a:xfrm>
            <a:off x="680383" y="1759224"/>
            <a:ext cx="10513433" cy="923330"/>
          </a:xfrm>
          <a:prstGeom prst="rect">
            <a:avLst/>
          </a:prstGeom>
          <a:noFill/>
        </p:spPr>
        <p:txBody>
          <a:bodyPr wrap="square" rtlCol="0">
            <a:spAutoFit/>
          </a:bodyPr>
          <a:lstStyle/>
          <a:p>
            <a:pPr eaLnBrk="0" hangingPunct="0"/>
            <a:r>
              <a:rPr lang="en-US" b="1" dirty="0"/>
              <a:t>EXAM OBJECTIVES (DOMAINS)</a:t>
            </a:r>
            <a:endParaRPr lang="en-US" dirty="0"/>
          </a:p>
          <a:p>
            <a:pPr eaLnBrk="0" hangingPunct="0"/>
            <a:r>
              <a:rPr lang="en-US" dirty="0"/>
              <a:t>The table below lists the domains measured by this examination and the extent to which they are represented:</a:t>
            </a:r>
            <a:endParaRPr lang="en-US" b="1" i="1" dirty="0"/>
          </a:p>
        </p:txBody>
      </p:sp>
      <p:sp>
        <p:nvSpPr>
          <p:cNvPr id="4" name="Rectangle 2"/>
          <p:cNvSpPr txBox="1">
            <a:spLocks noChangeArrowheads="1"/>
          </p:cNvSpPr>
          <p:nvPr/>
        </p:nvSpPr>
        <p:spPr bwMode="auto">
          <a:xfrm>
            <a:off x="516029" y="440647"/>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9</a:t>
            </a:r>
          </a:p>
        </p:txBody>
      </p:sp>
      <p:sp>
        <p:nvSpPr>
          <p:cNvPr id="7" name="Rectangle 2"/>
          <p:cNvSpPr txBox="1">
            <a:spLocks noChangeArrowheads="1"/>
          </p:cNvSpPr>
          <p:nvPr/>
        </p:nvSpPr>
        <p:spPr bwMode="auto">
          <a:xfrm>
            <a:off x="559366" y="47595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11" name="Rectangle 10"/>
          <p:cNvSpPr/>
          <p:nvPr/>
        </p:nvSpPr>
        <p:spPr>
          <a:xfrm>
            <a:off x="2631970" y="998393"/>
            <a:ext cx="6096000" cy="707886"/>
          </a:xfrm>
          <a:prstGeom prst="rect">
            <a:avLst/>
          </a:prstGeom>
        </p:spPr>
        <p:txBody>
          <a:bodyPr>
            <a:spAutoFit/>
          </a:bodyPr>
          <a:lstStyle/>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CompTIA Security+ </a:t>
            </a:r>
          </a:p>
          <a:p>
            <a:pPr algn="ctr"/>
            <a:r>
              <a:rPr lang="en-US" sz="2000" b="1" dirty="0">
                <a:latin typeface="Times New Roman" panose="02020603050405020304" pitchFamily="18" charset="0"/>
                <a:cs typeface="Times New Roman" panose="02020603050405020304" pitchFamily="18" charset="0"/>
              </a:rPr>
              <a:t>Test: SYO-601</a:t>
            </a:r>
          </a:p>
        </p:txBody>
      </p:sp>
      <p:graphicFrame>
        <p:nvGraphicFramePr>
          <p:cNvPr id="8" name="Table 4">
            <a:extLst>
              <a:ext uri="{FF2B5EF4-FFF2-40B4-BE49-F238E27FC236}">
                <a16:creationId xmlns:a16="http://schemas.microsoft.com/office/drawing/2014/main" id="{E10476B0-693E-450E-8592-FC28C1C95DB2}"/>
              </a:ext>
            </a:extLst>
          </p:cNvPr>
          <p:cNvGraphicFramePr>
            <a:graphicFrameLocks noGrp="1"/>
          </p:cNvGraphicFramePr>
          <p:nvPr>
            <p:extLst>
              <p:ext uri="{D42A27DB-BD31-4B8C-83A1-F6EECF244321}">
                <p14:modId xmlns:p14="http://schemas.microsoft.com/office/powerpoint/2010/main" val="2347884867"/>
              </p:ext>
            </p:extLst>
          </p:nvPr>
        </p:nvGraphicFramePr>
        <p:xfrm>
          <a:off x="782651" y="2839516"/>
          <a:ext cx="5491817" cy="3090332"/>
        </p:xfrm>
        <a:graphic>
          <a:graphicData uri="http://schemas.openxmlformats.org/drawingml/2006/table">
            <a:tbl>
              <a:tblPr firstRow="1" bandRow="1">
                <a:tableStyleId>{5C22544A-7EE6-4342-B048-85BDC9FD1C3A}</a:tableStyleId>
              </a:tblPr>
              <a:tblGrid>
                <a:gridCol w="4195888">
                  <a:extLst>
                    <a:ext uri="{9D8B030D-6E8A-4147-A177-3AD203B41FA5}">
                      <a16:colId xmlns:a16="http://schemas.microsoft.com/office/drawing/2014/main" val="3543597167"/>
                    </a:ext>
                  </a:extLst>
                </a:gridCol>
                <a:gridCol w="1295929">
                  <a:extLst>
                    <a:ext uri="{9D8B030D-6E8A-4147-A177-3AD203B41FA5}">
                      <a16:colId xmlns:a16="http://schemas.microsoft.com/office/drawing/2014/main" val="766011753"/>
                    </a:ext>
                  </a:extLst>
                </a:gridCol>
              </a:tblGrid>
              <a:tr h="441476">
                <a:tc>
                  <a:txBody>
                    <a:bodyPr/>
                    <a:lstStyle/>
                    <a:p>
                      <a:r>
                        <a:rPr lang="en-US" dirty="0"/>
                        <a:t>Domain</a:t>
                      </a:r>
                    </a:p>
                  </a:txBody>
                  <a:tcPr/>
                </a:tc>
                <a:tc>
                  <a:txBody>
                    <a:bodyPr/>
                    <a:lstStyle/>
                    <a:p>
                      <a:r>
                        <a:rPr lang="en-US" dirty="0"/>
                        <a:t>Weight</a:t>
                      </a:r>
                    </a:p>
                  </a:txBody>
                  <a:tcPr/>
                </a:tc>
                <a:extLst>
                  <a:ext uri="{0D108BD9-81ED-4DB2-BD59-A6C34878D82A}">
                    <a16:rowId xmlns:a16="http://schemas.microsoft.com/office/drawing/2014/main" val="1160234940"/>
                  </a:ext>
                </a:extLst>
              </a:tr>
              <a:tr h="441476">
                <a:tc>
                  <a:txBody>
                    <a:bodyPr/>
                    <a:lstStyle/>
                    <a:p>
                      <a:r>
                        <a:rPr lang="en-US" dirty="0"/>
                        <a:t>1.0 Threats, Attacks and Vulnerabilities</a:t>
                      </a:r>
                    </a:p>
                  </a:txBody>
                  <a:tcPr/>
                </a:tc>
                <a:tc>
                  <a:txBody>
                    <a:bodyPr/>
                    <a:lstStyle/>
                    <a:p>
                      <a:r>
                        <a:rPr lang="en-US" dirty="0"/>
                        <a:t>24%</a:t>
                      </a:r>
                    </a:p>
                  </a:txBody>
                  <a:tcPr/>
                </a:tc>
                <a:extLst>
                  <a:ext uri="{0D108BD9-81ED-4DB2-BD59-A6C34878D82A}">
                    <a16:rowId xmlns:a16="http://schemas.microsoft.com/office/drawing/2014/main" val="1227054233"/>
                  </a:ext>
                </a:extLst>
              </a:tr>
              <a:tr h="441476">
                <a:tc>
                  <a:txBody>
                    <a:bodyPr/>
                    <a:lstStyle/>
                    <a:p>
                      <a:r>
                        <a:rPr lang="en-US" dirty="0"/>
                        <a:t>2.0 Architecture and Design</a:t>
                      </a:r>
                    </a:p>
                  </a:txBody>
                  <a:tcPr/>
                </a:tc>
                <a:tc>
                  <a:txBody>
                    <a:bodyPr/>
                    <a:lstStyle/>
                    <a:p>
                      <a:r>
                        <a:rPr lang="en-US" dirty="0"/>
                        <a:t>21%</a:t>
                      </a:r>
                    </a:p>
                  </a:txBody>
                  <a:tcPr/>
                </a:tc>
                <a:extLst>
                  <a:ext uri="{0D108BD9-81ED-4DB2-BD59-A6C34878D82A}">
                    <a16:rowId xmlns:a16="http://schemas.microsoft.com/office/drawing/2014/main" val="3733200258"/>
                  </a:ext>
                </a:extLst>
              </a:tr>
              <a:tr h="441476">
                <a:tc>
                  <a:txBody>
                    <a:bodyPr/>
                    <a:lstStyle/>
                    <a:p>
                      <a:r>
                        <a:rPr lang="en-US" dirty="0"/>
                        <a:t>3.0 Implementation</a:t>
                      </a:r>
                    </a:p>
                  </a:txBody>
                  <a:tcPr/>
                </a:tc>
                <a:tc>
                  <a:txBody>
                    <a:bodyPr/>
                    <a:lstStyle/>
                    <a:p>
                      <a:r>
                        <a:rPr lang="en-US" dirty="0"/>
                        <a:t>25%</a:t>
                      </a:r>
                    </a:p>
                  </a:txBody>
                  <a:tcPr/>
                </a:tc>
                <a:extLst>
                  <a:ext uri="{0D108BD9-81ED-4DB2-BD59-A6C34878D82A}">
                    <a16:rowId xmlns:a16="http://schemas.microsoft.com/office/drawing/2014/main" val="862388185"/>
                  </a:ext>
                </a:extLst>
              </a:tr>
              <a:tr h="441476">
                <a:tc>
                  <a:txBody>
                    <a:bodyPr/>
                    <a:lstStyle/>
                    <a:p>
                      <a:r>
                        <a:rPr lang="en-US" dirty="0"/>
                        <a:t>4.0 Operations and Incident Response</a:t>
                      </a:r>
                    </a:p>
                  </a:txBody>
                  <a:tcPr/>
                </a:tc>
                <a:tc>
                  <a:txBody>
                    <a:bodyPr/>
                    <a:lstStyle/>
                    <a:p>
                      <a:r>
                        <a:rPr lang="en-US" dirty="0"/>
                        <a:t>16%</a:t>
                      </a:r>
                    </a:p>
                  </a:txBody>
                  <a:tcPr/>
                </a:tc>
                <a:extLst>
                  <a:ext uri="{0D108BD9-81ED-4DB2-BD59-A6C34878D82A}">
                    <a16:rowId xmlns:a16="http://schemas.microsoft.com/office/drawing/2014/main" val="4146252796"/>
                  </a:ext>
                </a:extLst>
              </a:tr>
              <a:tr h="441476">
                <a:tc>
                  <a:txBody>
                    <a:bodyPr/>
                    <a:lstStyle/>
                    <a:p>
                      <a:r>
                        <a:rPr lang="en-US" dirty="0"/>
                        <a:t>5.0 Governance, Risk, and Compliance</a:t>
                      </a:r>
                    </a:p>
                  </a:txBody>
                  <a:tcPr/>
                </a:tc>
                <a:tc>
                  <a:txBody>
                    <a:bodyPr/>
                    <a:lstStyle/>
                    <a:p>
                      <a:r>
                        <a:rPr lang="en-US" dirty="0"/>
                        <a:t>14%</a:t>
                      </a:r>
                    </a:p>
                  </a:txBody>
                  <a:tcPr/>
                </a:tc>
                <a:extLst>
                  <a:ext uri="{0D108BD9-81ED-4DB2-BD59-A6C34878D82A}">
                    <a16:rowId xmlns:a16="http://schemas.microsoft.com/office/drawing/2014/main" val="3989865338"/>
                  </a:ext>
                </a:extLst>
              </a:tr>
              <a:tr h="441476">
                <a:tc>
                  <a:txBody>
                    <a:bodyPr/>
                    <a:lstStyle/>
                    <a:p>
                      <a:r>
                        <a:rPr lang="en-US" dirty="0"/>
                        <a:t>Total</a:t>
                      </a:r>
                    </a:p>
                  </a:txBody>
                  <a:tcPr/>
                </a:tc>
                <a:tc>
                  <a:txBody>
                    <a:bodyPr/>
                    <a:lstStyle/>
                    <a:p>
                      <a:r>
                        <a:rPr lang="en-US" dirty="0"/>
                        <a:t>100%</a:t>
                      </a:r>
                    </a:p>
                  </a:txBody>
                  <a:tcPr/>
                </a:tc>
                <a:extLst>
                  <a:ext uri="{0D108BD9-81ED-4DB2-BD59-A6C34878D82A}">
                    <a16:rowId xmlns:a16="http://schemas.microsoft.com/office/drawing/2014/main" val="3066264879"/>
                  </a:ext>
                </a:extLst>
              </a:tr>
            </a:tbl>
          </a:graphicData>
        </a:graphic>
      </p:graphicFrame>
      <p:sp>
        <p:nvSpPr>
          <p:cNvPr id="9" name="TextBox 8">
            <a:extLst>
              <a:ext uri="{FF2B5EF4-FFF2-40B4-BE49-F238E27FC236}">
                <a16:creationId xmlns:a16="http://schemas.microsoft.com/office/drawing/2014/main" id="{4CA83A8C-C6B3-4DFA-9D3F-A00926BE844E}"/>
              </a:ext>
            </a:extLst>
          </p:cNvPr>
          <p:cNvSpPr txBox="1"/>
          <p:nvPr/>
        </p:nvSpPr>
        <p:spPr>
          <a:xfrm>
            <a:off x="6593304" y="2658389"/>
            <a:ext cx="5019927" cy="3139321"/>
          </a:xfrm>
          <a:prstGeom prst="rect">
            <a:avLst/>
          </a:prstGeom>
          <a:noFill/>
        </p:spPr>
        <p:txBody>
          <a:bodyPr wrap="square" rtlCol="0">
            <a:spAutoFit/>
          </a:bodyPr>
          <a:lstStyle/>
          <a:p>
            <a:pPr eaLnBrk="0" hangingPunct="0"/>
            <a:r>
              <a:rPr lang="en-US" b="1" u="sng" dirty="0"/>
              <a:t>Session 9</a:t>
            </a:r>
          </a:p>
          <a:p>
            <a:pPr eaLnBrk="0" hangingPunct="0"/>
            <a:r>
              <a:rPr lang="en-US" dirty="0"/>
              <a:t>Includes Objectives from Domains 2, 3 and 4</a:t>
            </a:r>
          </a:p>
          <a:p>
            <a:pPr eaLnBrk="0" hangingPunct="0"/>
            <a:r>
              <a:rPr lang="en-US" dirty="0"/>
              <a:t>Objective 2.1 – </a:t>
            </a:r>
            <a:r>
              <a:rPr lang="en-US" i="1" dirty="0"/>
              <a:t>Explain the importance of security concepts in an enterprise environment.  </a:t>
            </a:r>
          </a:p>
          <a:p>
            <a:pPr eaLnBrk="0" hangingPunct="0"/>
            <a:r>
              <a:rPr lang="en-US" dirty="0"/>
              <a:t>Objective 2.6 – Explain the security implications of embedded and specialized systems. Objective 3.2 – </a:t>
            </a:r>
            <a:r>
              <a:rPr lang="en-US" i="1" dirty="0"/>
              <a:t>Given a scenario, implement host or application security solutions.   </a:t>
            </a:r>
            <a:r>
              <a:rPr lang="en-US" dirty="0"/>
              <a:t> </a:t>
            </a:r>
          </a:p>
          <a:p>
            <a:pPr eaLnBrk="0" hangingPunct="0"/>
            <a:r>
              <a:rPr lang="en-US" dirty="0"/>
              <a:t>Objective 4.1 – </a:t>
            </a:r>
            <a:r>
              <a:rPr lang="en-US" i="1" dirty="0"/>
              <a:t>Given a scenario, use the appropriate tool to assess organizational security. </a:t>
            </a:r>
            <a:endParaRPr lang="en-US" b="1" i="1" dirty="0"/>
          </a:p>
        </p:txBody>
      </p:sp>
    </p:spTree>
    <p:extLst>
      <p:ext uri="{BB962C8B-B14F-4D97-AF65-F5344CB8AC3E}">
        <p14:creationId xmlns:p14="http://schemas.microsoft.com/office/powerpoint/2010/main" val="51841642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a:spLocks noGrp="1"/>
          </p:cNvSpPr>
          <p:nvPr>
            <p:ph type="title"/>
          </p:nvPr>
        </p:nvSpPr>
        <p:spPr>
          <a:xfrm>
            <a:off x="516029" y="47595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Endpoint and Network Security</a:t>
            </a:r>
            <a:endParaRPr lang="en-US" sz="2800" i="1" dirty="0"/>
          </a:p>
        </p:txBody>
      </p:sp>
      <p:sp>
        <p:nvSpPr>
          <p:cNvPr id="5" name="Rectangle 2"/>
          <p:cNvSpPr txBox="1">
            <a:spLocks noChangeArrowheads="1"/>
          </p:cNvSpPr>
          <p:nvPr/>
        </p:nvSpPr>
        <p:spPr bwMode="auto">
          <a:xfrm>
            <a:off x="516029" y="440647"/>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9</a:t>
            </a:r>
          </a:p>
        </p:txBody>
      </p:sp>
      <p:sp>
        <p:nvSpPr>
          <p:cNvPr id="6" name="Rectangle 2"/>
          <p:cNvSpPr txBox="1">
            <a:spLocks noChangeArrowheads="1"/>
          </p:cNvSpPr>
          <p:nvPr/>
        </p:nvSpPr>
        <p:spPr bwMode="auto">
          <a:xfrm>
            <a:off x="559366" y="47595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8" name="Rectangle 7"/>
          <p:cNvSpPr/>
          <p:nvPr/>
        </p:nvSpPr>
        <p:spPr>
          <a:xfrm>
            <a:off x="516029" y="1643631"/>
            <a:ext cx="5285442" cy="4431983"/>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u="sng"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Intrusion Detection Systems (IDS) </a:t>
            </a:r>
            <a:br>
              <a:rPr lang="en-US" b="1" dirty="0">
                <a:latin typeface="Times New Roman" panose="02020603050405020304" pitchFamily="18" charset="0"/>
                <a:ea typeface="Times New Roman" panose="02020603050405020304" pitchFamily="18" charset="0"/>
              </a:rPr>
            </a:br>
            <a:endParaRPr lang="en-US" b="1" dirty="0"/>
          </a:p>
          <a:p>
            <a:r>
              <a:rPr lang="en-US" sz="2000" dirty="0">
                <a:latin typeface="Times New Roman" panose="02020603050405020304" pitchFamily="18" charset="0"/>
              </a:rPr>
              <a:t>A device or software application that monitors network or system activities for malicious activity or policy violations and logs the potential malicious activity. </a:t>
            </a:r>
          </a:p>
          <a:p>
            <a:endParaRPr lang="en-US" sz="2000" dirty="0">
              <a:latin typeface="Times New Roman" panose="02020603050405020304" pitchFamily="18" charset="0"/>
            </a:endParaRPr>
          </a:p>
          <a:p>
            <a:r>
              <a:rPr lang="en-US" sz="2000" b="1" u="sng" dirty="0">
                <a:latin typeface="Times New Roman" panose="02020603050405020304" pitchFamily="18" charset="0"/>
              </a:rPr>
              <a:t>NIDS</a:t>
            </a:r>
            <a:r>
              <a:rPr lang="en-US" sz="2000" dirty="0">
                <a:latin typeface="Times New Roman" panose="02020603050405020304" pitchFamily="18" charset="0"/>
              </a:rPr>
              <a:t> is a Network Intrusion Detection System </a:t>
            </a:r>
          </a:p>
          <a:p>
            <a:r>
              <a:rPr lang="en-US" sz="2000" dirty="0">
                <a:latin typeface="Times New Roman" panose="02020603050405020304" pitchFamily="18" charset="0"/>
              </a:rPr>
              <a:t>Analyzes incoming network traffic</a:t>
            </a:r>
          </a:p>
          <a:p>
            <a:endParaRPr lang="en-US" sz="2000" dirty="0">
              <a:latin typeface="Times New Roman" panose="02020603050405020304" pitchFamily="18" charset="0"/>
            </a:endParaRPr>
          </a:p>
          <a:p>
            <a:r>
              <a:rPr lang="en-US" sz="2000" b="1" u="sng" dirty="0">
                <a:latin typeface="Times New Roman" panose="02020603050405020304" pitchFamily="18" charset="0"/>
              </a:rPr>
              <a:t>HIDS</a:t>
            </a:r>
            <a:r>
              <a:rPr lang="en-US" sz="2000" dirty="0">
                <a:latin typeface="Times New Roman" panose="02020603050405020304" pitchFamily="18" charset="0"/>
              </a:rPr>
              <a:t> is a Host Based Intrusion Detection System</a:t>
            </a:r>
          </a:p>
          <a:p>
            <a:r>
              <a:rPr lang="en-US" sz="2000" dirty="0">
                <a:latin typeface="Times New Roman" panose="02020603050405020304" pitchFamily="18" charset="0"/>
              </a:rPr>
              <a:t>On a workstation or server, monitors operating system files for anomalies. </a:t>
            </a:r>
          </a:p>
          <a:p>
            <a:endParaRPr lang="en-US" sz="2000" dirty="0">
              <a:latin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6350" y="1685790"/>
            <a:ext cx="4738895" cy="2485904"/>
          </a:xfrm>
          <a:prstGeom prst="rect">
            <a:avLst/>
          </a:prstGeom>
        </p:spPr>
      </p:pic>
      <p:sp>
        <p:nvSpPr>
          <p:cNvPr id="10" name="Rectangle 9"/>
          <p:cNvSpPr/>
          <p:nvPr/>
        </p:nvSpPr>
        <p:spPr>
          <a:xfrm>
            <a:off x="595320" y="902184"/>
            <a:ext cx="11006957"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Secure Network Architectures</a:t>
            </a:r>
          </a:p>
        </p:txBody>
      </p:sp>
    </p:spTree>
    <p:extLst>
      <p:ext uri="{BB962C8B-B14F-4D97-AF65-F5344CB8AC3E}">
        <p14:creationId xmlns:p14="http://schemas.microsoft.com/office/powerpoint/2010/main" val="26082005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a:spLocks noGrp="1"/>
          </p:cNvSpPr>
          <p:nvPr>
            <p:ph type="title"/>
          </p:nvPr>
        </p:nvSpPr>
        <p:spPr>
          <a:xfrm>
            <a:off x="516029" y="47595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Endpoint and Network Security</a:t>
            </a:r>
            <a:endParaRPr lang="en-US" sz="2800" i="1" dirty="0"/>
          </a:p>
        </p:txBody>
      </p:sp>
      <p:sp>
        <p:nvSpPr>
          <p:cNvPr id="5" name="Rectangle 2"/>
          <p:cNvSpPr txBox="1">
            <a:spLocks noChangeArrowheads="1"/>
          </p:cNvSpPr>
          <p:nvPr/>
        </p:nvSpPr>
        <p:spPr bwMode="auto">
          <a:xfrm>
            <a:off x="516029" y="440647"/>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9</a:t>
            </a:r>
          </a:p>
        </p:txBody>
      </p:sp>
      <p:sp>
        <p:nvSpPr>
          <p:cNvPr id="6" name="Rectangle 2"/>
          <p:cNvSpPr txBox="1">
            <a:spLocks noChangeArrowheads="1"/>
          </p:cNvSpPr>
          <p:nvPr/>
        </p:nvSpPr>
        <p:spPr bwMode="auto">
          <a:xfrm>
            <a:off x="559366" y="47595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9" name="Rectangle 8"/>
          <p:cNvSpPr/>
          <p:nvPr/>
        </p:nvSpPr>
        <p:spPr>
          <a:xfrm>
            <a:off x="595320" y="1298601"/>
            <a:ext cx="6137494" cy="4647426"/>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u="sng"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Intrusion Prevention Systems (IPS) </a:t>
            </a:r>
          </a:p>
          <a:p>
            <a:br>
              <a:rPr lang="en-US" b="1" dirty="0">
                <a:latin typeface="Times New Roman" panose="02020603050405020304" pitchFamily="18" charset="0"/>
                <a:ea typeface="Times New Roman" panose="02020603050405020304" pitchFamily="18" charset="0"/>
              </a:rPr>
            </a:br>
            <a:r>
              <a:rPr lang="en-US" sz="2000" dirty="0">
                <a:latin typeface="Times New Roman" panose="02020603050405020304" pitchFamily="18" charset="0"/>
              </a:rPr>
              <a:t>A device or software application that monitors network or system activities for malicious activity or policy violations, logs the potential malicious activity, and follow a defined set of rules for preventing the intrusion detected. </a:t>
            </a:r>
          </a:p>
          <a:p>
            <a:endParaRPr lang="en-US" sz="2000" dirty="0">
              <a:latin typeface="Times New Roman" panose="02020603050405020304" pitchFamily="18" charset="0"/>
            </a:endParaRPr>
          </a:p>
          <a:p>
            <a:r>
              <a:rPr lang="en-US" sz="2000" b="1" u="sng" dirty="0">
                <a:latin typeface="Times New Roman" panose="02020603050405020304" pitchFamily="18" charset="0"/>
              </a:rPr>
              <a:t>NIPS</a:t>
            </a:r>
            <a:r>
              <a:rPr lang="en-US" sz="2000" dirty="0">
                <a:latin typeface="Times New Roman" panose="02020603050405020304" pitchFamily="18" charset="0"/>
              </a:rPr>
              <a:t> is a Network Intrusion Prevention System Monitors the entire network for suspicious activity by analyzing protocol traffic and prevents unwanted activity</a:t>
            </a:r>
          </a:p>
          <a:p>
            <a:endParaRPr lang="en-US" sz="2000" dirty="0">
              <a:latin typeface="Times New Roman" panose="02020603050405020304" pitchFamily="18" charset="0"/>
            </a:endParaRPr>
          </a:p>
          <a:p>
            <a:r>
              <a:rPr lang="en-US" sz="2000" b="1" u="sng" dirty="0">
                <a:latin typeface="Times New Roman" panose="02020603050405020304" pitchFamily="18" charset="0"/>
              </a:rPr>
              <a:t>HIPS</a:t>
            </a:r>
            <a:r>
              <a:rPr lang="en-US" sz="2000" dirty="0">
                <a:latin typeface="Times New Roman" panose="02020603050405020304" pitchFamily="18" charset="0"/>
              </a:rPr>
              <a:t> is a Host Based Intrusion Prevention System An installed software package that monitors a single host for suspicious activity and acts to prevent unwanted malicious activity.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8976" y="1657982"/>
            <a:ext cx="3571875" cy="3048000"/>
          </a:xfrm>
          <a:prstGeom prst="rect">
            <a:avLst/>
          </a:prstGeom>
        </p:spPr>
      </p:pic>
      <p:sp>
        <p:nvSpPr>
          <p:cNvPr id="10" name="Rectangle 9"/>
          <p:cNvSpPr/>
          <p:nvPr/>
        </p:nvSpPr>
        <p:spPr>
          <a:xfrm>
            <a:off x="595320" y="902184"/>
            <a:ext cx="11006957"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Secure Network Architectures</a:t>
            </a:r>
          </a:p>
        </p:txBody>
      </p:sp>
    </p:spTree>
    <p:extLst>
      <p:ext uri="{BB962C8B-B14F-4D97-AF65-F5344CB8AC3E}">
        <p14:creationId xmlns:p14="http://schemas.microsoft.com/office/powerpoint/2010/main" val="286380257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6029" y="47595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Endpoint and Network Security</a:t>
            </a:r>
            <a:endParaRPr lang="en-US" sz="2800" i="1" dirty="0"/>
          </a:p>
        </p:txBody>
      </p:sp>
      <p:sp>
        <p:nvSpPr>
          <p:cNvPr id="7" name="Rectangle 2"/>
          <p:cNvSpPr txBox="1">
            <a:spLocks noChangeArrowheads="1"/>
          </p:cNvSpPr>
          <p:nvPr/>
        </p:nvSpPr>
        <p:spPr bwMode="auto">
          <a:xfrm>
            <a:off x="516029" y="440647"/>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9</a:t>
            </a:r>
          </a:p>
        </p:txBody>
      </p:sp>
      <p:sp>
        <p:nvSpPr>
          <p:cNvPr id="8" name="Rectangle 2"/>
          <p:cNvSpPr txBox="1">
            <a:spLocks noChangeArrowheads="1"/>
          </p:cNvSpPr>
          <p:nvPr/>
        </p:nvSpPr>
        <p:spPr bwMode="auto">
          <a:xfrm>
            <a:off x="559366" y="47595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9" name="Rectangle 8"/>
          <p:cNvSpPr/>
          <p:nvPr/>
        </p:nvSpPr>
        <p:spPr>
          <a:xfrm>
            <a:off x="595320" y="898491"/>
            <a:ext cx="11006957"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Secure Systems Design </a:t>
            </a:r>
          </a:p>
        </p:txBody>
      </p:sp>
      <p:sp>
        <p:nvSpPr>
          <p:cNvPr id="6" name="TextBox 5"/>
          <p:cNvSpPr txBox="1"/>
          <p:nvPr/>
        </p:nvSpPr>
        <p:spPr>
          <a:xfrm>
            <a:off x="642814" y="1897397"/>
            <a:ext cx="5029934" cy="3293209"/>
          </a:xfrm>
          <a:prstGeom prst="rect">
            <a:avLst/>
          </a:prstGeom>
          <a:noFill/>
        </p:spPr>
        <p:txBody>
          <a:bodyPr wrap="square" rtlCol="0">
            <a:spAutoFit/>
          </a:bodyPr>
          <a:lstStyle/>
          <a:p>
            <a:r>
              <a:rPr lang="en-US" sz="1600" b="1" u="sng" dirty="0"/>
              <a:t>Securing Data At Rest</a:t>
            </a:r>
          </a:p>
          <a:p>
            <a:endParaRPr lang="en-US" sz="1600" dirty="0"/>
          </a:p>
          <a:p>
            <a:r>
              <a:rPr lang="en-US" sz="1600" dirty="0"/>
              <a:t>Full disk encryption is provided by BitLocker for data at rest. </a:t>
            </a:r>
          </a:p>
          <a:p>
            <a:endParaRPr lang="en-US" sz="1600" dirty="0"/>
          </a:p>
          <a:p>
            <a:r>
              <a:rPr lang="en-US" sz="1600" b="1" dirty="0"/>
              <a:t>Hardware Security Module (HSM) </a:t>
            </a:r>
            <a:r>
              <a:rPr lang="en-US" sz="1600" dirty="0"/>
              <a:t>– a secure crypto processor that manages cryptographic keys.  </a:t>
            </a:r>
          </a:p>
          <a:p>
            <a:endParaRPr lang="en-US" sz="1600" dirty="0"/>
          </a:p>
          <a:p>
            <a:r>
              <a:rPr lang="en-US" sz="1600" b="1" dirty="0"/>
              <a:t>Trusted Platform Module (TPM) </a:t>
            </a:r>
            <a:r>
              <a:rPr lang="en-US" sz="1600" dirty="0"/>
              <a:t>– a specialized chip installed on the motherboard that manages encryption at the hardware level. Hard disk data is encrypted and tied to the TPM chip and is not readable on another computer.  </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2877" y="1332674"/>
            <a:ext cx="3756721" cy="2267214"/>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6775" y="3861555"/>
            <a:ext cx="3572823" cy="2679617"/>
          </a:xfrm>
          <a:prstGeom prst="rect">
            <a:avLst/>
          </a:prstGeom>
        </p:spPr>
      </p:pic>
    </p:spTree>
    <p:extLst>
      <p:ext uri="{BB962C8B-B14F-4D97-AF65-F5344CB8AC3E}">
        <p14:creationId xmlns:p14="http://schemas.microsoft.com/office/powerpoint/2010/main" val="218033425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6029" y="47595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Endpoint and Network Security</a:t>
            </a:r>
            <a:endParaRPr lang="en-US" sz="2800" i="1" dirty="0"/>
          </a:p>
        </p:txBody>
      </p:sp>
      <p:sp>
        <p:nvSpPr>
          <p:cNvPr id="7" name="Rectangle 2"/>
          <p:cNvSpPr txBox="1">
            <a:spLocks noChangeArrowheads="1"/>
          </p:cNvSpPr>
          <p:nvPr/>
        </p:nvSpPr>
        <p:spPr bwMode="auto">
          <a:xfrm>
            <a:off x="516029" y="440647"/>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9</a:t>
            </a:r>
          </a:p>
        </p:txBody>
      </p:sp>
      <p:sp>
        <p:nvSpPr>
          <p:cNvPr id="8" name="Rectangle 2"/>
          <p:cNvSpPr txBox="1">
            <a:spLocks noChangeArrowheads="1"/>
          </p:cNvSpPr>
          <p:nvPr/>
        </p:nvSpPr>
        <p:spPr bwMode="auto">
          <a:xfrm>
            <a:off x="559366" y="47595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9" name="Rectangle 8"/>
          <p:cNvSpPr/>
          <p:nvPr/>
        </p:nvSpPr>
        <p:spPr>
          <a:xfrm>
            <a:off x="595320" y="898491"/>
            <a:ext cx="11006957"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Secure Systems Design </a:t>
            </a:r>
          </a:p>
        </p:txBody>
      </p:sp>
      <p:sp>
        <p:nvSpPr>
          <p:cNvPr id="6" name="TextBox 5"/>
          <p:cNvSpPr txBox="1"/>
          <p:nvPr/>
        </p:nvSpPr>
        <p:spPr>
          <a:xfrm>
            <a:off x="516030" y="1630806"/>
            <a:ext cx="5252058" cy="2800767"/>
          </a:xfrm>
          <a:prstGeom prst="rect">
            <a:avLst/>
          </a:prstGeom>
          <a:noFill/>
        </p:spPr>
        <p:txBody>
          <a:bodyPr wrap="square" rtlCol="0">
            <a:spAutoFit/>
          </a:bodyPr>
          <a:lstStyle/>
          <a:p>
            <a:pPr algn="ctr"/>
            <a:r>
              <a:rPr lang="en-US" sz="1600" b="1" u="sng" dirty="0"/>
              <a:t>Securing Lifecycle Deployment Environment</a:t>
            </a:r>
          </a:p>
          <a:p>
            <a:endParaRPr lang="en-US" sz="1600" dirty="0"/>
          </a:p>
          <a:p>
            <a:r>
              <a:rPr lang="en-US" sz="1600" dirty="0"/>
              <a:t>Separate environments for the testing and deployment of new applications, patches, new operating systems, or new devices ensures that software application vulnerabilities are not introduced into the Production Environment.</a:t>
            </a:r>
          </a:p>
          <a:p>
            <a:endParaRPr lang="en-US" sz="1600" dirty="0"/>
          </a:p>
          <a:p>
            <a:r>
              <a:rPr lang="en-US" sz="1600" dirty="0"/>
              <a:t>Separate isolated environments and databases allows for proper testing and documentation of all new environment changes and is a critical security feature.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3014" y="2324829"/>
            <a:ext cx="4946161" cy="3748669"/>
          </a:xfrm>
          <a:prstGeom prst="rect">
            <a:avLst/>
          </a:prstGeom>
        </p:spPr>
      </p:pic>
    </p:spTree>
    <p:extLst>
      <p:ext uri="{BB962C8B-B14F-4D97-AF65-F5344CB8AC3E}">
        <p14:creationId xmlns:p14="http://schemas.microsoft.com/office/powerpoint/2010/main" val="234701289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6029" y="47595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Endpoint and Network Security</a:t>
            </a:r>
            <a:endParaRPr lang="en-US" sz="2800" i="1" dirty="0"/>
          </a:p>
        </p:txBody>
      </p:sp>
      <p:sp>
        <p:nvSpPr>
          <p:cNvPr id="7" name="Rectangle 2"/>
          <p:cNvSpPr txBox="1">
            <a:spLocks noChangeArrowheads="1"/>
          </p:cNvSpPr>
          <p:nvPr/>
        </p:nvSpPr>
        <p:spPr bwMode="auto">
          <a:xfrm>
            <a:off x="516029" y="440647"/>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9</a:t>
            </a:r>
          </a:p>
        </p:txBody>
      </p:sp>
      <p:sp>
        <p:nvSpPr>
          <p:cNvPr id="8" name="Rectangle 2"/>
          <p:cNvSpPr txBox="1">
            <a:spLocks noChangeArrowheads="1"/>
          </p:cNvSpPr>
          <p:nvPr/>
        </p:nvSpPr>
        <p:spPr bwMode="auto">
          <a:xfrm>
            <a:off x="559366" y="47595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9" name="Rectangle 8"/>
          <p:cNvSpPr/>
          <p:nvPr/>
        </p:nvSpPr>
        <p:spPr>
          <a:xfrm>
            <a:off x="595320" y="898491"/>
            <a:ext cx="11006957"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Secure Systems Design </a:t>
            </a:r>
          </a:p>
        </p:txBody>
      </p:sp>
      <p:sp>
        <p:nvSpPr>
          <p:cNvPr id="10" name="TextBox 9"/>
          <p:cNvSpPr txBox="1"/>
          <p:nvPr/>
        </p:nvSpPr>
        <p:spPr>
          <a:xfrm>
            <a:off x="2787890" y="1474808"/>
            <a:ext cx="6793809" cy="584775"/>
          </a:xfrm>
          <a:prstGeom prst="rect">
            <a:avLst/>
          </a:prstGeom>
          <a:noFill/>
        </p:spPr>
        <p:txBody>
          <a:bodyPr wrap="square" rtlCol="0">
            <a:spAutoFit/>
          </a:bodyPr>
          <a:lstStyle/>
          <a:p>
            <a:pPr algn="ctr"/>
            <a:r>
              <a:rPr lang="en-US" sz="1600" b="1" i="1" dirty="0"/>
              <a:t>Developing a Host Security Baseline and maintaining security. </a:t>
            </a:r>
          </a:p>
          <a:p>
            <a:endParaRPr lang="en-US" sz="1600" dirty="0"/>
          </a:p>
        </p:txBody>
      </p:sp>
      <p:sp>
        <p:nvSpPr>
          <p:cNvPr id="11" name="TextBox 10"/>
          <p:cNvSpPr txBox="1"/>
          <p:nvPr/>
        </p:nvSpPr>
        <p:spPr>
          <a:xfrm>
            <a:off x="2787890" y="2059583"/>
            <a:ext cx="7474192" cy="3785652"/>
          </a:xfrm>
          <a:prstGeom prst="rect">
            <a:avLst/>
          </a:prstGeom>
          <a:noFill/>
        </p:spPr>
        <p:txBody>
          <a:bodyPr wrap="square" rtlCol="0">
            <a:spAutoFit/>
          </a:bodyPr>
          <a:lstStyle/>
          <a:p>
            <a:pPr marL="342900" indent="-342900">
              <a:buFont typeface="Arial" panose="020B0604020202020204" pitchFamily="34" charset="0"/>
              <a:buChar char="•"/>
            </a:pPr>
            <a:r>
              <a:rPr lang="en-US" sz="1600" b="1" dirty="0"/>
              <a:t>Secure Boot </a:t>
            </a:r>
          </a:p>
          <a:p>
            <a:pPr marL="342900" indent="-342900">
              <a:buFont typeface="Arial" panose="020B0604020202020204" pitchFamily="34" charset="0"/>
              <a:buChar char="•"/>
            </a:pPr>
            <a:r>
              <a:rPr lang="en-US" sz="1600" b="1" dirty="0"/>
              <a:t>Measured Launch</a:t>
            </a:r>
          </a:p>
          <a:p>
            <a:pPr marL="342900" indent="-342900">
              <a:buFont typeface="Arial" panose="020B0604020202020204" pitchFamily="34" charset="0"/>
              <a:buChar char="•"/>
            </a:pPr>
            <a:r>
              <a:rPr lang="en-US" sz="1600" b="1" dirty="0"/>
              <a:t>IMA – Integrity Measurement Architecture</a:t>
            </a:r>
          </a:p>
          <a:p>
            <a:pPr marL="342900" indent="-342900">
              <a:buFont typeface="Arial" panose="020B0604020202020204" pitchFamily="34" charset="0"/>
              <a:buChar char="•"/>
            </a:pPr>
            <a:r>
              <a:rPr lang="en-US" sz="1600" b="1" dirty="0"/>
              <a:t>BIOS/UEFI – Unified Extensible Firmware Interface (Since Windows 8)</a:t>
            </a:r>
          </a:p>
          <a:p>
            <a:pPr marL="342900" indent="-342900">
              <a:buFont typeface="Arial" panose="020B0604020202020204" pitchFamily="34" charset="0"/>
              <a:buChar char="•"/>
            </a:pPr>
            <a:r>
              <a:rPr lang="en-US" sz="1600" b="1" dirty="0"/>
              <a:t>Application Whitelists/Blacklists</a:t>
            </a:r>
          </a:p>
          <a:p>
            <a:pPr marL="342900" indent="-342900">
              <a:buFont typeface="Arial" panose="020B0604020202020204" pitchFamily="34" charset="0"/>
              <a:buChar char="•"/>
            </a:pPr>
            <a:r>
              <a:rPr lang="en-US" sz="1600" b="1" dirty="0"/>
              <a:t>Security Group Policies</a:t>
            </a:r>
          </a:p>
          <a:p>
            <a:pPr marL="342900" indent="-342900">
              <a:buFont typeface="Arial" panose="020B0604020202020204" pitchFamily="34" charset="0"/>
              <a:buChar char="•"/>
            </a:pPr>
            <a:r>
              <a:rPr lang="en-US" sz="1600" b="1" dirty="0"/>
              <a:t>Standard Operating Environment</a:t>
            </a:r>
          </a:p>
          <a:p>
            <a:pPr marL="342900" indent="-342900">
              <a:buFont typeface="Arial" panose="020B0604020202020204" pitchFamily="34" charset="0"/>
              <a:buChar char="•"/>
            </a:pPr>
            <a:r>
              <a:rPr lang="en-US" sz="1600" b="1" dirty="0"/>
              <a:t>Patching Known Vulnerabilities</a:t>
            </a:r>
          </a:p>
          <a:p>
            <a:pPr marL="342900" indent="-342900">
              <a:buFont typeface="Arial" panose="020B0604020202020204" pitchFamily="34" charset="0"/>
              <a:buChar char="•"/>
            </a:pPr>
            <a:r>
              <a:rPr lang="en-US" sz="1600" b="1" dirty="0"/>
              <a:t>Applying Command Shell Restrictions</a:t>
            </a:r>
          </a:p>
          <a:p>
            <a:pPr marL="342900" indent="-342900">
              <a:buFont typeface="Arial" panose="020B0604020202020204" pitchFamily="34" charset="0"/>
              <a:buChar char="•"/>
            </a:pPr>
            <a:r>
              <a:rPr lang="en-US" sz="1600" b="1" dirty="0"/>
              <a:t>Using Warning Banners</a:t>
            </a:r>
          </a:p>
          <a:p>
            <a:pPr marL="342900" indent="-342900">
              <a:buFont typeface="Arial" panose="020B0604020202020204" pitchFamily="34" charset="0"/>
              <a:buChar char="•"/>
            </a:pPr>
            <a:r>
              <a:rPr lang="en-US" sz="1600" b="1" dirty="0"/>
              <a:t>Using Restricted Interfaces</a:t>
            </a:r>
          </a:p>
          <a:p>
            <a:pPr marL="342900" indent="-342900">
              <a:buFont typeface="Arial" panose="020B0604020202020204" pitchFamily="34" charset="0"/>
              <a:buChar char="•"/>
            </a:pPr>
            <a:r>
              <a:rPr lang="en-US" sz="1600" b="1" dirty="0"/>
              <a:t>Configuring Dedicated Interfaces</a:t>
            </a:r>
          </a:p>
          <a:p>
            <a:pPr marL="342900" indent="-342900">
              <a:buFont typeface="Arial" panose="020B0604020202020204" pitchFamily="34" charset="0"/>
              <a:buChar char="•"/>
            </a:pPr>
            <a:r>
              <a:rPr lang="en-US" sz="1600" b="1" dirty="0"/>
              <a:t>Using Out-of-Band NICs</a:t>
            </a:r>
          </a:p>
          <a:p>
            <a:pPr marL="342900" indent="-342900">
              <a:buFont typeface="Arial" panose="020B0604020202020204" pitchFamily="34" charset="0"/>
              <a:buChar char="•"/>
            </a:pPr>
            <a:r>
              <a:rPr lang="en-US" sz="1600" b="1" dirty="0"/>
              <a:t>Management Interface</a:t>
            </a:r>
          </a:p>
          <a:p>
            <a:pPr marL="342900" indent="-342900">
              <a:buFont typeface="Arial" panose="020B0604020202020204" pitchFamily="34" charset="0"/>
              <a:buChar char="•"/>
            </a:pPr>
            <a:r>
              <a:rPr lang="en-US" sz="1600" b="1" dirty="0"/>
              <a:t>Data Interface</a:t>
            </a:r>
          </a:p>
        </p:txBody>
      </p:sp>
    </p:spTree>
    <p:extLst>
      <p:ext uri="{BB962C8B-B14F-4D97-AF65-F5344CB8AC3E}">
        <p14:creationId xmlns:p14="http://schemas.microsoft.com/office/powerpoint/2010/main" val="116723081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 </a:t>
            </a:r>
          </a:p>
        </p:txBody>
      </p:sp>
      <p:sp>
        <p:nvSpPr>
          <p:cNvPr id="6" name="Title 4"/>
          <p:cNvSpPr>
            <a:spLocks noGrp="1"/>
          </p:cNvSpPr>
          <p:nvPr>
            <p:ph type="title"/>
          </p:nvPr>
        </p:nvSpPr>
        <p:spPr>
          <a:xfrm>
            <a:off x="516029" y="47595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Endpoint and Network Security</a:t>
            </a:r>
            <a:endParaRPr lang="en-US" sz="2800" i="1" dirty="0"/>
          </a:p>
        </p:txBody>
      </p:sp>
      <p:sp>
        <p:nvSpPr>
          <p:cNvPr id="7" name="Rectangle 2"/>
          <p:cNvSpPr txBox="1">
            <a:spLocks noChangeArrowheads="1"/>
          </p:cNvSpPr>
          <p:nvPr/>
        </p:nvSpPr>
        <p:spPr bwMode="auto">
          <a:xfrm>
            <a:off x="516029" y="440647"/>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9</a:t>
            </a:r>
          </a:p>
        </p:txBody>
      </p:sp>
      <p:sp>
        <p:nvSpPr>
          <p:cNvPr id="8" name="Rectangle 2"/>
          <p:cNvSpPr txBox="1">
            <a:spLocks noChangeArrowheads="1"/>
          </p:cNvSpPr>
          <p:nvPr/>
        </p:nvSpPr>
        <p:spPr bwMode="auto">
          <a:xfrm>
            <a:off x="559366" y="47595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9" name="TextBox 7">
            <a:extLst>
              <a:ext uri="{FF2B5EF4-FFF2-40B4-BE49-F238E27FC236}">
                <a16:creationId xmlns:a16="http://schemas.microsoft.com/office/drawing/2014/main" id="{C7CBB482-AD2C-4523-A28C-0152911EE4DC}"/>
              </a:ext>
            </a:extLst>
          </p:cNvPr>
          <p:cNvSpPr txBox="1"/>
          <p:nvPr/>
        </p:nvSpPr>
        <p:spPr>
          <a:xfrm>
            <a:off x="2493214" y="1813173"/>
            <a:ext cx="7205572" cy="32316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sz="2400" b="1" dirty="0">
                <a:solidFill>
                  <a:srgbClr val="000000"/>
                </a:solidFill>
                <a:latin typeface="Footlight MT Light" panose="0204060206030A020304" pitchFamily="18" charset="0"/>
                <a:cs typeface="Arial" charset="0"/>
              </a:rPr>
              <a:t>Thank You!!</a:t>
            </a:r>
          </a:p>
          <a:p>
            <a:pPr algn="ctr" fontAlgn="base">
              <a:spcBef>
                <a:spcPct val="0"/>
              </a:spcBef>
              <a:spcAft>
                <a:spcPct val="0"/>
              </a:spcAft>
            </a:pPr>
            <a:endParaRPr lang="en-US" sz="2400" b="1" dirty="0">
              <a:solidFill>
                <a:srgbClr val="000000"/>
              </a:solidFill>
              <a:latin typeface="Footlight MT Light" panose="0204060206030A020304" pitchFamily="18" charset="0"/>
              <a:cs typeface="Arial" charset="0"/>
            </a:endParaRPr>
          </a:p>
          <a:p>
            <a:pPr algn="ctr" fontAlgn="base">
              <a:spcBef>
                <a:spcPct val="0"/>
              </a:spcBef>
              <a:spcAft>
                <a:spcPct val="0"/>
              </a:spcAft>
            </a:pPr>
            <a:r>
              <a:rPr lang="en-US" sz="2400" b="1" dirty="0">
                <a:solidFill>
                  <a:srgbClr val="000000"/>
                </a:solidFill>
                <a:latin typeface="Footlight MT Light" panose="0204060206030A020304" pitchFamily="18" charset="0"/>
                <a:cs typeface="Arial" charset="0"/>
              </a:rPr>
              <a:t>Send questions and slide deck requests to:</a:t>
            </a:r>
          </a:p>
          <a:p>
            <a:pPr algn="ctr" fontAlgn="base">
              <a:spcBef>
                <a:spcPct val="0"/>
              </a:spcBef>
              <a:spcAft>
                <a:spcPct val="0"/>
              </a:spcAft>
            </a:pPr>
            <a:r>
              <a:rPr lang="en-US" sz="2400" b="1" dirty="0">
                <a:solidFill>
                  <a:srgbClr val="000000"/>
                </a:solidFill>
                <a:latin typeface="Footlight MT Light" panose="0204060206030A020304" pitchFamily="18" charset="0"/>
                <a:cs typeface="Arial" charset="0"/>
              </a:rPr>
              <a:t> </a:t>
            </a:r>
          </a:p>
          <a:p>
            <a:pPr algn="ctr" fontAlgn="base">
              <a:spcBef>
                <a:spcPct val="0"/>
              </a:spcBef>
              <a:spcAft>
                <a:spcPct val="0"/>
              </a:spcAft>
            </a:pPr>
            <a:r>
              <a:rPr lang="en-US" sz="2400" b="1" dirty="0">
                <a:latin typeface="Footlight MT Light" panose="0204060206030A020304" pitchFamily="18" charset="0"/>
                <a:cs typeface="Arial" charset="0"/>
              </a:rPr>
              <a:t>Jim Reeves </a:t>
            </a:r>
          </a:p>
          <a:p>
            <a:pPr algn="ctr" fontAlgn="base">
              <a:spcBef>
                <a:spcPct val="0"/>
              </a:spcBef>
              <a:spcAft>
                <a:spcPct val="0"/>
              </a:spcAft>
            </a:pPr>
            <a:r>
              <a:rPr lang="en-US" b="1" i="1" dirty="0">
                <a:latin typeface="Footlight MT Light" panose="0204060206030A020304" pitchFamily="18" charset="0"/>
                <a:cs typeface="Arial" charset="0"/>
              </a:rPr>
              <a:t>Security+, CASP+,</a:t>
            </a:r>
            <a:r>
              <a:rPr lang="en-US" b="1" i="1" dirty="0" err="1">
                <a:latin typeface="Footlight MT Light" panose="0204060206030A020304" pitchFamily="18" charset="0"/>
                <a:cs typeface="Arial" charset="0"/>
              </a:rPr>
              <a:t>CySA</a:t>
            </a:r>
            <a:r>
              <a:rPr lang="en-US" b="1" i="1" dirty="0">
                <a:latin typeface="Footlight MT Light" panose="0204060206030A020304" pitchFamily="18" charset="0"/>
                <a:cs typeface="Arial" charset="0"/>
              </a:rPr>
              <a:t>+, CISSP, ITILv3, CTT+</a:t>
            </a:r>
          </a:p>
          <a:p>
            <a:pPr algn="ctr" fontAlgn="base">
              <a:spcBef>
                <a:spcPct val="0"/>
              </a:spcBef>
              <a:spcAft>
                <a:spcPct val="0"/>
              </a:spcAft>
            </a:pPr>
            <a:r>
              <a:rPr lang="en-US" b="1" i="1" dirty="0">
                <a:latin typeface="Footlight MT Light" panose="0204060206030A020304" pitchFamily="18" charset="0"/>
                <a:cs typeface="Arial" charset="0"/>
              </a:rPr>
              <a:t>MCSE, MCSD, MCT</a:t>
            </a:r>
          </a:p>
          <a:p>
            <a:pPr algn="ctr" fontAlgn="base">
              <a:spcBef>
                <a:spcPct val="0"/>
              </a:spcBef>
              <a:spcAft>
                <a:spcPct val="0"/>
              </a:spcAft>
            </a:pPr>
            <a:endParaRPr lang="en-US" sz="2400" b="1" u="sng" dirty="0">
              <a:latin typeface="Footlight MT Light" panose="0204060206030A020304" pitchFamily="18" charset="0"/>
              <a:cs typeface="Arial" charset="0"/>
            </a:endParaRPr>
          </a:p>
          <a:p>
            <a:pPr algn="ctr" fontAlgn="base">
              <a:spcBef>
                <a:spcPct val="0"/>
              </a:spcBef>
              <a:spcAft>
                <a:spcPct val="0"/>
              </a:spcAft>
            </a:pPr>
            <a:r>
              <a:rPr lang="en-US" sz="2400" b="1" u="sng" dirty="0">
                <a:latin typeface="Footlight MT Light" panose="0204060206030A020304" pitchFamily="18" charset="0"/>
                <a:cs typeface="Arial" charset="0"/>
              </a:rPr>
              <a:t>jireeves@Deloitte.com</a:t>
            </a:r>
          </a:p>
        </p:txBody>
      </p:sp>
    </p:spTree>
    <p:extLst>
      <p:ext uri="{BB962C8B-B14F-4D97-AF65-F5344CB8AC3E}">
        <p14:creationId xmlns:p14="http://schemas.microsoft.com/office/powerpoint/2010/main" val="319288501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6029" y="47595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Endpoint and Network Security</a:t>
            </a:r>
            <a:endParaRPr lang="en-US" sz="2800" i="1" dirty="0"/>
          </a:p>
        </p:txBody>
      </p:sp>
      <p:sp>
        <p:nvSpPr>
          <p:cNvPr id="6" name="TextBox 5"/>
          <p:cNvSpPr txBox="1"/>
          <p:nvPr/>
        </p:nvSpPr>
        <p:spPr>
          <a:xfrm>
            <a:off x="516029" y="1025198"/>
            <a:ext cx="10970092" cy="5109091"/>
          </a:xfrm>
          <a:prstGeom prst="rect">
            <a:avLst/>
          </a:prstGeom>
          <a:noFill/>
        </p:spPr>
        <p:txBody>
          <a:bodyPr wrap="square" rtlCol="0">
            <a:spAutoFit/>
          </a:bodyPr>
          <a:lstStyle/>
          <a:p>
            <a:r>
              <a:rPr lang="en-US" sz="2000" b="1" i="1" dirty="0">
                <a:solidFill>
                  <a:srgbClr val="0070C0"/>
                </a:solidFill>
              </a:rPr>
              <a:t>Terminology </a:t>
            </a:r>
          </a:p>
          <a:p>
            <a:endParaRPr lang="en-US" b="1" i="1" dirty="0"/>
          </a:p>
          <a:p>
            <a:r>
              <a:rPr lang="en-US" b="1" i="1" dirty="0"/>
              <a:t>IDS </a:t>
            </a:r>
            <a:r>
              <a:rPr lang="en-US" dirty="0"/>
              <a:t>– Intrusion Detection System – Monitors the network for possible intrusions and logs that activity.  </a:t>
            </a:r>
          </a:p>
          <a:p>
            <a:endParaRPr lang="en-US" dirty="0"/>
          </a:p>
          <a:p>
            <a:r>
              <a:rPr lang="en-US" b="1" i="1" dirty="0"/>
              <a:t>IPS </a:t>
            </a:r>
            <a:r>
              <a:rPr lang="en-US" dirty="0"/>
              <a:t>– Intrusion Prevention System – Monitors the network for possible intrusions, logs the activity, and then blocks the traffic that is suspected of being an attack. </a:t>
            </a:r>
          </a:p>
          <a:p>
            <a:endParaRPr lang="en-US" b="1" i="1" dirty="0"/>
          </a:p>
          <a:p>
            <a:r>
              <a:rPr lang="en-US" b="1" i="1" dirty="0"/>
              <a:t>DMZ </a:t>
            </a:r>
            <a:r>
              <a:rPr lang="en-US" dirty="0"/>
              <a:t>– A network segment between two firewalls. One is outward facing, the other is inward facing, connected to the internal network. Public-facing servers, such as web servers are often placed in the DMZ. </a:t>
            </a:r>
          </a:p>
          <a:p>
            <a:endParaRPr lang="en-US" b="1" i="1" dirty="0"/>
          </a:p>
          <a:p>
            <a:r>
              <a:rPr lang="en-US" b="1" i="1" dirty="0"/>
              <a:t>Honeypot </a:t>
            </a:r>
            <a:r>
              <a:rPr lang="en-US" dirty="0"/>
              <a:t>– A separate system that appears to have vulnerabilities and is an attractive target but is in reality a trap for hackers.  </a:t>
            </a:r>
          </a:p>
          <a:p>
            <a:endParaRPr lang="en-US" b="1" i="1" dirty="0"/>
          </a:p>
          <a:p>
            <a:r>
              <a:rPr lang="en-US" b="1" i="1" dirty="0"/>
              <a:t>Firewalls </a:t>
            </a:r>
            <a:r>
              <a:rPr lang="en-US" dirty="0"/>
              <a:t>– One of the first lines of defense in a network. The basic purpose is to isolate one network from another.  </a:t>
            </a:r>
          </a:p>
          <a:p>
            <a:endParaRPr lang="en-US" dirty="0"/>
          </a:p>
          <a:p>
            <a:r>
              <a:rPr lang="en-US" b="1" i="1" dirty="0"/>
              <a:t>SDN </a:t>
            </a:r>
            <a:r>
              <a:rPr lang="en-US" dirty="0"/>
              <a:t>– Software-defined networking. All components of a network, including all security devices</a:t>
            </a:r>
            <a:r>
              <a:rPr lang="en-US"/>
              <a:t>, are </a:t>
            </a:r>
            <a:r>
              <a:rPr lang="en-US" dirty="0"/>
              <a:t>virtualized. </a:t>
            </a:r>
          </a:p>
        </p:txBody>
      </p:sp>
      <p:sp>
        <p:nvSpPr>
          <p:cNvPr id="4" name="Rectangle 2"/>
          <p:cNvSpPr txBox="1">
            <a:spLocks noChangeArrowheads="1"/>
          </p:cNvSpPr>
          <p:nvPr/>
        </p:nvSpPr>
        <p:spPr bwMode="auto">
          <a:xfrm>
            <a:off x="516029" y="440647"/>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9</a:t>
            </a:r>
          </a:p>
        </p:txBody>
      </p:sp>
      <p:sp>
        <p:nvSpPr>
          <p:cNvPr id="7" name="Rectangle 2"/>
          <p:cNvSpPr txBox="1">
            <a:spLocks noChangeArrowheads="1"/>
          </p:cNvSpPr>
          <p:nvPr/>
        </p:nvSpPr>
        <p:spPr bwMode="auto">
          <a:xfrm>
            <a:off x="559366" y="47595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Tree>
    <p:extLst>
      <p:ext uri="{BB962C8B-B14F-4D97-AF65-F5344CB8AC3E}">
        <p14:creationId xmlns:p14="http://schemas.microsoft.com/office/powerpoint/2010/main" val="74880437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6029" y="47595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Endpoint and Network Security</a:t>
            </a:r>
            <a:endParaRPr lang="en-US" sz="2800" i="1" dirty="0"/>
          </a:p>
        </p:txBody>
      </p:sp>
      <p:sp>
        <p:nvSpPr>
          <p:cNvPr id="7" name="Rectangle 2"/>
          <p:cNvSpPr txBox="1">
            <a:spLocks noChangeArrowheads="1"/>
          </p:cNvSpPr>
          <p:nvPr/>
        </p:nvSpPr>
        <p:spPr bwMode="auto">
          <a:xfrm>
            <a:off x="516029" y="440647"/>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9</a:t>
            </a:r>
          </a:p>
        </p:txBody>
      </p:sp>
      <p:sp>
        <p:nvSpPr>
          <p:cNvPr id="8" name="Rectangle 2"/>
          <p:cNvSpPr txBox="1">
            <a:spLocks noChangeArrowheads="1"/>
          </p:cNvSpPr>
          <p:nvPr/>
        </p:nvSpPr>
        <p:spPr bwMode="auto">
          <a:xfrm>
            <a:off x="559366" y="47595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9" name="Rectangle 8"/>
          <p:cNvSpPr/>
          <p:nvPr/>
        </p:nvSpPr>
        <p:spPr>
          <a:xfrm>
            <a:off x="595320" y="898491"/>
            <a:ext cx="11006957"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Secure Systems Design </a:t>
            </a:r>
          </a:p>
        </p:txBody>
      </p:sp>
      <p:sp>
        <p:nvSpPr>
          <p:cNvPr id="6" name="TextBox 5"/>
          <p:cNvSpPr txBox="1"/>
          <p:nvPr/>
        </p:nvSpPr>
        <p:spPr>
          <a:xfrm>
            <a:off x="516029" y="1502688"/>
            <a:ext cx="5572748" cy="4524315"/>
          </a:xfrm>
          <a:prstGeom prst="rect">
            <a:avLst/>
          </a:prstGeom>
          <a:noFill/>
        </p:spPr>
        <p:txBody>
          <a:bodyPr wrap="square" rtlCol="0">
            <a:spAutoFit/>
          </a:bodyPr>
          <a:lstStyle/>
          <a:p>
            <a:pPr algn="ctr"/>
            <a:r>
              <a:rPr lang="en-US" b="1" u="sng" dirty="0"/>
              <a:t>Securing Web Servers</a:t>
            </a:r>
          </a:p>
          <a:p>
            <a:endParaRPr lang="en-US" dirty="0"/>
          </a:p>
          <a:p>
            <a:r>
              <a:rPr lang="en-US" dirty="0"/>
              <a:t>Security Guidelines for Web Servers</a:t>
            </a:r>
            <a:r>
              <a:rPr lang="en-US" i="1" dirty="0"/>
              <a:t>. </a:t>
            </a:r>
          </a:p>
          <a:p>
            <a:endParaRPr lang="en-US" i="1" dirty="0"/>
          </a:p>
          <a:p>
            <a:r>
              <a:rPr lang="en-US" dirty="0"/>
              <a:t>Microsoft security guidelines for IIS (Internet Information Services) </a:t>
            </a:r>
          </a:p>
          <a:p>
            <a:r>
              <a:rPr lang="en-US" dirty="0">
                <a:hlinkClick r:id="rId2"/>
              </a:rPr>
              <a:t>https://technet.Microsoft.com/en-us/library/cc731278(v=ws.10).aspx</a:t>
            </a:r>
            <a:endParaRPr lang="en-US" dirty="0"/>
          </a:p>
          <a:p>
            <a:endParaRPr lang="en-US" dirty="0"/>
          </a:p>
          <a:p>
            <a:r>
              <a:rPr lang="en-US" dirty="0"/>
              <a:t>Apache web server security guidelines: </a:t>
            </a:r>
          </a:p>
          <a:p>
            <a:r>
              <a:rPr lang="en-US" dirty="0">
                <a:hlinkClick r:id="rId3"/>
              </a:rPr>
              <a:t>https://httpd.apache.org/docs/2.4/misc/security_tips.html</a:t>
            </a:r>
            <a:endParaRPr lang="en-US" dirty="0"/>
          </a:p>
          <a:p>
            <a:endParaRPr lang="en-US" dirty="0"/>
          </a:p>
          <a:p>
            <a:r>
              <a:rPr lang="en-US" dirty="0"/>
              <a:t>Apache web servers are the leaders for web servers in the market. Apache web servers run on the Linux operating system. </a:t>
            </a:r>
            <a:endParaRPr lang="en-US" b="1"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1935" y="1811465"/>
            <a:ext cx="5426297" cy="4268283"/>
          </a:xfrm>
          <a:prstGeom prst="rect">
            <a:avLst/>
          </a:prstGeom>
        </p:spPr>
      </p:pic>
    </p:spTree>
    <p:extLst>
      <p:ext uri="{BB962C8B-B14F-4D97-AF65-F5344CB8AC3E}">
        <p14:creationId xmlns:p14="http://schemas.microsoft.com/office/powerpoint/2010/main" val="215671443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6029" y="47595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Endpoint and Network Security</a:t>
            </a:r>
            <a:endParaRPr lang="en-US" sz="2800" i="1" dirty="0"/>
          </a:p>
        </p:txBody>
      </p:sp>
      <p:sp>
        <p:nvSpPr>
          <p:cNvPr id="7" name="Rectangle 2"/>
          <p:cNvSpPr txBox="1">
            <a:spLocks noChangeArrowheads="1"/>
          </p:cNvSpPr>
          <p:nvPr/>
        </p:nvSpPr>
        <p:spPr bwMode="auto">
          <a:xfrm>
            <a:off x="516029" y="440647"/>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9</a:t>
            </a:r>
          </a:p>
        </p:txBody>
      </p:sp>
      <p:sp>
        <p:nvSpPr>
          <p:cNvPr id="8" name="Rectangle 2"/>
          <p:cNvSpPr txBox="1">
            <a:spLocks noChangeArrowheads="1"/>
          </p:cNvSpPr>
          <p:nvPr/>
        </p:nvSpPr>
        <p:spPr bwMode="auto">
          <a:xfrm>
            <a:off x="559366" y="47595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9" name="Rectangle 8"/>
          <p:cNvSpPr/>
          <p:nvPr/>
        </p:nvSpPr>
        <p:spPr>
          <a:xfrm>
            <a:off x="595320" y="898491"/>
            <a:ext cx="11006957"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Secure Systems Design </a:t>
            </a:r>
          </a:p>
        </p:txBody>
      </p:sp>
      <p:sp>
        <p:nvSpPr>
          <p:cNvPr id="6" name="TextBox 5"/>
          <p:cNvSpPr txBox="1"/>
          <p:nvPr/>
        </p:nvSpPr>
        <p:spPr>
          <a:xfrm>
            <a:off x="559366" y="1655665"/>
            <a:ext cx="4700611" cy="3693319"/>
          </a:xfrm>
          <a:prstGeom prst="rect">
            <a:avLst/>
          </a:prstGeom>
          <a:noFill/>
        </p:spPr>
        <p:txBody>
          <a:bodyPr wrap="square" rtlCol="0">
            <a:spAutoFit/>
          </a:bodyPr>
          <a:lstStyle/>
          <a:p>
            <a:r>
              <a:rPr lang="en-US" b="1" i="1" dirty="0">
                <a:latin typeface="Times New Roman" panose="02020603050405020304" pitchFamily="18" charset="0"/>
                <a:cs typeface="Times New Roman" panose="02020603050405020304" pitchFamily="18" charset="0"/>
              </a:rPr>
              <a:t>Designing a Secure System that is compliant with laws and regulations requires the review of these laws and regulations before the system is built. </a:t>
            </a:r>
          </a:p>
          <a:p>
            <a:endParaRPr lang="en-US" b="1" i="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Regulations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Standards </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Best Practices </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pic>
        <p:nvPicPr>
          <p:cNvPr id="3" name="Picture 2" descr="Diagram&#10;&#10;Description automatically generated">
            <a:extLst>
              <a:ext uri="{FF2B5EF4-FFF2-40B4-BE49-F238E27FC236}">
                <a16:creationId xmlns:a16="http://schemas.microsoft.com/office/drawing/2014/main" id="{BDA99910-11A6-42C1-9E8E-0ECAD8EB35F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6643" y="1904999"/>
            <a:ext cx="5345975" cy="3563983"/>
          </a:xfrm>
          <a:prstGeom prst="rect">
            <a:avLst/>
          </a:prstGeom>
        </p:spPr>
      </p:pic>
    </p:spTree>
    <p:extLst>
      <p:ext uri="{BB962C8B-B14F-4D97-AF65-F5344CB8AC3E}">
        <p14:creationId xmlns:p14="http://schemas.microsoft.com/office/powerpoint/2010/main" val="371726274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6029" y="47595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Endpoint and Network Security</a:t>
            </a:r>
            <a:endParaRPr lang="en-US" sz="2800" i="1" dirty="0"/>
          </a:p>
        </p:txBody>
      </p:sp>
      <p:sp>
        <p:nvSpPr>
          <p:cNvPr id="4" name="Rectangle 2"/>
          <p:cNvSpPr txBox="1">
            <a:spLocks noChangeArrowheads="1"/>
          </p:cNvSpPr>
          <p:nvPr/>
        </p:nvSpPr>
        <p:spPr bwMode="auto">
          <a:xfrm>
            <a:off x="516029" y="440647"/>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9</a:t>
            </a:r>
          </a:p>
        </p:txBody>
      </p:sp>
      <p:sp>
        <p:nvSpPr>
          <p:cNvPr id="7" name="Rectangle 2"/>
          <p:cNvSpPr txBox="1">
            <a:spLocks noChangeArrowheads="1"/>
          </p:cNvSpPr>
          <p:nvPr/>
        </p:nvSpPr>
        <p:spPr bwMode="auto">
          <a:xfrm>
            <a:off x="559366" y="47595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2" name="Rectangle 1"/>
          <p:cNvSpPr/>
          <p:nvPr/>
        </p:nvSpPr>
        <p:spPr>
          <a:xfrm>
            <a:off x="2666639" y="1115203"/>
            <a:ext cx="6096000" cy="400110"/>
          </a:xfrm>
          <a:prstGeom prst="rect">
            <a:avLst/>
          </a:prstGeom>
        </p:spPr>
        <p:txBody>
          <a:bodyPr>
            <a:spAutoFit/>
          </a:bodyPr>
          <a:lstStyle/>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Knowledge Check - 2</a:t>
            </a:r>
            <a:endParaRPr lang="en-US" sz="20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534996" y="2114583"/>
            <a:ext cx="8497962" cy="3139321"/>
          </a:xfrm>
          <a:prstGeom prst="rect">
            <a:avLst/>
          </a:prstGeom>
          <a:noFill/>
        </p:spPr>
        <p:txBody>
          <a:bodyPr wrap="square" rtlCol="0">
            <a:spAutoFit/>
          </a:bodyPr>
          <a:lstStyle/>
          <a:p>
            <a:pPr lvl="0"/>
            <a:r>
              <a:rPr lang="en-US" i="1" dirty="0"/>
              <a:t>What is the security standard that is applicable to the United States, highly used by the US Government for security principles and policies?</a:t>
            </a:r>
          </a:p>
          <a:p>
            <a:pPr lvl="0"/>
            <a:endParaRPr lang="en-US" i="1" dirty="0"/>
          </a:p>
          <a:p>
            <a:r>
              <a:rPr lang="en-US" dirty="0"/>
              <a:t>A: ISO 27001    </a:t>
            </a:r>
          </a:p>
          <a:p>
            <a:endParaRPr lang="en-US" dirty="0"/>
          </a:p>
          <a:p>
            <a:r>
              <a:rPr lang="en-US" dirty="0"/>
              <a:t>B:  NIST 800-12    </a:t>
            </a:r>
          </a:p>
          <a:p>
            <a:endParaRPr lang="en-US" dirty="0"/>
          </a:p>
          <a:p>
            <a:r>
              <a:rPr lang="en-US" dirty="0"/>
              <a:t>C:  NIST 800-14    </a:t>
            </a:r>
          </a:p>
          <a:p>
            <a:endParaRPr lang="en-US" dirty="0"/>
          </a:p>
          <a:p>
            <a:r>
              <a:rPr lang="en-US" dirty="0"/>
              <a:t>D: TEC 62443 4</a:t>
            </a:r>
          </a:p>
          <a:p>
            <a:pPr lvl="0"/>
            <a:endParaRPr lang="en-US" i="1" dirty="0"/>
          </a:p>
        </p:txBody>
      </p:sp>
    </p:spTree>
    <p:extLst>
      <p:ext uri="{BB962C8B-B14F-4D97-AF65-F5344CB8AC3E}">
        <p14:creationId xmlns:p14="http://schemas.microsoft.com/office/powerpoint/2010/main" val="182177529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title"/>
          </p:nvPr>
        </p:nvSpPr>
        <p:spPr>
          <a:xfrm>
            <a:off x="516029" y="47595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Endpoint and Network Security</a:t>
            </a:r>
            <a:endParaRPr lang="en-US" sz="2800" i="1" dirty="0"/>
          </a:p>
        </p:txBody>
      </p:sp>
      <p:sp>
        <p:nvSpPr>
          <p:cNvPr id="10" name="Rectangle 2"/>
          <p:cNvSpPr txBox="1">
            <a:spLocks noChangeArrowheads="1"/>
          </p:cNvSpPr>
          <p:nvPr/>
        </p:nvSpPr>
        <p:spPr bwMode="auto">
          <a:xfrm>
            <a:off x="516029" y="440647"/>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9</a:t>
            </a:r>
          </a:p>
        </p:txBody>
      </p:sp>
      <p:sp>
        <p:nvSpPr>
          <p:cNvPr id="11" name="Rectangle 2"/>
          <p:cNvSpPr txBox="1">
            <a:spLocks noChangeArrowheads="1"/>
          </p:cNvSpPr>
          <p:nvPr/>
        </p:nvSpPr>
        <p:spPr bwMode="auto">
          <a:xfrm>
            <a:off x="559366" y="47595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7" name="Rectangle 6"/>
          <p:cNvSpPr/>
          <p:nvPr/>
        </p:nvSpPr>
        <p:spPr>
          <a:xfrm>
            <a:off x="455358" y="1482697"/>
            <a:ext cx="5338731" cy="4247317"/>
          </a:xfrm>
          <a:prstGeom prst="rect">
            <a:avLst/>
          </a:prstGeom>
        </p:spPr>
        <p:txBody>
          <a:bodyPr wrap="square">
            <a:spAutoFit/>
          </a:bodyPr>
          <a:lstStyle/>
          <a:p>
            <a:pPr algn="ctr"/>
            <a:r>
              <a:rPr lang="en-US" b="1" u="sng" dirty="0">
                <a:latin typeface="Times New Roman" panose="02020603050405020304" pitchFamily="18" charset="0"/>
                <a:ea typeface="Times New Roman" panose="02020603050405020304" pitchFamily="18" charset="0"/>
              </a:rPr>
              <a:t>Zones</a:t>
            </a:r>
          </a:p>
          <a:p>
            <a:endParaRPr lang="en-US" b="1" dirty="0">
              <a:latin typeface="Times New Roman" panose="02020603050405020304" pitchFamily="18" charset="0"/>
              <a:ea typeface="Times New Roman" panose="02020603050405020304" pitchFamily="18" charset="0"/>
            </a:endParaRPr>
          </a:p>
          <a:p>
            <a:r>
              <a:rPr lang="en-US" b="1" i="1" dirty="0">
                <a:latin typeface="Times New Roman" panose="02020603050405020304" pitchFamily="18" charset="0"/>
              </a:rPr>
              <a:t>Network resources (servers) segmented into zones based on functional, performance or security requirements. </a:t>
            </a:r>
          </a:p>
          <a:p>
            <a:endParaRPr lang="en-US" b="1" i="1" dirty="0">
              <a:latin typeface="Times New Roman" panose="02020603050405020304" pitchFamily="18" charset="0"/>
            </a:endParaRPr>
          </a:p>
          <a:p>
            <a:r>
              <a:rPr lang="en-US" dirty="0">
                <a:latin typeface="+mj-lt"/>
              </a:rPr>
              <a:t>Secure Zone – Most sensitive</a:t>
            </a:r>
          </a:p>
          <a:p>
            <a:endParaRPr lang="en-US" dirty="0">
              <a:latin typeface="+mj-lt"/>
            </a:endParaRPr>
          </a:p>
          <a:p>
            <a:r>
              <a:rPr lang="en-US" dirty="0">
                <a:latin typeface="+mj-lt"/>
              </a:rPr>
              <a:t>General Work Zone – Standard workstations and servers</a:t>
            </a:r>
          </a:p>
          <a:p>
            <a:endParaRPr lang="en-US" dirty="0">
              <a:latin typeface="+mj-lt"/>
            </a:endParaRPr>
          </a:p>
          <a:p>
            <a:r>
              <a:rPr lang="en-US" dirty="0">
                <a:latin typeface="+mj-lt"/>
              </a:rPr>
              <a:t>Low Security Zone – No highly sensitive information</a:t>
            </a:r>
          </a:p>
          <a:p>
            <a:endParaRPr lang="en-US" b="1" dirty="0">
              <a:latin typeface="Times New Roman" panose="02020603050405020304" pitchFamily="18" charset="0"/>
            </a:endParaRPr>
          </a:p>
          <a:p>
            <a:endParaRPr lang="en-US" dirty="0"/>
          </a:p>
        </p:txBody>
      </p:sp>
      <p:sp>
        <p:nvSpPr>
          <p:cNvPr id="12" name="Rectangle 11"/>
          <p:cNvSpPr/>
          <p:nvPr/>
        </p:nvSpPr>
        <p:spPr>
          <a:xfrm>
            <a:off x="595320" y="902184"/>
            <a:ext cx="11006957"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Secure Network Architectures</a:t>
            </a:r>
          </a:p>
        </p:txBody>
      </p:sp>
      <p:pic>
        <p:nvPicPr>
          <p:cNvPr id="3" name="Picture 2" descr="A picture containing graphical user interface&#10;&#10;Description automatically generated">
            <a:extLst>
              <a:ext uri="{FF2B5EF4-FFF2-40B4-BE49-F238E27FC236}">
                <a16:creationId xmlns:a16="http://schemas.microsoft.com/office/drawing/2014/main" id="{B5FE6ED9-E256-4B9A-9E9F-6102A595D0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0109" y="1850570"/>
            <a:ext cx="5314786" cy="3731397"/>
          </a:xfrm>
          <a:prstGeom prst="rect">
            <a:avLst/>
          </a:prstGeom>
        </p:spPr>
      </p:pic>
    </p:spTree>
    <p:extLst>
      <p:ext uri="{BB962C8B-B14F-4D97-AF65-F5344CB8AC3E}">
        <p14:creationId xmlns:p14="http://schemas.microsoft.com/office/powerpoint/2010/main" val="78652441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title"/>
          </p:nvPr>
        </p:nvSpPr>
        <p:spPr>
          <a:xfrm>
            <a:off x="516029" y="47595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Endpoint and Network Security</a:t>
            </a:r>
            <a:endParaRPr lang="en-US" sz="2800" i="1" dirty="0"/>
          </a:p>
        </p:txBody>
      </p:sp>
      <p:sp>
        <p:nvSpPr>
          <p:cNvPr id="10" name="Rectangle 2"/>
          <p:cNvSpPr txBox="1">
            <a:spLocks noChangeArrowheads="1"/>
          </p:cNvSpPr>
          <p:nvPr/>
        </p:nvSpPr>
        <p:spPr bwMode="auto">
          <a:xfrm>
            <a:off x="516029" y="440647"/>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9</a:t>
            </a:r>
          </a:p>
        </p:txBody>
      </p:sp>
      <p:sp>
        <p:nvSpPr>
          <p:cNvPr id="11" name="Rectangle 2"/>
          <p:cNvSpPr txBox="1">
            <a:spLocks noChangeArrowheads="1"/>
          </p:cNvSpPr>
          <p:nvPr/>
        </p:nvSpPr>
        <p:spPr bwMode="auto">
          <a:xfrm>
            <a:off x="559366" y="47595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7" name="Rectangle 6"/>
          <p:cNvSpPr/>
          <p:nvPr/>
        </p:nvSpPr>
        <p:spPr>
          <a:xfrm>
            <a:off x="455358" y="1482697"/>
            <a:ext cx="5338731" cy="4247317"/>
          </a:xfrm>
          <a:prstGeom prst="rect">
            <a:avLst/>
          </a:prstGeom>
        </p:spPr>
        <p:txBody>
          <a:bodyPr wrap="square">
            <a:spAutoFit/>
          </a:bodyPr>
          <a:lstStyle/>
          <a:p>
            <a:pPr algn="ctr"/>
            <a:r>
              <a:rPr lang="en-US" b="1" u="sng" dirty="0">
                <a:latin typeface="Times New Roman" panose="02020603050405020304" pitchFamily="18" charset="0"/>
                <a:ea typeface="Times New Roman" panose="02020603050405020304" pitchFamily="18" charset="0"/>
              </a:rPr>
              <a:t>Zones</a:t>
            </a:r>
          </a:p>
          <a:p>
            <a:endParaRPr lang="en-US" b="1" dirty="0">
              <a:latin typeface="Times New Roman" panose="02020603050405020304" pitchFamily="18" charset="0"/>
              <a:ea typeface="Times New Roman" panose="02020603050405020304" pitchFamily="18" charset="0"/>
            </a:endParaRPr>
          </a:p>
          <a:p>
            <a:r>
              <a:rPr lang="en-US" b="1" i="1" dirty="0">
                <a:latin typeface="Times New Roman" panose="02020603050405020304" pitchFamily="18" charset="0"/>
              </a:rPr>
              <a:t>Network resources (servers) segmented into zones based on functional, performance or security requirements. </a:t>
            </a:r>
          </a:p>
          <a:p>
            <a:endParaRPr lang="en-US" b="1" i="1" dirty="0">
              <a:latin typeface="Times New Roman" panose="02020603050405020304" pitchFamily="18" charset="0"/>
            </a:endParaRPr>
          </a:p>
          <a:p>
            <a:r>
              <a:rPr lang="en-US" dirty="0">
                <a:latin typeface="+mj-lt"/>
              </a:rPr>
              <a:t>Secure Zone – Most sensitive</a:t>
            </a:r>
          </a:p>
          <a:p>
            <a:endParaRPr lang="en-US" dirty="0">
              <a:latin typeface="+mj-lt"/>
            </a:endParaRPr>
          </a:p>
          <a:p>
            <a:r>
              <a:rPr lang="en-US" dirty="0">
                <a:latin typeface="+mj-lt"/>
              </a:rPr>
              <a:t>General Work Zone – Standard workstations and servers</a:t>
            </a:r>
          </a:p>
          <a:p>
            <a:endParaRPr lang="en-US" dirty="0">
              <a:latin typeface="+mj-lt"/>
            </a:endParaRPr>
          </a:p>
          <a:p>
            <a:r>
              <a:rPr lang="en-US" dirty="0">
                <a:latin typeface="+mj-lt"/>
              </a:rPr>
              <a:t>Low Security Zone – No highly sensitive information</a:t>
            </a:r>
          </a:p>
          <a:p>
            <a:endParaRPr lang="en-US" b="1" dirty="0">
              <a:latin typeface="Times New Roman" panose="02020603050405020304" pitchFamily="18" charset="0"/>
            </a:endParaRPr>
          </a:p>
          <a:p>
            <a:endParaRPr lang="en-US" dirty="0"/>
          </a:p>
        </p:txBody>
      </p:sp>
      <p:sp>
        <p:nvSpPr>
          <p:cNvPr id="12" name="Rectangle 11"/>
          <p:cNvSpPr/>
          <p:nvPr/>
        </p:nvSpPr>
        <p:spPr>
          <a:xfrm>
            <a:off x="595320" y="902184"/>
            <a:ext cx="11006957"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Secure Network Architectures</a:t>
            </a:r>
          </a:p>
        </p:txBody>
      </p:sp>
      <p:pic>
        <p:nvPicPr>
          <p:cNvPr id="3" name="Picture 2" descr="A picture containing graphical user interface&#10;&#10;Description automatically generated">
            <a:extLst>
              <a:ext uri="{FF2B5EF4-FFF2-40B4-BE49-F238E27FC236}">
                <a16:creationId xmlns:a16="http://schemas.microsoft.com/office/drawing/2014/main" id="{B5FE6ED9-E256-4B9A-9E9F-6102A595D0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0109" y="1850570"/>
            <a:ext cx="5314786" cy="3731397"/>
          </a:xfrm>
          <a:prstGeom prst="rect">
            <a:avLst/>
          </a:prstGeom>
        </p:spPr>
      </p:pic>
    </p:spTree>
    <p:extLst>
      <p:ext uri="{BB962C8B-B14F-4D97-AF65-F5344CB8AC3E}">
        <p14:creationId xmlns:p14="http://schemas.microsoft.com/office/powerpoint/2010/main" val="142602900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title"/>
          </p:nvPr>
        </p:nvSpPr>
        <p:spPr>
          <a:xfrm>
            <a:off x="516029" y="475956"/>
            <a:ext cx="11078866" cy="307777"/>
          </a:xfrm>
          <a:prstGeom prst="rect">
            <a:avLst/>
          </a:prstGeom>
        </p:spPr>
        <p:txBody>
          <a:bodyPr wrap="square">
            <a:spAutoFit/>
          </a:bodyPr>
          <a:lstStyle/>
          <a:p>
            <a:pPr algn="ct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Endpoint and Network Security</a:t>
            </a:r>
            <a:endParaRPr lang="en-US" sz="2800" i="1" dirty="0"/>
          </a:p>
        </p:txBody>
      </p:sp>
      <p:sp>
        <p:nvSpPr>
          <p:cNvPr id="10" name="Rectangle 2"/>
          <p:cNvSpPr txBox="1">
            <a:spLocks noChangeArrowheads="1"/>
          </p:cNvSpPr>
          <p:nvPr/>
        </p:nvSpPr>
        <p:spPr bwMode="auto">
          <a:xfrm>
            <a:off x="516029" y="440647"/>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pPr algn="r"/>
            <a:r>
              <a:rPr lang="en-US" kern="0" dirty="0">
                <a:solidFill>
                  <a:srgbClr val="0070C0"/>
                </a:solidFill>
                <a:latin typeface="Times New Roman" panose="02020603050405020304" pitchFamily="18" charset="0"/>
                <a:cs typeface="Times New Roman" panose="02020603050405020304" pitchFamily="18" charset="0"/>
              </a:rPr>
              <a:t>Session 9</a:t>
            </a:r>
          </a:p>
        </p:txBody>
      </p:sp>
      <p:sp>
        <p:nvSpPr>
          <p:cNvPr id="11" name="Rectangle 2"/>
          <p:cNvSpPr txBox="1">
            <a:spLocks noChangeArrowheads="1"/>
          </p:cNvSpPr>
          <p:nvPr/>
        </p:nvSpPr>
        <p:spPr bwMode="auto">
          <a:xfrm>
            <a:off x="559366" y="475956"/>
            <a:ext cx="11078866" cy="469492"/>
          </a:xfrm>
          <a:prstGeom prst="rect">
            <a:avLst/>
          </a:prstGeom>
          <a:noFill/>
          <a:ln w="9525">
            <a:noFill/>
            <a:miter lim="800000"/>
            <a:headEnd/>
            <a:tailEnd/>
          </a:ln>
        </p:spPr>
        <p:txBody>
          <a:bodyPr vert="horz" wrap="square" lIns="0" tIns="0" rIns="0" bIns="0" numCol="1" rtlCol="0" anchor="t" anchorCtr="0" compatLnSpc="1">
            <a:prstTxWarp prst="textNoShape">
              <a:avLst/>
            </a:prstTxWarp>
            <a:noAutofit/>
          </a:bodyPr>
          <a:lst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1" fontAlgn="base" hangingPunct="1">
              <a:spcBef>
                <a:spcPct val="0"/>
              </a:spcBef>
              <a:spcAft>
                <a:spcPct val="0"/>
              </a:spcAft>
              <a:defRPr sz="2000" b="1">
                <a:solidFill>
                  <a:schemeClr val="tx1"/>
                </a:solidFill>
                <a:latin typeface="Arial" charset="0"/>
              </a:defRPr>
            </a:lvl6pPr>
            <a:lvl7pPr marL="914400" algn="l" rtl="0" eaLnBrk="1" fontAlgn="base" hangingPunct="1">
              <a:spcBef>
                <a:spcPct val="0"/>
              </a:spcBef>
              <a:spcAft>
                <a:spcPct val="0"/>
              </a:spcAft>
              <a:defRPr sz="2000" b="1">
                <a:solidFill>
                  <a:schemeClr val="tx1"/>
                </a:solidFill>
                <a:latin typeface="Arial" charset="0"/>
              </a:defRPr>
            </a:lvl7pPr>
            <a:lvl8pPr marL="1371600" algn="l" rtl="0" eaLnBrk="1" fontAlgn="base" hangingPunct="1">
              <a:spcBef>
                <a:spcPct val="0"/>
              </a:spcBef>
              <a:spcAft>
                <a:spcPct val="0"/>
              </a:spcAft>
              <a:defRPr sz="2000" b="1">
                <a:solidFill>
                  <a:schemeClr val="tx1"/>
                </a:solidFill>
                <a:latin typeface="Arial" charset="0"/>
              </a:defRPr>
            </a:lvl8pPr>
            <a:lvl9pPr marL="1828800" algn="l" rtl="0" eaLnBrk="1" fontAlgn="base" hangingPunct="1">
              <a:spcBef>
                <a:spcPct val="0"/>
              </a:spcBef>
              <a:spcAft>
                <a:spcPct val="0"/>
              </a:spcAft>
              <a:defRPr sz="2000" b="1">
                <a:solidFill>
                  <a:schemeClr val="tx1"/>
                </a:solidFill>
                <a:latin typeface="Arial" charset="0"/>
              </a:defRPr>
            </a:lvl9pPr>
          </a:lstStyle>
          <a:p>
            <a:r>
              <a:rPr lang="en-US" kern="0" dirty="0">
                <a:solidFill>
                  <a:srgbClr val="0070C0"/>
                </a:solidFill>
                <a:latin typeface="Times New Roman" panose="02020603050405020304" pitchFamily="18" charset="0"/>
                <a:cs typeface="Times New Roman" panose="02020603050405020304" pitchFamily="18" charset="0"/>
              </a:rPr>
              <a:t>Security+ </a:t>
            </a:r>
          </a:p>
        </p:txBody>
      </p:sp>
      <p:sp>
        <p:nvSpPr>
          <p:cNvPr id="6" name="Rectangle 5"/>
          <p:cNvSpPr/>
          <p:nvPr/>
        </p:nvSpPr>
        <p:spPr>
          <a:xfrm>
            <a:off x="559366" y="1420745"/>
            <a:ext cx="5394793" cy="2862322"/>
          </a:xfrm>
          <a:prstGeom prst="rect">
            <a:avLst/>
          </a:prstGeom>
        </p:spPr>
        <p:txBody>
          <a:bodyPr wrap="square">
            <a:spAutoFit/>
          </a:bodyPr>
          <a:lstStyle/>
          <a:p>
            <a:pPr algn="ctr"/>
            <a:r>
              <a:rPr lang="en-US" b="1" u="sng" dirty="0">
                <a:latin typeface="Times New Roman" panose="02020603050405020304" pitchFamily="18" charset="0"/>
                <a:ea typeface="Times New Roman" panose="02020603050405020304" pitchFamily="18" charset="0"/>
              </a:rPr>
              <a:t>DMZ</a:t>
            </a:r>
          </a:p>
          <a:p>
            <a:pPr algn="ctr"/>
            <a:r>
              <a:rPr lang="en-US" b="1" i="1" u="sng" dirty="0">
                <a:latin typeface="Times New Roman" panose="02020603050405020304" pitchFamily="18" charset="0"/>
                <a:ea typeface="Times New Roman" panose="02020603050405020304" pitchFamily="18" charset="0"/>
              </a:rPr>
              <a:t>Demilitarized Zone</a:t>
            </a:r>
          </a:p>
          <a:p>
            <a:pPr algn="ctr"/>
            <a:endParaRPr lang="en-US" b="1" dirty="0">
              <a:latin typeface="Times New Roman" panose="02020603050405020304" pitchFamily="18" charset="0"/>
              <a:ea typeface="Times New Roman" panose="02020603050405020304" pitchFamily="18" charset="0"/>
            </a:endParaRPr>
          </a:p>
          <a:p>
            <a:r>
              <a:rPr lang="en-US" dirty="0">
                <a:latin typeface="+mj-lt"/>
                <a:ea typeface="Times New Roman" panose="02020603050405020304" pitchFamily="18" charset="0"/>
              </a:rPr>
              <a:t>A network infrastructure zone where web servers are placed that are exposed to public access but separated from internal networks. Firewalls are used to create DMZs.</a:t>
            </a:r>
          </a:p>
          <a:p>
            <a:r>
              <a:rPr lang="en-US" dirty="0">
                <a:latin typeface="+mj-lt"/>
                <a:ea typeface="Times New Roman" panose="02020603050405020304" pitchFamily="18" charset="0"/>
              </a:rPr>
              <a:t> </a:t>
            </a:r>
          </a:p>
          <a:p>
            <a:endParaRPr lang="en-US" b="1" dirty="0">
              <a:latin typeface="Times New Roman" panose="02020603050405020304" pitchFamily="18" charset="0"/>
            </a:endParaRPr>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512" y="3416978"/>
            <a:ext cx="4000500" cy="3000375"/>
          </a:xfrm>
          <a:prstGeom prst="rect">
            <a:avLst/>
          </a:prstGeom>
        </p:spPr>
      </p:pic>
      <p:sp>
        <p:nvSpPr>
          <p:cNvPr id="12" name="Rectangle 11"/>
          <p:cNvSpPr/>
          <p:nvPr/>
        </p:nvSpPr>
        <p:spPr>
          <a:xfrm>
            <a:off x="595320" y="902184"/>
            <a:ext cx="11006957"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Secure Network Architectures</a:t>
            </a:r>
          </a:p>
        </p:txBody>
      </p:sp>
      <p:pic>
        <p:nvPicPr>
          <p:cNvPr id="4" name="Picture 3">
            <a:extLst>
              <a:ext uri="{FF2B5EF4-FFF2-40B4-BE49-F238E27FC236}">
                <a16:creationId xmlns:a16="http://schemas.microsoft.com/office/drawing/2014/main" id="{95FDA226-B924-40E9-9A92-34956C5A3C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790" y="3416978"/>
            <a:ext cx="4028264" cy="2753497"/>
          </a:xfrm>
          <a:prstGeom prst="rect">
            <a:avLst/>
          </a:prstGeom>
        </p:spPr>
      </p:pic>
      <p:sp>
        <p:nvSpPr>
          <p:cNvPr id="13" name="Rectangle 12">
            <a:extLst>
              <a:ext uri="{FF2B5EF4-FFF2-40B4-BE49-F238E27FC236}">
                <a16:creationId xmlns:a16="http://schemas.microsoft.com/office/drawing/2014/main" id="{877EE00F-C87D-43F7-BEB4-4E28FE5164A3}"/>
              </a:ext>
            </a:extLst>
          </p:cNvPr>
          <p:cNvSpPr/>
          <p:nvPr/>
        </p:nvSpPr>
        <p:spPr>
          <a:xfrm>
            <a:off x="6200102" y="1420745"/>
            <a:ext cx="5660972" cy="1477328"/>
          </a:xfrm>
          <a:prstGeom prst="rect">
            <a:avLst/>
          </a:prstGeom>
        </p:spPr>
        <p:txBody>
          <a:bodyPr wrap="square">
            <a:spAutoFit/>
          </a:bodyPr>
          <a:lstStyle/>
          <a:p>
            <a:pPr algn="ctr"/>
            <a:r>
              <a:rPr lang="en-US" b="1" u="sng" dirty="0">
                <a:latin typeface="Times New Roman" panose="02020603050405020304" pitchFamily="18" charset="0"/>
                <a:ea typeface="Times New Roman" panose="02020603050405020304" pitchFamily="18" charset="0"/>
              </a:rPr>
              <a:t>Bastion Host</a:t>
            </a:r>
          </a:p>
          <a:p>
            <a:pPr algn="ctr"/>
            <a:endParaRPr lang="en-US" b="1" dirty="0">
              <a:latin typeface="Times New Roman" panose="02020603050405020304" pitchFamily="18" charset="0"/>
              <a:ea typeface="Times New Roman" panose="02020603050405020304" pitchFamily="18" charset="0"/>
            </a:endParaRPr>
          </a:p>
          <a:p>
            <a:r>
              <a:rPr lang="en-US" dirty="0">
                <a:latin typeface="+mj-lt"/>
                <a:ea typeface="Times New Roman" panose="02020603050405020304" pitchFamily="18" charset="0"/>
              </a:rPr>
              <a:t>A host that exists outside the DMZ and is open to the public. Routers and firewalls, because of where they must exist often constitute a bastion host. </a:t>
            </a:r>
            <a:endParaRPr lang="en-US" dirty="0"/>
          </a:p>
        </p:txBody>
      </p:sp>
    </p:spTree>
    <p:extLst>
      <p:ext uri="{BB962C8B-B14F-4D97-AF65-F5344CB8AC3E}">
        <p14:creationId xmlns:p14="http://schemas.microsoft.com/office/powerpoint/2010/main" val="133383719"/>
      </p:ext>
    </p:extLst>
  </p:cSld>
  <p:clrMapOvr>
    <a:masterClrMapping/>
  </p:clrMapOvr>
  <p:transition>
    <p:fade/>
  </p:transition>
</p:sld>
</file>

<file path=ppt/theme/theme1.xml><?xml version="1.0" encoding="utf-8"?>
<a:theme xmlns:a="http://schemas.openxmlformats.org/drawingml/2006/main" name="4_US Consulting Report Template_R1.5V_120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S Consulting Report Template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tx2"/>
        </a:solidFill>
        <a:ln w="12700" cap="rnd" algn="ctr">
          <a:noFill/>
          <a:miter lim="800000"/>
          <a:headEnd/>
          <a:tailEnd/>
        </a:ln>
      </a:spPr>
      <a:bodyPr lIns="182880" anchor="ctr" anchorCtr="1"/>
      <a:lstStyle>
        <a:defPPr algn="ctr" eaLnBrk="0" hangingPunct="0">
          <a:lnSpc>
            <a:spcPct val="106000"/>
          </a:lnSpc>
          <a:defRPr b="1">
            <a:solidFill>
              <a:schemeClr val="bg1"/>
            </a:solidFill>
          </a:defRPr>
        </a:defPPr>
      </a:lstStyle>
    </a:spDef>
    <a:lnDef>
      <a:spPr bwMode="auto">
        <a:xfrm>
          <a:off x="0" y="0"/>
          <a:ext cx="1" cy="1"/>
        </a:xfrm>
        <a:custGeom>
          <a:avLst/>
          <a:gdLst/>
          <a:ahLst/>
          <a:cxnLst/>
          <a:rect l="0" t="0" r="0" b="0"/>
          <a:pathLst/>
        </a:custGeom>
        <a:solidFill>
          <a:schemeClr val="accent2"/>
        </a:solidFill>
        <a:ln w="12700" cap="flat" cmpd="sng" algn="ctr">
          <a:solidFill>
            <a:schemeClr val="accent1"/>
          </a:solidFill>
          <a:prstDash val="solid"/>
          <a:round/>
          <a:headEnd type="none" w="med" len="med"/>
          <a:tailEnd type="none" w="med" len="med"/>
        </a:ln>
        <a:effectLst/>
      </a:spPr>
      <a:bodyPr vert="horz" wrap="square" lIns="73152" tIns="73152" rIns="73152" bIns="73152" numCol="1" anchor="t" anchorCtr="0" compatLnSpc="1">
        <a:prstTxWarp prst="textNoShape">
          <a:avLst/>
        </a:prstTxWarp>
      </a:bodyPr>
      <a:lstStyle>
        <a:defPPr marL="0" marR="0" indent="0" algn="l" defTabSz="914400" rtl="0" eaLnBrk="0" fontAlgn="base" latinLnBrk="0" hangingPunct="0">
          <a:lnSpc>
            <a:spcPct val="106000"/>
          </a:lnSpc>
          <a:spcBef>
            <a:spcPct val="50000"/>
          </a:spcBef>
          <a:spcAft>
            <a:spcPct val="0"/>
          </a:spcAft>
          <a:buClrTx/>
          <a:buSzPct val="100000"/>
          <a:buFont typeface="Wingdings 2" pitchFamily="18" charset="2"/>
          <a:buNone/>
          <a:tabLst/>
          <a:defRPr kumimoji="0" lang="en-US" sz="1100" b="0" i="0" u="none" strike="noStrike" cap="none" normalizeH="0" baseline="0" smtClean="0">
            <a:ln>
              <a:noFill/>
            </a:ln>
            <a:solidFill>
              <a:schemeClr val="tx1"/>
            </a:solidFill>
            <a:effectLst/>
            <a:latin typeface="Arial" charset="0"/>
          </a:defRPr>
        </a:defPPr>
      </a:lstStyle>
    </a:lnDef>
    <a:txDef>
      <a:spPr/>
      <a:bodyPr/>
      <a:lstStyle>
        <a:defPPr marL="169863" indent="-168275" algn="l" rtl="0" fontAlgn="base">
          <a:lnSpc>
            <a:spcPct val="106000"/>
          </a:lnSpc>
          <a:spcBef>
            <a:spcPct val="80000"/>
          </a:spcBef>
          <a:spcAft>
            <a:spcPct val="0"/>
          </a:spcAft>
          <a:buClr>
            <a:srgbClr val="000000"/>
          </a:buClr>
          <a:buFont typeface="Wingdings 2" pitchFamily="18" charset="2"/>
          <a:buChar char="¡"/>
          <a:defRPr sz="1100" kern="1200" dirty="0">
            <a:solidFill>
              <a:srgbClr val="000000"/>
            </a:solidFill>
            <a:latin typeface="Arial"/>
            <a:ea typeface="+mn-ea"/>
            <a:cs typeface="Arial" charset="0"/>
          </a:defRPr>
        </a:defPPr>
      </a:lstStyle>
    </a:txDef>
  </a:objectDefaults>
  <a:extraClrSchemeLst>
    <a:extraClrScheme>
      <a:clrScheme name="US Consulting Report Template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Report Template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Report Template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Report Template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Report Template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Report Template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Report Template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Report Template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Report Template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Report Template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US Consulting On-screen XS WHT_R1.5V_0411">
  <a:themeElements>
    <a:clrScheme name="Deloitte US Color1">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US Consulting On-screen XS WHT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4066B2"/>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31775" marR="0" indent="-231775" algn="l" defTabSz="914400" rtl="0" eaLnBrk="1" fontAlgn="base" latinLnBrk="0" hangingPunct="1">
          <a:lnSpc>
            <a:spcPct val="106000"/>
          </a:lnSpc>
          <a:spcBef>
            <a:spcPct val="0"/>
          </a:spcBef>
          <a:spcAft>
            <a:spcPct val="0"/>
          </a:spcAft>
          <a:buClrTx/>
          <a:buSzTx/>
          <a:buFont typeface="Wingdings 2" pitchFamily="18" charset="2"/>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4066B2"/>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31775" marR="0" indent="-231775" algn="l" defTabSz="914400" rtl="0" eaLnBrk="1" fontAlgn="base" latinLnBrk="0" hangingPunct="1">
          <a:lnSpc>
            <a:spcPct val="106000"/>
          </a:lnSpc>
          <a:spcBef>
            <a:spcPct val="0"/>
          </a:spcBef>
          <a:spcAft>
            <a:spcPct val="0"/>
          </a:spcAft>
          <a:buClrTx/>
          <a:buSzTx/>
          <a:buFont typeface="Wingdings 2" pitchFamily="18" charset="2"/>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US Consulting On-screen XS WHT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On-screen XS WHT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On-screen XS WHT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On-screen XS WHT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On-screen XS WHT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On-screen XS WHT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On-screen XS WHT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On-screen XS WHT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On-screen XS WHT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On-screen XS WHT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On-screen XS WHT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On-screen XS WHT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On-screen XS WHT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On-screen XS WHT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On-screen XS WHT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On-screen XS WHT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08D6BC92FF5948BB3F8DF9B90A472C" ma:contentTypeVersion="" ma:contentTypeDescription="Create a new document." ma:contentTypeScope="" ma:versionID="a762b08acac31071d6ae3d54f8cdc2bb">
  <xsd:schema xmlns:xsd="http://www.w3.org/2001/XMLSchema" xmlns:xs="http://www.w3.org/2001/XMLSchema" xmlns:p="http://schemas.microsoft.com/office/2006/metadata/properties" targetNamespace="http://schemas.microsoft.com/office/2006/metadata/properties" ma:root="true" ma:fieldsID="ef368cc693a4d331d966ffd40197669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A4476F6-FFE7-4D2A-A073-999D1CCA69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8C28CC1-7821-4F1B-BCF7-FBABE02E8ED5}">
  <ds:schemaRefs>
    <ds:schemaRef ds:uri="http://schemas.microsoft.com/sharepoint/v3/contenttype/forms"/>
  </ds:schemaRefs>
</ds:datastoreItem>
</file>

<file path=customXml/itemProps3.xml><?xml version="1.0" encoding="utf-8"?>
<ds:datastoreItem xmlns:ds="http://schemas.openxmlformats.org/officeDocument/2006/customXml" ds:itemID="{F84F4083-D26D-4679-8241-9FE6738B3A2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77966</TotalTime>
  <Words>1795</Words>
  <Application>Microsoft Office PowerPoint</Application>
  <PresentationFormat>Widescreen</PresentationFormat>
  <Paragraphs>314</Paragraphs>
  <Slides>25</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25</vt:i4>
      </vt:variant>
    </vt:vector>
  </HeadingPairs>
  <TitlesOfParts>
    <vt:vector size="33" baseType="lpstr">
      <vt:lpstr>Arial</vt:lpstr>
      <vt:lpstr>Calibri</vt:lpstr>
      <vt:lpstr>Footlight MT Light</vt:lpstr>
      <vt:lpstr>Times New Roman</vt:lpstr>
      <vt:lpstr>Wingdings</vt:lpstr>
      <vt:lpstr>Wingdings 2</vt:lpstr>
      <vt:lpstr>4_US Consulting Report Template_R1.5V_1208</vt:lpstr>
      <vt:lpstr>US Consulting On-screen XS WHT_R1.5V_0411</vt:lpstr>
      <vt:lpstr>USDC Information Technology Center of Excellence (IT-CoE)</vt:lpstr>
      <vt:lpstr>Endpoint and Network Security</vt:lpstr>
      <vt:lpstr>Endpoint and Network Security</vt:lpstr>
      <vt:lpstr>Endpoint and Network Security</vt:lpstr>
      <vt:lpstr>Endpoint and Network Security</vt:lpstr>
      <vt:lpstr>Endpoint and Network Security</vt:lpstr>
      <vt:lpstr>Endpoint and Network Security</vt:lpstr>
      <vt:lpstr>Endpoint and Network Security</vt:lpstr>
      <vt:lpstr>Endpoint and Network Security</vt:lpstr>
      <vt:lpstr>Endpoint and Network Security</vt:lpstr>
      <vt:lpstr>Endpoint and Network Security</vt:lpstr>
      <vt:lpstr>Endpoint and Network Security</vt:lpstr>
      <vt:lpstr>Endpoint and Network Security</vt:lpstr>
      <vt:lpstr>Endpoint and Network Security</vt:lpstr>
      <vt:lpstr>Endpoint and Network Security</vt:lpstr>
      <vt:lpstr>Endpoint and Network Security</vt:lpstr>
      <vt:lpstr>Endpoint and Network Security</vt:lpstr>
      <vt:lpstr>Endpoint and Network Security</vt:lpstr>
      <vt:lpstr>Endpoint and Network Security</vt:lpstr>
      <vt:lpstr>Endpoint and Network Security</vt:lpstr>
      <vt:lpstr>Endpoint and Network Security</vt:lpstr>
      <vt:lpstr>Endpoint and Network Security</vt:lpstr>
      <vt:lpstr>Endpoint and Network Security</vt:lpstr>
      <vt:lpstr>Endpoint and Network Security</vt:lpstr>
      <vt:lpstr>Endpoint and Network Security</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Padma</dc:creator>
  <cp:lastModifiedBy>Reeves, Jim</cp:lastModifiedBy>
  <cp:revision>646</cp:revision>
  <cp:lastPrinted>2016-08-23T16:25:56Z</cp:lastPrinted>
  <dcterms:created xsi:type="dcterms:W3CDTF">2015-01-28T22:26:41Z</dcterms:created>
  <dcterms:modified xsi:type="dcterms:W3CDTF">2021-07-09T17:44:36Z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0x0101003008D6BC92FF5948BB3F8DF9B90A472C</vt:lpwstr>
  </property>
  <property fmtid="{D5CDD505-2E9C-101B-9397-08002B2CF9AE}" pid="3" name="MSIP_Label_ea60d57e-af5b-4752-ac57-3e4f28ca11dc_Enabled">
    <vt:lpwstr>true</vt:lpwstr>
  </property>
  <property fmtid="{D5CDD505-2E9C-101B-9397-08002B2CF9AE}" pid="4" name="MSIP_Label_ea60d57e-af5b-4752-ac57-3e4f28ca11dc_SetDate">
    <vt:lpwstr>2021-07-07T18:05:41Z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b05b70ef-1e8e-4ab2-8031-391d8ab671c7</vt:lpwstr>
  </property>
  <property fmtid="{D5CDD505-2E9C-101B-9397-08002B2CF9AE}" pid="9" name="MSIP_Label_ea60d57e-af5b-4752-ac57-3e4f28ca11dc_ContentBits">
    <vt:lpwstr>0</vt:lpwstr>
  </property>
</Properties>
</file>