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notesMasterIdLst>
    <p:notesMasterId r:id="rId10"/>
  </p:notesMasterIdLst>
  <p:sldIdLst>
    <p:sldId id="280" r:id="rId3"/>
    <p:sldId id="294" r:id="rId4"/>
    <p:sldId id="303" r:id="rId5"/>
    <p:sldId id="304" r:id="rId6"/>
    <p:sldId id="305" r:id="rId7"/>
    <p:sldId id="306" r:id="rId8"/>
    <p:sldId id="30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5B9BD5"/>
    <a:srgbClr val="70AD47"/>
    <a:srgbClr val="A9D18E"/>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035"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E0460-CF4B-4CBE-A89F-FD887131CFB2}" type="datetimeFigureOut">
              <a:rPr lang="en-US" smtClean="0"/>
              <a:t>9/3/2019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1F746-B14A-4BB2-84A1-5FA8699FEE60}" type="slidenum">
              <a:rPr lang="en-US" smtClean="0"/>
              <a:t>‹#›</a:t>
            </a:fld>
            <a:endParaRPr lang="en-US"/>
          </a:p>
        </p:txBody>
      </p:sp>
    </p:spTree>
    <p:extLst>
      <p:ext uri="{BB962C8B-B14F-4D97-AF65-F5344CB8AC3E}">
        <p14:creationId xmlns:p14="http://schemas.microsoft.com/office/powerpoint/2010/main" val="3342942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27152" y="1617727"/>
            <a:ext cx="9756249" cy="914400"/>
          </a:xfrm>
        </p:spPr>
        <p:txBody>
          <a:bodyPr anchor="ctr">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227152" y="2722557"/>
            <a:ext cx="9756249" cy="914400"/>
          </a:xfrm>
          <a:prstGeom prst="rect">
            <a:avLst/>
          </a:prstGeom>
        </p:spPr>
        <p:txBody>
          <a:bodyPr anchor="ctr">
            <a:normAutofit/>
          </a:bodyPr>
          <a:lstStyle>
            <a:lvl1pPr marL="0" indent="0" algn="l">
              <a:buNone/>
              <a:defRPr sz="32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8"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429437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233"/>
            <a:ext cx="12192000" cy="6864344"/>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87" r="85"/>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95301" y="1104900"/>
            <a:ext cx="7440386" cy="2735839"/>
          </a:xfrm>
        </p:spPr>
        <p:txBody>
          <a:bodyPr anchor="b"/>
          <a:lstStyle>
            <a:lvl1pPr algn="l">
              <a:defRPr sz="48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1" y="3924300"/>
            <a:ext cx="7440386" cy="974271"/>
          </a:xfr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Event City or Speaker Name</a:t>
            </a:r>
          </a:p>
        </p:txBody>
      </p:sp>
      <p:sp>
        <p:nvSpPr>
          <p:cNvPr id="11" name="Text Placeholder 10"/>
          <p:cNvSpPr>
            <a:spLocks noGrp="1"/>
          </p:cNvSpPr>
          <p:nvPr>
            <p:ph type="body" sz="quarter" idx="13" hasCustomPrompt="1"/>
          </p:nvPr>
        </p:nvSpPr>
        <p:spPr bwMode="gray">
          <a:xfrm>
            <a:off x="495300" y="4990648"/>
            <a:ext cx="7440011" cy="702582"/>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p:txBody>
          <a:bodyPr/>
          <a:lstStyle/>
          <a:p>
            <a:fld id="{28D73048-09D7-F341-92B2-107830C36289}" type="datetime1">
              <a:rPr lang="en-US" smtClean="0"/>
              <a:t>9/3/2019</a:t>
            </a:fld>
            <a:endParaRPr lang="en-US"/>
          </a:p>
        </p:txBody>
      </p:sp>
      <p:pic>
        <p:nvPicPr>
          <p:cNvPr id="6" name="Picture 5">
            <a:extLst>
              <a:ext uri="{FF2B5EF4-FFF2-40B4-BE49-F238E27FC236}">
                <a16:creationId xmlns:a16="http://schemas.microsoft.com/office/drawing/2014/main" id="{AC09C0A6-15A0-44AC-BC06-CF7DEB7D56F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2842" y="5828870"/>
            <a:ext cx="2823210" cy="662449"/>
          </a:xfrm>
          <a:prstGeom prst="rect">
            <a:avLst/>
          </a:prstGeom>
        </p:spPr>
      </p:pic>
    </p:spTree>
    <p:extLst>
      <p:ext uri="{BB962C8B-B14F-4D97-AF65-F5344CB8AC3E}">
        <p14:creationId xmlns:p14="http://schemas.microsoft.com/office/powerpoint/2010/main" val="421041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grpSp>
        <p:nvGrpSpPr>
          <p:cNvPr id="13" name="Group 12"/>
          <p:cNvGrpSpPr/>
          <p:nvPr/>
        </p:nvGrpSpPr>
        <p:grpSpPr>
          <a:xfrm>
            <a:off x="0" y="9292"/>
            <a:ext cx="12192000" cy="6849452"/>
            <a:chOff x="0" y="-233"/>
            <a:chExt cx="9163964" cy="5148305"/>
          </a:xfrm>
        </p:grpSpPr>
        <p:pic>
          <p:nvPicPr>
            <p:cNvPr id="14" name="Picture 13"/>
            <p:cNvPicPr>
              <a:picLocks noChangeAspect="1"/>
            </p:cNvPicPr>
            <p:nvPr/>
          </p:nvPicPr>
          <p:blipFill rotWithShape="1">
            <a:blip r:embed="rId2" cstate="email">
              <a:extLst>
                <a:ext uri="{28A0092B-C50C-407E-A947-70E740481C1C}">
                  <a14:useLocalDpi xmlns:a14="http://schemas.microsoft.com/office/drawing/2010/main"/>
                </a:ext>
              </a:extLst>
            </a:blip>
            <a:srcRect l="-31" r="-15"/>
            <a:stretch/>
          </p:blipFill>
          <p:spPr>
            <a:xfrm>
              <a:off x="0" y="0"/>
              <a:ext cx="9163964" cy="5148072"/>
            </a:xfrm>
            <a:prstGeom prst="rect">
              <a:avLst/>
            </a:prstGeom>
          </p:spPr>
        </p:pic>
        <p:sp>
          <p:nvSpPr>
            <p:cNvPr id="15" name="Rectangle 14"/>
            <p:cNvSpPr/>
            <p:nvPr/>
          </p:nvSpPr>
          <p:spPr bwMode="auto">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a:xfrm>
            <a:off x="495301" y="1104900"/>
            <a:ext cx="7440386" cy="2735839"/>
          </a:xfrm>
        </p:spPr>
        <p:txBody>
          <a:bodyPr anchor="b"/>
          <a:lstStyle>
            <a:lvl1pPr algn="l">
              <a:defRPr sz="4800"/>
            </a:lvl1pPr>
          </a:lstStyle>
          <a:p>
            <a:r>
              <a:rPr lang="en-US" dirty="0"/>
              <a:t>Insightful presentation title in sentence case max 3 lines</a:t>
            </a:r>
          </a:p>
        </p:txBody>
      </p:sp>
      <p:sp>
        <p:nvSpPr>
          <p:cNvPr id="3" name="Subtitle 2"/>
          <p:cNvSpPr>
            <a:spLocks noGrp="1"/>
          </p:cNvSpPr>
          <p:nvPr>
            <p:ph type="subTitle" idx="1" hasCustomPrompt="1"/>
          </p:nvPr>
        </p:nvSpPr>
        <p:spPr>
          <a:xfrm>
            <a:off x="495301" y="3924300"/>
            <a:ext cx="7440386" cy="974271"/>
          </a:xfr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Event City or Speaker Name</a:t>
            </a:r>
          </a:p>
        </p:txBody>
      </p:sp>
      <p:sp>
        <p:nvSpPr>
          <p:cNvPr id="11" name="Text Placeholder 10"/>
          <p:cNvSpPr>
            <a:spLocks noGrp="1"/>
          </p:cNvSpPr>
          <p:nvPr>
            <p:ph type="body" sz="quarter" idx="13" hasCustomPrompt="1"/>
          </p:nvPr>
        </p:nvSpPr>
        <p:spPr>
          <a:xfrm>
            <a:off x="495300" y="4990648"/>
            <a:ext cx="7440011" cy="702582"/>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994E08A3-4092-47F1-9E71-C70852FA56AC}"/>
              </a:ext>
            </a:extLst>
          </p:cNvPr>
          <p:cNvSpPr>
            <a:spLocks noGrp="1"/>
          </p:cNvSpPr>
          <p:nvPr>
            <p:ph type="dt" sz="half" idx="14"/>
          </p:nvPr>
        </p:nvSpPr>
        <p:spPr/>
        <p:txBody>
          <a:bodyPr/>
          <a:lstStyle/>
          <a:p>
            <a:fld id="{29A5318B-B517-1A49-A49E-E499C99C8CB2}" type="datetime1">
              <a:rPr lang="en-US" smtClean="0"/>
              <a:t>9/3/2019</a:t>
            </a:fld>
            <a:endParaRPr lang="en-US"/>
          </a:p>
        </p:txBody>
      </p:sp>
      <p:pic>
        <p:nvPicPr>
          <p:cNvPr id="17" name="Picture 16">
            <a:extLst>
              <a:ext uri="{FF2B5EF4-FFF2-40B4-BE49-F238E27FC236}">
                <a16:creationId xmlns:a16="http://schemas.microsoft.com/office/drawing/2014/main" id="{FF3F207C-B34B-46B1-86CB-F8E9D35B5E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2842" y="5828870"/>
            <a:ext cx="2823210" cy="662449"/>
          </a:xfrm>
          <a:prstGeom prst="rect">
            <a:avLst/>
          </a:prstGeom>
        </p:spPr>
      </p:pic>
    </p:spTree>
    <p:extLst>
      <p:ext uri="{BB962C8B-B14F-4D97-AF65-F5344CB8AC3E}">
        <p14:creationId xmlns:p14="http://schemas.microsoft.com/office/powerpoint/2010/main" val="6715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Clinic Layout">
    <p:spTree>
      <p:nvGrpSpPr>
        <p:cNvPr id="1" name=""/>
        <p:cNvGrpSpPr/>
        <p:nvPr/>
      </p:nvGrpSpPr>
      <p:grpSpPr>
        <a:xfrm>
          <a:off x="0" y="0"/>
          <a:ext cx="0" cy="0"/>
          <a:chOff x="0" y="0"/>
          <a:chExt cx="0" cy="0"/>
        </a:xfrm>
      </p:grpSpPr>
      <p:grpSp>
        <p:nvGrpSpPr>
          <p:cNvPr id="16" name="Group 15"/>
          <p:cNvGrpSpPr/>
          <p:nvPr userDrawn="1"/>
        </p:nvGrpSpPr>
        <p:grpSpPr bwMode="gray">
          <a:xfrm>
            <a:off x="0" y="-233"/>
            <a:ext cx="12192000" cy="6858312"/>
            <a:chOff x="0" y="-233"/>
            <a:chExt cx="9144000" cy="5143734"/>
          </a:xfrm>
        </p:grpSpPr>
        <p:pic>
          <p:nvPicPr>
            <p:cNvPr id="17" name="Picture 16"/>
            <p:cNvPicPr>
              <a:picLocks noChangeAspect="1"/>
            </p:cNvPicPr>
            <p:nvPr/>
          </p:nvPicPr>
          <p:blipFill rotWithShape="1">
            <a:blip r:embed="rId2" cstate="email">
              <a:extLst>
                <a:ext uri="{28A0092B-C50C-407E-A947-70E740481C1C}">
                  <a14:useLocalDpi xmlns:a14="http://schemas.microsoft.com/office/drawing/2010/main"/>
                </a:ext>
              </a:extLst>
            </a:blip>
            <a:srcRect l="203" r="503" b="622"/>
            <a:stretch/>
          </p:blipFill>
          <p:spPr bwMode="gray">
            <a:xfrm>
              <a:off x="0" y="0"/>
              <a:ext cx="9144000" cy="5143500"/>
            </a:xfrm>
            <a:prstGeom prst="rect">
              <a:avLst/>
            </a:prstGeom>
          </p:spPr>
        </p:pic>
        <p:sp>
          <p:nvSpPr>
            <p:cNvPr id="18" name="Rectangle 17"/>
            <p:cNvSpPr/>
            <p:nvPr userDrawn="1"/>
          </p:nvSpPr>
          <p:spPr bwMode="gray">
            <a:xfrm>
              <a:off x="0" y="-233"/>
              <a:ext cx="9051472" cy="5143734"/>
            </a:xfrm>
            <a:prstGeom prst="rect">
              <a:avLst/>
            </a:prstGeom>
            <a:gradFill flip="none" rotWithShape="1">
              <a:gsLst>
                <a:gs pos="0">
                  <a:srgbClr val="FFFFFF"/>
                </a:gs>
                <a:gs pos="56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95301" y="1104900"/>
            <a:ext cx="7440386" cy="2735839"/>
          </a:xfrm>
        </p:spPr>
        <p:txBody>
          <a:bodyPr anchor="b"/>
          <a:lstStyle>
            <a:lvl1pPr algn="l">
              <a:defRPr sz="48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1" y="3924300"/>
            <a:ext cx="7440386" cy="974271"/>
          </a:xfr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Event City or Speaker Name</a:t>
            </a:r>
          </a:p>
        </p:txBody>
      </p:sp>
      <p:sp>
        <p:nvSpPr>
          <p:cNvPr id="11" name="Text Placeholder 10"/>
          <p:cNvSpPr>
            <a:spLocks noGrp="1"/>
          </p:cNvSpPr>
          <p:nvPr>
            <p:ph type="body" sz="quarter" idx="13" hasCustomPrompt="1"/>
          </p:nvPr>
        </p:nvSpPr>
        <p:spPr bwMode="gray">
          <a:xfrm>
            <a:off x="495300" y="4990648"/>
            <a:ext cx="7440011" cy="702582"/>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6285D584-066A-4A89-9A12-E19AD0ECCD07}"/>
              </a:ext>
            </a:extLst>
          </p:cNvPr>
          <p:cNvSpPr>
            <a:spLocks noGrp="1"/>
          </p:cNvSpPr>
          <p:nvPr>
            <p:ph type="dt" sz="half" idx="14"/>
          </p:nvPr>
        </p:nvSpPr>
        <p:spPr/>
        <p:txBody>
          <a:bodyPr/>
          <a:lstStyle/>
          <a:p>
            <a:fld id="{A752A9C1-DDAD-2E4C-BB04-137961650DA5}" type="datetime1">
              <a:rPr lang="en-US" smtClean="0"/>
              <a:t>9/3/2019</a:t>
            </a:fld>
            <a:endParaRPr lang="en-US"/>
          </a:p>
        </p:txBody>
      </p:sp>
      <p:pic>
        <p:nvPicPr>
          <p:cNvPr id="14" name="Picture 13">
            <a:extLst>
              <a:ext uri="{FF2B5EF4-FFF2-40B4-BE49-F238E27FC236}">
                <a16:creationId xmlns:a16="http://schemas.microsoft.com/office/drawing/2014/main" id="{4329A577-2349-4E60-BEF6-B6B3DC5F315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2842" y="5828870"/>
            <a:ext cx="2823210" cy="662449"/>
          </a:xfrm>
          <a:prstGeom prst="rect">
            <a:avLst/>
          </a:prstGeom>
        </p:spPr>
      </p:pic>
    </p:spTree>
    <p:extLst>
      <p:ext uri="{BB962C8B-B14F-4D97-AF65-F5344CB8AC3E}">
        <p14:creationId xmlns:p14="http://schemas.microsoft.com/office/powerpoint/2010/main" val="12656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bwMode="gray">
          <a:xfrm>
            <a:off x="0" y="0"/>
            <a:ext cx="12192000" cy="6858000"/>
          </a:xfrm>
          <a:solidFill>
            <a:schemeClr val="accent4"/>
          </a:solidFill>
        </p:spPr>
        <p:txBody>
          <a:bodyPr/>
          <a:lstStyle>
            <a:lvl1pPr>
              <a:defRPr/>
            </a:lvl1pPr>
          </a:lstStyle>
          <a:p>
            <a:r>
              <a:rPr lang="en-US" dirty="0"/>
              <a:t>Click picture icon in middle of slide to add full bleed picture</a:t>
            </a:r>
          </a:p>
        </p:txBody>
      </p:sp>
      <p:sp>
        <p:nvSpPr>
          <p:cNvPr id="14" name="Text Placeholder 3"/>
          <p:cNvSpPr>
            <a:spLocks noGrp="1"/>
          </p:cNvSpPr>
          <p:nvPr>
            <p:ph type="body" sz="quarter" idx="16" hasCustomPrompt="1"/>
          </p:nvPr>
        </p:nvSpPr>
        <p:spPr bwMode="gray">
          <a:xfrm>
            <a:off x="0" y="-5893"/>
            <a:ext cx="12192000" cy="6858000"/>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lvl1pPr>
              <a:defRPr lang="en-US" sz="2000" dirty="0">
                <a:gradFill>
                  <a:gsLst>
                    <a:gs pos="0">
                      <a:srgbClr val="FFFFFF"/>
                    </a:gs>
                    <a:gs pos="100000">
                      <a:srgbClr val="FFFFFF"/>
                    </a:gs>
                  </a:gsLst>
                  <a:lin ang="5400000" scaled="0"/>
                </a:gradFill>
              </a:defRPr>
            </a:lvl1pPr>
          </a:lstStyle>
          <a:p>
            <a:pPr lvl="0" algn="ctr" defTabSz="914196" fontAlgn="base">
              <a:spcBef>
                <a:spcPct val="0"/>
              </a:spcBef>
              <a:spcAft>
                <a:spcPct val="0"/>
              </a:spcAft>
            </a:pPr>
            <a:r>
              <a:rPr lang="en-US" dirty="0"/>
              <a:t> </a:t>
            </a:r>
          </a:p>
        </p:txBody>
      </p:sp>
      <p:sp>
        <p:nvSpPr>
          <p:cNvPr id="2" name="Title 1"/>
          <p:cNvSpPr>
            <a:spLocks noGrp="1"/>
          </p:cNvSpPr>
          <p:nvPr>
            <p:ph type="ctrTitle" hasCustomPrompt="1"/>
          </p:nvPr>
        </p:nvSpPr>
        <p:spPr bwMode="gray">
          <a:xfrm>
            <a:off x="495301" y="1104900"/>
            <a:ext cx="7440386" cy="2735839"/>
          </a:xfrm>
        </p:spPr>
        <p:txBody>
          <a:bodyPr anchor="b"/>
          <a:lstStyle>
            <a:lvl1pPr algn="l">
              <a:defRPr sz="4800"/>
            </a:lvl1pPr>
          </a:lstStyle>
          <a:p>
            <a:r>
              <a:rPr lang="en-US" dirty="0"/>
              <a:t>Insightful presentation title in sentence case max 3 lines | Image instructions at right</a:t>
            </a:r>
          </a:p>
        </p:txBody>
      </p:sp>
      <p:sp>
        <p:nvSpPr>
          <p:cNvPr id="3" name="Subtitle 2"/>
          <p:cNvSpPr>
            <a:spLocks noGrp="1"/>
          </p:cNvSpPr>
          <p:nvPr>
            <p:ph type="subTitle" idx="1" hasCustomPrompt="1"/>
          </p:nvPr>
        </p:nvSpPr>
        <p:spPr bwMode="gray">
          <a:xfrm>
            <a:off x="495301" y="3924300"/>
            <a:ext cx="7440386" cy="974271"/>
          </a:xfr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Event City or Speaker Name</a:t>
            </a:r>
          </a:p>
        </p:txBody>
      </p:sp>
      <p:sp>
        <p:nvSpPr>
          <p:cNvPr id="9" name="Rectangle 8"/>
          <p:cNvSpPr/>
          <p:nvPr/>
        </p:nvSpPr>
        <p:spPr bwMode="gray">
          <a:xfrm>
            <a:off x="12293599"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4 STEPS to customizing this title slide</a:t>
            </a:r>
          </a:p>
          <a:p>
            <a:pPr marL="342900" indent="-342900" algn="l">
              <a:buFont typeface="+mj-lt"/>
              <a:buAutoNum type="arabicPeriod"/>
            </a:pPr>
            <a:r>
              <a:rPr lang="en-US" sz="1400" dirty="0"/>
              <a:t>Right </a:t>
            </a:r>
            <a:r>
              <a:rPr lang="en-US" sz="1400" dirty="0" err="1"/>
              <a:t>cick</a:t>
            </a:r>
            <a:r>
              <a:rPr lang="en-US" sz="1400" dirty="0"/>
              <a:t> on presentation title placeholder &gt; Send to Back</a:t>
            </a:r>
          </a:p>
          <a:p>
            <a:pPr marL="342900" indent="-342900" algn="l">
              <a:buFont typeface="+mj-lt"/>
              <a:buAutoNum type="arabicPeriod"/>
            </a:pPr>
            <a:r>
              <a:rPr lang="en-US" sz="1400" dirty="0"/>
              <a:t>Select white gradient overlay &gt; Send to Back</a:t>
            </a:r>
          </a:p>
          <a:p>
            <a:pPr marL="342900" indent="-342900" algn="l">
              <a:buFont typeface="+mj-lt"/>
              <a:buAutoNum type="arabicPeriod"/>
            </a:pPr>
            <a:r>
              <a:rPr lang="en-US" sz="1400" dirty="0"/>
              <a:t>Click on Picture icon in center of picture placeholder &gt; Navigate to image &gt; Insert</a:t>
            </a:r>
          </a:p>
          <a:p>
            <a:pPr marL="342900" indent="-342900" algn="l">
              <a:buFont typeface="+mj-lt"/>
              <a:buAutoNum type="arabicPeriod"/>
            </a:pPr>
            <a:r>
              <a:rPr lang="en-US" sz="1400" dirty="0"/>
              <a:t>Right click on Slide Thumbnail &gt; Hit Reset</a:t>
            </a:r>
            <a:br>
              <a:rPr lang="en-US" sz="1400" dirty="0"/>
            </a:br>
            <a:br>
              <a:rPr lang="en-US" sz="1400" dirty="0"/>
            </a:br>
            <a:r>
              <a:rPr lang="en-US" sz="1400" dirty="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1" name="Text Placeholder 10"/>
          <p:cNvSpPr>
            <a:spLocks noGrp="1"/>
          </p:cNvSpPr>
          <p:nvPr>
            <p:ph type="body" sz="quarter" idx="13" hasCustomPrompt="1"/>
          </p:nvPr>
        </p:nvSpPr>
        <p:spPr bwMode="gray">
          <a:xfrm>
            <a:off x="495300" y="4990648"/>
            <a:ext cx="7440011" cy="702582"/>
          </a:xfrm>
        </p:spPr>
        <p:txBody>
          <a:bodyPr/>
          <a:lstStyle>
            <a:lvl1pPr>
              <a:defRPr>
                <a:solidFill>
                  <a:schemeClr val="tx1"/>
                </a:solidFill>
              </a:defRPr>
            </a:lvl1pPr>
          </a:lstStyle>
          <a:p>
            <a:pPr lvl="0"/>
            <a:r>
              <a:rPr lang="en-US" dirty="0"/>
              <a:t>Month DD, YYYY</a:t>
            </a:r>
          </a:p>
        </p:txBody>
      </p:sp>
      <p:sp>
        <p:nvSpPr>
          <p:cNvPr id="10" name="Rectangle 9"/>
          <p:cNvSpPr/>
          <p:nvPr/>
        </p:nvSpPr>
        <p:spPr bwMode="gray">
          <a:xfrm>
            <a:off x="12293599"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4 STEPS to customizing this title slide</a:t>
            </a:r>
          </a:p>
          <a:p>
            <a:pPr marL="342900" indent="-342900" algn="l">
              <a:buFont typeface="+mj-lt"/>
              <a:buAutoNum type="arabicPeriod"/>
            </a:pPr>
            <a:r>
              <a:rPr lang="en-US" sz="1400" dirty="0"/>
              <a:t>Right </a:t>
            </a:r>
            <a:r>
              <a:rPr lang="en-US" sz="1400" dirty="0" err="1"/>
              <a:t>cick</a:t>
            </a:r>
            <a:r>
              <a:rPr lang="en-US" sz="1400" dirty="0"/>
              <a:t> on presentation title placeholder &gt; Send to Back</a:t>
            </a:r>
          </a:p>
          <a:p>
            <a:pPr marL="342900" indent="-342900" algn="l">
              <a:buFont typeface="+mj-lt"/>
              <a:buAutoNum type="arabicPeriod"/>
            </a:pPr>
            <a:r>
              <a:rPr lang="en-US" sz="1400" dirty="0"/>
              <a:t>Select white gradient overlay &gt; Send to Back</a:t>
            </a:r>
          </a:p>
          <a:p>
            <a:pPr marL="342900" indent="-342900" algn="l">
              <a:buFont typeface="+mj-lt"/>
              <a:buAutoNum type="arabicPeriod"/>
            </a:pPr>
            <a:r>
              <a:rPr lang="en-US" sz="1400" dirty="0"/>
              <a:t>Click on Picture icon in center of picture placeholder &gt; Navigate to image &gt; Insert</a:t>
            </a:r>
          </a:p>
          <a:p>
            <a:pPr marL="342900" indent="-342900" algn="l">
              <a:buFont typeface="+mj-lt"/>
              <a:buAutoNum type="arabicPeriod"/>
            </a:pPr>
            <a:r>
              <a:rPr lang="en-US" sz="1400" dirty="0"/>
              <a:t>Right click on Slide Thumbnail &gt; Hit Reset</a:t>
            </a:r>
            <a:br>
              <a:rPr lang="en-US" sz="1400" dirty="0"/>
            </a:br>
            <a:br>
              <a:rPr lang="en-US" sz="1400" dirty="0"/>
            </a:br>
            <a:r>
              <a:rPr lang="en-US" sz="1400" dirty="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2" name="Rectangle 11"/>
          <p:cNvSpPr/>
          <p:nvPr/>
        </p:nvSpPr>
        <p:spPr bwMode="gray">
          <a:xfrm>
            <a:off x="12293599"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4 STEPS to customizing this title slide</a:t>
            </a:r>
          </a:p>
          <a:p>
            <a:pPr marL="342900" indent="-342900" algn="l">
              <a:buFont typeface="+mj-lt"/>
              <a:buAutoNum type="arabicPeriod"/>
            </a:pPr>
            <a:r>
              <a:rPr lang="en-US" sz="1400" dirty="0"/>
              <a:t>Right </a:t>
            </a:r>
            <a:r>
              <a:rPr lang="en-US" sz="1400" dirty="0" err="1"/>
              <a:t>cick</a:t>
            </a:r>
            <a:r>
              <a:rPr lang="en-US" sz="1400" dirty="0"/>
              <a:t> on presentation title placeholder &gt; Send to Back</a:t>
            </a:r>
          </a:p>
          <a:p>
            <a:pPr marL="342900" indent="-342900" algn="l">
              <a:buFont typeface="+mj-lt"/>
              <a:buAutoNum type="arabicPeriod"/>
            </a:pPr>
            <a:r>
              <a:rPr lang="en-US" sz="1400" dirty="0"/>
              <a:t>Select white gradient overlay &gt; Send to Back</a:t>
            </a:r>
          </a:p>
          <a:p>
            <a:pPr marL="342900" indent="-342900" algn="l">
              <a:buFont typeface="+mj-lt"/>
              <a:buAutoNum type="arabicPeriod"/>
            </a:pPr>
            <a:r>
              <a:rPr lang="en-US" sz="1400" dirty="0"/>
              <a:t>Click on Picture icon in center of picture placeholder &gt; Navigate to image &gt; Insert</a:t>
            </a:r>
          </a:p>
          <a:p>
            <a:pPr marL="342900" indent="-342900" algn="l">
              <a:buFont typeface="+mj-lt"/>
              <a:buAutoNum type="arabicPeriod"/>
            </a:pPr>
            <a:r>
              <a:rPr lang="en-US" sz="1400" dirty="0"/>
              <a:t>Right click on Slide Thumbnail &gt; Hit Reset</a:t>
            </a:r>
            <a:br>
              <a:rPr lang="en-US" sz="1400" dirty="0"/>
            </a:br>
            <a:br>
              <a:rPr lang="en-US" sz="1400" dirty="0"/>
            </a:br>
            <a:r>
              <a:rPr lang="en-US" sz="1400" dirty="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3" name="Rectangle 12">
            <a:extLst>
              <a:ext uri="{FF2B5EF4-FFF2-40B4-BE49-F238E27FC236}">
                <a16:creationId xmlns:a16="http://schemas.microsoft.com/office/drawing/2014/main" id="{B676653B-7108-453B-9B83-C7F4FB60F995}"/>
              </a:ext>
            </a:extLst>
          </p:cNvPr>
          <p:cNvSpPr/>
          <p:nvPr/>
        </p:nvSpPr>
        <p:spPr bwMode="gray">
          <a:xfrm>
            <a:off x="12293599"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4 STEPS to customizing this title slide</a:t>
            </a:r>
          </a:p>
          <a:p>
            <a:pPr marL="342900" indent="-342900" algn="l">
              <a:buFont typeface="+mj-lt"/>
              <a:buAutoNum type="arabicPeriod"/>
            </a:pPr>
            <a:r>
              <a:rPr lang="en-US" sz="1400" dirty="0"/>
              <a:t>Right </a:t>
            </a:r>
            <a:r>
              <a:rPr lang="en-US" sz="1400" dirty="0" err="1"/>
              <a:t>cick</a:t>
            </a:r>
            <a:r>
              <a:rPr lang="en-US" sz="1400" dirty="0"/>
              <a:t> on presentation title placeholder &gt; Send to Back</a:t>
            </a:r>
          </a:p>
          <a:p>
            <a:pPr marL="342900" indent="-342900" algn="l">
              <a:buFont typeface="+mj-lt"/>
              <a:buAutoNum type="arabicPeriod"/>
            </a:pPr>
            <a:r>
              <a:rPr lang="en-US" sz="1400" dirty="0"/>
              <a:t>Select white gradient overlay &gt; Send to Back</a:t>
            </a:r>
          </a:p>
          <a:p>
            <a:pPr marL="342900" indent="-342900" algn="l">
              <a:buFont typeface="+mj-lt"/>
              <a:buAutoNum type="arabicPeriod"/>
            </a:pPr>
            <a:r>
              <a:rPr lang="en-US" sz="1400" dirty="0"/>
              <a:t>Click on Picture icon in center of picture placeholder &gt; Navigate to image &gt; Insert</a:t>
            </a:r>
          </a:p>
          <a:p>
            <a:pPr marL="342900" indent="-342900" algn="l">
              <a:buFont typeface="+mj-lt"/>
              <a:buAutoNum type="arabicPeriod"/>
            </a:pPr>
            <a:r>
              <a:rPr lang="en-US" sz="1400" dirty="0"/>
              <a:t>Right click on Slide Thumbnail &gt; Hit Reset</a:t>
            </a:r>
            <a:br>
              <a:rPr lang="en-US" sz="1400" dirty="0"/>
            </a:br>
            <a:br>
              <a:rPr lang="en-US" sz="1400" dirty="0"/>
            </a:br>
            <a:r>
              <a:rPr lang="en-US" sz="1400" dirty="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5" name="Rectangle 14">
            <a:extLst>
              <a:ext uri="{FF2B5EF4-FFF2-40B4-BE49-F238E27FC236}">
                <a16:creationId xmlns:a16="http://schemas.microsoft.com/office/drawing/2014/main" id="{69B2ADF1-764A-4F68-BB0A-1874814E7521}"/>
              </a:ext>
            </a:extLst>
          </p:cNvPr>
          <p:cNvSpPr/>
          <p:nvPr/>
        </p:nvSpPr>
        <p:spPr bwMode="gray">
          <a:xfrm>
            <a:off x="12293599"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4 STEPS to customizing this title slide</a:t>
            </a:r>
          </a:p>
          <a:p>
            <a:pPr marL="342900" indent="-342900" algn="l">
              <a:buFont typeface="+mj-lt"/>
              <a:buAutoNum type="arabicPeriod"/>
            </a:pPr>
            <a:r>
              <a:rPr lang="en-US" sz="1400" dirty="0"/>
              <a:t>Right </a:t>
            </a:r>
            <a:r>
              <a:rPr lang="en-US" sz="1400" dirty="0" err="1"/>
              <a:t>cick</a:t>
            </a:r>
            <a:r>
              <a:rPr lang="en-US" sz="1400" dirty="0"/>
              <a:t> on presentation title placeholder &gt; Send to Back</a:t>
            </a:r>
          </a:p>
          <a:p>
            <a:pPr marL="342900" indent="-342900" algn="l">
              <a:buFont typeface="+mj-lt"/>
              <a:buAutoNum type="arabicPeriod"/>
            </a:pPr>
            <a:r>
              <a:rPr lang="en-US" sz="1400" dirty="0"/>
              <a:t>Select white gradient overlay &gt; Send to Back</a:t>
            </a:r>
          </a:p>
          <a:p>
            <a:pPr marL="342900" indent="-342900" algn="l">
              <a:buFont typeface="+mj-lt"/>
              <a:buAutoNum type="arabicPeriod"/>
            </a:pPr>
            <a:r>
              <a:rPr lang="en-US" sz="1400" dirty="0"/>
              <a:t>Click on Picture icon in center of picture placeholder &gt; Navigate to image &gt; Insert</a:t>
            </a:r>
          </a:p>
          <a:p>
            <a:pPr marL="342900" indent="-342900" algn="l">
              <a:buFont typeface="+mj-lt"/>
              <a:buAutoNum type="arabicPeriod"/>
            </a:pPr>
            <a:r>
              <a:rPr lang="en-US" sz="1400" dirty="0"/>
              <a:t>Right click on Slide Thumbnail &gt; Hit Reset</a:t>
            </a:r>
            <a:br>
              <a:rPr lang="en-US" sz="1400" dirty="0"/>
            </a:br>
            <a:br>
              <a:rPr lang="en-US" sz="1400" dirty="0"/>
            </a:br>
            <a:r>
              <a:rPr lang="en-US" sz="1400" dirty="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6" name="Rectangle 15">
            <a:extLst>
              <a:ext uri="{FF2B5EF4-FFF2-40B4-BE49-F238E27FC236}">
                <a16:creationId xmlns:a16="http://schemas.microsoft.com/office/drawing/2014/main" id="{F821BB3F-CBC9-45BD-BE44-5074087344C5}"/>
              </a:ext>
            </a:extLst>
          </p:cNvPr>
          <p:cNvSpPr/>
          <p:nvPr userDrawn="1"/>
        </p:nvSpPr>
        <p:spPr bwMode="gray">
          <a:xfrm>
            <a:off x="12293599"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4 STEPS to customizing this title slide</a:t>
            </a:r>
          </a:p>
          <a:p>
            <a:pPr marL="342900" indent="-342900" algn="l">
              <a:buFont typeface="+mj-lt"/>
              <a:buAutoNum type="arabicPeriod"/>
            </a:pPr>
            <a:r>
              <a:rPr lang="en-US" sz="1400" dirty="0"/>
              <a:t>Right click on presentation title placeholder &gt; Send to Back</a:t>
            </a:r>
          </a:p>
          <a:p>
            <a:pPr marL="342900" indent="-342900" algn="l">
              <a:buFont typeface="+mj-lt"/>
              <a:buAutoNum type="arabicPeriod"/>
            </a:pPr>
            <a:r>
              <a:rPr lang="en-US" sz="1400" dirty="0"/>
              <a:t>Select white gradient overlay &gt; Send to Back</a:t>
            </a:r>
          </a:p>
          <a:p>
            <a:pPr marL="342900" indent="-342900" algn="l">
              <a:buFont typeface="+mj-lt"/>
              <a:buAutoNum type="arabicPeriod"/>
            </a:pPr>
            <a:r>
              <a:rPr lang="en-US" sz="1400" dirty="0"/>
              <a:t>Click on Picture icon in center of picture placeholder &gt; Navigate to image &gt; Insert</a:t>
            </a:r>
          </a:p>
          <a:p>
            <a:pPr marL="342900" indent="-342900" algn="l">
              <a:buFont typeface="+mj-lt"/>
              <a:buAutoNum type="arabicPeriod"/>
            </a:pPr>
            <a:r>
              <a:rPr lang="en-US" sz="1400" dirty="0"/>
              <a:t>Right click on Slide Thumbnail &gt; Hit Reset</a:t>
            </a:r>
            <a:br>
              <a:rPr lang="en-US" sz="1400" dirty="0"/>
            </a:br>
            <a:br>
              <a:rPr lang="en-US" sz="1400" dirty="0"/>
            </a:br>
            <a:r>
              <a:rPr lang="en-US" sz="1400" dirty="0"/>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4" name="Date Placeholder 3">
            <a:extLst>
              <a:ext uri="{FF2B5EF4-FFF2-40B4-BE49-F238E27FC236}">
                <a16:creationId xmlns:a16="http://schemas.microsoft.com/office/drawing/2014/main" id="{6C189E88-7755-437F-A367-C0D1CAAA7DB7}"/>
              </a:ext>
            </a:extLst>
          </p:cNvPr>
          <p:cNvSpPr>
            <a:spLocks noGrp="1"/>
          </p:cNvSpPr>
          <p:nvPr>
            <p:ph type="dt" sz="half" idx="18"/>
          </p:nvPr>
        </p:nvSpPr>
        <p:spPr/>
        <p:txBody>
          <a:bodyPr/>
          <a:lstStyle/>
          <a:p>
            <a:fld id="{D5A05DC7-2028-8B4C-8BA6-724ACBDD0A90}" type="datetime1">
              <a:rPr lang="en-US" smtClean="0"/>
              <a:t>9/3/2019</a:t>
            </a:fld>
            <a:endParaRPr lang="en-US"/>
          </a:p>
        </p:txBody>
      </p:sp>
      <p:sp>
        <p:nvSpPr>
          <p:cNvPr id="25" name="Rectangle 24">
            <a:extLst>
              <a:ext uri="{FF2B5EF4-FFF2-40B4-BE49-F238E27FC236}">
                <a16:creationId xmlns:a16="http://schemas.microsoft.com/office/drawing/2014/main" id="{0519D5C0-3E30-4D27-B93A-DE8877DFA135}"/>
              </a:ext>
            </a:extLst>
          </p:cNvPr>
          <p:cNvSpPr/>
          <p:nvPr userDrawn="1"/>
        </p:nvSpPr>
        <p:spPr bwMode="gray">
          <a:xfrm>
            <a:off x="14478000" y="-5893"/>
            <a:ext cx="2184401"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For Image / Photography options. navigate to https://hub.uhg.com/sites/hub/Optum/Resources/Brand/Documents/Photo%20Library%20Overview_June2017.docx</a:t>
            </a:r>
          </a:p>
        </p:txBody>
      </p:sp>
      <p:sp>
        <p:nvSpPr>
          <p:cNvPr id="20" name="Text Placeholder 5">
            <a:extLst>
              <a:ext uri="{FF2B5EF4-FFF2-40B4-BE49-F238E27FC236}">
                <a16:creationId xmlns:a16="http://schemas.microsoft.com/office/drawing/2014/main" id="{E24DB349-44C1-4277-A8F0-9B6E09768279}"/>
              </a:ext>
            </a:extLst>
          </p:cNvPr>
          <p:cNvSpPr>
            <a:spLocks noGrp="1"/>
          </p:cNvSpPr>
          <p:nvPr>
            <p:ph type="body" sz="quarter" idx="19" hasCustomPrompt="1"/>
          </p:nvPr>
        </p:nvSpPr>
        <p:spPr>
          <a:xfrm>
            <a:off x="382842" y="5828871"/>
            <a:ext cx="2823210" cy="662449"/>
          </a:xfrm>
          <a:blipFill>
            <a:blip r:embed="rId2"/>
            <a:stretch>
              <a:fillRect/>
            </a:stretch>
          </a:blipFill>
        </p:spPr>
        <p:txBody>
          <a:bodyPr/>
          <a:lstStyle>
            <a:lvl1pPr>
              <a:defRPr/>
            </a:lvl1pPr>
          </a:lstStyle>
          <a:p>
            <a:pPr lvl="0"/>
            <a:r>
              <a:rPr lang="en-US" dirty="0"/>
              <a:t> </a:t>
            </a:r>
          </a:p>
        </p:txBody>
      </p:sp>
    </p:spTree>
    <p:extLst>
      <p:ext uri="{BB962C8B-B14F-4D97-AF65-F5344CB8AC3E}">
        <p14:creationId xmlns:p14="http://schemas.microsoft.com/office/powerpoint/2010/main" val="1822414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6E58D4E-D980-7648-86F2-E1512E7F9F53}" type="datetime1">
              <a:rPr lang="en-US" smtClean="0"/>
              <a:t>9/3/2019</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Tree>
    <p:extLst>
      <p:ext uri="{BB962C8B-B14F-4D97-AF65-F5344CB8AC3E}">
        <p14:creationId xmlns:p14="http://schemas.microsoft.com/office/powerpoint/2010/main" val="2267577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Content Placeholder 2"/>
          <p:cNvSpPr>
            <a:spLocks noGrp="1"/>
          </p:cNvSpPr>
          <p:nvPr>
            <p:ph sz="half" idx="1" hasCustomPrompt="1"/>
          </p:nvPr>
        </p:nvSpPr>
        <p:spPr>
          <a:xfrm>
            <a:off x="495300" y="1825625"/>
            <a:ext cx="5524500"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EF6427B-B69E-6B45-AD0C-5A01C55DA648}" type="datetime1">
              <a:rPr lang="en-US" smtClean="0"/>
              <a:t>9/3/2019</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Tree>
    <p:extLst>
      <p:ext uri="{BB962C8B-B14F-4D97-AF65-F5344CB8AC3E}">
        <p14:creationId xmlns:p14="http://schemas.microsoft.com/office/powerpoint/2010/main" val="4010219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Content Placeholder 2"/>
          <p:cNvSpPr>
            <a:spLocks noGrp="1"/>
          </p:cNvSpPr>
          <p:nvPr>
            <p:ph sz="half" idx="1" hasCustomPrompt="1"/>
          </p:nvPr>
        </p:nvSpPr>
        <p:spPr>
          <a:xfrm>
            <a:off x="495300" y="1825625"/>
            <a:ext cx="5524500"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0" y="1825625"/>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0953061-F9BF-7345-AE47-46CB1C56CBB9}" type="datetime1">
              <a:rPr lang="en-US" smtClean="0"/>
              <a:t>9/3/2019</a:t>
            </a:fld>
            <a:endParaRPr lang="en-US"/>
          </a:p>
        </p:txBody>
      </p:sp>
      <p:sp>
        <p:nvSpPr>
          <p:cNvPr id="6" name="Footer Placeholder 5"/>
          <p:cNvSpPr>
            <a:spLocks noGrp="1"/>
          </p:cNvSpPr>
          <p:nvPr>
            <p:ph type="ftr" sz="quarter" idx="11"/>
          </p:nvPr>
        </p:nvSpPr>
        <p:spPr/>
        <p:txBody>
          <a:bodyPr/>
          <a:lstStyle/>
          <a:p>
            <a:r>
              <a:rPr lang="en-US"/>
              <a:t>Confidential property of Optum. Do not distribute or reproduce without express permission from Optum.</a:t>
            </a:r>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9" name="Text Placeholder 2"/>
          <p:cNvSpPr>
            <a:spLocks noGrp="1"/>
          </p:cNvSpPr>
          <p:nvPr>
            <p:ph type="body" idx="13" hasCustomPrompt="1"/>
          </p:nvPr>
        </p:nvSpPr>
        <p:spPr>
          <a:xfrm>
            <a:off x="495300" y="1118282"/>
            <a:ext cx="5502275"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Short subhead</a:t>
            </a:r>
          </a:p>
        </p:txBody>
      </p:sp>
      <p:sp>
        <p:nvSpPr>
          <p:cNvPr id="10" name="Text Placeholder 4"/>
          <p:cNvSpPr>
            <a:spLocks noGrp="1"/>
          </p:cNvSpPr>
          <p:nvPr>
            <p:ph type="body" sz="quarter" idx="3" hasCustomPrompt="1"/>
          </p:nvPr>
        </p:nvSpPr>
        <p:spPr>
          <a:xfrm>
            <a:off x="6172200" y="1118282"/>
            <a:ext cx="5638800" cy="492125"/>
          </a:xfrm>
        </p:spPr>
        <p:txBody>
          <a:bodyPr anchor="t"/>
          <a:lstStyle>
            <a:lvl1pPr marL="0" indent="0">
              <a:buNone/>
              <a:defRPr sz="26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Short subhead</a:t>
            </a:r>
          </a:p>
        </p:txBody>
      </p:sp>
    </p:spTree>
    <p:extLst>
      <p:ext uri="{BB962C8B-B14F-4D97-AF65-F5344CB8AC3E}">
        <p14:creationId xmlns:p14="http://schemas.microsoft.com/office/powerpoint/2010/main" val="34099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Date Placeholder 2"/>
          <p:cNvSpPr>
            <a:spLocks noGrp="1"/>
          </p:cNvSpPr>
          <p:nvPr>
            <p:ph type="dt" sz="half" idx="10"/>
          </p:nvPr>
        </p:nvSpPr>
        <p:spPr/>
        <p:txBody>
          <a:bodyPr/>
          <a:lstStyle/>
          <a:p>
            <a:fld id="{7B346301-10C6-C04C-9248-7C7DB8D96821}" type="datetime1">
              <a:rPr lang="en-US" smtClean="0"/>
              <a:t>9/3/2019</a:t>
            </a:fld>
            <a:endParaRPr lang="en-US"/>
          </a:p>
        </p:txBody>
      </p:sp>
      <p:sp>
        <p:nvSpPr>
          <p:cNvPr id="5" name="Slide Number Placeholder 4"/>
          <p:cNvSpPr>
            <a:spLocks noGrp="1"/>
          </p:cNvSpPr>
          <p:nvPr>
            <p:ph type="sldNum" sz="quarter" idx="12"/>
          </p:nvPr>
        </p:nvSpPr>
        <p:spPr>
          <a:xfrm>
            <a:off x="11220450" y="6486982"/>
            <a:ext cx="612322" cy="365125"/>
          </a:xfrm>
        </p:spPr>
        <p:txBody>
          <a:bodyPr/>
          <a:lstStyle/>
          <a:p>
            <a:fld id="{3310D8EA-3107-4873-B9AB-DD7D3E79053A}" type="slidenum">
              <a:rPr lang="en-US" smtClean="0"/>
              <a:t>‹#›</a:t>
            </a:fld>
            <a:endParaRPr lang="en-US"/>
          </a:p>
        </p:txBody>
      </p:sp>
      <p:sp>
        <p:nvSpPr>
          <p:cNvPr id="7" name="Footer Placeholder 5"/>
          <p:cNvSpPr>
            <a:spLocks noGrp="1"/>
          </p:cNvSpPr>
          <p:nvPr>
            <p:ph type="ftr" sz="quarter" idx="11"/>
          </p:nvPr>
        </p:nvSpPr>
        <p:spPr>
          <a:xfrm>
            <a:off x="5402510" y="6486982"/>
            <a:ext cx="5817939" cy="365125"/>
          </a:xfrm>
        </p:spPr>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2870762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Date Placeholder 2"/>
          <p:cNvSpPr>
            <a:spLocks noGrp="1"/>
          </p:cNvSpPr>
          <p:nvPr>
            <p:ph type="dt" sz="half" idx="10"/>
          </p:nvPr>
        </p:nvSpPr>
        <p:spPr/>
        <p:txBody>
          <a:bodyPr/>
          <a:lstStyle/>
          <a:p>
            <a:fld id="{FA0A90F1-B702-5142-AB8D-CB85C8CB5C74}"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Tree>
    <p:extLst>
      <p:ext uri="{BB962C8B-B14F-4D97-AF65-F5344CB8AC3E}">
        <p14:creationId xmlns:p14="http://schemas.microsoft.com/office/powerpoint/2010/main" val="1523954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Date Placeholder 2"/>
          <p:cNvSpPr>
            <a:spLocks noGrp="1"/>
          </p:cNvSpPr>
          <p:nvPr>
            <p:ph type="dt" sz="half" idx="10"/>
          </p:nvPr>
        </p:nvSpPr>
        <p:spPr/>
        <p:txBody>
          <a:bodyPr/>
          <a:lstStyle/>
          <a:p>
            <a:fld id="{3F0D4337-FAC6-A84B-8EF6-E43B8EE1C5C3}"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10" name="Text Placeholder 9"/>
          <p:cNvSpPr>
            <a:spLocks noGrp="1"/>
          </p:cNvSpPr>
          <p:nvPr>
            <p:ph type="body" sz="quarter" idx="14" hasCustomPrompt="1"/>
          </p:nvPr>
        </p:nvSpPr>
        <p:spPr>
          <a:xfrm>
            <a:off x="151956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5171896"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8910814" y="1828800"/>
            <a:ext cx="1865376" cy="1866900"/>
          </a:xfrm>
          <a:prstGeom prst="ellipse">
            <a:avLst/>
          </a:prstGeom>
          <a:ln w="19050">
            <a:solidFill>
              <a:schemeClr val="accent1"/>
            </a:solidFill>
          </a:ln>
        </p:spPr>
        <p:txBody>
          <a:bodyPr anchor="ctr"/>
          <a:lstStyle>
            <a:lvl1pPr algn="ctr">
              <a:buNone/>
              <a:defRPr sz="1200">
                <a:solidFill>
                  <a:schemeClr val="bg2">
                    <a:lumMod val="85000"/>
                  </a:schemeClr>
                </a:solidFill>
              </a:defRPr>
            </a:lvl1pPr>
          </a:lstStyle>
          <a:p>
            <a:pPr lvl="0"/>
            <a:r>
              <a:rPr lang="en-US" dirty="0"/>
              <a:t>Place icon here. To hide this text, place cursor then hit space bar. Duplicate or delete as needed.</a:t>
            </a:r>
          </a:p>
        </p:txBody>
      </p:sp>
      <p:sp>
        <p:nvSpPr>
          <p:cNvPr id="13" name="Content Placeholder 2"/>
          <p:cNvSpPr>
            <a:spLocks noGrp="1"/>
          </p:cNvSpPr>
          <p:nvPr>
            <p:ph sz="half" idx="1" hasCustomPrompt="1"/>
          </p:nvPr>
        </p:nvSpPr>
        <p:spPr>
          <a:xfrm>
            <a:off x="784513"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4436843"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8175761" y="4401689"/>
            <a:ext cx="3335482" cy="1503809"/>
          </a:xfrm>
        </p:spPr>
        <p:txBody>
          <a:bodyPr/>
          <a:lstStyle>
            <a:lvl1pPr>
              <a:defRPr sz="1600">
                <a:solidFill>
                  <a:schemeClr val="tx2"/>
                </a:solidFill>
              </a:defRPr>
            </a:lvl1pPr>
            <a:lvl2pPr marL="228600" indent="-228600">
              <a:buFont typeface="Arial" panose="020B0604020202020204" pitchFamily="34" charset="0"/>
              <a:buChar char="•"/>
              <a:defRPr sz="1600"/>
            </a:lvl2pPr>
            <a:lvl3pPr marL="457200" indent="-228600">
              <a:buClr>
                <a:schemeClr val="tx1"/>
              </a:buClr>
              <a:buFont typeface="Arial" panose="020B0604020202020204" pitchFamily="34" charset="0"/>
              <a:buChar char="−"/>
              <a:defRPr sz="1600"/>
            </a:lvl3pPr>
            <a:lvl4pPr marL="687388" indent="-230188">
              <a:buFont typeface="Arial" panose="020B0604020202020204" pitchFamily="34" charset="0"/>
              <a:buChar char="•"/>
              <a:defRPr sz="1600"/>
            </a:lvl4pPr>
            <a:lvl5pPr>
              <a:defRPr sz="1400"/>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784514" y="3868738"/>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4436843" y="3865340"/>
            <a:ext cx="3335482" cy="457200"/>
          </a:xfrm>
        </p:spPr>
        <p:txBody>
          <a:bodyPr/>
          <a:lstStyle>
            <a:lvl1pPr>
              <a:defRPr sz="1600">
                <a:solidFill>
                  <a:schemeClr val="accent1"/>
                </a:solidFill>
              </a:defRPr>
            </a:lvl1pPr>
          </a:lstStyle>
          <a:p>
            <a:pPr lvl="0"/>
            <a:r>
              <a:rPr lang="en-US" dirty="0"/>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8175761" y="3865340"/>
            <a:ext cx="3335482" cy="457200"/>
          </a:xfrm>
        </p:spPr>
        <p:txBody>
          <a:bodyPr/>
          <a:lstStyle>
            <a:lvl1pPr>
              <a:defRPr sz="1600">
                <a:solidFill>
                  <a:schemeClr val="accent1"/>
                </a:solidFill>
              </a:defRPr>
            </a:lvl1pPr>
          </a:lstStyle>
          <a:p>
            <a:pPr lvl="0"/>
            <a:r>
              <a:rPr lang="en-US" dirty="0"/>
              <a:t>Type subhead in 16 pt orange | Max two lines</a:t>
            </a:r>
          </a:p>
        </p:txBody>
      </p:sp>
    </p:spTree>
    <p:extLst>
      <p:ext uri="{BB962C8B-B14F-4D97-AF65-F5344CB8AC3E}">
        <p14:creationId xmlns:p14="http://schemas.microsoft.com/office/powerpoint/2010/main" val="350976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9"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609600" y="84741"/>
            <a:ext cx="10972800" cy="1243447"/>
          </a:xfrm>
        </p:spPr>
        <p:txBody>
          <a:bodyPr/>
          <a:lstStyle/>
          <a:p>
            <a:r>
              <a:rPr lang="en-US" dirty="0"/>
              <a:t>Click to edit Master title style</a:t>
            </a:r>
          </a:p>
        </p:txBody>
      </p:sp>
      <p:sp>
        <p:nvSpPr>
          <p:cNvPr id="3" name="Content Placeholder 2"/>
          <p:cNvSpPr>
            <a:spLocks noGrp="1"/>
          </p:cNvSpPr>
          <p:nvPr>
            <p:ph idx="1"/>
          </p:nvPr>
        </p:nvSpPr>
        <p:spPr>
          <a:xfrm>
            <a:off x="609600" y="1465166"/>
            <a:ext cx="10972800" cy="4736851"/>
          </a:xfrm>
          <a:prstGeom prst="rect">
            <a:avLst/>
          </a:prstGeom>
        </p:spPr>
        <p:txBody>
          <a:bodyPr/>
          <a:lstStyle>
            <a:lvl1pPr>
              <a:defRPr sz="3200"/>
            </a:lvl1pPr>
            <a:lvl2pPr>
              <a:defRPr sz="3200"/>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12"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29280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 Type insightful headline in sentence case | One line</a:t>
            </a:r>
          </a:p>
        </p:txBody>
      </p:sp>
      <p:sp>
        <p:nvSpPr>
          <p:cNvPr id="3" name="Date Placeholder 2"/>
          <p:cNvSpPr>
            <a:spLocks noGrp="1"/>
          </p:cNvSpPr>
          <p:nvPr>
            <p:ph type="dt" sz="half" idx="10"/>
          </p:nvPr>
        </p:nvSpPr>
        <p:spPr/>
        <p:txBody>
          <a:bodyPr/>
          <a:lstStyle/>
          <a:p>
            <a:fld id="{6971589E-78D7-594D-8990-3E92AFA4FB17}"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28797"/>
            <a:ext cx="219456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2780847" y="1828798"/>
            <a:ext cx="219456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5066394" y="1828798"/>
            <a:ext cx="219456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7351941" y="1828798"/>
            <a:ext cx="2194560" cy="663575"/>
          </a:xfrm>
          <a:solidFill>
            <a:schemeClr val="accent1"/>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0" name="Text Placeholder 7"/>
          <p:cNvSpPr>
            <a:spLocks noGrp="1"/>
          </p:cNvSpPr>
          <p:nvPr>
            <p:ph type="body" sz="quarter" idx="18" hasCustomPrompt="1"/>
          </p:nvPr>
        </p:nvSpPr>
        <p:spPr>
          <a:xfrm>
            <a:off x="9637486" y="1828798"/>
            <a:ext cx="2194560" cy="663575"/>
          </a:xfrm>
          <a:solidFill>
            <a:srgbClr val="A22B38"/>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2780847"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5066394"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7351941"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5" name="Text Placeholder 7"/>
          <p:cNvSpPr>
            <a:spLocks noGrp="1"/>
          </p:cNvSpPr>
          <p:nvPr>
            <p:ph type="body" sz="quarter" idx="23" hasCustomPrompt="1"/>
          </p:nvPr>
        </p:nvSpPr>
        <p:spPr>
          <a:xfrm>
            <a:off x="9637488" y="2492372"/>
            <a:ext cx="219456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4263982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Column | Type insightful headline in sentence case | One line</a:t>
            </a:r>
          </a:p>
        </p:txBody>
      </p:sp>
      <p:sp>
        <p:nvSpPr>
          <p:cNvPr id="3" name="Date Placeholder 2"/>
          <p:cNvSpPr>
            <a:spLocks noGrp="1"/>
          </p:cNvSpPr>
          <p:nvPr>
            <p:ph type="dt" sz="half" idx="10"/>
          </p:nvPr>
        </p:nvSpPr>
        <p:spPr/>
        <p:txBody>
          <a:bodyPr/>
          <a:lstStyle/>
          <a:p>
            <a:fld id="{320B419A-0E3E-2B4E-BFFA-1F29AC0F050B}"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28797"/>
            <a:ext cx="27432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3356581" y="1828798"/>
            <a:ext cx="27432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217862" y="1828798"/>
            <a:ext cx="27432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9079143" y="1828798"/>
            <a:ext cx="2743200" cy="663575"/>
          </a:xfrm>
          <a:solidFill>
            <a:schemeClr val="accent1"/>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3356581"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217862"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9079143" y="2492372"/>
            <a:ext cx="27432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4235006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Column | Type insightful headline in sentence case | One line</a:t>
            </a:r>
          </a:p>
        </p:txBody>
      </p:sp>
      <p:sp>
        <p:nvSpPr>
          <p:cNvPr id="3" name="Date Placeholder 2"/>
          <p:cNvSpPr>
            <a:spLocks noGrp="1"/>
          </p:cNvSpPr>
          <p:nvPr>
            <p:ph type="dt" sz="half" idx="10"/>
          </p:nvPr>
        </p:nvSpPr>
        <p:spPr/>
        <p:txBody>
          <a:bodyPr/>
          <a:lstStyle/>
          <a:p>
            <a:fld id="{E616453F-805A-A147-86F0-55490980CDFC}"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28797"/>
            <a:ext cx="36576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336293" y="1828797"/>
            <a:ext cx="36576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8177285" y="1828797"/>
            <a:ext cx="3657600" cy="663575"/>
          </a:xfrm>
          <a:solidFill>
            <a:schemeClr val="accent4"/>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0"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336293"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8177285" y="2492372"/>
            <a:ext cx="36576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4181279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Column | Type insightful headline in sentence case | One line</a:t>
            </a:r>
          </a:p>
        </p:txBody>
      </p:sp>
      <p:sp>
        <p:nvSpPr>
          <p:cNvPr id="3" name="Date Placeholder 2"/>
          <p:cNvSpPr>
            <a:spLocks noGrp="1"/>
          </p:cNvSpPr>
          <p:nvPr>
            <p:ph type="dt" sz="half" idx="10"/>
          </p:nvPr>
        </p:nvSpPr>
        <p:spPr/>
        <p:txBody>
          <a:bodyPr/>
          <a:lstStyle/>
          <a:p>
            <a:fld id="{203F43F3-9514-EA47-AAB9-6B2E01835FA3}"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299" y="1828800"/>
            <a:ext cx="5486400" cy="663575"/>
          </a:xfrm>
          <a:solidFill>
            <a:schemeClr val="tx2"/>
          </a:solidFill>
        </p:spPr>
        <p:txBody>
          <a:bodyPr lIns="137160" anchor="ctr"/>
          <a:lstStyle>
            <a:lvl1pPr algn="l">
              <a:lnSpc>
                <a:spcPct val="90000"/>
              </a:lnSpc>
              <a:spcBef>
                <a:spcPts val="0"/>
              </a:spcBef>
              <a:spcAft>
                <a:spcPts val="0"/>
              </a:spcAft>
              <a:defRPr sz="1800">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313712" y="1828797"/>
            <a:ext cx="5486400" cy="663575"/>
          </a:xfrm>
          <a:solidFill>
            <a:schemeClr val="accent2"/>
          </a:solidFill>
        </p:spPr>
        <p:txBody>
          <a:bodyPr lIns="137160" anchor="ctr"/>
          <a:lstStyle>
            <a:lvl1pPr>
              <a:lnSpc>
                <a:spcPct val="90000"/>
              </a:lnSpc>
              <a:spcBef>
                <a:spcPts val="0"/>
              </a:spcBef>
              <a:spcAft>
                <a:spcPts val="0"/>
              </a:spcAft>
              <a:defRPr sz="1800">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299"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313712" y="2492372"/>
            <a:ext cx="5486400" cy="3413128"/>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1800">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2544012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Photo | Type insightful headline in sentence case | One line</a:t>
            </a:r>
          </a:p>
        </p:txBody>
      </p:sp>
      <p:sp>
        <p:nvSpPr>
          <p:cNvPr id="3" name="Date Placeholder 2"/>
          <p:cNvSpPr>
            <a:spLocks noGrp="1"/>
          </p:cNvSpPr>
          <p:nvPr>
            <p:ph type="dt" sz="half" idx="10"/>
          </p:nvPr>
        </p:nvSpPr>
        <p:spPr/>
        <p:txBody>
          <a:bodyPr/>
          <a:lstStyle/>
          <a:p>
            <a:fld id="{5A505A2B-F2D8-1046-9F76-E0900D291CD6}"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15" name="Picture Placeholder 8"/>
          <p:cNvSpPr>
            <a:spLocks noGrp="1"/>
          </p:cNvSpPr>
          <p:nvPr>
            <p:ph type="pic" sz="quarter" idx="23"/>
          </p:nvPr>
        </p:nvSpPr>
        <p:spPr>
          <a:xfrm>
            <a:off x="524328" y="1828800"/>
            <a:ext cx="5571671"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6" name="Text Placeholder 7"/>
          <p:cNvSpPr>
            <a:spLocks noGrp="1"/>
          </p:cNvSpPr>
          <p:nvPr>
            <p:ph type="body" sz="quarter" idx="24" hasCustomPrompt="1"/>
          </p:nvPr>
        </p:nvSpPr>
        <p:spPr>
          <a:xfrm>
            <a:off x="2510971" y="4470400"/>
            <a:ext cx="3585028" cy="1435100"/>
          </a:xfrm>
          <a:solidFill>
            <a:schemeClr val="accent2"/>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p:nvPr>
        </p:nvSpPr>
        <p:spPr>
          <a:xfrm>
            <a:off x="6096000" y="1828800"/>
            <a:ext cx="5715000"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8" name="Text Placeholder 7"/>
          <p:cNvSpPr>
            <a:spLocks noGrp="1"/>
          </p:cNvSpPr>
          <p:nvPr>
            <p:ph type="body" sz="quarter" idx="26" hasCustomPrompt="1"/>
          </p:nvPr>
        </p:nvSpPr>
        <p:spPr>
          <a:xfrm>
            <a:off x="8226552" y="4470400"/>
            <a:ext cx="3584448" cy="1435100"/>
          </a:xfrm>
          <a:solidFill>
            <a:schemeClr val="accent4"/>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here | Remove if not needed</a:t>
            </a:r>
          </a:p>
        </p:txBody>
      </p:sp>
      <p:sp>
        <p:nvSpPr>
          <p:cNvPr id="11" name="Rectangle 10">
            <a:extLst>
              <a:ext uri="{FF2B5EF4-FFF2-40B4-BE49-F238E27FC236}">
                <a16:creationId xmlns:a16="http://schemas.microsoft.com/office/drawing/2014/main" id="{BEE817BE-EAFE-488D-818F-3A834185D3B9}"/>
              </a:ext>
            </a:extLst>
          </p:cNvPr>
          <p:cNvSpPr/>
          <p:nvPr userDrawn="1"/>
        </p:nvSpPr>
        <p:spPr bwMode="gray">
          <a:xfrm>
            <a:off x="12258801"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586405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514351" y="1828800"/>
            <a:ext cx="3776472"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2" name="Title 1"/>
          <p:cNvSpPr>
            <a:spLocks noGrp="1"/>
          </p:cNvSpPr>
          <p:nvPr>
            <p:ph type="title" hasCustomPrompt="1"/>
          </p:nvPr>
        </p:nvSpPr>
        <p:spPr/>
        <p:txBody>
          <a:bodyPr/>
          <a:lstStyle>
            <a:lvl1pPr>
              <a:defRPr/>
            </a:lvl1pPr>
          </a:lstStyle>
          <a:p>
            <a:r>
              <a:rPr lang="en-US" dirty="0"/>
              <a:t>3 Photo | Type insightful headline in sentence case | One line</a:t>
            </a:r>
          </a:p>
        </p:txBody>
      </p:sp>
      <p:sp>
        <p:nvSpPr>
          <p:cNvPr id="3" name="Date Placeholder 2"/>
          <p:cNvSpPr>
            <a:spLocks noGrp="1"/>
          </p:cNvSpPr>
          <p:nvPr>
            <p:ph type="dt" sz="half" idx="10"/>
          </p:nvPr>
        </p:nvSpPr>
        <p:spPr/>
        <p:txBody>
          <a:bodyPr/>
          <a:lstStyle/>
          <a:p>
            <a:fld id="{2CE96E57-4458-B34B-BAF1-DD755FE82208}"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2204321" y="3873724"/>
            <a:ext cx="2077358" cy="2031776"/>
          </a:xfrm>
          <a:solidFill>
            <a:schemeClr val="tx1"/>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here | Remove if not needed</a:t>
            </a:r>
          </a:p>
        </p:txBody>
      </p:sp>
      <p:sp>
        <p:nvSpPr>
          <p:cNvPr id="15" name="Picture Placeholder 8"/>
          <p:cNvSpPr>
            <a:spLocks noGrp="1"/>
          </p:cNvSpPr>
          <p:nvPr>
            <p:ph type="pic" sz="quarter" idx="23"/>
          </p:nvPr>
        </p:nvSpPr>
        <p:spPr>
          <a:xfrm>
            <a:off x="4286398" y="1828800"/>
            <a:ext cx="3776472"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6" name="Text Placeholder 7"/>
          <p:cNvSpPr>
            <a:spLocks noGrp="1"/>
          </p:cNvSpPr>
          <p:nvPr>
            <p:ph type="body" sz="quarter" idx="24" hasCustomPrompt="1"/>
          </p:nvPr>
        </p:nvSpPr>
        <p:spPr>
          <a:xfrm>
            <a:off x="5985512" y="3873724"/>
            <a:ext cx="2077358" cy="2031776"/>
          </a:xfrm>
          <a:solidFill>
            <a:schemeClr val="accent2"/>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p:nvPr>
        </p:nvSpPr>
        <p:spPr>
          <a:xfrm>
            <a:off x="8067405" y="1835374"/>
            <a:ext cx="3776472" cy="4076700"/>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8" name="Text Placeholder 7"/>
          <p:cNvSpPr>
            <a:spLocks noGrp="1"/>
          </p:cNvSpPr>
          <p:nvPr>
            <p:ph type="body" sz="quarter" idx="26" hasCustomPrompt="1"/>
          </p:nvPr>
        </p:nvSpPr>
        <p:spPr>
          <a:xfrm>
            <a:off x="9766519" y="3873724"/>
            <a:ext cx="2077358" cy="2031776"/>
          </a:xfrm>
          <a:solidFill>
            <a:schemeClr val="accent4"/>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here | Remove if not needed</a:t>
            </a:r>
          </a:p>
        </p:txBody>
      </p:sp>
      <p:sp>
        <p:nvSpPr>
          <p:cNvPr id="13" name="Rectangle 12">
            <a:extLst>
              <a:ext uri="{FF2B5EF4-FFF2-40B4-BE49-F238E27FC236}">
                <a16:creationId xmlns:a16="http://schemas.microsoft.com/office/drawing/2014/main" id="{B42870C7-51DA-4C40-888B-8B285A0F75BB}"/>
              </a:ext>
            </a:extLst>
          </p:cNvPr>
          <p:cNvSpPr/>
          <p:nvPr userDrawn="1"/>
        </p:nvSpPr>
        <p:spPr bwMode="gray">
          <a:xfrm>
            <a:off x="12258801"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4170759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514350" y="1828800"/>
            <a:ext cx="2819400"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2" name="Title 1"/>
          <p:cNvSpPr>
            <a:spLocks noGrp="1"/>
          </p:cNvSpPr>
          <p:nvPr>
            <p:ph type="title" hasCustomPrompt="1"/>
          </p:nvPr>
        </p:nvSpPr>
        <p:spPr/>
        <p:txBody>
          <a:bodyPr/>
          <a:lstStyle>
            <a:lvl1pPr>
              <a:defRPr/>
            </a:lvl1pPr>
          </a:lstStyle>
          <a:p>
            <a:r>
              <a:rPr lang="en-US" dirty="0"/>
              <a:t>4 Photo | Type insightful headline in sentence case | One line</a:t>
            </a:r>
          </a:p>
        </p:txBody>
      </p:sp>
      <p:sp>
        <p:nvSpPr>
          <p:cNvPr id="3" name="Date Placeholder 2"/>
          <p:cNvSpPr>
            <a:spLocks noGrp="1"/>
          </p:cNvSpPr>
          <p:nvPr>
            <p:ph type="dt" sz="half" idx="10"/>
          </p:nvPr>
        </p:nvSpPr>
        <p:spPr/>
        <p:txBody>
          <a:bodyPr/>
          <a:lstStyle/>
          <a:p>
            <a:fld id="{9B7F0330-1216-9F4D-A99F-A45A03AE68D6}"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15" name="Picture Placeholder 8"/>
          <p:cNvSpPr>
            <a:spLocks noGrp="1"/>
          </p:cNvSpPr>
          <p:nvPr>
            <p:ph type="pic" sz="quarter" idx="23"/>
          </p:nvPr>
        </p:nvSpPr>
        <p:spPr>
          <a:xfrm>
            <a:off x="3333751" y="1828800"/>
            <a:ext cx="2824162"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7" name="Picture Placeholder 8"/>
          <p:cNvSpPr>
            <a:spLocks noGrp="1"/>
          </p:cNvSpPr>
          <p:nvPr>
            <p:ph type="pic" sz="quarter" idx="25"/>
          </p:nvPr>
        </p:nvSpPr>
        <p:spPr>
          <a:xfrm>
            <a:off x="6157912" y="1826530"/>
            <a:ext cx="2821781"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3" name="Picture Placeholder 8"/>
          <p:cNvSpPr>
            <a:spLocks noGrp="1"/>
          </p:cNvSpPr>
          <p:nvPr>
            <p:ph type="pic" sz="quarter" idx="27"/>
          </p:nvPr>
        </p:nvSpPr>
        <p:spPr>
          <a:xfrm>
            <a:off x="8977313" y="1826530"/>
            <a:ext cx="2833688" cy="2583543"/>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8" name="Text Placeholder 7"/>
          <p:cNvSpPr>
            <a:spLocks noGrp="1"/>
          </p:cNvSpPr>
          <p:nvPr>
            <p:ph type="body" sz="quarter" idx="14" hasCustomPrompt="1"/>
          </p:nvPr>
        </p:nvSpPr>
        <p:spPr>
          <a:xfrm>
            <a:off x="1872342" y="2971800"/>
            <a:ext cx="1461407" cy="1439408"/>
          </a:xfrm>
          <a:solidFill>
            <a:schemeClr val="tx1"/>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a:t>
            </a:r>
            <a:r>
              <a:rPr lang="en-US" dirty="0" err="1"/>
              <a:t>here|Remove</a:t>
            </a:r>
            <a:r>
              <a:rPr lang="en-US" dirty="0"/>
              <a:t> if not needed</a:t>
            </a:r>
          </a:p>
        </p:txBody>
      </p:sp>
      <p:sp>
        <p:nvSpPr>
          <p:cNvPr id="16" name="Text Placeholder 7"/>
          <p:cNvSpPr>
            <a:spLocks noGrp="1"/>
          </p:cNvSpPr>
          <p:nvPr>
            <p:ph type="body" sz="quarter" idx="24" hasCustomPrompt="1"/>
          </p:nvPr>
        </p:nvSpPr>
        <p:spPr>
          <a:xfrm>
            <a:off x="4696505" y="2971800"/>
            <a:ext cx="1461407" cy="1439408"/>
          </a:xfrm>
          <a:solidFill>
            <a:schemeClr val="accent2"/>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a:t>
            </a:r>
            <a:r>
              <a:rPr lang="en-US" dirty="0" err="1"/>
              <a:t>here|Remove</a:t>
            </a:r>
            <a:r>
              <a:rPr lang="en-US" dirty="0"/>
              <a:t> if not needed</a:t>
            </a:r>
          </a:p>
        </p:txBody>
      </p:sp>
      <p:sp>
        <p:nvSpPr>
          <p:cNvPr id="18" name="Text Placeholder 7"/>
          <p:cNvSpPr>
            <a:spLocks noGrp="1"/>
          </p:cNvSpPr>
          <p:nvPr>
            <p:ph type="body" sz="quarter" idx="26" hasCustomPrompt="1"/>
          </p:nvPr>
        </p:nvSpPr>
        <p:spPr>
          <a:xfrm>
            <a:off x="7518285" y="2971800"/>
            <a:ext cx="1461407" cy="1439408"/>
          </a:xfrm>
          <a:solidFill>
            <a:schemeClr val="accent4"/>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a:t>
            </a:r>
            <a:r>
              <a:rPr lang="en-US" dirty="0" err="1"/>
              <a:t>here|Remove</a:t>
            </a:r>
            <a:r>
              <a:rPr lang="en-US" dirty="0"/>
              <a:t> if not needed</a:t>
            </a:r>
          </a:p>
        </p:txBody>
      </p:sp>
      <p:sp>
        <p:nvSpPr>
          <p:cNvPr id="14" name="Text Placeholder 7"/>
          <p:cNvSpPr>
            <a:spLocks noGrp="1"/>
          </p:cNvSpPr>
          <p:nvPr>
            <p:ph type="body" sz="quarter" idx="28" hasCustomPrompt="1"/>
          </p:nvPr>
        </p:nvSpPr>
        <p:spPr>
          <a:xfrm>
            <a:off x="10349593" y="2971800"/>
            <a:ext cx="1461407" cy="1439408"/>
          </a:xfrm>
          <a:solidFill>
            <a:srgbClr val="A22B38"/>
          </a:solidFill>
        </p:spPr>
        <p:txBody>
          <a:bodyPr lIns="137160" tIns="137160" anchor="t"/>
          <a:lstStyle>
            <a:lvl1pPr algn="l">
              <a:lnSpc>
                <a:spcPct val="90000"/>
              </a:lnSpc>
              <a:spcBef>
                <a:spcPts val="0"/>
              </a:spcBef>
              <a:spcAft>
                <a:spcPts val="0"/>
              </a:spcAft>
              <a:defRPr sz="1600">
                <a:solidFill>
                  <a:schemeClr val="bg1"/>
                </a:solidFill>
              </a:defRPr>
            </a:lvl1pPr>
          </a:lstStyle>
          <a:p>
            <a:pPr lvl="0"/>
            <a:r>
              <a:rPr lang="en-US" dirty="0"/>
              <a:t>Type caption </a:t>
            </a:r>
            <a:r>
              <a:rPr lang="en-US" dirty="0" err="1"/>
              <a:t>here|Remove</a:t>
            </a:r>
            <a:r>
              <a:rPr lang="en-US" dirty="0"/>
              <a:t> if not needed</a:t>
            </a:r>
          </a:p>
        </p:txBody>
      </p:sp>
      <p:sp>
        <p:nvSpPr>
          <p:cNvPr id="19" name="Rectangle 18">
            <a:extLst>
              <a:ext uri="{FF2B5EF4-FFF2-40B4-BE49-F238E27FC236}">
                <a16:creationId xmlns:a16="http://schemas.microsoft.com/office/drawing/2014/main" id="{788C153F-3CBA-4181-B037-6B310FABB909}"/>
              </a:ext>
            </a:extLst>
          </p:cNvPr>
          <p:cNvSpPr/>
          <p:nvPr userDrawn="1"/>
        </p:nvSpPr>
        <p:spPr bwMode="gray">
          <a:xfrm>
            <a:off x="12258801"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7904546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514349" y="1826530"/>
            <a:ext cx="2240280" cy="1974142"/>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2" name="Title 1"/>
          <p:cNvSpPr>
            <a:spLocks noGrp="1"/>
          </p:cNvSpPr>
          <p:nvPr>
            <p:ph type="title" hasCustomPrompt="1"/>
          </p:nvPr>
        </p:nvSpPr>
        <p:spPr/>
        <p:txBody>
          <a:bodyPr/>
          <a:lstStyle>
            <a:lvl1pPr>
              <a:defRPr/>
            </a:lvl1pPr>
          </a:lstStyle>
          <a:p>
            <a:r>
              <a:rPr lang="en-US" dirty="0"/>
              <a:t>5 Photo | Type insightful headline in sentence case | One line</a:t>
            </a:r>
          </a:p>
        </p:txBody>
      </p:sp>
      <p:sp>
        <p:nvSpPr>
          <p:cNvPr id="3" name="Date Placeholder 2"/>
          <p:cNvSpPr>
            <a:spLocks noGrp="1"/>
          </p:cNvSpPr>
          <p:nvPr>
            <p:ph type="dt" sz="half" idx="10"/>
          </p:nvPr>
        </p:nvSpPr>
        <p:spPr/>
        <p:txBody>
          <a:bodyPr/>
          <a:lstStyle/>
          <a:p>
            <a:fld id="{439D64BF-9CB2-4B4A-8103-38C38F931BFC}"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15" name="Picture Placeholder 8"/>
          <p:cNvSpPr>
            <a:spLocks noGrp="1"/>
          </p:cNvSpPr>
          <p:nvPr>
            <p:ph type="pic" sz="quarter" idx="23"/>
          </p:nvPr>
        </p:nvSpPr>
        <p:spPr>
          <a:xfrm>
            <a:off x="2777122" y="1826530"/>
            <a:ext cx="2240280" cy="1974142"/>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7" name="Picture Placeholder 8"/>
          <p:cNvSpPr>
            <a:spLocks noGrp="1"/>
          </p:cNvSpPr>
          <p:nvPr>
            <p:ph type="pic" sz="quarter" idx="25"/>
          </p:nvPr>
        </p:nvSpPr>
        <p:spPr>
          <a:xfrm>
            <a:off x="5039895" y="1826531"/>
            <a:ext cx="2240280" cy="1974141"/>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3" name="Picture Placeholder 8"/>
          <p:cNvSpPr>
            <a:spLocks noGrp="1"/>
          </p:cNvSpPr>
          <p:nvPr>
            <p:ph type="pic" sz="quarter" idx="27"/>
          </p:nvPr>
        </p:nvSpPr>
        <p:spPr>
          <a:xfrm>
            <a:off x="7302668" y="1826530"/>
            <a:ext cx="2240280" cy="1974142"/>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19" name="Picture Placeholder 8"/>
          <p:cNvSpPr>
            <a:spLocks noGrp="1"/>
          </p:cNvSpPr>
          <p:nvPr>
            <p:ph type="pic" sz="quarter" idx="29"/>
          </p:nvPr>
        </p:nvSpPr>
        <p:spPr>
          <a:xfrm>
            <a:off x="9565441" y="1826530"/>
            <a:ext cx="2240280" cy="1974142"/>
          </a:xfrm>
          <a:solidFill>
            <a:schemeClr val="accent3">
              <a:lumMod val="20000"/>
              <a:lumOff val="80000"/>
            </a:schemeClr>
          </a:solidFill>
        </p:spPr>
        <p:txBody>
          <a:bodyPr/>
          <a:lstStyle>
            <a:lvl1pPr>
              <a:defRPr sz="1600">
                <a:solidFill>
                  <a:schemeClr val="tx1"/>
                </a:solidFill>
              </a:defRPr>
            </a:lvl1pPr>
          </a:lstStyle>
          <a:p>
            <a:r>
              <a:rPr lang="en-US"/>
              <a:t>Click icon to add picture</a:t>
            </a:r>
            <a:endParaRPr lang="en-US" dirty="0"/>
          </a:p>
        </p:txBody>
      </p:sp>
      <p:sp>
        <p:nvSpPr>
          <p:cNvPr id="8" name="Text Placeholder 7"/>
          <p:cNvSpPr>
            <a:spLocks noGrp="1"/>
          </p:cNvSpPr>
          <p:nvPr>
            <p:ph type="body" sz="quarter" idx="14" hasCustomPrompt="1"/>
          </p:nvPr>
        </p:nvSpPr>
        <p:spPr>
          <a:xfrm>
            <a:off x="1637936" y="2700789"/>
            <a:ext cx="1116693" cy="1099883"/>
          </a:xfrm>
          <a:solidFill>
            <a:schemeClr val="tx1"/>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dirty="0"/>
              <a:t>Type cap-</a:t>
            </a:r>
            <a:r>
              <a:rPr lang="en-US" dirty="0" err="1"/>
              <a:t>tion</a:t>
            </a:r>
            <a:r>
              <a:rPr lang="en-US" dirty="0"/>
              <a:t> here | Remove if not needed</a:t>
            </a:r>
          </a:p>
        </p:txBody>
      </p:sp>
      <p:sp>
        <p:nvSpPr>
          <p:cNvPr id="16" name="Text Placeholder 7"/>
          <p:cNvSpPr>
            <a:spLocks noGrp="1"/>
          </p:cNvSpPr>
          <p:nvPr>
            <p:ph type="body" sz="quarter" idx="24" hasCustomPrompt="1"/>
          </p:nvPr>
        </p:nvSpPr>
        <p:spPr>
          <a:xfrm>
            <a:off x="3900709" y="2700789"/>
            <a:ext cx="1116693" cy="1099883"/>
          </a:xfrm>
          <a:solidFill>
            <a:schemeClr val="accent2"/>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dirty="0"/>
              <a:t>Type cap-</a:t>
            </a:r>
            <a:r>
              <a:rPr lang="en-US" dirty="0" err="1"/>
              <a:t>tion</a:t>
            </a:r>
            <a:r>
              <a:rPr lang="en-US" dirty="0"/>
              <a:t> here | Remove if not needed</a:t>
            </a:r>
          </a:p>
        </p:txBody>
      </p:sp>
      <p:sp>
        <p:nvSpPr>
          <p:cNvPr id="18" name="Text Placeholder 7"/>
          <p:cNvSpPr>
            <a:spLocks noGrp="1"/>
          </p:cNvSpPr>
          <p:nvPr>
            <p:ph type="body" sz="quarter" idx="26" hasCustomPrompt="1"/>
          </p:nvPr>
        </p:nvSpPr>
        <p:spPr>
          <a:xfrm>
            <a:off x="6163482" y="2700789"/>
            <a:ext cx="1116693" cy="1099883"/>
          </a:xfrm>
          <a:solidFill>
            <a:schemeClr val="accent4"/>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dirty="0"/>
              <a:t>Type cap-</a:t>
            </a:r>
            <a:r>
              <a:rPr lang="en-US" dirty="0" err="1"/>
              <a:t>tion</a:t>
            </a:r>
            <a:r>
              <a:rPr lang="en-US" dirty="0"/>
              <a:t> here | Remove if not needed</a:t>
            </a:r>
          </a:p>
        </p:txBody>
      </p:sp>
      <p:sp>
        <p:nvSpPr>
          <p:cNvPr id="14" name="Text Placeholder 7"/>
          <p:cNvSpPr>
            <a:spLocks noGrp="1"/>
          </p:cNvSpPr>
          <p:nvPr>
            <p:ph type="body" sz="quarter" idx="28" hasCustomPrompt="1"/>
          </p:nvPr>
        </p:nvSpPr>
        <p:spPr>
          <a:xfrm>
            <a:off x="8426255" y="2700789"/>
            <a:ext cx="1116693" cy="1099883"/>
          </a:xfrm>
          <a:solidFill>
            <a:schemeClr val="accent1"/>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dirty="0"/>
              <a:t>Type cap-</a:t>
            </a:r>
            <a:r>
              <a:rPr lang="en-US" dirty="0" err="1"/>
              <a:t>tion</a:t>
            </a:r>
            <a:r>
              <a:rPr lang="en-US" dirty="0"/>
              <a:t> here | Remove if not needed</a:t>
            </a:r>
          </a:p>
        </p:txBody>
      </p:sp>
      <p:sp>
        <p:nvSpPr>
          <p:cNvPr id="20" name="Text Placeholder 7"/>
          <p:cNvSpPr>
            <a:spLocks noGrp="1"/>
          </p:cNvSpPr>
          <p:nvPr>
            <p:ph type="body" sz="quarter" idx="30" hasCustomPrompt="1"/>
          </p:nvPr>
        </p:nvSpPr>
        <p:spPr>
          <a:xfrm>
            <a:off x="10662103" y="2700789"/>
            <a:ext cx="1116693" cy="1099883"/>
          </a:xfrm>
          <a:solidFill>
            <a:srgbClr val="A22B38"/>
          </a:solidFill>
        </p:spPr>
        <p:txBody>
          <a:bodyPr lIns="137160" tIns="45720" anchor="t"/>
          <a:lstStyle>
            <a:lvl1pPr algn="l">
              <a:lnSpc>
                <a:spcPct val="90000"/>
              </a:lnSpc>
              <a:spcBef>
                <a:spcPts val="0"/>
              </a:spcBef>
              <a:spcAft>
                <a:spcPts val="0"/>
              </a:spcAft>
              <a:defRPr sz="1400">
                <a:solidFill>
                  <a:schemeClr val="bg1"/>
                </a:solidFill>
              </a:defRPr>
            </a:lvl1pPr>
          </a:lstStyle>
          <a:p>
            <a:pPr lvl="0"/>
            <a:r>
              <a:rPr lang="en-US" dirty="0"/>
              <a:t>Type cap-</a:t>
            </a:r>
            <a:r>
              <a:rPr lang="en-US" dirty="0" err="1"/>
              <a:t>tion</a:t>
            </a:r>
            <a:r>
              <a:rPr lang="en-US" dirty="0"/>
              <a:t> here | Remove if not needed</a:t>
            </a:r>
          </a:p>
        </p:txBody>
      </p:sp>
      <p:sp>
        <p:nvSpPr>
          <p:cNvPr id="21" name="Rectangle 20">
            <a:extLst>
              <a:ext uri="{FF2B5EF4-FFF2-40B4-BE49-F238E27FC236}">
                <a16:creationId xmlns:a16="http://schemas.microsoft.com/office/drawing/2014/main" id="{1F65E925-2FCB-43EF-8928-862B5DDB1D8D}"/>
              </a:ext>
            </a:extLst>
          </p:cNvPr>
          <p:cNvSpPr/>
          <p:nvPr userDrawn="1"/>
        </p:nvSpPr>
        <p:spPr bwMode="gray">
          <a:xfrm>
            <a:off x="12258801" y="-5893"/>
            <a:ext cx="2184401"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400" dirty="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9746110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icon | Type insightful headline in sentence case | 1 line</a:t>
            </a:r>
          </a:p>
        </p:txBody>
      </p:sp>
      <p:sp>
        <p:nvSpPr>
          <p:cNvPr id="3" name="Date Placeholder 2"/>
          <p:cNvSpPr>
            <a:spLocks noGrp="1"/>
          </p:cNvSpPr>
          <p:nvPr>
            <p:ph type="dt" sz="half" idx="10"/>
          </p:nvPr>
        </p:nvSpPr>
        <p:spPr/>
        <p:txBody>
          <a:bodyPr/>
          <a:lstStyle/>
          <a:p>
            <a:fld id="{7CD40E65-60D7-2E4D-BD01-0622C8BBCCA6}"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28797"/>
            <a:ext cx="2194560" cy="1970316"/>
          </a:xfrm>
          <a:solidFill>
            <a:schemeClr val="tx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7" name="Text Placeholder 7"/>
          <p:cNvSpPr>
            <a:spLocks noGrp="1"/>
          </p:cNvSpPr>
          <p:nvPr>
            <p:ph type="body" sz="quarter" idx="15" hasCustomPrompt="1"/>
          </p:nvPr>
        </p:nvSpPr>
        <p:spPr>
          <a:xfrm>
            <a:off x="2780847" y="1828798"/>
            <a:ext cx="2194560" cy="1970316"/>
          </a:xfrm>
          <a:solidFill>
            <a:schemeClr val="accent2"/>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5066394" y="1828798"/>
            <a:ext cx="2194560" cy="1970316"/>
          </a:xfrm>
          <a:solidFill>
            <a:schemeClr val="accent4"/>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351941" y="1828798"/>
            <a:ext cx="2194560" cy="1970316"/>
          </a:xfrm>
          <a:solidFill>
            <a:schemeClr val="accent1"/>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30" name="Text Placeholder 7"/>
          <p:cNvSpPr>
            <a:spLocks noGrp="1"/>
          </p:cNvSpPr>
          <p:nvPr>
            <p:ph type="body" sz="quarter" idx="18" hasCustomPrompt="1"/>
          </p:nvPr>
        </p:nvSpPr>
        <p:spPr>
          <a:xfrm>
            <a:off x="9637486" y="1828798"/>
            <a:ext cx="2194560" cy="1970316"/>
          </a:xfrm>
          <a:solidFill>
            <a:srgbClr val="A22B38"/>
          </a:solidFill>
        </p:spPr>
        <p:txBody>
          <a:bodyPr lIns="137160" anchor="ctr"/>
          <a:lstStyle>
            <a:lvl1pPr algn="ctr">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31" name="Text Placeholder 7"/>
          <p:cNvSpPr>
            <a:spLocks noGrp="1"/>
          </p:cNvSpPr>
          <p:nvPr>
            <p:ph type="body" sz="quarter" idx="19" hasCustomPrompt="1"/>
          </p:nvPr>
        </p:nvSpPr>
        <p:spPr>
          <a:xfrm>
            <a:off x="495300"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7" name="Text Placeholder 7"/>
          <p:cNvSpPr>
            <a:spLocks noGrp="1"/>
          </p:cNvSpPr>
          <p:nvPr>
            <p:ph type="body" sz="quarter" idx="20" hasCustomPrompt="1"/>
          </p:nvPr>
        </p:nvSpPr>
        <p:spPr>
          <a:xfrm>
            <a:off x="2780844" y="3799114"/>
            <a:ext cx="2194563"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8" name="Text Placeholder 7"/>
          <p:cNvSpPr>
            <a:spLocks noGrp="1"/>
          </p:cNvSpPr>
          <p:nvPr>
            <p:ph type="body" sz="quarter" idx="21" hasCustomPrompt="1"/>
          </p:nvPr>
        </p:nvSpPr>
        <p:spPr>
          <a:xfrm>
            <a:off x="5066394"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19" name="Text Placeholder 7"/>
          <p:cNvSpPr>
            <a:spLocks noGrp="1"/>
          </p:cNvSpPr>
          <p:nvPr>
            <p:ph type="body" sz="quarter" idx="22" hasCustomPrompt="1"/>
          </p:nvPr>
        </p:nvSpPr>
        <p:spPr>
          <a:xfrm>
            <a:off x="7351941"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
        <p:nvSpPr>
          <p:cNvPr id="20" name="Text Placeholder 7"/>
          <p:cNvSpPr>
            <a:spLocks noGrp="1"/>
          </p:cNvSpPr>
          <p:nvPr>
            <p:ph type="body" sz="quarter" idx="23" hasCustomPrompt="1"/>
          </p:nvPr>
        </p:nvSpPr>
        <p:spPr>
          <a:xfrm>
            <a:off x="9637486" y="3799114"/>
            <a:ext cx="2194560" cy="2106386"/>
          </a:xfrm>
          <a:solidFill>
            <a:schemeClr val="accent3">
              <a:lumMod val="20000"/>
              <a:lumOff val="80000"/>
            </a:schemeClr>
          </a:solidFill>
        </p:spPr>
        <p:txBody>
          <a:bodyPr lIns="137160" tIns="137160" anchor="t"/>
          <a:lstStyle>
            <a:lvl1pPr marL="0" indent="0" algn="l">
              <a:lnSpc>
                <a:spcPct val="90000"/>
              </a:lnSpc>
              <a:spcBef>
                <a:spcPts val="0"/>
              </a:spcBef>
              <a:spcAft>
                <a:spcPts val="1200"/>
              </a:spcAft>
              <a:buFont typeface="Arial" panose="020B0604020202020204" pitchFamily="34" charset="0"/>
              <a:buNone/>
              <a:defRPr sz="1800">
                <a:solidFill>
                  <a:schemeClr val="tx1"/>
                </a:solidFill>
              </a:defRPr>
            </a:lvl1pPr>
            <a:lvl2pPr>
              <a:defRPr sz="1600"/>
            </a:lvl2pPr>
          </a:lstStyle>
          <a:p>
            <a:pPr lvl="0"/>
            <a:r>
              <a:rPr lang="en-US" dirty="0"/>
              <a:t>Header</a:t>
            </a:r>
          </a:p>
          <a:p>
            <a:pPr lvl="1"/>
            <a:r>
              <a:rPr lang="en-US" dirty="0"/>
              <a:t>Text – add bullet if needed</a:t>
            </a:r>
          </a:p>
        </p:txBody>
      </p:sp>
    </p:spTree>
    <p:extLst>
      <p:ext uri="{BB962C8B-B14F-4D97-AF65-F5344CB8AC3E}">
        <p14:creationId xmlns:p14="http://schemas.microsoft.com/office/powerpoint/2010/main" val="1774815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Type insightful headline in sentence case | 1 line</a:t>
            </a:r>
          </a:p>
        </p:txBody>
      </p:sp>
      <p:sp>
        <p:nvSpPr>
          <p:cNvPr id="3" name="Date Placeholder 2"/>
          <p:cNvSpPr>
            <a:spLocks noGrp="1"/>
          </p:cNvSpPr>
          <p:nvPr>
            <p:ph type="dt" sz="half" idx="10"/>
          </p:nvPr>
        </p:nvSpPr>
        <p:spPr/>
        <p:txBody>
          <a:bodyPr/>
          <a:lstStyle/>
          <a:p>
            <a:fld id="{7DBE180F-71B4-4E4B-A756-180BDDD7CAFA}"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61456"/>
            <a:ext cx="1697450" cy="1307592"/>
          </a:xfrm>
          <a:solidFill>
            <a:schemeClr val="tx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3223758"/>
            <a:ext cx="1697450" cy="1307592"/>
          </a:xfrm>
          <a:solidFill>
            <a:schemeClr val="accent2"/>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4586060"/>
            <a:ext cx="1697450" cy="1307592"/>
          </a:xfrm>
          <a:solidFill>
            <a:schemeClr val="accent4"/>
          </a:solidFill>
        </p:spPr>
        <p:txBody>
          <a:bodyPr lIns="137160" rIns="18288" anchor="ctr"/>
          <a:lstStyle>
            <a:lvl1pPr algn="l">
              <a:lnSpc>
                <a:spcPct val="90000"/>
              </a:lnSpc>
              <a:spcBef>
                <a:spcPts val="0"/>
              </a:spcBef>
              <a:spcAft>
                <a:spcPts val="0"/>
              </a:spcAft>
              <a:defRPr sz="12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318204" y="1861456"/>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318204" y="3242808"/>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318204" y="4624161"/>
            <a:ext cx="9489168" cy="1280160"/>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335635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52439"/>
            <a:ext cx="5410200" cy="4781384"/>
          </a:xfrm>
          <a:prstGeom prst="rect">
            <a:avLst/>
          </a:prstGeom>
        </p:spPr>
        <p:txBody>
          <a:bodyPr/>
          <a:lstStyle>
            <a:lvl1pPr>
              <a:defRPr sz="3200"/>
            </a:lvl1pPr>
            <a:lvl2pPr>
              <a:defRPr sz="3200"/>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452439"/>
            <a:ext cx="5410200" cy="4781384"/>
          </a:xfrm>
          <a:prstGeom prst="rect">
            <a:avLst/>
          </a:prstGeom>
        </p:spPr>
        <p:txBody>
          <a:bodyPr/>
          <a:lstStyle>
            <a:lvl1pPr>
              <a:defRPr sz="3200"/>
            </a:lvl1pPr>
            <a:lvl2pPr>
              <a:defRPr sz="3733"/>
            </a:lvl2pPr>
            <a:lvl3pPr>
              <a:defRPr sz="2667"/>
            </a:lvl3pPr>
            <a:lvl4pPr>
              <a:defRPr sz="2667"/>
            </a:lvl4pPr>
            <a:lvl5pPr>
              <a:defRPr sz="26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609600" y="84741"/>
            <a:ext cx="10972800" cy="1243447"/>
          </a:xfrm>
        </p:spPr>
        <p:txBody>
          <a:bodyPr/>
          <a:lstStyle/>
          <a:p>
            <a:r>
              <a:rPr lang="en-US" dirty="0"/>
              <a:t>Click to edit Master title style</a:t>
            </a:r>
          </a:p>
        </p:txBody>
      </p:sp>
      <p:sp>
        <p:nvSpPr>
          <p:cNvPr id="12"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14"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7652589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Type insightful headline in sentence case | 1 line</a:t>
            </a:r>
          </a:p>
        </p:txBody>
      </p:sp>
      <p:sp>
        <p:nvSpPr>
          <p:cNvPr id="3" name="Date Placeholder 2"/>
          <p:cNvSpPr>
            <a:spLocks noGrp="1"/>
          </p:cNvSpPr>
          <p:nvPr>
            <p:ph type="dt" sz="half" idx="10"/>
          </p:nvPr>
        </p:nvSpPr>
        <p:spPr/>
        <p:txBody>
          <a:bodyPr/>
          <a:lstStyle/>
          <a:p>
            <a:fld id="{90B933AD-03B6-8D46-BD05-3BD557E42BEC}"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61456"/>
            <a:ext cx="1700784" cy="987552"/>
          </a:xfrm>
          <a:solidFill>
            <a:schemeClr val="tx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887905"/>
            <a:ext cx="1700784" cy="987552"/>
          </a:xfrm>
          <a:solidFill>
            <a:schemeClr val="accent2"/>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914354"/>
            <a:ext cx="1700784" cy="987552"/>
          </a:xfrm>
          <a:solidFill>
            <a:schemeClr val="accent4"/>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279650" y="1861456"/>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279650" y="2888302"/>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283278" y="3914354"/>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940802"/>
            <a:ext cx="1700784" cy="987552"/>
          </a:xfrm>
          <a:solidFill>
            <a:schemeClr val="accent1"/>
          </a:solidFill>
        </p:spPr>
        <p:txBody>
          <a:bodyPr lIns="137160" anchor="ctr"/>
          <a:lstStyle>
            <a:lvl1pPr algn="l">
              <a:lnSpc>
                <a:spcPct val="90000"/>
              </a:lnSpc>
              <a:spcBef>
                <a:spcPts val="0"/>
              </a:spcBef>
              <a:spcAft>
                <a:spcPts val="0"/>
              </a:spcAft>
              <a:defRPr sz="11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2283278" y="4940406"/>
            <a:ext cx="9527722" cy="987552"/>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2673189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Type insightful headline in sentence case | 1 line</a:t>
            </a:r>
          </a:p>
        </p:txBody>
      </p:sp>
      <p:sp>
        <p:nvSpPr>
          <p:cNvPr id="3" name="Date Placeholder 2"/>
          <p:cNvSpPr>
            <a:spLocks noGrp="1"/>
          </p:cNvSpPr>
          <p:nvPr>
            <p:ph type="dt" sz="half" idx="10"/>
          </p:nvPr>
        </p:nvSpPr>
        <p:spPr/>
        <p:txBody>
          <a:bodyPr/>
          <a:lstStyle/>
          <a:p>
            <a:fld id="{2EE5F108-15A1-EC4B-9217-291F55BB1021}"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61456"/>
            <a:ext cx="1050471" cy="768096"/>
          </a:xfrm>
          <a:solidFill>
            <a:schemeClr val="tx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681880"/>
            <a:ext cx="1050471" cy="768096"/>
          </a:xfrm>
          <a:solidFill>
            <a:schemeClr val="accent2"/>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502304"/>
            <a:ext cx="1050471" cy="768096"/>
          </a:xfrm>
          <a:solidFill>
            <a:schemeClr val="accent4"/>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1629229" y="1861456"/>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1632857" y="2679568"/>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1632857" y="3497680"/>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322728"/>
            <a:ext cx="1050471" cy="768096"/>
          </a:xfrm>
          <a:solidFill>
            <a:schemeClr val="accent1"/>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1629229" y="4315792"/>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
        <p:nvSpPr>
          <p:cNvPr id="15" name="Text Placeholder 7"/>
          <p:cNvSpPr>
            <a:spLocks noGrp="1"/>
          </p:cNvSpPr>
          <p:nvPr>
            <p:ph type="body" sz="quarter" idx="23" hasCustomPrompt="1"/>
          </p:nvPr>
        </p:nvSpPr>
        <p:spPr>
          <a:xfrm>
            <a:off x="495300" y="5143150"/>
            <a:ext cx="1050471" cy="768096"/>
          </a:xfrm>
          <a:solidFill>
            <a:srgbClr val="A22B38"/>
          </a:solidFill>
        </p:spPr>
        <p:txBody>
          <a:bodyPr lIns="45720" rIns="18288" anchor="ctr"/>
          <a:lstStyle>
            <a:lvl1pPr algn="l">
              <a:lnSpc>
                <a:spcPct val="90000"/>
              </a:lnSpc>
              <a:spcBef>
                <a:spcPts val="0"/>
              </a:spcBef>
              <a:spcAft>
                <a:spcPts val="0"/>
              </a:spcAft>
              <a:defRPr sz="900">
                <a:solidFill>
                  <a:schemeClr val="tx1">
                    <a:lumMod val="20000"/>
                    <a:lumOff val="80000"/>
                  </a:schemeClr>
                </a:solidFill>
              </a:defRPr>
            </a:lvl1pPr>
          </a:lstStyle>
          <a:p>
            <a:pPr lvl="0"/>
            <a:r>
              <a:rPr lang="en-US" dirty="0"/>
              <a:t>[place icon here. To  remove text, place cursor then hit space bar]</a:t>
            </a:r>
          </a:p>
        </p:txBody>
      </p:sp>
      <p:sp>
        <p:nvSpPr>
          <p:cNvPr id="16" name="Text Placeholder 8"/>
          <p:cNvSpPr>
            <a:spLocks noGrp="1"/>
          </p:cNvSpPr>
          <p:nvPr>
            <p:ph type="body" sz="quarter" idx="24" hasCustomPrompt="1"/>
          </p:nvPr>
        </p:nvSpPr>
        <p:spPr>
          <a:xfrm>
            <a:off x="1632857" y="5133905"/>
            <a:ext cx="10178143" cy="768096"/>
          </a:xfrm>
        </p:spPr>
        <p:txBody>
          <a:bodyPr/>
          <a:lstStyle>
            <a:lvl1pPr>
              <a:defRPr sz="1800"/>
            </a:lvl1pPr>
            <a:lvl2pPr>
              <a:defRPr sz="160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3798013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w/photo | Type insightful headline in sentence case | 1 line</a:t>
            </a:r>
          </a:p>
        </p:txBody>
      </p:sp>
      <p:sp>
        <p:nvSpPr>
          <p:cNvPr id="3" name="Date Placeholder 2"/>
          <p:cNvSpPr>
            <a:spLocks noGrp="1"/>
          </p:cNvSpPr>
          <p:nvPr>
            <p:ph type="dt" sz="half" idx="10"/>
          </p:nvPr>
        </p:nvSpPr>
        <p:spPr/>
        <p:txBody>
          <a:bodyPr/>
          <a:lstStyle/>
          <a:p>
            <a:fld id="{172B817B-AFF5-584D-9F66-2B8C86C02E0A}"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299" y="1861456"/>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299" y="3242808"/>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299" y="4624161"/>
            <a:ext cx="7429501" cy="128016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Click icon to change picture Navigate to https://hub.uhg.com/sites/hub/Optum/Resources/Brand/Documents/Photo%20Library%20Overview_June2017.docx for image library instructions</a:t>
            </a:r>
          </a:p>
        </p:txBody>
      </p:sp>
    </p:spTree>
    <p:extLst>
      <p:ext uri="{BB962C8B-B14F-4D97-AF65-F5344CB8AC3E}">
        <p14:creationId xmlns:p14="http://schemas.microsoft.com/office/powerpoint/2010/main" val="2050379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w/photo | Type insightful headline in sentence case | 1 line</a:t>
            </a:r>
          </a:p>
        </p:txBody>
      </p:sp>
      <p:sp>
        <p:nvSpPr>
          <p:cNvPr id="3" name="Date Placeholder 2"/>
          <p:cNvSpPr>
            <a:spLocks noGrp="1"/>
          </p:cNvSpPr>
          <p:nvPr>
            <p:ph type="dt" sz="half" idx="10"/>
          </p:nvPr>
        </p:nvSpPr>
        <p:spPr/>
        <p:txBody>
          <a:bodyPr/>
          <a:lstStyle/>
          <a:p>
            <a:fld id="{3EEE8C80-EF82-E045-B5F7-BAFA3F7644E2}"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0" y="1861457"/>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0" y="2889431"/>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0" y="3917405"/>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0" y="4945380"/>
            <a:ext cx="7429500" cy="960120"/>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21647479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w/photo | Type insightful headline in sentence case | 1 line</a:t>
            </a:r>
          </a:p>
        </p:txBody>
      </p:sp>
      <p:sp>
        <p:nvSpPr>
          <p:cNvPr id="3" name="Date Placeholder 2"/>
          <p:cNvSpPr>
            <a:spLocks noGrp="1"/>
          </p:cNvSpPr>
          <p:nvPr>
            <p:ph type="dt" sz="half" idx="10"/>
          </p:nvPr>
        </p:nvSpPr>
        <p:spPr/>
        <p:txBody>
          <a:bodyPr/>
          <a:lstStyle/>
          <a:p>
            <a:fld id="{35D3C287-3CCA-8849-8DDF-8F5B2A31F46D}" type="datetime1">
              <a:rPr lang="en-US" smtClean="0"/>
              <a:t>9/3/2019</a:t>
            </a:fld>
            <a:endParaRPr lang="en-US"/>
          </a:p>
        </p:txBody>
      </p:sp>
      <p:sp>
        <p:nvSpPr>
          <p:cNvPr id="4" name="Footer Placeholder 3"/>
          <p:cNvSpPr>
            <a:spLocks noGrp="1"/>
          </p:cNvSpPr>
          <p:nvPr>
            <p:ph type="ftr" sz="quarter" idx="11"/>
          </p:nvPr>
        </p:nvSpPr>
        <p:spPr/>
        <p:txBody>
          <a:bodyPr/>
          <a:lstStyle/>
          <a:p>
            <a:r>
              <a:rPr lang="en-US"/>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0" y="1861457"/>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0" y="2696209"/>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0" y="3530961"/>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0" y="4365713"/>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3" name="Text Placeholder 8"/>
          <p:cNvSpPr>
            <a:spLocks noGrp="1"/>
          </p:cNvSpPr>
          <p:nvPr>
            <p:ph type="body" sz="quarter" idx="23" hasCustomPrompt="1"/>
          </p:nvPr>
        </p:nvSpPr>
        <p:spPr>
          <a:xfrm>
            <a:off x="495300" y="5200467"/>
            <a:ext cx="7429500" cy="732245"/>
          </a:xfrm>
          <a:solidFill>
            <a:schemeClr val="accent5">
              <a:lumMod val="40000"/>
              <a:lumOff val="60000"/>
            </a:schemeClr>
          </a:solidFill>
        </p:spPr>
        <p:txBody>
          <a:bodyPr lIns="91440" tIns="91440"/>
          <a:lstStyle>
            <a:lvl1pPr>
              <a:defRPr sz="1800">
                <a:solidFill>
                  <a:schemeClr val="tx1"/>
                </a:solidFill>
              </a:defRPr>
            </a:lvl1pPr>
            <a:lvl2pPr>
              <a:defRPr sz="1600">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8012113" y="1862138"/>
            <a:ext cx="3795712" cy="4041775"/>
          </a:xfrm>
          <a:blipFill>
            <a:blip r:embed="rId2"/>
            <a:stretch>
              <a:fillRect l="-425" t="-6228" r="636" b="-1156"/>
            </a:stretch>
          </a:blipFill>
        </p:spPr>
        <p:txBody>
          <a:bodyPr tIns="457200"/>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2232882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5C5699A5-D183-9A4C-9750-5F2E3968B196}" type="datetime1">
              <a:rPr lang="en-US" smtClean="0"/>
              <a:t>9/3/2019</a:t>
            </a:fld>
            <a:endParaRPr lang="en-US"/>
          </a:p>
        </p:txBody>
      </p:sp>
      <p:sp>
        <p:nvSpPr>
          <p:cNvPr id="3" name="Footer Placeholder 2"/>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sp>
        <p:nvSpPr>
          <p:cNvPr id="7" name="Text Placeholder 6"/>
          <p:cNvSpPr>
            <a:spLocks noGrp="1"/>
          </p:cNvSpPr>
          <p:nvPr>
            <p:ph type="body" sz="quarter" idx="13" hasCustomPrompt="1"/>
          </p:nvPr>
        </p:nvSpPr>
        <p:spPr bwMode="gray">
          <a:xfrm>
            <a:off x="4513262" y="2975655"/>
            <a:ext cx="3165475" cy="609373"/>
          </a:xfrm>
        </p:spPr>
        <p:txBody>
          <a:bodyPr anchor="ctr"/>
          <a:lstStyle>
            <a:lvl1pPr algn="ctr">
              <a:defRPr>
                <a:solidFill>
                  <a:schemeClr val="accent4"/>
                </a:solidFill>
              </a:defRPr>
            </a:lvl1pPr>
          </a:lstStyle>
          <a:p>
            <a:pPr lvl="0"/>
            <a:r>
              <a:rPr lang="en-US" dirty="0"/>
              <a:t>[blank]</a:t>
            </a:r>
          </a:p>
        </p:txBody>
      </p:sp>
      <p:pic>
        <p:nvPicPr>
          <p:cNvPr id="8" name="Picture 7">
            <a:extLst>
              <a:ext uri="{FF2B5EF4-FFF2-40B4-BE49-F238E27FC236}">
                <a16:creationId xmlns:a16="http://schemas.microsoft.com/office/drawing/2014/main" id="{C3766E4B-1A1A-4F6B-A5A4-8EB09C443B5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Tree>
    <p:extLst>
      <p:ext uri="{BB962C8B-B14F-4D97-AF65-F5344CB8AC3E}">
        <p14:creationId xmlns:p14="http://schemas.microsoft.com/office/powerpoint/2010/main" val="22468886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3E702A11-2843-4E50-B2E3-8B3152B1E8B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Tree>
    <p:extLst>
      <p:ext uri="{BB962C8B-B14F-4D97-AF65-F5344CB8AC3E}">
        <p14:creationId xmlns:p14="http://schemas.microsoft.com/office/powerpoint/2010/main" val="23479723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8001000" y="0"/>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88463F8D-E71E-4D7F-9163-F3B0427128A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Tree>
    <p:extLst>
      <p:ext uri="{BB962C8B-B14F-4D97-AF65-F5344CB8AC3E}">
        <p14:creationId xmlns:p14="http://schemas.microsoft.com/office/powerpoint/2010/main" val="23650469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8001000" y="0"/>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49E94B1C-D7E1-4D68-A78A-E575E4CB151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Tree>
    <p:extLst>
      <p:ext uri="{BB962C8B-B14F-4D97-AF65-F5344CB8AC3E}">
        <p14:creationId xmlns:p14="http://schemas.microsoft.com/office/powerpoint/2010/main" val="1347977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828800"/>
            <a:ext cx="7178221" cy="21288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717822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8001000" y="0"/>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64F672AD-F26A-4CA8-AB61-BA67345EEDC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Tree>
    <p:extLst>
      <p:ext uri="{BB962C8B-B14F-4D97-AF65-F5344CB8AC3E}">
        <p14:creationId xmlns:p14="http://schemas.microsoft.com/office/powerpoint/2010/main" val="269696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a:prstGeom prst="rect">
            <a:avLst/>
          </a:prstGeom>
        </p:spPr>
        <p:txBody>
          <a:bodyPr/>
          <a:lstStyle>
            <a:lvl1pPr>
              <a:defRPr sz="2400"/>
            </a:lvl1pPr>
            <a:lvl2pPr>
              <a:defRPr sz="2400"/>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a:prstGeom prst="rect">
            <a:avLst/>
          </a:prstGeom>
        </p:spPr>
        <p:txBody>
          <a:bodyPr/>
          <a:lstStyle>
            <a:lvl1pPr>
              <a:defRPr sz="2400"/>
            </a:lvl1pPr>
            <a:lvl2pPr>
              <a:defRPr sz="2400"/>
            </a:lvl2pPr>
            <a:lvl3pPr>
              <a:defRPr sz="2133"/>
            </a:lvl3pPr>
            <a:lvl4pPr>
              <a:defRPr sz="2133"/>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15" name="Footer Placeholder 4"/>
          <p:cNvSpPr>
            <a:spLocks noGrp="1"/>
          </p:cNvSpPr>
          <p:nvPr>
            <p:ph type="ftr" sz="quarter" idx="1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28172349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1104900"/>
            <a:ext cx="5378451" cy="2852737"/>
          </a:xfrm>
        </p:spPr>
        <p:txBody>
          <a:bodyPr anchor="b"/>
          <a:lstStyle>
            <a:lvl1pPr>
              <a:defRPr sz="4800"/>
            </a:lvl1pPr>
          </a:lstStyle>
          <a:p>
            <a:r>
              <a:rPr lang="en-US" dirty="0"/>
              <a:t>Section title in sentence case </a:t>
            </a:r>
          </a:p>
        </p:txBody>
      </p:sp>
      <p:sp>
        <p:nvSpPr>
          <p:cNvPr id="3" name="Text Placeholder 2"/>
          <p:cNvSpPr>
            <a:spLocks noGrp="1"/>
          </p:cNvSpPr>
          <p:nvPr>
            <p:ph type="body" idx="1" hasCustomPrompt="1"/>
          </p:nvPr>
        </p:nvSpPr>
        <p:spPr bwMode="gray">
          <a:xfrm>
            <a:off x="514349" y="4122057"/>
            <a:ext cx="5378451" cy="1783443"/>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 if needed or speaker name </a:t>
            </a:r>
          </a:p>
        </p:txBody>
      </p:sp>
      <p:sp>
        <p:nvSpPr>
          <p:cNvPr id="5" name="Picture Placeholder 4"/>
          <p:cNvSpPr>
            <a:spLocks noGrp="1"/>
          </p:cNvSpPr>
          <p:nvPr>
            <p:ph type="pic" sz="quarter" idx="10" hasCustomPrompt="1"/>
          </p:nvPr>
        </p:nvSpPr>
        <p:spPr bwMode="gray">
          <a:xfrm>
            <a:off x="6134100" y="0"/>
            <a:ext cx="6057900" cy="6858000"/>
          </a:xfrm>
          <a:blipFill>
            <a:blip r:embed="rId2"/>
            <a:stretch>
              <a:fillRect/>
            </a:stretch>
          </a:blipFill>
        </p:spPr>
        <p:txBody>
          <a:bodyPr lIns="914400" rIns="914400" anchor="ctr"/>
          <a:lstStyle>
            <a:lvl1pPr algn="ctr">
              <a:defRPr>
                <a:solidFill>
                  <a:schemeClr val="accent2"/>
                </a:solidFill>
              </a:defRPr>
            </a:lvl1pPr>
          </a:lstStyle>
          <a:p>
            <a:r>
              <a:rPr lang="en-US" dirty="0"/>
              <a:t> </a:t>
            </a:r>
          </a:p>
        </p:txBody>
      </p:sp>
      <p:pic>
        <p:nvPicPr>
          <p:cNvPr id="7" name="Picture 6">
            <a:extLst>
              <a:ext uri="{FF2B5EF4-FFF2-40B4-BE49-F238E27FC236}">
                <a16:creationId xmlns:a16="http://schemas.microsoft.com/office/drawing/2014/main" id="{5D995CC5-9003-426F-B9B3-3C75C8CC1DE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Tree>
    <p:extLst>
      <p:ext uri="{BB962C8B-B14F-4D97-AF65-F5344CB8AC3E}">
        <p14:creationId xmlns:p14="http://schemas.microsoft.com/office/powerpoint/2010/main" val="37326921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3462FF1E-F162-8046-8D74-C5FDB70603FD}" type="datetime1">
              <a:rPr lang="en-US" smtClean="0"/>
              <a:t>9/3/2019</a:t>
            </a:fld>
            <a:endParaRPr lang="en-US"/>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pic>
        <p:nvPicPr>
          <p:cNvPr id="6" name="Picture 5">
            <a:extLst>
              <a:ext uri="{FF2B5EF4-FFF2-40B4-BE49-F238E27FC236}">
                <a16:creationId xmlns:a16="http://schemas.microsoft.com/office/drawing/2014/main" id="{B0F1BC14-C708-4769-977F-156D85B23C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2" t="19540" r="6675" b="18585"/>
          <a:stretch/>
        </p:blipFill>
        <p:spPr>
          <a:xfrm>
            <a:off x="3617815" y="2846288"/>
            <a:ext cx="4956371" cy="1165424"/>
          </a:xfrm>
          <a:prstGeom prst="rect">
            <a:avLst/>
          </a:prstGeom>
        </p:spPr>
      </p:pic>
    </p:spTree>
    <p:extLst>
      <p:ext uri="{BB962C8B-B14F-4D97-AF65-F5344CB8AC3E}">
        <p14:creationId xmlns:p14="http://schemas.microsoft.com/office/powerpoint/2010/main" val="2088234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49" y="3904343"/>
            <a:ext cx="7178221" cy="482887"/>
          </a:xfrm>
        </p:spPr>
        <p:txBody>
          <a:bodyPr anchor="ctr"/>
          <a:lstStyle>
            <a:lvl1pPr>
              <a:defRPr sz="2400">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14349" y="4452943"/>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TextBox 3"/>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8" name="TextBox 7"/>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9" name="Text Placeholder 2"/>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a:t>
            </a:r>
            <a:r>
              <a:rPr lang="en-US"/>
              <a:t>: 123-456-7890</a:t>
            </a:r>
            <a:endParaRPr lang="en-US" dirty="0"/>
          </a:p>
        </p:txBody>
      </p:sp>
      <p:sp>
        <p:nvSpPr>
          <p:cNvPr id="13" name="TextBox 12"/>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4" name="TextBox 13"/>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15" name="TextBox 14"/>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6" name="TextBox 15"/>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495299" y="2535053"/>
            <a:ext cx="3050515" cy="738664"/>
          </a:xfrm>
          <a:prstGeom prst="rect">
            <a:avLst/>
          </a:prstGeom>
          <a:noFill/>
        </p:spPr>
        <p:txBody>
          <a:bodyPr wrap="none" lIns="0" tIns="0" rIns="0" bIns="0" rtlCol="0">
            <a:spAutoFit/>
          </a:bodyPr>
          <a:lstStyle/>
          <a:p>
            <a:r>
              <a:rPr lang="en-US" sz="4800" dirty="0"/>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495299" y="3448894"/>
            <a:ext cx="3218830" cy="430887"/>
          </a:xfrm>
          <a:prstGeom prst="rect">
            <a:avLst/>
          </a:prstGeom>
          <a:noFill/>
        </p:spPr>
        <p:txBody>
          <a:bodyPr wrap="none" lIns="0" tIns="0" rIns="0" bIns="0" rtlCol="0">
            <a:spAutoFit/>
          </a:bodyPr>
          <a:lstStyle/>
          <a:p>
            <a:r>
              <a:rPr lang="en-US" sz="2800" dirty="0"/>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EEF16A65-F359-4A2C-A589-7685BEC0404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Tree>
    <p:extLst>
      <p:ext uri="{BB962C8B-B14F-4D97-AF65-F5344CB8AC3E}">
        <p14:creationId xmlns:p14="http://schemas.microsoft.com/office/powerpoint/2010/main" val="403826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11"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231012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10"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294571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11"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13"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408397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839788" y="2057401"/>
            <a:ext cx="3932237" cy="3811588"/>
          </a:xfrm>
          <a:prstGeom prst="rect">
            <a:avLst/>
          </a:prstGeo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11" name="Slide Number Placeholder 5"/>
          <p:cNvSpPr>
            <a:spLocks noGrp="1"/>
          </p:cNvSpPr>
          <p:nvPr>
            <p:ph type="sldNum" sz="quarter" idx="12"/>
          </p:nvPr>
        </p:nvSpPr>
        <p:spPr>
          <a:xfrm>
            <a:off x="11524093" y="6265081"/>
            <a:ext cx="667908" cy="536201"/>
          </a:xfrm>
          <a:prstGeom prst="rect">
            <a:avLst/>
          </a:prstGeom>
        </p:spPr>
        <p:txBody>
          <a:bodyPr anchor="b"/>
          <a:lstStyle>
            <a:lvl1pPr algn="ctr">
              <a:defRPr sz="1200"/>
            </a:lvl1pPr>
          </a:lstStyle>
          <a:p>
            <a:pPr defTabSz="914377"/>
            <a:fld id="{C64CEEB3-92EC-488E-9242-02BB629266B9}" type="slidenum">
              <a:rPr lang="en-US" smtClean="0">
                <a:solidFill>
                  <a:prstClr val="black"/>
                </a:solidFill>
              </a:rPr>
              <a:pPr defTabSz="914377"/>
              <a:t>‹#›</a:t>
            </a:fld>
            <a:endParaRPr lang="en-US" dirty="0">
              <a:solidFill>
                <a:prstClr val="black"/>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468" y="6317543"/>
            <a:ext cx="1123784" cy="431276"/>
          </a:xfrm>
          <a:prstGeom prst="rect">
            <a:avLst/>
          </a:prstGeom>
        </p:spPr>
      </p:pic>
      <p:sp>
        <p:nvSpPr>
          <p:cNvPr id="13"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278666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233"/>
            <a:ext cx="12192000" cy="6864344"/>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87" r="85"/>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914196"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95301" y="1104900"/>
            <a:ext cx="7440386" cy="2735839"/>
          </a:xfrm>
        </p:spPr>
        <p:txBody>
          <a:bodyPr anchor="b"/>
          <a:lstStyle>
            <a:lvl1pPr algn="l">
              <a:defRPr sz="4800"/>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1" y="3924300"/>
            <a:ext cx="7440386" cy="974271"/>
          </a:xfrm>
        </p:spPr>
        <p:txBody>
          <a:bodyPr/>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Event City or Speaker Name</a:t>
            </a:r>
          </a:p>
        </p:txBody>
      </p:sp>
      <p:sp>
        <p:nvSpPr>
          <p:cNvPr id="11" name="Text Placeholder 10"/>
          <p:cNvSpPr>
            <a:spLocks noGrp="1"/>
          </p:cNvSpPr>
          <p:nvPr>
            <p:ph type="body" sz="quarter" idx="13" hasCustomPrompt="1"/>
          </p:nvPr>
        </p:nvSpPr>
        <p:spPr bwMode="gray">
          <a:xfrm>
            <a:off x="495300" y="4990648"/>
            <a:ext cx="7440011" cy="702582"/>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p:txBody>
          <a:bodyPr/>
          <a:lstStyle/>
          <a:p>
            <a:fld id="{28D73048-09D7-F341-92B2-107830C36289}" type="datetime1">
              <a:rPr lang="en-US" smtClean="0"/>
              <a:t>9/3/2019</a:t>
            </a:fld>
            <a:endParaRPr lang="en-US"/>
          </a:p>
        </p:txBody>
      </p:sp>
      <p:pic>
        <p:nvPicPr>
          <p:cNvPr id="6" name="Picture 5">
            <a:extLst>
              <a:ext uri="{FF2B5EF4-FFF2-40B4-BE49-F238E27FC236}">
                <a16:creationId xmlns:a16="http://schemas.microsoft.com/office/drawing/2014/main" id="{AC09C0A6-15A0-44AC-BC06-CF7DEB7D56F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2842" y="5828870"/>
            <a:ext cx="2823210" cy="662449"/>
          </a:xfrm>
          <a:prstGeom prst="rect">
            <a:avLst/>
          </a:prstGeom>
        </p:spPr>
      </p:pic>
    </p:spTree>
    <p:extLst>
      <p:ext uri="{BB962C8B-B14F-4D97-AF65-F5344CB8AC3E}">
        <p14:creationId xmlns:p14="http://schemas.microsoft.com/office/powerpoint/2010/main" val="9155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image" Target="../media/image5.png"/><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5" name="think-cell Slide" r:id="rId13" imgW="270" imgH="270" progId="TCLayout.ActiveDocument.1">
                  <p:embed/>
                </p:oleObj>
              </mc:Choice>
              <mc:Fallback>
                <p:oleObj name="think-cell Slide" r:id="rId13" imgW="270" imgH="270" progId="TCLayout.ActiveDocument.1">
                  <p:embed/>
                  <p:pic>
                    <p:nvPicPr>
                      <p:cNvPr id="3" name="Object 2" hidden="1"/>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660301" y="657233"/>
            <a:ext cx="4681728" cy="3791712"/>
          </a:xfrm>
          <a:prstGeom prst="rect">
            <a:avLst/>
          </a:prstGeom>
        </p:spPr>
        <p:txBody>
          <a:bodyPr vert="horz" lIns="91440" tIns="45720" rIns="91440" bIns="45720" rtlCol="0" anchor="ctr">
            <a:normAutofit/>
          </a:bodyPr>
          <a:lstStyle/>
          <a:p>
            <a:r>
              <a:rPr lang="en-US"/>
              <a:t>Click to edit Master title style</a:t>
            </a:r>
          </a:p>
        </p:txBody>
      </p:sp>
      <p:sp>
        <p:nvSpPr>
          <p:cNvPr id="8" name="Footer Placeholder 4"/>
          <p:cNvSpPr>
            <a:spLocks noGrp="1"/>
          </p:cNvSpPr>
          <p:nvPr>
            <p:ph type="ftr" sz="quarter" idx="3"/>
          </p:nvPr>
        </p:nvSpPr>
        <p:spPr>
          <a:xfrm>
            <a:off x="2174047" y="6265080"/>
            <a:ext cx="7862455" cy="536200"/>
          </a:xfrm>
          <a:prstGeom prst="rect">
            <a:avLst/>
          </a:prstGeom>
        </p:spPr>
        <p:txBody>
          <a:bodyPr vert="horz" lIns="91440" tIns="45720" rIns="91440" bIns="45720" rtlCol="0" anchor="b"/>
          <a:lstStyle>
            <a:lvl1pPr algn="l">
              <a:defRPr sz="1200">
                <a:solidFill>
                  <a:schemeClr val="tx1">
                    <a:tint val="75000"/>
                  </a:schemeClr>
                </a:solidFill>
              </a:defRPr>
            </a:lvl1pPr>
          </a:lstStyle>
          <a:p>
            <a:pPr defTabSz="914377"/>
            <a:r>
              <a:rPr lang="en-US" dirty="0">
                <a:solidFill>
                  <a:prstClr val="black">
                    <a:tint val="75000"/>
                  </a:prstClr>
                </a:solidFill>
              </a:rPr>
              <a:t>©2017 DaVita HealthCare Partners Inc. All rights reserved. Proprietary and confidential. For internal use only.</a:t>
            </a:r>
          </a:p>
        </p:txBody>
      </p:sp>
    </p:spTree>
    <p:extLst>
      <p:ext uri="{BB962C8B-B14F-4D97-AF65-F5344CB8AC3E}">
        <p14:creationId xmlns:p14="http://schemas.microsoft.com/office/powerpoint/2010/main" val="331626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717" r:id="rId9"/>
  </p:sldLayoutIdLst>
  <p:hf hdr="0" ftr="0" dt="0"/>
  <p:txStyles>
    <p:titleStyle>
      <a:lvl1pPr algn="l" defTabSz="914377"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B30C3D9-D224-4123-924D-DAAC14982C2C}"/>
              </a:ext>
            </a:extLst>
          </p:cNvPr>
          <p:cNvPicPr>
            <a:picLocks noChangeAspect="1"/>
          </p:cNvPicPr>
          <p:nvPr userDrawn="1"/>
        </p:nvPicPr>
        <p:blipFill rotWithShape="1">
          <a:blip r:embed="rId35" cstate="print">
            <a:extLst>
              <a:ext uri="{28A0092B-C50C-407E-A947-70E740481C1C}">
                <a14:useLocalDpi xmlns:a14="http://schemas.microsoft.com/office/drawing/2010/main" val="0"/>
              </a:ext>
            </a:extLst>
          </a:blip>
          <a:srcRect l="6422" t="19540" r="6675" b="18585"/>
          <a:stretch/>
        </p:blipFill>
        <p:spPr>
          <a:xfrm>
            <a:off x="386447" y="6273993"/>
            <a:ext cx="1891259" cy="444704"/>
          </a:xfrm>
          <a:prstGeom prst="rect">
            <a:avLst/>
          </a:prstGeom>
        </p:spPr>
      </p:pic>
      <p:sp>
        <p:nvSpPr>
          <p:cNvPr id="2" name="Title Placeholder 1"/>
          <p:cNvSpPr>
            <a:spLocks noGrp="1"/>
          </p:cNvSpPr>
          <p:nvPr>
            <p:ph type="title"/>
          </p:nvPr>
        </p:nvSpPr>
        <p:spPr bwMode="gray">
          <a:xfrm>
            <a:off x="495300" y="0"/>
            <a:ext cx="11315700" cy="107405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95300" y="1825625"/>
            <a:ext cx="11315700" cy="407443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2"/>
          </p:nvPr>
        </p:nvSpPr>
        <p:spPr bwMode="gray">
          <a:xfrm>
            <a:off x="381000" y="7386865"/>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49D3AEC7-8C66-DF47-B5B0-D1149E8370AE}" type="datetime1">
              <a:rPr lang="en-US" smtClean="0"/>
              <a:t>9/3/2019</a:t>
            </a:fld>
            <a:endParaRPr lang="en-US"/>
          </a:p>
        </p:txBody>
      </p:sp>
      <p:sp>
        <p:nvSpPr>
          <p:cNvPr id="5" name="Footer Placeholder 4"/>
          <p:cNvSpPr>
            <a:spLocks noGrp="1"/>
          </p:cNvSpPr>
          <p:nvPr>
            <p:ph type="ftr" sz="quarter" idx="3"/>
          </p:nvPr>
        </p:nvSpPr>
        <p:spPr bwMode="gray">
          <a:xfrm>
            <a:off x="5402510" y="6486982"/>
            <a:ext cx="5817939" cy="365125"/>
          </a:xfrm>
          <a:prstGeom prst="rect">
            <a:avLst/>
          </a:prstGeom>
        </p:spPr>
        <p:txBody>
          <a:bodyPr vert="horz" lIns="0" tIns="0" rIns="0" bIns="0" rtlCol="0" anchor="ctr"/>
          <a:lstStyle>
            <a:lvl1pPr algn="ctr">
              <a:defRPr sz="900">
                <a:solidFill>
                  <a:schemeClr val="tx1">
                    <a:tint val="75000"/>
                  </a:schemeClr>
                </a:solidFill>
              </a:defRPr>
            </a:lvl1pPr>
          </a:lstStyle>
          <a:p>
            <a:r>
              <a:rPr lang="en-US" dirty="0"/>
              <a:t>Confidential property of Optum. Do not distribute or reproduce without express permission from Optum.</a:t>
            </a:r>
          </a:p>
        </p:txBody>
      </p:sp>
      <p:sp>
        <p:nvSpPr>
          <p:cNvPr id="6" name="Slide Number Placeholder 5"/>
          <p:cNvSpPr>
            <a:spLocks noGrp="1"/>
          </p:cNvSpPr>
          <p:nvPr>
            <p:ph type="sldNum" sz="quarter" idx="4"/>
          </p:nvPr>
        </p:nvSpPr>
        <p:spPr bwMode="gray">
          <a:xfrm>
            <a:off x="11264900" y="6486982"/>
            <a:ext cx="542472" cy="365125"/>
          </a:xfrm>
          <a:prstGeom prst="rect">
            <a:avLst/>
          </a:prstGeom>
        </p:spPr>
        <p:txBody>
          <a:bodyPr vert="horz" lIns="0" tIns="0" rIns="0" bIns="0" rtlCol="0" anchor="ctr"/>
          <a:lstStyle>
            <a:lvl1pPr algn="r">
              <a:defRPr sz="1200">
                <a:solidFill>
                  <a:schemeClr val="tx1">
                    <a:tint val="75000"/>
                  </a:schemeClr>
                </a:solidFill>
              </a:defRPr>
            </a:lvl1pPr>
          </a:lstStyle>
          <a:p>
            <a:fld id="{3310D8EA-3107-4873-B9AB-DD7D3E79053A}" type="slidenum">
              <a:rPr lang="en-US" smtClean="0"/>
              <a:t>‹#›</a:t>
            </a:fld>
            <a:endParaRPr lang="en-US" dirty="0"/>
          </a:p>
        </p:txBody>
      </p:sp>
      <p:cxnSp>
        <p:nvCxnSpPr>
          <p:cNvPr id="8" name="Straight Connector 7"/>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userDrawn="1"/>
        </p:nvCxnSpPr>
        <p:spPr bwMode="gray">
          <a:xfrm>
            <a:off x="457200"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48049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Lst>
  <p:hf hdr="0" dt="0"/>
  <p:txStyles>
    <p:titleStyle>
      <a:lvl1pPr algn="l" defTabSz="914400" rtl="0" eaLnBrk="1" latinLnBrk="0" hangingPunct="1">
        <a:lnSpc>
          <a:spcPct val="90000"/>
        </a:lnSpc>
        <a:spcBef>
          <a:spcPct val="0"/>
        </a:spcBef>
        <a:buNone/>
        <a:defRPr sz="3000" kern="1200">
          <a:solidFill>
            <a:srgbClr val="55565A"/>
          </a:solidFill>
          <a:latin typeface="+mj-lt"/>
          <a:ea typeface="+mj-ea"/>
          <a:cs typeface="+mj-cs"/>
        </a:defRPr>
      </a:lvl1pPr>
    </p:titleStyle>
    <p:bodyStyle>
      <a:lvl1pPr marL="0" indent="0" algn="l" defTabSz="914400" rtl="0" eaLnBrk="1" latinLnBrk="0" hangingPunct="1">
        <a:lnSpc>
          <a:spcPct val="95000"/>
        </a:lnSpc>
        <a:spcBef>
          <a:spcPts val="800"/>
        </a:spcBef>
        <a:spcAft>
          <a:spcPts val="600"/>
        </a:spcAft>
        <a:buFont typeface="Arial" panose="020B0604020202020204" pitchFamily="34" charset="0"/>
        <a:buChar char="​"/>
        <a:defRPr sz="2200" kern="1200">
          <a:solidFill>
            <a:schemeClr val="tx2"/>
          </a:solidFill>
          <a:latin typeface="+mn-lt"/>
          <a:ea typeface="+mn-ea"/>
          <a:cs typeface="+mn-cs"/>
        </a:defRPr>
      </a:lvl1pPr>
      <a:lvl2pPr marL="230188" indent="-230188"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2pPr>
      <a:lvl3pPr marL="228600" indent="-228600" algn="l" defTabSz="914400" rtl="0" eaLnBrk="1" latinLnBrk="0" hangingPunct="1">
        <a:lnSpc>
          <a:spcPct val="95000"/>
        </a:lnSpc>
        <a:spcBef>
          <a:spcPts val="0"/>
        </a:spcBef>
        <a:spcAft>
          <a:spcPts val="600"/>
        </a:spcAft>
        <a:buClr>
          <a:schemeClr val="accent1"/>
        </a:buClr>
        <a:buFont typeface="Arial" panose="020B0604020202020204" pitchFamily="34" charset="0"/>
        <a:buChar char="​"/>
        <a:defRPr sz="2200" kern="1200">
          <a:solidFill>
            <a:schemeClr val="tx1"/>
          </a:solidFill>
          <a:latin typeface="+mn-lt"/>
          <a:ea typeface="+mn-ea"/>
          <a:cs typeface="+mn-cs"/>
        </a:defRPr>
      </a:lvl3pPr>
      <a:lvl4pPr marL="458788" indent="-230188" algn="l" defTabSz="914400" rtl="0" eaLnBrk="1" latinLnBrk="0" hangingPunct="1">
        <a:lnSpc>
          <a:spcPct val="95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4pPr>
      <a:lvl5pPr marL="685800" indent="-228600" algn="l" defTabSz="914400" rtl="0" eaLnBrk="1" latinLnBrk="0" hangingPunct="1">
        <a:lnSpc>
          <a:spcPct val="95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914400" indent="-228600" algn="l" defTabSz="914400" rtl="0" eaLnBrk="1" latinLnBrk="0" hangingPunct="1">
        <a:lnSpc>
          <a:spcPct val="95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72" pos="3816">
          <p15:clr>
            <a:srgbClr val="FDE53C"/>
          </p15:clr>
        </p15:guide>
        <p15:guide id="73" orient="horz" pos="3720">
          <p15:clr>
            <a:srgbClr val="F26B43"/>
          </p15:clr>
        </p15:guide>
        <p15:guide id="74">
          <p15:clr>
            <a:srgbClr val="F26B43"/>
          </p15:clr>
        </p15:guide>
        <p15:guide id="75" pos="7440">
          <p15:clr>
            <a:srgbClr val="F26B43"/>
          </p15:clr>
        </p15:guide>
        <p15:guide id="76" pos="264">
          <p15:clr>
            <a:srgbClr val="F26B43"/>
          </p15:clr>
        </p15:guide>
        <p15:guide id="77" orient="horz" pos="4080">
          <p15:clr>
            <a:srgbClr val="F26B43"/>
          </p15:clr>
        </p15:guide>
        <p15:guide id="78" pos="312">
          <p15:clr>
            <a:srgbClr val="F26B43"/>
          </p15:clr>
        </p15:guide>
        <p15:guide id="79" orient="horz" pos="240">
          <p15:clr>
            <a:srgbClr val="F26B43"/>
          </p15:clr>
        </p15:guide>
        <p15:guide id="80" orient="horz" pos="360">
          <p15:clr>
            <a:srgbClr val="F26B43"/>
          </p15:clr>
        </p15:guide>
        <p15:guide id="81" orient="horz" pos="696">
          <p15:clr>
            <a:srgbClr val="F26B43"/>
          </p15:clr>
        </p15:guide>
        <p15:guide id="82" orient="horz" pos="2472">
          <p15:clr>
            <a:srgbClr val="F26B43"/>
          </p15:clr>
        </p15:guide>
        <p15:guide id="83" orient="horz" pos="4224">
          <p15:clr>
            <a:srgbClr val="F26B43"/>
          </p15:clr>
        </p15:guide>
        <p15:guide id="84" pos="7392">
          <p15:clr>
            <a:srgbClr val="F26B43"/>
          </p15:clr>
        </p15:guide>
        <p15:guide id="85" pos="3864">
          <p15:clr>
            <a:srgbClr val="FDE53C"/>
          </p15:clr>
        </p15:guide>
        <p15:guide id="86" pos="2688">
          <p15:clr>
            <a:srgbClr val="F26B43"/>
          </p15:clr>
        </p15:guide>
        <p15:guide id="87" pos="4992">
          <p15:clr>
            <a:srgbClr val="F26B43"/>
          </p15:clr>
        </p15:guide>
        <p15:guide id="88" pos="2640">
          <p15:clr>
            <a:srgbClr val="F26B43"/>
          </p15:clr>
        </p15:guide>
        <p15:guide id="89" pos="5040">
          <p15:clr>
            <a:srgbClr val="F26B43"/>
          </p15:clr>
        </p15:guide>
        <p15:guide id="90" orient="horz" pos="2424">
          <p15:clr>
            <a:srgbClr val="F26B43"/>
          </p15:clr>
        </p15:guide>
        <p15:guide id="91" orient="horz" pos="11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BECE-8470-49D7-8A14-FADCEB9FF342}"/>
              </a:ext>
            </a:extLst>
          </p:cNvPr>
          <p:cNvSpPr>
            <a:spLocks noGrp="1"/>
          </p:cNvSpPr>
          <p:nvPr>
            <p:ph type="ctrTitle"/>
          </p:nvPr>
        </p:nvSpPr>
        <p:spPr/>
        <p:txBody>
          <a:bodyPr/>
          <a:lstStyle/>
          <a:p>
            <a:r>
              <a:rPr lang="en-US" dirty="0">
                <a:solidFill>
                  <a:schemeClr val="bg2"/>
                </a:solidFill>
              </a:rPr>
              <a:t>Instructions: Running AA Code</a:t>
            </a:r>
          </a:p>
        </p:txBody>
      </p:sp>
      <p:sp>
        <p:nvSpPr>
          <p:cNvPr id="3" name="Subtitle 2">
            <a:extLst>
              <a:ext uri="{FF2B5EF4-FFF2-40B4-BE49-F238E27FC236}">
                <a16:creationId xmlns:a16="http://schemas.microsoft.com/office/drawing/2014/main" id="{33C9459E-1FB2-4567-B338-5F45B5A940DB}"/>
              </a:ext>
            </a:extLst>
          </p:cNvPr>
          <p:cNvSpPr>
            <a:spLocks noGrp="1"/>
          </p:cNvSpPr>
          <p:nvPr>
            <p:ph type="subTitle" idx="1"/>
          </p:nvPr>
        </p:nvSpPr>
        <p:spPr/>
        <p:txBody>
          <a:bodyPr/>
          <a:lstStyle/>
          <a:p>
            <a:r>
              <a:rPr lang="en-US" dirty="0"/>
              <a:t>National Strategy and Operations</a:t>
            </a:r>
          </a:p>
        </p:txBody>
      </p:sp>
    </p:spTree>
    <p:extLst>
      <p:ext uri="{BB962C8B-B14F-4D97-AF65-F5344CB8AC3E}">
        <p14:creationId xmlns:p14="http://schemas.microsoft.com/office/powerpoint/2010/main" val="23944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51992-7A3E-4803-9DE4-15F981E4FAA0}"/>
              </a:ext>
            </a:extLst>
          </p:cNvPr>
          <p:cNvSpPr>
            <a:spLocks noGrp="1"/>
          </p:cNvSpPr>
          <p:nvPr>
            <p:ph type="title"/>
          </p:nvPr>
        </p:nvSpPr>
        <p:spPr/>
        <p:txBody>
          <a:bodyPr/>
          <a:lstStyle/>
          <a:p>
            <a:r>
              <a:rPr lang="en-US" dirty="0"/>
              <a:t>Background</a:t>
            </a:r>
          </a:p>
        </p:txBody>
      </p:sp>
      <p:sp>
        <p:nvSpPr>
          <p:cNvPr id="2" name="Footer Placeholder 1">
            <a:extLst>
              <a:ext uri="{FF2B5EF4-FFF2-40B4-BE49-F238E27FC236}">
                <a16:creationId xmlns:a16="http://schemas.microsoft.com/office/drawing/2014/main" id="{AC427E28-2C3D-44DD-9311-4741A471C7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Confidential property of Optum. Do not distribute or reproduce without express permission from Optum.</a:t>
            </a:r>
          </a:p>
        </p:txBody>
      </p:sp>
      <p:sp>
        <p:nvSpPr>
          <p:cNvPr id="3" name="Slide Number Placeholder 2">
            <a:extLst>
              <a:ext uri="{FF2B5EF4-FFF2-40B4-BE49-F238E27FC236}">
                <a16:creationId xmlns:a16="http://schemas.microsoft.com/office/drawing/2014/main" id="{F86BA286-6DAB-4B2D-BF64-2CCF6A8F8E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1200" b="0" i="0" u="none" strike="noStrike" kern="1200" cap="none" spc="0" normalizeH="0" baseline="0" noProof="0" smtClean="0">
                <a:ln>
                  <a:noFill/>
                </a:ln>
                <a:solidFill>
                  <a:srgbClr val="55565A">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AF95FC2-E057-4116-92AE-3DB6901F6F6C}"/>
              </a:ext>
            </a:extLst>
          </p:cNvPr>
          <p:cNvSpPr txBox="1"/>
          <p:nvPr/>
        </p:nvSpPr>
        <p:spPr>
          <a:xfrm>
            <a:off x="495300" y="1544715"/>
            <a:ext cx="1123950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Original Problem – </a:t>
            </a:r>
            <a:r>
              <a:rPr lang="en-US" dirty="0"/>
              <a:t>The CA market is delegated to approve / deny referral requests for utilization. The utilization management department (UM) consists of care coordinators, nurses, doctors and managers who review referrals and determine whether the referral should be approved or denied. Historically, 3-5% of referrals are denied and the rest are approved.  Also, the ‘auto-approval’ has been low, so the team has to review many referrals to find the denials.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Auto Approvals Project – </a:t>
            </a:r>
            <a:r>
              <a:rPr lang="en-US" dirty="0"/>
              <a:t>In 2019 the UM team engaged the National Strategy and Operations team (then called Pioneer) to increase the auto-approval rate. During that project it became clear a program was needed to continually review auto-approval rules with the UM team to keep them up-to-date.</a:t>
            </a:r>
            <a:endParaRPr lang="en-US" b="1" dirty="0"/>
          </a:p>
        </p:txBody>
      </p:sp>
    </p:spTree>
    <p:extLst>
      <p:ext uri="{BB962C8B-B14F-4D97-AF65-F5344CB8AC3E}">
        <p14:creationId xmlns:p14="http://schemas.microsoft.com/office/powerpoint/2010/main" val="36285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51992-7A3E-4803-9DE4-15F981E4FAA0}"/>
              </a:ext>
            </a:extLst>
          </p:cNvPr>
          <p:cNvSpPr>
            <a:spLocks noGrp="1"/>
          </p:cNvSpPr>
          <p:nvPr>
            <p:ph type="title"/>
          </p:nvPr>
        </p:nvSpPr>
        <p:spPr/>
        <p:txBody>
          <a:bodyPr/>
          <a:lstStyle/>
          <a:p>
            <a:r>
              <a:rPr lang="en-US" dirty="0"/>
              <a:t>Auto Approval Program</a:t>
            </a:r>
          </a:p>
        </p:txBody>
      </p:sp>
      <p:sp>
        <p:nvSpPr>
          <p:cNvPr id="2" name="Footer Placeholder 1">
            <a:extLst>
              <a:ext uri="{FF2B5EF4-FFF2-40B4-BE49-F238E27FC236}">
                <a16:creationId xmlns:a16="http://schemas.microsoft.com/office/drawing/2014/main" id="{AC427E28-2C3D-44DD-9311-4741A471C7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Confidential property of Optum. Do not distribute or reproduce without express permission from Optum.</a:t>
            </a:r>
          </a:p>
        </p:txBody>
      </p:sp>
      <p:sp>
        <p:nvSpPr>
          <p:cNvPr id="3" name="Slide Number Placeholder 2">
            <a:extLst>
              <a:ext uri="{FF2B5EF4-FFF2-40B4-BE49-F238E27FC236}">
                <a16:creationId xmlns:a16="http://schemas.microsoft.com/office/drawing/2014/main" id="{F86BA286-6DAB-4B2D-BF64-2CCF6A8F8E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1200" b="0" i="0" u="none" strike="noStrike" kern="1200" cap="none" spc="0" normalizeH="0" baseline="0" noProof="0" smtClean="0">
                <a:ln>
                  <a:noFill/>
                </a:ln>
                <a:solidFill>
                  <a:srgbClr val="55565A">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AF95FC2-E057-4116-92AE-3DB6901F6F6C}"/>
              </a:ext>
            </a:extLst>
          </p:cNvPr>
          <p:cNvSpPr txBox="1"/>
          <p:nvPr/>
        </p:nvSpPr>
        <p:spPr>
          <a:xfrm>
            <a:off x="495300" y="1544715"/>
            <a:ext cx="11239500" cy="4616648"/>
          </a:xfrm>
          <a:prstGeom prst="rect">
            <a:avLst/>
          </a:prstGeom>
          <a:noFill/>
        </p:spPr>
        <p:txBody>
          <a:bodyPr wrap="square" rtlCol="0">
            <a:spAutoFit/>
          </a:bodyPr>
          <a:lstStyle/>
          <a:p>
            <a:r>
              <a:rPr lang="en-US" sz="1400" dirty="0"/>
              <a:t>One outcome of the project was the development of the auto-approvals program, which consists of:</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Processes</a:t>
            </a:r>
          </a:p>
          <a:p>
            <a:pPr marL="742950" lvl="1" indent="-285750">
              <a:buFont typeface="Arial" panose="020B0604020202020204" pitchFamily="34" charset="0"/>
              <a:buChar char="•"/>
            </a:pPr>
            <a:r>
              <a:rPr lang="en-US" sz="1400" u="sng" dirty="0"/>
              <a:t>Quarterly Reviews </a:t>
            </a:r>
            <a:r>
              <a:rPr lang="en-US" sz="1400" dirty="0"/>
              <a:t>– a 3-5 week mini-project to review recent changes in referral patterns with UM leadership and make </a:t>
            </a:r>
            <a:r>
              <a:rPr lang="en-US" sz="1400" i="1" dirty="0"/>
              <a:t>small</a:t>
            </a:r>
            <a:r>
              <a:rPr lang="en-US" sz="1400" dirty="0"/>
              <a:t> changes to the auto-approval rule architecture</a:t>
            </a:r>
          </a:p>
          <a:p>
            <a:pPr marL="742950" lvl="1" indent="-285750">
              <a:buFont typeface="Arial" panose="020B0604020202020204" pitchFamily="34" charset="0"/>
              <a:buChar char="•"/>
            </a:pPr>
            <a:r>
              <a:rPr lang="en-US" sz="1400" u="sng" dirty="0"/>
              <a:t>Annual Reviews </a:t>
            </a:r>
            <a:r>
              <a:rPr lang="en-US" sz="1400" dirty="0"/>
              <a:t>– a 4-8 week project to take a holistic look at auto-approval architecture and make </a:t>
            </a:r>
            <a:r>
              <a:rPr lang="en-US" sz="1400" i="1" dirty="0"/>
              <a:t>large</a:t>
            </a:r>
            <a:r>
              <a:rPr lang="en-US" sz="1400" dirty="0"/>
              <a:t> changes</a:t>
            </a:r>
          </a:p>
          <a:p>
            <a:pPr marL="742950" lvl="1" indent="-285750">
              <a:buFont typeface="Arial" panose="020B0604020202020204" pitchFamily="34" charset="0"/>
              <a:buChar char="•"/>
            </a:pPr>
            <a:r>
              <a:rPr lang="en-US" sz="1400" u="sng" dirty="0"/>
              <a:t>Ad Hoc Changes</a:t>
            </a:r>
            <a:r>
              <a:rPr lang="en-US" sz="1400" dirty="0"/>
              <a:t> – as required, a process to handle off-cycle (i.e. not during major Reviews above) requests from UM leaders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Assets</a:t>
            </a:r>
          </a:p>
          <a:p>
            <a:pPr marL="742950" lvl="1" indent="-285750">
              <a:buFont typeface="Arial" panose="020B0604020202020204" pitchFamily="34" charset="0"/>
              <a:buChar char="•"/>
            </a:pPr>
            <a:r>
              <a:rPr lang="en-US" sz="1400" dirty="0"/>
              <a:t>Python code to:</a:t>
            </a:r>
          </a:p>
          <a:p>
            <a:pPr marL="1200150" lvl="2" indent="-285750">
              <a:buFont typeface="Arial" panose="020B0604020202020204" pitchFamily="34" charset="0"/>
              <a:buChar char="•"/>
            </a:pPr>
            <a:r>
              <a:rPr lang="en-US" sz="1400" dirty="0"/>
              <a:t>Combine claims data, referrals data, and clinical decisions to make “Auto Approval Dictionaries” – these dictionaries are what determines what should be auto-approved and are the basis for “Auto Approval Architecture”.</a:t>
            </a:r>
          </a:p>
          <a:p>
            <a:pPr marL="1200150" lvl="2" indent="-285750">
              <a:buFont typeface="Arial" panose="020B0604020202020204" pitchFamily="34" charset="0"/>
              <a:buChar char="•"/>
            </a:pPr>
            <a:r>
              <a:rPr lang="en-US" sz="1400" dirty="0"/>
              <a:t>Compare quarter-over-quarter trends for referrals – these analytics help with “Quarterly Review” processes</a:t>
            </a:r>
          </a:p>
          <a:p>
            <a:pPr marL="1200150" lvl="2" indent="-285750">
              <a:buFont typeface="Arial" panose="020B0604020202020204" pitchFamily="34" charset="0"/>
              <a:buChar char="•"/>
            </a:pPr>
            <a:r>
              <a:rPr lang="en-US" sz="1400" dirty="0"/>
              <a:t>Generate a file of auto-approval decisions that can be ingested into CCT to create auto-approval rules</a:t>
            </a:r>
          </a:p>
          <a:p>
            <a:pPr marL="742950" lvl="1" indent="-285750">
              <a:buFont typeface="Arial" panose="020B0604020202020204" pitchFamily="34" charset="0"/>
              <a:buChar char="•"/>
            </a:pPr>
            <a:r>
              <a:rPr lang="en-US" sz="1400" dirty="0"/>
              <a:t>Documents to track decisions and make change requests, including:</a:t>
            </a:r>
          </a:p>
          <a:p>
            <a:pPr marL="1200150" lvl="2" indent="-285750">
              <a:buFont typeface="Arial" panose="020B0604020202020204" pitchFamily="34" charset="0"/>
              <a:buChar char="•"/>
            </a:pPr>
            <a:r>
              <a:rPr lang="en-US" sz="1400" dirty="0"/>
              <a:t>“</a:t>
            </a:r>
            <a:r>
              <a:rPr lang="en-US" sz="1400" dirty="0" err="1"/>
              <a:t>AADictionary_Final</a:t>
            </a:r>
            <a:r>
              <a:rPr lang="en-US" sz="1400" dirty="0"/>
              <a:t>” – houses current clinical decisions and should be a “living” document, kept up-to-date during “Reviews” and as “Ad Hoc” changes to rules are made.</a:t>
            </a:r>
          </a:p>
          <a:p>
            <a:pPr marL="1200150" lvl="2" indent="-285750">
              <a:buFont typeface="Arial" panose="020B0604020202020204" pitchFamily="34" charset="0"/>
              <a:buChar char="•"/>
            </a:pPr>
            <a:r>
              <a:rPr lang="en-US" sz="1400" dirty="0"/>
              <a:t>“Running List of Ad Hoc Changes to Dictionaries” – excel file to record and keep statuses for ad hoc changes until they are resolved</a:t>
            </a:r>
          </a:p>
          <a:p>
            <a:pPr marL="1200150" lvl="2" indent="-285750">
              <a:buFont typeface="Arial" panose="020B0604020202020204" pitchFamily="34" charset="0"/>
              <a:buChar char="•"/>
            </a:pPr>
            <a:r>
              <a:rPr lang="en-US" sz="1400" dirty="0"/>
              <a:t>Playbook – a word document to explain the components of each process, including a RACI that shows each person’s responsibilities &amp; accountabilities during each process.</a:t>
            </a:r>
          </a:p>
        </p:txBody>
      </p:sp>
    </p:spTree>
    <p:extLst>
      <p:ext uri="{BB962C8B-B14F-4D97-AF65-F5344CB8AC3E}">
        <p14:creationId xmlns:p14="http://schemas.microsoft.com/office/powerpoint/2010/main" val="55017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51992-7A3E-4803-9DE4-15F981E4FAA0}"/>
              </a:ext>
            </a:extLst>
          </p:cNvPr>
          <p:cNvSpPr>
            <a:spLocks noGrp="1"/>
          </p:cNvSpPr>
          <p:nvPr>
            <p:ph type="title"/>
          </p:nvPr>
        </p:nvSpPr>
        <p:spPr/>
        <p:txBody>
          <a:bodyPr/>
          <a:lstStyle/>
          <a:p>
            <a:r>
              <a:rPr lang="en-US" dirty="0"/>
              <a:t>Using the Python Code</a:t>
            </a:r>
          </a:p>
        </p:txBody>
      </p:sp>
      <p:sp>
        <p:nvSpPr>
          <p:cNvPr id="2" name="Footer Placeholder 1">
            <a:extLst>
              <a:ext uri="{FF2B5EF4-FFF2-40B4-BE49-F238E27FC236}">
                <a16:creationId xmlns:a16="http://schemas.microsoft.com/office/drawing/2014/main" id="{AC427E28-2C3D-44DD-9311-4741A471C7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Confidential property of Optum. Do not distribute or reproduce without express permission from Optum.</a:t>
            </a:r>
          </a:p>
        </p:txBody>
      </p:sp>
      <p:sp>
        <p:nvSpPr>
          <p:cNvPr id="3" name="Slide Number Placeholder 2">
            <a:extLst>
              <a:ext uri="{FF2B5EF4-FFF2-40B4-BE49-F238E27FC236}">
                <a16:creationId xmlns:a16="http://schemas.microsoft.com/office/drawing/2014/main" id="{F86BA286-6DAB-4B2D-BF64-2CCF6A8F8E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1200" b="0" i="0" u="none" strike="noStrike" kern="1200" cap="none" spc="0" normalizeH="0" baseline="0" noProof="0" smtClean="0">
                <a:ln>
                  <a:noFill/>
                </a:ln>
                <a:solidFill>
                  <a:srgbClr val="55565A">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AF95FC2-E057-4116-92AE-3DB6901F6F6C}"/>
              </a:ext>
            </a:extLst>
          </p:cNvPr>
          <p:cNvSpPr txBox="1"/>
          <p:nvPr/>
        </p:nvSpPr>
        <p:spPr>
          <a:xfrm>
            <a:off x="495300" y="1544715"/>
            <a:ext cx="11239500" cy="523220"/>
          </a:xfrm>
          <a:prstGeom prst="rect">
            <a:avLst/>
          </a:prstGeom>
          <a:noFill/>
        </p:spPr>
        <p:txBody>
          <a:bodyPr wrap="square" rtlCol="0">
            <a:spAutoFit/>
          </a:bodyPr>
          <a:lstStyle/>
          <a:p>
            <a:r>
              <a:rPr lang="en-US" sz="1400" dirty="0"/>
              <a:t>The remainder of this document shows how 3 python scripts can be used to combine referrals, claims, and clinical decisions data inputs to generate new outputs that will assist with the quarterly and annual review processes.</a:t>
            </a:r>
          </a:p>
        </p:txBody>
      </p:sp>
    </p:spTree>
    <p:extLst>
      <p:ext uri="{BB962C8B-B14F-4D97-AF65-F5344CB8AC3E}">
        <p14:creationId xmlns:p14="http://schemas.microsoft.com/office/powerpoint/2010/main" val="29071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51992-7A3E-4803-9DE4-15F981E4FAA0}"/>
              </a:ext>
            </a:extLst>
          </p:cNvPr>
          <p:cNvSpPr>
            <a:spLocks noGrp="1"/>
          </p:cNvSpPr>
          <p:nvPr>
            <p:ph type="title"/>
          </p:nvPr>
        </p:nvSpPr>
        <p:spPr/>
        <p:txBody>
          <a:bodyPr/>
          <a:lstStyle/>
          <a:p>
            <a:r>
              <a:rPr lang="en-US" dirty="0" err="1"/>
              <a:t>Referrals_Claims_Clinical_Decisions</a:t>
            </a:r>
            <a:endParaRPr lang="en-US" dirty="0"/>
          </a:p>
        </p:txBody>
      </p:sp>
      <p:sp>
        <p:nvSpPr>
          <p:cNvPr id="2" name="Footer Placeholder 1">
            <a:extLst>
              <a:ext uri="{FF2B5EF4-FFF2-40B4-BE49-F238E27FC236}">
                <a16:creationId xmlns:a16="http://schemas.microsoft.com/office/drawing/2014/main" id="{AC427E28-2C3D-44DD-9311-4741A471C7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Confidential property of Optum. Do not distribute or reproduce without express permission from Optum.</a:t>
            </a:r>
          </a:p>
        </p:txBody>
      </p:sp>
      <p:sp>
        <p:nvSpPr>
          <p:cNvPr id="3" name="Slide Number Placeholder 2">
            <a:extLst>
              <a:ext uri="{FF2B5EF4-FFF2-40B4-BE49-F238E27FC236}">
                <a16:creationId xmlns:a16="http://schemas.microsoft.com/office/drawing/2014/main" id="{F86BA286-6DAB-4B2D-BF64-2CCF6A8F8E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1200" b="0" i="0" u="none" strike="noStrike" kern="1200" cap="none" spc="0" normalizeH="0" baseline="0" noProof="0" smtClean="0">
                <a:ln>
                  <a:noFill/>
                </a:ln>
                <a:solidFill>
                  <a:srgbClr val="55565A">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AF95FC2-E057-4116-92AE-3DB6901F6F6C}"/>
              </a:ext>
            </a:extLst>
          </p:cNvPr>
          <p:cNvSpPr txBox="1"/>
          <p:nvPr/>
        </p:nvSpPr>
        <p:spPr>
          <a:xfrm>
            <a:off x="495300" y="1544715"/>
            <a:ext cx="11239500" cy="1384995"/>
          </a:xfrm>
          <a:prstGeom prst="rect">
            <a:avLst/>
          </a:prstGeom>
          <a:noFill/>
        </p:spPr>
        <p:txBody>
          <a:bodyPr wrap="square" rtlCol="0">
            <a:spAutoFit/>
          </a:bodyPr>
          <a:lstStyle/>
          <a:p>
            <a:r>
              <a:rPr lang="en-US" sz="1400" b="1" dirty="0"/>
              <a:t>Purpose – </a:t>
            </a:r>
            <a:r>
              <a:rPr lang="en-US" sz="1400" dirty="0"/>
              <a:t>Generate an up-to-date ROI for reviewing each specialty &amp; CPT code combo, combine these ROIs with the most recent clinical decisions for each combo and produce:</a:t>
            </a:r>
          </a:p>
          <a:p>
            <a:pPr marL="285750" indent="-285750">
              <a:buFont typeface="Arial" panose="020B0604020202020204" pitchFamily="34" charset="0"/>
              <a:buChar char="•"/>
            </a:pPr>
            <a:r>
              <a:rPr lang="en-US" sz="1400" dirty="0"/>
              <a:t>Excel files that can be reviewed by clinicians to make updated clinical decisions</a:t>
            </a:r>
          </a:p>
          <a:p>
            <a:pPr marL="285750" indent="-285750">
              <a:buFont typeface="Arial" panose="020B0604020202020204" pitchFamily="34" charset="0"/>
              <a:buChar char="•"/>
            </a:pPr>
            <a:r>
              <a:rPr lang="en-US" sz="1400" dirty="0"/>
              <a:t>CSV files that can be ingested into Tableau for further analysis</a:t>
            </a:r>
          </a:p>
          <a:p>
            <a:pPr marL="285750" indent="-285750">
              <a:buFont typeface="Arial" panose="020B0604020202020204" pitchFamily="34" charset="0"/>
              <a:buChar char="•"/>
            </a:pPr>
            <a:r>
              <a:rPr lang="en-US" sz="1400" dirty="0"/>
              <a:t>A prediction of what the auto-approval rate will be if the current decisions are put into production in CCT.  Note this prediction, as of this writing, is 4-6% </a:t>
            </a:r>
            <a:r>
              <a:rPr lang="en-US" sz="1400" i="1" dirty="0"/>
              <a:t>high. </a:t>
            </a:r>
            <a:endParaRPr lang="en-US" sz="1400" dirty="0"/>
          </a:p>
        </p:txBody>
      </p:sp>
      <p:pic>
        <p:nvPicPr>
          <p:cNvPr id="7" name="Graphic 6" descr="Database">
            <a:extLst>
              <a:ext uri="{FF2B5EF4-FFF2-40B4-BE49-F238E27FC236}">
                <a16:creationId xmlns:a16="http://schemas.microsoft.com/office/drawing/2014/main" id="{71D2B93D-B86A-4B3D-9965-5B3AF6BB24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300" y="3363380"/>
            <a:ext cx="561143" cy="561143"/>
          </a:xfrm>
          <a:prstGeom prst="rect">
            <a:avLst/>
          </a:prstGeom>
        </p:spPr>
      </p:pic>
      <p:pic>
        <p:nvPicPr>
          <p:cNvPr id="8" name="Graphic 7" descr="Database">
            <a:extLst>
              <a:ext uri="{FF2B5EF4-FFF2-40B4-BE49-F238E27FC236}">
                <a16:creationId xmlns:a16="http://schemas.microsoft.com/office/drawing/2014/main" id="{00256A72-21DE-4A1D-8798-22EFC29175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300" y="4335076"/>
            <a:ext cx="561143" cy="561143"/>
          </a:xfrm>
          <a:prstGeom prst="rect">
            <a:avLst/>
          </a:prstGeom>
        </p:spPr>
      </p:pic>
      <p:pic>
        <p:nvPicPr>
          <p:cNvPr id="10" name="Graphic 9" descr="Table">
            <a:extLst>
              <a:ext uri="{FF2B5EF4-FFF2-40B4-BE49-F238E27FC236}">
                <a16:creationId xmlns:a16="http://schemas.microsoft.com/office/drawing/2014/main" id="{CFF94CBD-16A5-4976-A937-3AA2F2239D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8629" y="5411351"/>
            <a:ext cx="561143" cy="561143"/>
          </a:xfrm>
          <a:prstGeom prst="rect">
            <a:avLst/>
          </a:prstGeom>
        </p:spPr>
      </p:pic>
      <p:pic>
        <p:nvPicPr>
          <p:cNvPr id="12" name="Graphic 11" descr="Playbook">
            <a:extLst>
              <a:ext uri="{FF2B5EF4-FFF2-40B4-BE49-F238E27FC236}">
                <a16:creationId xmlns:a16="http://schemas.microsoft.com/office/drawing/2014/main" id="{58A5DDB0-6FCA-4D3A-8EF9-07999F1854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3960" y="3647978"/>
            <a:ext cx="1543235" cy="1543235"/>
          </a:xfrm>
          <a:prstGeom prst="rect">
            <a:avLst/>
          </a:prstGeom>
        </p:spPr>
      </p:pic>
      <p:sp>
        <p:nvSpPr>
          <p:cNvPr id="13" name="TextBox 12">
            <a:extLst>
              <a:ext uri="{FF2B5EF4-FFF2-40B4-BE49-F238E27FC236}">
                <a16:creationId xmlns:a16="http://schemas.microsoft.com/office/drawing/2014/main" id="{618B793C-CBDF-427C-A90C-A73781153317}"/>
              </a:ext>
            </a:extLst>
          </p:cNvPr>
          <p:cNvSpPr txBox="1"/>
          <p:nvPr/>
        </p:nvSpPr>
        <p:spPr>
          <a:xfrm>
            <a:off x="495299" y="3204839"/>
            <a:ext cx="1031659" cy="246221"/>
          </a:xfrm>
          <a:prstGeom prst="rect">
            <a:avLst/>
          </a:prstGeom>
          <a:noFill/>
        </p:spPr>
        <p:txBody>
          <a:bodyPr wrap="square" rtlCol="0">
            <a:spAutoFit/>
          </a:bodyPr>
          <a:lstStyle/>
          <a:p>
            <a:r>
              <a:rPr lang="en-US" sz="1000" dirty="0" err="1"/>
              <a:t>Claims.sql</a:t>
            </a:r>
            <a:endParaRPr lang="en-US" sz="1000" dirty="0"/>
          </a:p>
        </p:txBody>
      </p:sp>
      <p:sp>
        <p:nvSpPr>
          <p:cNvPr id="14" name="TextBox 13">
            <a:extLst>
              <a:ext uri="{FF2B5EF4-FFF2-40B4-BE49-F238E27FC236}">
                <a16:creationId xmlns:a16="http://schemas.microsoft.com/office/drawing/2014/main" id="{981F3AA3-F511-46EB-959C-EC526007BF17}"/>
              </a:ext>
            </a:extLst>
          </p:cNvPr>
          <p:cNvSpPr txBox="1"/>
          <p:nvPr/>
        </p:nvSpPr>
        <p:spPr>
          <a:xfrm>
            <a:off x="495300" y="4178424"/>
            <a:ext cx="1031658" cy="246221"/>
          </a:xfrm>
          <a:prstGeom prst="rect">
            <a:avLst/>
          </a:prstGeom>
          <a:noFill/>
        </p:spPr>
        <p:txBody>
          <a:bodyPr wrap="square" rtlCol="0">
            <a:spAutoFit/>
          </a:bodyPr>
          <a:lstStyle/>
          <a:p>
            <a:r>
              <a:rPr lang="en-US" sz="1000" dirty="0" err="1"/>
              <a:t>Referrals.sql</a:t>
            </a:r>
            <a:endParaRPr lang="en-US" sz="1000" dirty="0"/>
          </a:p>
        </p:txBody>
      </p:sp>
      <p:sp>
        <p:nvSpPr>
          <p:cNvPr id="15" name="TextBox 14">
            <a:extLst>
              <a:ext uri="{FF2B5EF4-FFF2-40B4-BE49-F238E27FC236}">
                <a16:creationId xmlns:a16="http://schemas.microsoft.com/office/drawing/2014/main" id="{33FDED38-5644-471A-9198-00A6190F7DDE}"/>
              </a:ext>
            </a:extLst>
          </p:cNvPr>
          <p:cNvSpPr txBox="1"/>
          <p:nvPr/>
        </p:nvSpPr>
        <p:spPr>
          <a:xfrm>
            <a:off x="495300" y="5152009"/>
            <a:ext cx="1031658" cy="400110"/>
          </a:xfrm>
          <a:prstGeom prst="rect">
            <a:avLst/>
          </a:prstGeom>
          <a:noFill/>
        </p:spPr>
        <p:txBody>
          <a:bodyPr wrap="square" rtlCol="0">
            <a:spAutoFit/>
          </a:bodyPr>
          <a:lstStyle/>
          <a:p>
            <a:r>
              <a:rPr lang="en-US" sz="1000" dirty="0" err="1"/>
              <a:t>AADictionary_Master</a:t>
            </a:r>
            <a:endParaRPr lang="en-US" sz="1000" dirty="0"/>
          </a:p>
        </p:txBody>
      </p:sp>
      <p:sp>
        <p:nvSpPr>
          <p:cNvPr id="17" name="TextBox 16">
            <a:extLst>
              <a:ext uri="{FF2B5EF4-FFF2-40B4-BE49-F238E27FC236}">
                <a16:creationId xmlns:a16="http://schemas.microsoft.com/office/drawing/2014/main" id="{D2B21B84-88EF-41D6-B08B-B98F56F42FED}"/>
              </a:ext>
            </a:extLst>
          </p:cNvPr>
          <p:cNvSpPr txBox="1"/>
          <p:nvPr/>
        </p:nvSpPr>
        <p:spPr>
          <a:xfrm>
            <a:off x="2689747" y="3450186"/>
            <a:ext cx="1287448" cy="400110"/>
          </a:xfrm>
          <a:prstGeom prst="rect">
            <a:avLst/>
          </a:prstGeom>
          <a:noFill/>
        </p:spPr>
        <p:txBody>
          <a:bodyPr wrap="square" rtlCol="0">
            <a:spAutoFit/>
          </a:bodyPr>
          <a:lstStyle/>
          <a:p>
            <a:r>
              <a:rPr lang="en-US" sz="1000" dirty="0" err="1"/>
              <a:t>Referrals_Claims_Clinical_Decisions</a:t>
            </a:r>
            <a:endParaRPr lang="en-US" sz="1000" dirty="0"/>
          </a:p>
        </p:txBody>
      </p:sp>
      <p:pic>
        <p:nvPicPr>
          <p:cNvPr id="18" name="Graphic 17" descr="Table">
            <a:extLst>
              <a:ext uri="{FF2B5EF4-FFF2-40B4-BE49-F238E27FC236}">
                <a16:creationId xmlns:a16="http://schemas.microsoft.com/office/drawing/2014/main" id="{B95D6316-F0C1-4F84-A1C4-C6BBF6A20C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95890" y="5002978"/>
            <a:ext cx="561143" cy="561143"/>
          </a:xfrm>
          <a:prstGeom prst="rect">
            <a:avLst/>
          </a:prstGeom>
        </p:spPr>
      </p:pic>
      <p:sp>
        <p:nvSpPr>
          <p:cNvPr id="19" name="TextBox 18">
            <a:extLst>
              <a:ext uri="{FF2B5EF4-FFF2-40B4-BE49-F238E27FC236}">
                <a16:creationId xmlns:a16="http://schemas.microsoft.com/office/drawing/2014/main" id="{45DC158C-46C6-417D-87CD-367FE3E3E5B3}"/>
              </a:ext>
            </a:extLst>
          </p:cNvPr>
          <p:cNvSpPr txBox="1"/>
          <p:nvPr/>
        </p:nvSpPr>
        <p:spPr>
          <a:xfrm>
            <a:off x="5592561" y="4743636"/>
            <a:ext cx="1031658" cy="400110"/>
          </a:xfrm>
          <a:prstGeom prst="rect">
            <a:avLst/>
          </a:prstGeom>
          <a:noFill/>
        </p:spPr>
        <p:txBody>
          <a:bodyPr wrap="square" rtlCol="0">
            <a:spAutoFit/>
          </a:bodyPr>
          <a:lstStyle/>
          <a:p>
            <a:r>
              <a:rPr lang="en-US" sz="1000" dirty="0" err="1"/>
              <a:t>AADictionary_Master</a:t>
            </a:r>
            <a:endParaRPr lang="en-US" sz="1000" dirty="0"/>
          </a:p>
        </p:txBody>
      </p:sp>
      <p:pic>
        <p:nvPicPr>
          <p:cNvPr id="20" name="Graphic 19" descr="Table">
            <a:extLst>
              <a:ext uri="{FF2B5EF4-FFF2-40B4-BE49-F238E27FC236}">
                <a16:creationId xmlns:a16="http://schemas.microsoft.com/office/drawing/2014/main" id="{25527E79-3F7A-40BB-91AD-FEA37F0CD0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95890" y="4062955"/>
            <a:ext cx="561143" cy="561143"/>
          </a:xfrm>
          <a:prstGeom prst="rect">
            <a:avLst/>
          </a:prstGeom>
        </p:spPr>
      </p:pic>
      <p:sp>
        <p:nvSpPr>
          <p:cNvPr id="21" name="TextBox 20">
            <a:extLst>
              <a:ext uri="{FF2B5EF4-FFF2-40B4-BE49-F238E27FC236}">
                <a16:creationId xmlns:a16="http://schemas.microsoft.com/office/drawing/2014/main" id="{95C80C5D-4708-453C-823C-CD235804CD19}"/>
              </a:ext>
            </a:extLst>
          </p:cNvPr>
          <p:cNvSpPr txBox="1"/>
          <p:nvPr/>
        </p:nvSpPr>
        <p:spPr>
          <a:xfrm>
            <a:off x="5592561" y="3803613"/>
            <a:ext cx="1031658" cy="400110"/>
          </a:xfrm>
          <a:prstGeom prst="rect">
            <a:avLst/>
          </a:prstGeom>
          <a:noFill/>
        </p:spPr>
        <p:txBody>
          <a:bodyPr wrap="square" rtlCol="0">
            <a:spAutoFit/>
          </a:bodyPr>
          <a:lstStyle/>
          <a:p>
            <a:r>
              <a:rPr lang="en-US" sz="1000" dirty="0"/>
              <a:t>Specialty Summary</a:t>
            </a:r>
          </a:p>
        </p:txBody>
      </p:sp>
      <p:cxnSp>
        <p:nvCxnSpPr>
          <p:cNvPr id="23" name="Straight Arrow Connector 22">
            <a:extLst>
              <a:ext uri="{FF2B5EF4-FFF2-40B4-BE49-F238E27FC236}">
                <a16:creationId xmlns:a16="http://schemas.microsoft.com/office/drawing/2014/main" id="{6E3E61E7-7B9E-4DEB-87CC-DA2889F8857B}"/>
              </a:ext>
            </a:extLst>
          </p:cNvPr>
          <p:cNvCxnSpPr>
            <a:endCxn id="12" idx="1"/>
          </p:cNvCxnSpPr>
          <p:nvPr/>
        </p:nvCxnSpPr>
        <p:spPr>
          <a:xfrm>
            <a:off x="1269507" y="3647978"/>
            <a:ext cx="1164453" cy="771618"/>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E8F2F90-DC53-4A6A-BAEE-5E0175370E41}"/>
              </a:ext>
            </a:extLst>
          </p:cNvPr>
          <p:cNvCxnSpPr>
            <a:cxnSpLocks/>
            <a:stCxn id="14" idx="3"/>
            <a:endCxn id="12" idx="1"/>
          </p:cNvCxnSpPr>
          <p:nvPr/>
        </p:nvCxnSpPr>
        <p:spPr>
          <a:xfrm>
            <a:off x="1526958" y="4301535"/>
            <a:ext cx="907002" cy="118061"/>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389428E-B703-4101-B191-7BC42F068C13}"/>
              </a:ext>
            </a:extLst>
          </p:cNvPr>
          <p:cNvCxnSpPr>
            <a:cxnSpLocks/>
            <a:stCxn id="15" idx="3"/>
            <a:endCxn id="12" idx="1"/>
          </p:cNvCxnSpPr>
          <p:nvPr/>
        </p:nvCxnSpPr>
        <p:spPr>
          <a:xfrm flipV="1">
            <a:off x="1526958" y="4419596"/>
            <a:ext cx="907002" cy="932468"/>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06E0BA-D6DA-4E6A-B567-0ED255880CF6}"/>
              </a:ext>
            </a:extLst>
          </p:cNvPr>
          <p:cNvCxnSpPr>
            <a:cxnSpLocks/>
            <a:stCxn id="12" idx="3"/>
            <a:endCxn id="20" idx="1"/>
          </p:cNvCxnSpPr>
          <p:nvPr/>
        </p:nvCxnSpPr>
        <p:spPr>
          <a:xfrm flipV="1">
            <a:off x="3977195" y="4343527"/>
            <a:ext cx="1618695" cy="76069"/>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17348D1-64D2-49CC-A880-80A8EC9E307E}"/>
              </a:ext>
            </a:extLst>
          </p:cNvPr>
          <p:cNvCxnSpPr>
            <a:cxnSpLocks/>
            <a:stCxn id="12" idx="3"/>
            <a:endCxn id="18" idx="1"/>
          </p:cNvCxnSpPr>
          <p:nvPr/>
        </p:nvCxnSpPr>
        <p:spPr>
          <a:xfrm>
            <a:off x="3977195" y="4419596"/>
            <a:ext cx="1618695" cy="863954"/>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418071D-DAA1-430F-8E3F-08E24362B1D3}"/>
              </a:ext>
            </a:extLst>
          </p:cNvPr>
          <p:cNvSpPr txBox="1"/>
          <p:nvPr/>
        </p:nvSpPr>
        <p:spPr>
          <a:xfrm>
            <a:off x="6419664" y="3876833"/>
            <a:ext cx="5315136" cy="707886"/>
          </a:xfrm>
          <a:prstGeom prst="rect">
            <a:avLst/>
          </a:prstGeom>
          <a:noFill/>
        </p:spPr>
        <p:txBody>
          <a:bodyPr wrap="square" rtlCol="0">
            <a:spAutoFit/>
          </a:bodyPr>
          <a:lstStyle/>
          <a:p>
            <a:r>
              <a:rPr lang="en-US" sz="1000" dirty="0"/>
              <a:t>Specialty by specialty summary of referral volume, number of codes in dictionary, projected AA rate, current denial rate and more.  Can be used in Quarterly and Annual reviews to help UM team understand the current landscape and make specialty-level decisions (e.g. categorically pend an entire specialty)</a:t>
            </a:r>
          </a:p>
        </p:txBody>
      </p:sp>
      <p:sp>
        <p:nvSpPr>
          <p:cNvPr id="37" name="TextBox 36">
            <a:extLst>
              <a:ext uri="{FF2B5EF4-FFF2-40B4-BE49-F238E27FC236}">
                <a16:creationId xmlns:a16="http://schemas.microsoft.com/office/drawing/2014/main" id="{525F5F63-8B65-420B-9078-5F4C00DCCD74}"/>
              </a:ext>
            </a:extLst>
          </p:cNvPr>
          <p:cNvSpPr txBox="1"/>
          <p:nvPr/>
        </p:nvSpPr>
        <p:spPr>
          <a:xfrm>
            <a:off x="6624219" y="4793777"/>
            <a:ext cx="5110581" cy="553998"/>
          </a:xfrm>
          <a:prstGeom prst="rect">
            <a:avLst/>
          </a:prstGeom>
          <a:noFill/>
        </p:spPr>
        <p:txBody>
          <a:bodyPr wrap="square" rtlCol="0">
            <a:spAutoFit/>
          </a:bodyPr>
          <a:lstStyle/>
          <a:p>
            <a:r>
              <a:rPr lang="en-US" sz="1000" dirty="0"/>
              <a:t>During reviews, it may be helpful to update the </a:t>
            </a:r>
            <a:r>
              <a:rPr lang="en-US" sz="1000" dirty="0" err="1"/>
              <a:t>AADictionary_Master</a:t>
            </a:r>
            <a:r>
              <a:rPr lang="en-US" sz="1000" dirty="0"/>
              <a:t>.  There may be new spec / </a:t>
            </a:r>
            <a:r>
              <a:rPr lang="en-US" sz="1000" dirty="0" err="1"/>
              <a:t>cpt</a:t>
            </a:r>
            <a:r>
              <a:rPr lang="en-US" sz="1000" dirty="0"/>
              <a:t> code combos, or the ROIs may have changed significantly from the prior review. This code gives the option of updating the entire </a:t>
            </a:r>
            <a:r>
              <a:rPr lang="en-US" sz="1000" dirty="0" err="1"/>
              <a:t>AADictionary_Master</a:t>
            </a:r>
            <a:r>
              <a:rPr lang="en-US" sz="1000" dirty="0"/>
              <a:t> file.</a:t>
            </a:r>
          </a:p>
        </p:txBody>
      </p:sp>
    </p:spTree>
    <p:extLst>
      <p:ext uri="{BB962C8B-B14F-4D97-AF65-F5344CB8AC3E}">
        <p14:creationId xmlns:p14="http://schemas.microsoft.com/office/powerpoint/2010/main" val="228404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51992-7A3E-4803-9DE4-15F981E4FAA0}"/>
              </a:ext>
            </a:extLst>
          </p:cNvPr>
          <p:cNvSpPr>
            <a:spLocks noGrp="1"/>
          </p:cNvSpPr>
          <p:nvPr>
            <p:ph type="title"/>
          </p:nvPr>
        </p:nvSpPr>
        <p:spPr/>
        <p:txBody>
          <a:bodyPr/>
          <a:lstStyle/>
          <a:p>
            <a:r>
              <a:rPr lang="en-US" dirty="0" err="1"/>
              <a:t>Code_QuarterlyReview</a:t>
            </a:r>
            <a:endParaRPr lang="en-US" dirty="0"/>
          </a:p>
        </p:txBody>
      </p:sp>
      <p:sp>
        <p:nvSpPr>
          <p:cNvPr id="2" name="Footer Placeholder 1">
            <a:extLst>
              <a:ext uri="{FF2B5EF4-FFF2-40B4-BE49-F238E27FC236}">
                <a16:creationId xmlns:a16="http://schemas.microsoft.com/office/drawing/2014/main" id="{AC427E28-2C3D-44DD-9311-4741A471C7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Confidential property of Optum. Do not distribute or reproduce without express permission from Optum.</a:t>
            </a:r>
          </a:p>
        </p:txBody>
      </p:sp>
      <p:sp>
        <p:nvSpPr>
          <p:cNvPr id="3" name="Slide Number Placeholder 2">
            <a:extLst>
              <a:ext uri="{FF2B5EF4-FFF2-40B4-BE49-F238E27FC236}">
                <a16:creationId xmlns:a16="http://schemas.microsoft.com/office/drawing/2014/main" id="{F86BA286-6DAB-4B2D-BF64-2CCF6A8F8E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1200" b="0" i="0" u="none" strike="noStrike" kern="1200" cap="none" spc="0" normalizeH="0" baseline="0" noProof="0" smtClean="0">
                <a:ln>
                  <a:noFill/>
                </a:ln>
                <a:solidFill>
                  <a:srgbClr val="55565A">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AF95FC2-E057-4116-92AE-3DB6901F6F6C}"/>
              </a:ext>
            </a:extLst>
          </p:cNvPr>
          <p:cNvSpPr txBox="1"/>
          <p:nvPr/>
        </p:nvSpPr>
        <p:spPr>
          <a:xfrm>
            <a:off x="495300" y="1544715"/>
            <a:ext cx="11239500" cy="307777"/>
          </a:xfrm>
          <a:prstGeom prst="rect">
            <a:avLst/>
          </a:prstGeom>
          <a:noFill/>
        </p:spPr>
        <p:txBody>
          <a:bodyPr wrap="square" rtlCol="0">
            <a:spAutoFit/>
          </a:bodyPr>
          <a:lstStyle/>
          <a:p>
            <a:r>
              <a:rPr lang="en-US" sz="1400" b="1" dirty="0"/>
              <a:t>Purpose – </a:t>
            </a:r>
            <a:r>
              <a:rPr lang="en-US" sz="1400" dirty="0"/>
              <a:t>Compare referral patterns from last quarter (4-6 months ago) with referrals patterns from most recent quarter (1-3 months ago)</a:t>
            </a:r>
          </a:p>
        </p:txBody>
      </p:sp>
      <p:pic>
        <p:nvPicPr>
          <p:cNvPr id="7" name="Graphic 6" descr="Database">
            <a:extLst>
              <a:ext uri="{FF2B5EF4-FFF2-40B4-BE49-F238E27FC236}">
                <a16:creationId xmlns:a16="http://schemas.microsoft.com/office/drawing/2014/main" id="{71D2B93D-B86A-4B3D-9965-5B3AF6BB24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300" y="3567572"/>
            <a:ext cx="561143" cy="561143"/>
          </a:xfrm>
          <a:prstGeom prst="rect">
            <a:avLst/>
          </a:prstGeom>
        </p:spPr>
      </p:pic>
      <p:pic>
        <p:nvPicPr>
          <p:cNvPr id="8" name="Graphic 7" descr="Database">
            <a:extLst>
              <a:ext uri="{FF2B5EF4-FFF2-40B4-BE49-F238E27FC236}">
                <a16:creationId xmlns:a16="http://schemas.microsoft.com/office/drawing/2014/main" id="{00256A72-21DE-4A1D-8798-22EFC29175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300" y="4521508"/>
            <a:ext cx="561143" cy="561143"/>
          </a:xfrm>
          <a:prstGeom prst="rect">
            <a:avLst/>
          </a:prstGeom>
        </p:spPr>
      </p:pic>
      <p:pic>
        <p:nvPicPr>
          <p:cNvPr id="10" name="Graphic 9" descr="Table">
            <a:extLst>
              <a:ext uri="{FF2B5EF4-FFF2-40B4-BE49-F238E27FC236}">
                <a16:creationId xmlns:a16="http://schemas.microsoft.com/office/drawing/2014/main" id="{CFF94CBD-16A5-4976-A937-3AA2F2239D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8629" y="5411351"/>
            <a:ext cx="561143" cy="561143"/>
          </a:xfrm>
          <a:prstGeom prst="rect">
            <a:avLst/>
          </a:prstGeom>
        </p:spPr>
      </p:pic>
      <p:pic>
        <p:nvPicPr>
          <p:cNvPr id="12" name="Graphic 11" descr="Playbook">
            <a:extLst>
              <a:ext uri="{FF2B5EF4-FFF2-40B4-BE49-F238E27FC236}">
                <a16:creationId xmlns:a16="http://schemas.microsoft.com/office/drawing/2014/main" id="{58A5DDB0-6FCA-4D3A-8EF9-07999F1854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33960" y="3647978"/>
            <a:ext cx="1543235" cy="1543235"/>
          </a:xfrm>
          <a:prstGeom prst="rect">
            <a:avLst/>
          </a:prstGeom>
        </p:spPr>
      </p:pic>
      <p:sp>
        <p:nvSpPr>
          <p:cNvPr id="13" name="TextBox 12">
            <a:extLst>
              <a:ext uri="{FF2B5EF4-FFF2-40B4-BE49-F238E27FC236}">
                <a16:creationId xmlns:a16="http://schemas.microsoft.com/office/drawing/2014/main" id="{618B793C-CBDF-427C-A90C-A73781153317}"/>
              </a:ext>
            </a:extLst>
          </p:cNvPr>
          <p:cNvSpPr txBox="1"/>
          <p:nvPr/>
        </p:nvSpPr>
        <p:spPr>
          <a:xfrm>
            <a:off x="495299" y="3204839"/>
            <a:ext cx="1031659" cy="400110"/>
          </a:xfrm>
          <a:prstGeom prst="rect">
            <a:avLst/>
          </a:prstGeom>
          <a:noFill/>
        </p:spPr>
        <p:txBody>
          <a:bodyPr wrap="square" rtlCol="0">
            <a:spAutoFit/>
          </a:bodyPr>
          <a:lstStyle/>
          <a:p>
            <a:r>
              <a:rPr lang="en-US" sz="1000" dirty="0" err="1"/>
              <a:t>Claims_quarterly.sql</a:t>
            </a:r>
            <a:endParaRPr lang="en-US" sz="1000" dirty="0"/>
          </a:p>
        </p:txBody>
      </p:sp>
      <p:sp>
        <p:nvSpPr>
          <p:cNvPr id="14" name="TextBox 13">
            <a:extLst>
              <a:ext uri="{FF2B5EF4-FFF2-40B4-BE49-F238E27FC236}">
                <a16:creationId xmlns:a16="http://schemas.microsoft.com/office/drawing/2014/main" id="{981F3AA3-F511-46EB-959C-EC526007BF17}"/>
              </a:ext>
            </a:extLst>
          </p:cNvPr>
          <p:cNvSpPr txBox="1"/>
          <p:nvPr/>
        </p:nvSpPr>
        <p:spPr>
          <a:xfrm>
            <a:off x="495300" y="4178424"/>
            <a:ext cx="1031658" cy="400110"/>
          </a:xfrm>
          <a:prstGeom prst="rect">
            <a:avLst/>
          </a:prstGeom>
          <a:noFill/>
        </p:spPr>
        <p:txBody>
          <a:bodyPr wrap="square" rtlCol="0">
            <a:spAutoFit/>
          </a:bodyPr>
          <a:lstStyle/>
          <a:p>
            <a:r>
              <a:rPr lang="en-US" sz="1000" dirty="0" err="1"/>
              <a:t>Referrals_quarterly.sql</a:t>
            </a:r>
            <a:endParaRPr lang="en-US" sz="1000" dirty="0"/>
          </a:p>
        </p:txBody>
      </p:sp>
      <p:sp>
        <p:nvSpPr>
          <p:cNvPr id="15" name="TextBox 14">
            <a:extLst>
              <a:ext uri="{FF2B5EF4-FFF2-40B4-BE49-F238E27FC236}">
                <a16:creationId xmlns:a16="http://schemas.microsoft.com/office/drawing/2014/main" id="{33FDED38-5644-471A-9198-00A6190F7DDE}"/>
              </a:ext>
            </a:extLst>
          </p:cNvPr>
          <p:cNvSpPr txBox="1"/>
          <p:nvPr/>
        </p:nvSpPr>
        <p:spPr>
          <a:xfrm>
            <a:off x="495300" y="5152009"/>
            <a:ext cx="1031658" cy="400110"/>
          </a:xfrm>
          <a:prstGeom prst="rect">
            <a:avLst/>
          </a:prstGeom>
          <a:noFill/>
        </p:spPr>
        <p:txBody>
          <a:bodyPr wrap="square" rtlCol="0">
            <a:spAutoFit/>
          </a:bodyPr>
          <a:lstStyle/>
          <a:p>
            <a:r>
              <a:rPr lang="en-US" sz="1000" dirty="0" err="1"/>
              <a:t>AADictionary_Master</a:t>
            </a:r>
            <a:endParaRPr lang="en-US" sz="1000" dirty="0"/>
          </a:p>
        </p:txBody>
      </p:sp>
      <p:sp>
        <p:nvSpPr>
          <p:cNvPr id="17" name="TextBox 16">
            <a:extLst>
              <a:ext uri="{FF2B5EF4-FFF2-40B4-BE49-F238E27FC236}">
                <a16:creationId xmlns:a16="http://schemas.microsoft.com/office/drawing/2014/main" id="{D2B21B84-88EF-41D6-B08B-B98F56F42FED}"/>
              </a:ext>
            </a:extLst>
          </p:cNvPr>
          <p:cNvSpPr txBox="1"/>
          <p:nvPr/>
        </p:nvSpPr>
        <p:spPr>
          <a:xfrm>
            <a:off x="2689747" y="3450186"/>
            <a:ext cx="1287448" cy="400110"/>
          </a:xfrm>
          <a:prstGeom prst="rect">
            <a:avLst/>
          </a:prstGeom>
          <a:noFill/>
        </p:spPr>
        <p:txBody>
          <a:bodyPr wrap="square" rtlCol="0">
            <a:spAutoFit/>
          </a:bodyPr>
          <a:lstStyle/>
          <a:p>
            <a:r>
              <a:rPr lang="en-US" sz="1000" dirty="0"/>
              <a:t>Code_</a:t>
            </a:r>
          </a:p>
          <a:p>
            <a:r>
              <a:rPr lang="en-US" sz="1000" dirty="0" err="1"/>
              <a:t>QuarterlyReivew</a:t>
            </a:r>
            <a:endParaRPr lang="en-US" sz="1000" dirty="0"/>
          </a:p>
        </p:txBody>
      </p:sp>
      <p:pic>
        <p:nvPicPr>
          <p:cNvPr id="20" name="Graphic 19" descr="Table">
            <a:extLst>
              <a:ext uri="{FF2B5EF4-FFF2-40B4-BE49-F238E27FC236}">
                <a16:creationId xmlns:a16="http://schemas.microsoft.com/office/drawing/2014/main" id="{25527E79-3F7A-40BB-91AD-FEA37F0CD0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95890" y="4062955"/>
            <a:ext cx="561143" cy="561143"/>
          </a:xfrm>
          <a:prstGeom prst="rect">
            <a:avLst/>
          </a:prstGeom>
        </p:spPr>
      </p:pic>
      <p:sp>
        <p:nvSpPr>
          <p:cNvPr id="21" name="TextBox 20">
            <a:extLst>
              <a:ext uri="{FF2B5EF4-FFF2-40B4-BE49-F238E27FC236}">
                <a16:creationId xmlns:a16="http://schemas.microsoft.com/office/drawing/2014/main" id="{95C80C5D-4708-453C-823C-CD235804CD19}"/>
              </a:ext>
            </a:extLst>
          </p:cNvPr>
          <p:cNvSpPr txBox="1"/>
          <p:nvPr/>
        </p:nvSpPr>
        <p:spPr>
          <a:xfrm>
            <a:off x="5592561" y="3803613"/>
            <a:ext cx="1031658" cy="400110"/>
          </a:xfrm>
          <a:prstGeom prst="rect">
            <a:avLst/>
          </a:prstGeom>
          <a:noFill/>
        </p:spPr>
        <p:txBody>
          <a:bodyPr wrap="square" rtlCol="0">
            <a:spAutoFit/>
          </a:bodyPr>
          <a:lstStyle/>
          <a:p>
            <a:r>
              <a:rPr lang="en-US" sz="1000" dirty="0"/>
              <a:t>Quarterly_comparison.xlsx</a:t>
            </a:r>
          </a:p>
        </p:txBody>
      </p:sp>
      <p:cxnSp>
        <p:nvCxnSpPr>
          <p:cNvPr id="23" name="Straight Arrow Connector 22">
            <a:extLst>
              <a:ext uri="{FF2B5EF4-FFF2-40B4-BE49-F238E27FC236}">
                <a16:creationId xmlns:a16="http://schemas.microsoft.com/office/drawing/2014/main" id="{6E3E61E7-7B9E-4DEB-87CC-DA2889F8857B}"/>
              </a:ext>
            </a:extLst>
          </p:cNvPr>
          <p:cNvCxnSpPr>
            <a:endCxn id="12" idx="1"/>
          </p:cNvCxnSpPr>
          <p:nvPr/>
        </p:nvCxnSpPr>
        <p:spPr>
          <a:xfrm>
            <a:off x="1269507" y="3647978"/>
            <a:ext cx="1164453" cy="771618"/>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E8F2F90-DC53-4A6A-BAEE-5E0175370E41}"/>
              </a:ext>
            </a:extLst>
          </p:cNvPr>
          <p:cNvCxnSpPr>
            <a:cxnSpLocks/>
            <a:stCxn id="14" idx="3"/>
            <a:endCxn id="12" idx="1"/>
          </p:cNvCxnSpPr>
          <p:nvPr/>
        </p:nvCxnSpPr>
        <p:spPr>
          <a:xfrm>
            <a:off x="1526958" y="4378479"/>
            <a:ext cx="907002" cy="41117"/>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389428E-B703-4101-B191-7BC42F068C13}"/>
              </a:ext>
            </a:extLst>
          </p:cNvPr>
          <p:cNvCxnSpPr>
            <a:cxnSpLocks/>
            <a:stCxn id="15" idx="3"/>
            <a:endCxn id="12" idx="1"/>
          </p:cNvCxnSpPr>
          <p:nvPr/>
        </p:nvCxnSpPr>
        <p:spPr>
          <a:xfrm flipV="1">
            <a:off x="1526958" y="4419596"/>
            <a:ext cx="907002" cy="932468"/>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06E0BA-D6DA-4E6A-B567-0ED255880CF6}"/>
              </a:ext>
            </a:extLst>
          </p:cNvPr>
          <p:cNvCxnSpPr>
            <a:cxnSpLocks/>
            <a:stCxn id="12" idx="3"/>
            <a:endCxn id="20" idx="1"/>
          </p:cNvCxnSpPr>
          <p:nvPr/>
        </p:nvCxnSpPr>
        <p:spPr>
          <a:xfrm flipV="1">
            <a:off x="3977195" y="4343527"/>
            <a:ext cx="1618695" cy="76069"/>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418071D-DAA1-430F-8E3F-08E24362B1D3}"/>
              </a:ext>
            </a:extLst>
          </p:cNvPr>
          <p:cNvSpPr txBox="1"/>
          <p:nvPr/>
        </p:nvSpPr>
        <p:spPr>
          <a:xfrm>
            <a:off x="6924582" y="3876833"/>
            <a:ext cx="4810217" cy="553998"/>
          </a:xfrm>
          <a:prstGeom prst="rect">
            <a:avLst/>
          </a:prstGeom>
          <a:noFill/>
        </p:spPr>
        <p:txBody>
          <a:bodyPr wrap="square" rtlCol="0">
            <a:spAutoFit/>
          </a:bodyPr>
          <a:lstStyle/>
          <a:p>
            <a:r>
              <a:rPr lang="en-US" sz="1000" dirty="0"/>
              <a:t>During reviews, this file can be shared as is or loaded to Tableau to help the UM team make decisions. In particular, for codes that have been on AA for the past 3 months, the team will be interested to see if volume has crept up. </a:t>
            </a:r>
          </a:p>
        </p:txBody>
      </p:sp>
    </p:spTree>
    <p:extLst>
      <p:ext uri="{BB962C8B-B14F-4D97-AF65-F5344CB8AC3E}">
        <p14:creationId xmlns:p14="http://schemas.microsoft.com/office/powerpoint/2010/main" val="405830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751992-7A3E-4803-9DE4-15F981E4FAA0}"/>
              </a:ext>
            </a:extLst>
          </p:cNvPr>
          <p:cNvSpPr>
            <a:spLocks noGrp="1"/>
          </p:cNvSpPr>
          <p:nvPr>
            <p:ph type="title"/>
          </p:nvPr>
        </p:nvSpPr>
        <p:spPr/>
        <p:txBody>
          <a:bodyPr/>
          <a:lstStyle/>
          <a:p>
            <a:r>
              <a:rPr lang="en-US" dirty="0" err="1"/>
              <a:t>Create_Excel_for_CCT</a:t>
            </a:r>
            <a:endParaRPr lang="en-US" dirty="0"/>
          </a:p>
        </p:txBody>
      </p:sp>
      <p:sp>
        <p:nvSpPr>
          <p:cNvPr id="2" name="Footer Placeholder 1">
            <a:extLst>
              <a:ext uri="{FF2B5EF4-FFF2-40B4-BE49-F238E27FC236}">
                <a16:creationId xmlns:a16="http://schemas.microsoft.com/office/drawing/2014/main" id="{AC427E28-2C3D-44DD-9311-4741A471C7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5565A">
                    <a:tint val="75000"/>
                  </a:srgbClr>
                </a:solidFill>
                <a:effectLst/>
                <a:uLnTx/>
                <a:uFillTx/>
                <a:latin typeface="Arial" panose="020B0604020202020204"/>
                <a:ea typeface="+mn-ea"/>
                <a:cs typeface="+mn-cs"/>
              </a:rPr>
              <a:t>Confidential property of Optum. Do not distribute or reproduce without express permission from Optum.</a:t>
            </a:r>
          </a:p>
        </p:txBody>
      </p:sp>
      <p:sp>
        <p:nvSpPr>
          <p:cNvPr id="3" name="Slide Number Placeholder 2">
            <a:extLst>
              <a:ext uri="{FF2B5EF4-FFF2-40B4-BE49-F238E27FC236}">
                <a16:creationId xmlns:a16="http://schemas.microsoft.com/office/drawing/2014/main" id="{F86BA286-6DAB-4B2D-BF64-2CCF6A8F8E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10D8EA-3107-4873-B9AB-DD7D3E79053A}" type="slidenum">
              <a:rPr kumimoji="0" lang="en-US" sz="1200" b="0" i="0" u="none" strike="noStrike" kern="1200" cap="none" spc="0" normalizeH="0" baseline="0" noProof="0" smtClean="0">
                <a:ln>
                  <a:noFill/>
                </a:ln>
                <a:solidFill>
                  <a:srgbClr val="55565A">
                    <a:tint val="7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55565A">
                  <a:tint val="75000"/>
                </a:srgbClr>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1AF95FC2-E057-4116-92AE-3DB6901F6F6C}"/>
              </a:ext>
            </a:extLst>
          </p:cNvPr>
          <p:cNvSpPr txBox="1"/>
          <p:nvPr/>
        </p:nvSpPr>
        <p:spPr>
          <a:xfrm>
            <a:off x="495300" y="1544715"/>
            <a:ext cx="11239500" cy="307777"/>
          </a:xfrm>
          <a:prstGeom prst="rect">
            <a:avLst/>
          </a:prstGeom>
          <a:noFill/>
        </p:spPr>
        <p:txBody>
          <a:bodyPr wrap="square" rtlCol="0">
            <a:spAutoFit/>
          </a:bodyPr>
          <a:lstStyle/>
          <a:p>
            <a:r>
              <a:rPr lang="en-US" sz="1400" b="1" dirty="0"/>
              <a:t>Purpose – </a:t>
            </a:r>
            <a:r>
              <a:rPr lang="en-US" sz="1400" dirty="0"/>
              <a:t>Convert </a:t>
            </a:r>
            <a:r>
              <a:rPr lang="en-US" sz="1400" dirty="0" err="1"/>
              <a:t>AADictionary_Master</a:t>
            </a:r>
            <a:r>
              <a:rPr lang="en-US" sz="1400" dirty="0"/>
              <a:t> into a csv file that CCT can use to programmatically update rules</a:t>
            </a:r>
          </a:p>
        </p:txBody>
      </p:sp>
      <p:pic>
        <p:nvPicPr>
          <p:cNvPr id="10" name="Graphic 9" descr="Table">
            <a:extLst>
              <a:ext uri="{FF2B5EF4-FFF2-40B4-BE49-F238E27FC236}">
                <a16:creationId xmlns:a16="http://schemas.microsoft.com/office/drawing/2014/main" id="{CFF94CBD-16A5-4976-A937-3AA2F2239D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629" y="5411351"/>
            <a:ext cx="561143" cy="561143"/>
          </a:xfrm>
          <a:prstGeom prst="rect">
            <a:avLst/>
          </a:prstGeom>
        </p:spPr>
      </p:pic>
      <p:pic>
        <p:nvPicPr>
          <p:cNvPr id="12" name="Graphic 11" descr="Playbook">
            <a:extLst>
              <a:ext uri="{FF2B5EF4-FFF2-40B4-BE49-F238E27FC236}">
                <a16:creationId xmlns:a16="http://schemas.microsoft.com/office/drawing/2014/main" id="{58A5DDB0-6FCA-4D3A-8EF9-07999F1854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3960" y="3647978"/>
            <a:ext cx="1543235" cy="1543235"/>
          </a:xfrm>
          <a:prstGeom prst="rect">
            <a:avLst/>
          </a:prstGeom>
        </p:spPr>
      </p:pic>
      <p:sp>
        <p:nvSpPr>
          <p:cNvPr id="15" name="TextBox 14">
            <a:extLst>
              <a:ext uri="{FF2B5EF4-FFF2-40B4-BE49-F238E27FC236}">
                <a16:creationId xmlns:a16="http://schemas.microsoft.com/office/drawing/2014/main" id="{33FDED38-5644-471A-9198-00A6190F7DDE}"/>
              </a:ext>
            </a:extLst>
          </p:cNvPr>
          <p:cNvSpPr txBox="1"/>
          <p:nvPr/>
        </p:nvSpPr>
        <p:spPr>
          <a:xfrm>
            <a:off x="495300" y="5152009"/>
            <a:ext cx="1031658" cy="400110"/>
          </a:xfrm>
          <a:prstGeom prst="rect">
            <a:avLst/>
          </a:prstGeom>
          <a:noFill/>
        </p:spPr>
        <p:txBody>
          <a:bodyPr wrap="square" rtlCol="0">
            <a:spAutoFit/>
          </a:bodyPr>
          <a:lstStyle/>
          <a:p>
            <a:r>
              <a:rPr lang="en-US" sz="1000" dirty="0" err="1"/>
              <a:t>AADictionary_Master</a:t>
            </a:r>
            <a:endParaRPr lang="en-US" sz="1000" dirty="0"/>
          </a:p>
        </p:txBody>
      </p:sp>
      <p:sp>
        <p:nvSpPr>
          <p:cNvPr id="17" name="TextBox 16">
            <a:extLst>
              <a:ext uri="{FF2B5EF4-FFF2-40B4-BE49-F238E27FC236}">
                <a16:creationId xmlns:a16="http://schemas.microsoft.com/office/drawing/2014/main" id="{D2B21B84-88EF-41D6-B08B-B98F56F42FED}"/>
              </a:ext>
            </a:extLst>
          </p:cNvPr>
          <p:cNvSpPr txBox="1"/>
          <p:nvPr/>
        </p:nvSpPr>
        <p:spPr>
          <a:xfrm>
            <a:off x="2689747" y="3450186"/>
            <a:ext cx="1287448" cy="400110"/>
          </a:xfrm>
          <a:prstGeom prst="rect">
            <a:avLst/>
          </a:prstGeom>
          <a:noFill/>
        </p:spPr>
        <p:txBody>
          <a:bodyPr wrap="square" rtlCol="0">
            <a:spAutoFit/>
          </a:bodyPr>
          <a:lstStyle/>
          <a:p>
            <a:r>
              <a:rPr lang="en-US" sz="1000" dirty="0" err="1"/>
              <a:t>Create_Excel_for_CCT</a:t>
            </a:r>
            <a:endParaRPr lang="en-US" sz="1000" dirty="0"/>
          </a:p>
        </p:txBody>
      </p:sp>
      <p:pic>
        <p:nvPicPr>
          <p:cNvPr id="20" name="Graphic 19" descr="Table">
            <a:extLst>
              <a:ext uri="{FF2B5EF4-FFF2-40B4-BE49-F238E27FC236}">
                <a16:creationId xmlns:a16="http://schemas.microsoft.com/office/drawing/2014/main" id="{25527E79-3F7A-40BB-91AD-FEA37F0CD0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5890" y="4062955"/>
            <a:ext cx="561143" cy="561143"/>
          </a:xfrm>
          <a:prstGeom prst="rect">
            <a:avLst/>
          </a:prstGeom>
        </p:spPr>
      </p:pic>
      <p:sp>
        <p:nvSpPr>
          <p:cNvPr id="21" name="TextBox 20">
            <a:extLst>
              <a:ext uri="{FF2B5EF4-FFF2-40B4-BE49-F238E27FC236}">
                <a16:creationId xmlns:a16="http://schemas.microsoft.com/office/drawing/2014/main" id="{95C80C5D-4708-453C-823C-CD235804CD19}"/>
              </a:ext>
            </a:extLst>
          </p:cNvPr>
          <p:cNvSpPr txBox="1"/>
          <p:nvPr/>
        </p:nvSpPr>
        <p:spPr>
          <a:xfrm>
            <a:off x="5592561" y="3803613"/>
            <a:ext cx="1031658" cy="246221"/>
          </a:xfrm>
          <a:prstGeom prst="rect">
            <a:avLst/>
          </a:prstGeom>
          <a:noFill/>
        </p:spPr>
        <p:txBody>
          <a:bodyPr wrap="square" rtlCol="0">
            <a:spAutoFit/>
          </a:bodyPr>
          <a:lstStyle/>
          <a:p>
            <a:r>
              <a:rPr lang="en-US" sz="1000" dirty="0" err="1"/>
              <a:t>New_rule_file</a:t>
            </a:r>
            <a:endParaRPr lang="en-US" sz="1000" dirty="0"/>
          </a:p>
        </p:txBody>
      </p:sp>
      <p:cxnSp>
        <p:nvCxnSpPr>
          <p:cNvPr id="25" name="Straight Arrow Connector 24">
            <a:extLst>
              <a:ext uri="{FF2B5EF4-FFF2-40B4-BE49-F238E27FC236}">
                <a16:creationId xmlns:a16="http://schemas.microsoft.com/office/drawing/2014/main" id="{D389428E-B703-4101-B191-7BC42F068C13}"/>
              </a:ext>
            </a:extLst>
          </p:cNvPr>
          <p:cNvCxnSpPr>
            <a:cxnSpLocks/>
            <a:stCxn id="15" idx="3"/>
            <a:endCxn id="12" idx="1"/>
          </p:cNvCxnSpPr>
          <p:nvPr/>
        </p:nvCxnSpPr>
        <p:spPr>
          <a:xfrm flipV="1">
            <a:off x="1526958" y="4419596"/>
            <a:ext cx="907002" cy="932468"/>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06E0BA-D6DA-4E6A-B567-0ED255880CF6}"/>
              </a:ext>
            </a:extLst>
          </p:cNvPr>
          <p:cNvCxnSpPr>
            <a:cxnSpLocks/>
            <a:stCxn id="12" idx="3"/>
            <a:endCxn id="20" idx="1"/>
          </p:cNvCxnSpPr>
          <p:nvPr/>
        </p:nvCxnSpPr>
        <p:spPr>
          <a:xfrm flipV="1">
            <a:off x="3977195" y="4343527"/>
            <a:ext cx="1618695" cy="76069"/>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418071D-DAA1-430F-8E3F-08E24362B1D3}"/>
              </a:ext>
            </a:extLst>
          </p:cNvPr>
          <p:cNvSpPr txBox="1"/>
          <p:nvPr/>
        </p:nvSpPr>
        <p:spPr>
          <a:xfrm>
            <a:off x="6924582" y="3876833"/>
            <a:ext cx="4810217" cy="400110"/>
          </a:xfrm>
          <a:prstGeom prst="rect">
            <a:avLst/>
          </a:prstGeom>
          <a:noFill/>
        </p:spPr>
        <p:txBody>
          <a:bodyPr wrap="square" rtlCol="0">
            <a:spAutoFit/>
          </a:bodyPr>
          <a:lstStyle/>
          <a:p>
            <a:r>
              <a:rPr lang="en-US" sz="1000" dirty="0"/>
              <a:t>This file can be emailed to CCT, who will then use it to “load” a new set of auto-approval rules.</a:t>
            </a:r>
          </a:p>
        </p:txBody>
      </p:sp>
    </p:spTree>
    <p:extLst>
      <p:ext uri="{BB962C8B-B14F-4D97-AF65-F5344CB8AC3E}">
        <p14:creationId xmlns:p14="http://schemas.microsoft.com/office/powerpoint/2010/main" val="31045618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DaVita New">
      <a:dk1>
        <a:sysClr val="windowText" lastClr="000000"/>
      </a:dk1>
      <a:lt1>
        <a:sysClr val="window" lastClr="FFFFFF"/>
      </a:lt1>
      <a:dk2>
        <a:srgbClr val="0069B1"/>
      </a:dk2>
      <a:lt2>
        <a:srgbClr val="7D7D7D"/>
      </a:lt2>
      <a:accent1>
        <a:srgbClr val="283764"/>
      </a:accent1>
      <a:accent2>
        <a:srgbClr val="FFA81E"/>
      </a:accent2>
      <a:accent3>
        <a:srgbClr val="85B20A"/>
      </a:accent3>
      <a:accent4>
        <a:srgbClr val="D20F55"/>
      </a:accent4>
      <a:accent5>
        <a:srgbClr val="EE8000"/>
      </a:accent5>
      <a:accent6>
        <a:srgbClr val="414141"/>
      </a:accent6>
      <a:hlink>
        <a:srgbClr val="00A8E4"/>
      </a:hlink>
      <a:folHlink>
        <a:srgbClr val="641980"/>
      </a:folHlink>
    </a:clrScheme>
    <a:fontScheme name="DaVita New">
      <a:majorFont>
        <a:latin typeface="Bree Davita"/>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ptum CARE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21022</TotalTime>
  <Words>943</Words>
  <Application>Microsoft Office PowerPoint</Application>
  <PresentationFormat>Widescreen</PresentationFormat>
  <Paragraphs>65</Paragraphs>
  <Slides>7</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4" baseType="lpstr">
      <vt:lpstr>Arial</vt:lpstr>
      <vt:lpstr>Bree Davita</vt:lpstr>
      <vt:lpstr>Calibri</vt:lpstr>
      <vt:lpstr>Lato</vt:lpstr>
      <vt:lpstr>1_Office Theme</vt:lpstr>
      <vt:lpstr>Optum CARE WIdescreen 2017</vt:lpstr>
      <vt:lpstr>think-cell Slide</vt:lpstr>
      <vt:lpstr>Instructions: Running AA Code</vt:lpstr>
      <vt:lpstr>Background</vt:lpstr>
      <vt:lpstr>Auto Approval Program</vt:lpstr>
      <vt:lpstr>Using the Python Code</vt:lpstr>
      <vt:lpstr>Referrals_Claims_Clinical_Decisions</vt:lpstr>
      <vt:lpstr>Code_QuarterlyReview</vt:lpstr>
      <vt:lpstr>Create_Excel_for_CCT</vt:lpstr>
    </vt:vector>
  </TitlesOfParts>
  <Company>Davita HealthCare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Emilia Zevallos-Roberts</dc:creator>
  <cp:lastModifiedBy>Tyson Ward</cp:lastModifiedBy>
  <cp:revision>179</cp:revision>
  <dcterms:created xsi:type="dcterms:W3CDTF">2019-04-12T17:00:58Z</dcterms:created>
  <dcterms:modified xsi:type="dcterms:W3CDTF">2019-09-03T19:08:18Z</dcterms:modified>
</cp:coreProperties>
</file>