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7.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Lst>
  <p:notesMasterIdLst>
    <p:notesMasterId r:id="rId12"/>
  </p:notesMasterIdLst>
  <p:handoutMasterIdLst>
    <p:handoutMasterId r:id="rId13"/>
  </p:handoutMasterIdLst>
  <p:sldIdLst>
    <p:sldId id="2147470632" r:id="rId5"/>
    <p:sldId id="348" r:id="rId6"/>
    <p:sldId id="313" r:id="rId7"/>
    <p:sldId id="364" r:id="rId8"/>
    <p:sldId id="369" r:id="rId9"/>
    <p:sldId id="366" r:id="rId10"/>
    <p:sldId id="367"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2554B"/>
    <a:srgbClr val="004082"/>
    <a:srgbClr val="A0D7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6" autoAdjust="0"/>
    <p:restoredTop sz="84068" autoAdjust="0"/>
  </p:normalViewPr>
  <p:slideViewPr>
    <p:cSldViewPr snapToGrid="0">
      <p:cViewPr varScale="1">
        <p:scale>
          <a:sx n="80" d="100"/>
          <a:sy n="80" d="100"/>
        </p:scale>
        <p:origin x="1507" y="58"/>
      </p:cViewPr>
      <p:guideLst/>
    </p:cSldViewPr>
  </p:slideViewPr>
  <p:notesTextViewPr>
    <p:cViewPr>
      <p:scale>
        <a:sx n="3" d="2"/>
        <a:sy n="3" d="2"/>
      </p:scale>
      <p:origin x="0" y="0"/>
    </p:cViewPr>
  </p:notesTextViewPr>
  <p:notesViewPr>
    <p:cSldViewPr snapToGrid="0">
      <p:cViewPr varScale="1">
        <p:scale>
          <a:sx n="89" d="100"/>
          <a:sy n="89" d="100"/>
        </p:scale>
        <p:origin x="2936"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6DFBC6A-7F13-4AB4-AE86-4E6A1601C79D}" type="datetimeFigureOut">
              <a:rPr lang="en-US" smtClean="0"/>
              <a:t>3/5/2025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75E9771-6EFB-4B2C-95D7-C94223C7B8D9}" type="slidenum">
              <a:rPr lang="en-US" smtClean="0"/>
              <a:t>‹#›</a:t>
            </a:fld>
            <a:endParaRPr lang="en-US"/>
          </a:p>
        </p:txBody>
      </p:sp>
    </p:spTree>
    <p:extLst>
      <p:ext uri="{BB962C8B-B14F-4D97-AF65-F5344CB8AC3E}">
        <p14:creationId xmlns:p14="http://schemas.microsoft.com/office/powerpoint/2010/main" val="41609145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3846DC-F5FE-4ABC-B26B-9BD64DECF1D0}" type="datetimeFigureOut">
              <a:rPr lang="en-US" smtClean="0"/>
              <a:t>3/4/2025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9B4821-B619-4DF5-A794-7D0F9642DC94}" type="slidenum">
              <a:rPr lang="en-US" smtClean="0"/>
              <a:t>‹#›</a:t>
            </a:fld>
            <a:endParaRPr lang="en-US"/>
          </a:p>
        </p:txBody>
      </p:sp>
    </p:spTree>
    <p:extLst>
      <p:ext uri="{BB962C8B-B14F-4D97-AF65-F5344CB8AC3E}">
        <p14:creationId xmlns:p14="http://schemas.microsoft.com/office/powerpoint/2010/main" val="3693294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I just want to run through some trends that we’ve seen when it comes to RMP acceptance rates and then we can talk about y’all’s feedback. </a:t>
            </a:r>
          </a:p>
          <a:p>
            <a:pPr marL="171450" indent="-171450">
              <a:buFontTx/>
              <a:buChar char="-"/>
            </a:pPr>
            <a:r>
              <a:rPr lang="en-US" dirty="0"/>
              <a:t>Feel free to stop me at any point if you have any comments or questions about the figures</a:t>
            </a:r>
          </a:p>
          <a:p>
            <a:pPr marL="171450" indent="-171450">
              <a:buFontTx/>
              <a:buChar char="-"/>
            </a:pPr>
            <a:r>
              <a:rPr lang="en-US" dirty="0"/>
              <a:t>The main goal of this is to get feedback of what you guys think </a:t>
            </a:r>
            <a:r>
              <a:rPr lang="en-US"/>
              <a:t>about these ideas</a:t>
            </a:r>
            <a:endParaRPr lang="en-US" dirty="0"/>
          </a:p>
        </p:txBody>
      </p:sp>
      <p:sp>
        <p:nvSpPr>
          <p:cNvPr id="4" name="Slide Number Placeholder 3"/>
          <p:cNvSpPr>
            <a:spLocks noGrp="1"/>
          </p:cNvSpPr>
          <p:nvPr>
            <p:ph type="sldNum" sz="quarter" idx="5"/>
          </p:nvPr>
        </p:nvSpPr>
        <p:spPr/>
        <p:txBody>
          <a:bodyPr/>
          <a:lstStyle/>
          <a:p>
            <a:fld id="{729B4821-B619-4DF5-A794-7D0F9642DC94}" type="slidenum">
              <a:rPr lang="en-US" smtClean="0"/>
              <a:t>1</a:t>
            </a:fld>
            <a:endParaRPr lang="en-US"/>
          </a:p>
        </p:txBody>
      </p:sp>
    </p:spTree>
    <p:extLst>
      <p:ext uri="{BB962C8B-B14F-4D97-AF65-F5344CB8AC3E}">
        <p14:creationId xmlns:p14="http://schemas.microsoft.com/office/powerpoint/2010/main" val="724211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the biggest trend I noticed. Over the past 6 months, acceptance rate has gradually but steadily dropped from 70% to below 50%. Most of the rejections are increases. </a:t>
            </a:r>
          </a:p>
          <a:p>
            <a:endParaRPr lang="en-US" dirty="0"/>
          </a:p>
          <a:p>
            <a:r>
              <a:rPr lang="en-US" dirty="0"/>
              <a:t>Definition of ‘acceptance’:</a:t>
            </a:r>
          </a:p>
          <a:p>
            <a:endParaRPr lang="en-US" dirty="0"/>
          </a:p>
          <a:p>
            <a:r>
              <a:rPr lang="en-US" dirty="0"/>
              <a:t>Baseline input is within the range given by RMP</a:t>
            </a:r>
          </a:p>
        </p:txBody>
      </p:sp>
      <p:sp>
        <p:nvSpPr>
          <p:cNvPr id="4" name="Slide Number Placeholder 3"/>
          <p:cNvSpPr>
            <a:spLocks noGrp="1"/>
          </p:cNvSpPr>
          <p:nvPr>
            <p:ph type="sldNum" sz="quarter" idx="5"/>
          </p:nvPr>
        </p:nvSpPr>
        <p:spPr/>
        <p:txBody>
          <a:bodyPr/>
          <a:lstStyle/>
          <a:p>
            <a:fld id="{729B4821-B619-4DF5-A794-7D0F9642DC94}" type="slidenum">
              <a:rPr lang="en-US" smtClean="0"/>
              <a:t>2</a:t>
            </a:fld>
            <a:endParaRPr lang="en-US"/>
          </a:p>
        </p:txBody>
      </p:sp>
    </p:spTree>
    <p:extLst>
      <p:ext uri="{BB962C8B-B14F-4D97-AF65-F5344CB8AC3E}">
        <p14:creationId xmlns:p14="http://schemas.microsoft.com/office/powerpoint/2010/main" val="282686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breakdown of the biggest markets. The lower they are in this table, the lower the recommendation acceptance rate. You can see that almost every market has a positive median adjustment, showing that there are a lot of increases</a:t>
            </a:r>
          </a:p>
        </p:txBody>
      </p:sp>
      <p:sp>
        <p:nvSpPr>
          <p:cNvPr id="4" name="Slide Number Placeholder 3"/>
          <p:cNvSpPr>
            <a:spLocks noGrp="1"/>
          </p:cNvSpPr>
          <p:nvPr>
            <p:ph type="sldNum" sz="quarter" idx="5"/>
          </p:nvPr>
        </p:nvSpPr>
        <p:spPr/>
        <p:txBody>
          <a:bodyPr/>
          <a:lstStyle/>
          <a:p>
            <a:fld id="{729B4821-B619-4DF5-A794-7D0F9642DC94}" type="slidenum">
              <a:rPr lang="en-US" smtClean="0"/>
              <a:t>3</a:t>
            </a:fld>
            <a:endParaRPr lang="en-US"/>
          </a:p>
        </p:txBody>
      </p:sp>
    </p:spTree>
    <p:extLst>
      <p:ext uri="{BB962C8B-B14F-4D97-AF65-F5344CB8AC3E}">
        <p14:creationId xmlns:p14="http://schemas.microsoft.com/office/powerpoint/2010/main" val="16747067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Heres</a:t>
            </a:r>
            <a:r>
              <a:rPr lang="en-US" dirty="0"/>
              <a:t> a deep dive of the trend in Phoenix. </a:t>
            </a:r>
          </a:p>
          <a:p>
            <a:pPr marL="171450" indent="-171450">
              <a:buFontTx/>
              <a:buChar char="-"/>
            </a:pPr>
            <a:r>
              <a:rPr lang="en-US" dirty="0"/>
              <a:t>Each dot on this chart is an individual baseline input, shown as its relation to the RMP recommendation. </a:t>
            </a:r>
          </a:p>
          <a:p>
            <a:pPr marL="171450" indent="-171450">
              <a:buFontTx/>
              <a:buChar char="-"/>
            </a:pPr>
            <a:r>
              <a:rPr lang="en-US" dirty="0"/>
              <a:t>Some unit groups in this market are just completely off, it would be interesting to look at what’s going wrong with the studios. (mostly increases but some decreases)</a:t>
            </a:r>
          </a:p>
        </p:txBody>
      </p:sp>
      <p:sp>
        <p:nvSpPr>
          <p:cNvPr id="4" name="Slide Number Placeholder 3"/>
          <p:cNvSpPr>
            <a:spLocks noGrp="1"/>
          </p:cNvSpPr>
          <p:nvPr>
            <p:ph type="sldNum" sz="quarter" idx="5"/>
          </p:nvPr>
        </p:nvSpPr>
        <p:spPr/>
        <p:txBody>
          <a:bodyPr/>
          <a:lstStyle/>
          <a:p>
            <a:fld id="{729B4821-B619-4DF5-A794-7D0F9642DC94}" type="slidenum">
              <a:rPr lang="en-US" smtClean="0"/>
              <a:t>4</a:t>
            </a:fld>
            <a:endParaRPr lang="en-US"/>
          </a:p>
        </p:txBody>
      </p:sp>
    </p:spTree>
    <p:extLst>
      <p:ext uri="{BB962C8B-B14F-4D97-AF65-F5344CB8AC3E}">
        <p14:creationId xmlns:p14="http://schemas.microsoft.com/office/powerpoint/2010/main" val="421863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Phoenix: Joshua</a:t>
            </a:r>
          </a:p>
          <a:p>
            <a:r>
              <a:rPr lang="en-US" dirty="0"/>
              <a:t>Fort Worth: Jason</a:t>
            </a:r>
          </a:p>
          <a:p>
            <a:r>
              <a:rPr lang="en-US" dirty="0"/>
              <a:t>Dener: Joshua</a:t>
            </a:r>
          </a:p>
        </p:txBody>
      </p:sp>
      <p:sp>
        <p:nvSpPr>
          <p:cNvPr id="4" name="Slide Number Placeholder 3"/>
          <p:cNvSpPr>
            <a:spLocks noGrp="1"/>
          </p:cNvSpPr>
          <p:nvPr>
            <p:ph type="sldNum" sz="quarter" idx="5"/>
          </p:nvPr>
        </p:nvSpPr>
        <p:spPr/>
        <p:txBody>
          <a:bodyPr/>
          <a:lstStyle/>
          <a:p>
            <a:fld id="{729B4821-B619-4DF5-A794-7D0F9642DC94}" type="slidenum">
              <a:rPr lang="en-US" smtClean="0"/>
              <a:t>5</a:t>
            </a:fld>
            <a:endParaRPr lang="en-US"/>
          </a:p>
        </p:txBody>
      </p:sp>
    </p:spTree>
    <p:extLst>
      <p:ext uri="{BB962C8B-B14F-4D97-AF65-F5344CB8AC3E}">
        <p14:creationId xmlns:p14="http://schemas.microsoft.com/office/powerpoint/2010/main" val="15388300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mailto:marketing@cortland.com"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hyperlink" Target="https://www.cortlandpartners.com/prf/" TargetMode="Externa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tags" Target="../tags/tag3.xml"/><Relationship Id="rId7" Type="http://schemas.openxmlformats.org/officeDocument/2006/relationships/slideMaster" Target="../slideMasters/slideMaster1.xml"/><Relationship Id="rId12" Type="http://schemas.microsoft.com/office/2007/relationships/hdphoto" Target="../media/hdphoto1.wdp"/><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9.png"/><Relationship Id="rId5" Type="http://schemas.openxmlformats.org/officeDocument/2006/relationships/tags" Target="../tags/tag5.xml"/><Relationship Id="rId10" Type="http://schemas.openxmlformats.org/officeDocument/2006/relationships/image" Target="../media/image3.jpg"/><Relationship Id="rId4" Type="http://schemas.openxmlformats.org/officeDocument/2006/relationships/tags" Target="../tags/tag4.xml"/><Relationship Id="rId9" Type="http://schemas.openxmlformats.org/officeDocument/2006/relationships/image" Target="../media/image8.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emplate Guide">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0" name="Slide Number Placeholder 4"/>
          <p:cNvSpPr>
            <a:spLocks noGrp="1"/>
          </p:cNvSpPr>
          <p:nvPr>
            <p:ph type="sldNum" sz="quarter" idx="12"/>
          </p:nvPr>
        </p:nvSpPr>
        <p:spPr>
          <a:xfrm>
            <a:off x="455506" y="6356351"/>
            <a:ext cx="1200153" cy="365125"/>
          </a:xfrm>
        </p:spPr>
        <p:txBody>
          <a:bodyPr/>
          <a:lstStyle>
            <a:lvl1pPr algn="l">
              <a:defRPr/>
            </a:lvl1pPr>
          </a:lstStyle>
          <a:p>
            <a:fld id="{EC41F04C-B2C5-4039-B4B7-CF4ACFDFB803}" type="slidenum">
              <a:rPr lang="en-US" smtClean="0"/>
              <a:pPr/>
              <a:t>‹#›</a:t>
            </a:fld>
            <a:endParaRPr lang="en-US" dirty="0"/>
          </a:p>
        </p:txBody>
      </p:sp>
      <p:cxnSp>
        <p:nvCxnSpPr>
          <p:cNvPr id="8" name="Straight Connector 7"/>
          <p:cNvCxnSpPr/>
          <p:nvPr userDrawn="1"/>
        </p:nvCxnSpPr>
        <p:spPr>
          <a:xfrm>
            <a:off x="855784" y="1070125"/>
            <a:ext cx="7725508" cy="0"/>
          </a:xfrm>
          <a:prstGeom prst="line">
            <a:avLst/>
          </a:prstGeom>
          <a:ln w="12700">
            <a:solidFill>
              <a:schemeClr val="tx1">
                <a:lumMod val="50000"/>
                <a:lumOff val="50000"/>
              </a:schemeClr>
            </a:solidFill>
          </a:ln>
        </p:spPr>
        <p:style>
          <a:lnRef idx="1">
            <a:schemeClr val="accent3"/>
          </a:lnRef>
          <a:fillRef idx="0">
            <a:schemeClr val="accent3"/>
          </a:fillRef>
          <a:effectRef idx="0">
            <a:schemeClr val="accent3"/>
          </a:effectRef>
          <a:fontRef idx="minor">
            <a:schemeClr val="tx1"/>
          </a:fontRef>
        </p:style>
      </p:cxnSp>
      <p:sp>
        <p:nvSpPr>
          <p:cNvPr id="11" name="TextBox 10"/>
          <p:cNvSpPr txBox="1"/>
          <p:nvPr userDrawn="1"/>
        </p:nvSpPr>
        <p:spPr>
          <a:xfrm>
            <a:off x="1065172" y="1096628"/>
            <a:ext cx="7306732" cy="600164"/>
          </a:xfrm>
          <a:prstGeom prst="rect">
            <a:avLst/>
          </a:prstGeom>
          <a:noFill/>
        </p:spPr>
        <p:txBody>
          <a:bodyPr wrap="square" rtlCol="0">
            <a:spAutoFit/>
          </a:bodyPr>
          <a:lstStyle/>
          <a:p>
            <a:pPr algn="l"/>
            <a:r>
              <a:rPr lang="en-US" sz="1100" dirty="0">
                <a:solidFill>
                  <a:srgbClr val="004082"/>
                </a:solidFill>
                <a:latin typeface="Arial" panose="020B0604020202020204" pitchFamily="34" charset="0"/>
                <a:cs typeface="Arial" panose="020B0604020202020204" pitchFamily="34" charset="0"/>
              </a:rPr>
              <a:t>Welcome to Cortland’s PPT Template!</a:t>
            </a:r>
            <a:r>
              <a:rPr lang="en-US" sz="1100" baseline="0" dirty="0">
                <a:solidFill>
                  <a:srgbClr val="004082"/>
                </a:solidFill>
                <a:latin typeface="Arial" panose="020B0604020202020204" pitchFamily="34" charset="0"/>
                <a:cs typeface="Arial" panose="020B0604020202020204" pitchFamily="34" charset="0"/>
              </a:rPr>
              <a:t> The following are the basics for using this template – for print or screen presentation materials. Make sure you d</a:t>
            </a:r>
            <a:r>
              <a:rPr lang="en-US" sz="1100" dirty="0">
                <a:solidFill>
                  <a:srgbClr val="004082"/>
                </a:solidFill>
                <a:latin typeface="Arial" panose="020B0604020202020204" pitchFamily="34" charset="0"/>
                <a:cs typeface="Arial" panose="020B0604020202020204" pitchFamily="34" charset="0"/>
              </a:rPr>
              <a:t>elete this slide before presenting or distributing.  If you need to see this information after deleting,</a:t>
            </a:r>
            <a:r>
              <a:rPr lang="en-US" sz="1100" baseline="0" dirty="0">
                <a:solidFill>
                  <a:srgbClr val="004082"/>
                </a:solidFill>
                <a:latin typeface="Arial" panose="020B0604020202020204" pitchFamily="34" charset="0"/>
                <a:cs typeface="Arial" panose="020B0604020202020204" pitchFamily="34" charset="0"/>
              </a:rPr>
              <a:t> just go to </a:t>
            </a:r>
            <a:r>
              <a:rPr lang="en-US" sz="1100" i="1" baseline="0" dirty="0">
                <a:solidFill>
                  <a:srgbClr val="004082"/>
                </a:solidFill>
                <a:latin typeface="Arial" panose="020B0604020202020204" pitchFamily="34" charset="0"/>
                <a:cs typeface="Arial" panose="020B0604020202020204" pitchFamily="34" charset="0"/>
              </a:rPr>
              <a:t>Layout</a:t>
            </a:r>
            <a:r>
              <a:rPr lang="en-US" sz="1100" baseline="0" dirty="0">
                <a:solidFill>
                  <a:srgbClr val="004082"/>
                </a:solidFill>
                <a:latin typeface="Arial" panose="020B0604020202020204" pitchFamily="34" charset="0"/>
                <a:cs typeface="Arial" panose="020B0604020202020204" pitchFamily="34" charset="0"/>
              </a:rPr>
              <a:t> (under the </a:t>
            </a:r>
            <a:r>
              <a:rPr lang="en-US" sz="1100" i="1" baseline="0" dirty="0">
                <a:solidFill>
                  <a:srgbClr val="004082"/>
                </a:solidFill>
                <a:latin typeface="Arial" panose="020B0604020202020204" pitchFamily="34" charset="0"/>
                <a:cs typeface="Arial" panose="020B0604020202020204" pitchFamily="34" charset="0"/>
              </a:rPr>
              <a:t>Home</a:t>
            </a:r>
            <a:r>
              <a:rPr lang="en-US" sz="1100" baseline="0" dirty="0">
                <a:solidFill>
                  <a:srgbClr val="004082"/>
                </a:solidFill>
                <a:latin typeface="Arial" panose="020B0604020202020204" pitchFamily="34" charset="0"/>
                <a:cs typeface="Arial" panose="020B0604020202020204" pitchFamily="34" charset="0"/>
              </a:rPr>
              <a:t> tab) and select </a:t>
            </a:r>
            <a:r>
              <a:rPr lang="en-US" sz="1100" i="1" baseline="0" dirty="0">
                <a:solidFill>
                  <a:srgbClr val="004082"/>
                </a:solidFill>
                <a:latin typeface="Arial" panose="020B0604020202020204" pitchFamily="34" charset="0"/>
                <a:cs typeface="Arial" panose="020B0604020202020204" pitchFamily="34" charset="0"/>
              </a:rPr>
              <a:t>Template Guide</a:t>
            </a:r>
            <a:r>
              <a:rPr lang="en-US" sz="1100" baseline="0" dirty="0">
                <a:solidFill>
                  <a:srgbClr val="004082"/>
                </a:solidFill>
                <a:latin typeface="Arial" panose="020B0604020202020204" pitchFamily="34" charset="0"/>
                <a:cs typeface="Arial" panose="020B0604020202020204" pitchFamily="34" charset="0"/>
              </a:rPr>
              <a:t>.</a:t>
            </a:r>
            <a:endParaRPr lang="en-US" sz="1100" dirty="0">
              <a:solidFill>
                <a:srgbClr val="004082"/>
              </a:solidFill>
              <a:latin typeface="Arial" panose="020B0604020202020204" pitchFamily="34" charset="0"/>
              <a:cs typeface="Arial" panose="020B0604020202020204" pitchFamily="34" charset="0"/>
            </a:endParaRPr>
          </a:p>
        </p:txBody>
      </p:sp>
      <p:sp>
        <p:nvSpPr>
          <p:cNvPr id="12" name="TextBox 11"/>
          <p:cNvSpPr txBox="1"/>
          <p:nvPr userDrawn="1"/>
        </p:nvSpPr>
        <p:spPr>
          <a:xfrm>
            <a:off x="1065173" y="1867227"/>
            <a:ext cx="7516120" cy="5001369"/>
          </a:xfrm>
          <a:prstGeom prst="rect">
            <a:avLst/>
          </a:prstGeom>
          <a:noFill/>
        </p:spPr>
        <p:txBody>
          <a:bodyPr wrap="square" rtlCol="0">
            <a:spAutoFit/>
          </a:bodyPr>
          <a:lstStyle/>
          <a:p>
            <a:pPr marL="171450" indent="-171450">
              <a:spcBef>
                <a:spcPts val="600"/>
              </a:spcBef>
              <a:spcAft>
                <a:spcPts val="600"/>
              </a:spcAft>
              <a:buFont typeface="Arial" panose="020B0604020202020204" pitchFamily="34" charset="0"/>
              <a:buChar char="•"/>
            </a:pPr>
            <a:r>
              <a:rPr lang="en-US" sz="1000" b="1" dirty="0">
                <a:latin typeface="Arial" panose="020B0604020202020204" pitchFamily="34" charset="0"/>
                <a:cs typeface="Arial" panose="020B0604020202020204" pitchFamily="34" charset="0"/>
              </a:rPr>
              <a:t>Before</a:t>
            </a:r>
            <a:r>
              <a:rPr lang="en-US" sz="1000" b="1" baseline="0" dirty="0">
                <a:latin typeface="Arial" panose="020B0604020202020204" pitchFamily="34" charset="0"/>
                <a:cs typeface="Arial" panose="020B0604020202020204" pitchFamily="34" charset="0"/>
              </a:rPr>
              <a:t> you do anything</a:t>
            </a:r>
            <a:r>
              <a:rPr lang="en-US" sz="1000" baseline="0" dirty="0">
                <a:latin typeface="Arial" panose="020B0604020202020204" pitchFamily="34" charset="0"/>
                <a:cs typeface="Arial" panose="020B0604020202020204" pitchFamily="34" charset="0"/>
              </a:rPr>
              <a:t>, ‘</a:t>
            </a:r>
            <a:r>
              <a:rPr lang="en-US" sz="1000" i="1" baseline="0" dirty="0">
                <a:latin typeface="Arial" panose="020B0604020202020204" pitchFamily="34" charset="0"/>
                <a:cs typeface="Arial" panose="020B0604020202020204" pitchFamily="34" charset="0"/>
              </a:rPr>
              <a:t>Save as’ </a:t>
            </a:r>
            <a:r>
              <a:rPr lang="en-US" sz="1000" baseline="0" dirty="0">
                <a:latin typeface="Arial" panose="020B0604020202020204" pitchFamily="34" charset="0"/>
                <a:cs typeface="Arial" panose="020B0604020202020204" pitchFamily="34" charset="0"/>
              </a:rPr>
              <a:t>under the name and location you want to save your presentation.</a:t>
            </a:r>
            <a:endParaRPr lang="en-US" sz="1000" dirty="0">
              <a:latin typeface="Arial" panose="020B0604020202020204" pitchFamily="34" charset="0"/>
              <a:cs typeface="Arial" panose="020B0604020202020204" pitchFamily="34" charset="0"/>
            </a:endParaRP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As you create your presentation,</a:t>
            </a:r>
            <a:r>
              <a:rPr lang="en-US" sz="1000" baseline="0" dirty="0">
                <a:latin typeface="Arial" panose="020B0604020202020204" pitchFamily="34" charset="0"/>
                <a:cs typeface="Arial" panose="020B0604020202020204" pitchFamily="34" charset="0"/>
              </a:rPr>
              <a:t> delete/duplicate any slides as needed.</a:t>
            </a:r>
            <a:r>
              <a:rPr lang="en-US" sz="1000" dirty="0">
                <a:latin typeface="Arial" panose="020B0604020202020204" pitchFamily="34" charset="0"/>
                <a:cs typeface="Arial" panose="020B0604020202020204" pitchFamily="34" charset="0"/>
              </a:rPr>
              <a:t> You</a:t>
            </a:r>
            <a:r>
              <a:rPr lang="en-US" sz="1000" baseline="0" dirty="0">
                <a:latin typeface="Arial" panose="020B0604020202020204" pitchFamily="34" charset="0"/>
                <a:cs typeface="Arial" panose="020B0604020202020204" pitchFamily="34" charset="0"/>
              </a:rPr>
              <a:t> can access any of the slide templates, even after you delete them, by going to </a:t>
            </a:r>
            <a:r>
              <a:rPr lang="en-US" sz="1000" i="1" baseline="0" dirty="0">
                <a:latin typeface="Arial" panose="020B0604020202020204" pitchFamily="34" charset="0"/>
                <a:cs typeface="Arial" panose="020B0604020202020204" pitchFamily="34" charset="0"/>
              </a:rPr>
              <a:t>Layout </a:t>
            </a:r>
            <a:r>
              <a:rPr lang="en-US" sz="1000" baseline="0" dirty="0">
                <a:latin typeface="Arial" panose="020B0604020202020204" pitchFamily="34" charset="0"/>
                <a:cs typeface="Arial" panose="020B0604020202020204" pitchFamily="34" charset="0"/>
              </a:rPr>
              <a:t>and selecting from the options (scroll down to see everything).</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All the images in the template are placeholders and meant</a:t>
            </a:r>
            <a:r>
              <a:rPr lang="en-US" sz="1000" dirty="0">
                <a:latin typeface="Arial" panose="020B0604020202020204" pitchFamily="34" charset="0"/>
                <a:cs typeface="Arial" panose="020B0604020202020204" pitchFamily="34" charset="0"/>
              </a:rPr>
              <a:t> to be changed out. </a:t>
            </a:r>
            <a:r>
              <a:rPr lang="en-US" sz="1000" baseline="0" dirty="0">
                <a:latin typeface="Arial" panose="020B0604020202020204" pitchFamily="34" charset="0"/>
                <a:cs typeface="Arial" panose="020B0604020202020204" pitchFamily="34" charset="0"/>
              </a:rPr>
              <a:t>To change images in the presentation, right click on the image and click change picture. To resize the image, hold down the ‘shift’ key and </a:t>
            </a:r>
            <a:r>
              <a:rPr lang="en-US" sz="1000" dirty="0">
                <a:latin typeface="Arial" panose="020B0604020202020204" pitchFamily="34" charset="0"/>
                <a:cs typeface="Arial" panose="020B0604020202020204" pitchFamily="34" charset="0"/>
              </a:rPr>
              <a:t>drag t</a:t>
            </a:r>
            <a:r>
              <a:rPr lang="en-US" sz="1000" baseline="0" dirty="0">
                <a:latin typeface="Arial" panose="020B0604020202020204" pitchFamily="34" charset="0"/>
                <a:cs typeface="Arial" panose="020B0604020202020204" pitchFamily="34" charset="0"/>
              </a:rPr>
              <a:t>he corners with your cursor to change the size.</a:t>
            </a:r>
            <a:r>
              <a:rPr lang="en-US" sz="1000" dirty="0">
                <a:latin typeface="Arial" panose="020B0604020202020204" pitchFamily="34" charset="0"/>
                <a:cs typeface="Arial" panose="020B0604020202020204" pitchFamily="34" charset="0"/>
              </a:rPr>
              <a:t> </a:t>
            </a:r>
            <a:r>
              <a:rPr lang="en-US" sz="1000" i="1" dirty="0">
                <a:latin typeface="Arial" panose="020B0604020202020204" pitchFamily="34" charset="0"/>
                <a:cs typeface="Arial" panose="020B0604020202020204" pitchFamily="34" charset="0"/>
              </a:rPr>
              <a:t>Note: </a:t>
            </a:r>
            <a:r>
              <a:rPr lang="en-US" sz="1000" i="1" baseline="0" dirty="0">
                <a:latin typeface="Arial" panose="020B0604020202020204" pitchFamily="34" charset="0"/>
                <a:cs typeface="Arial" panose="020B0604020202020204" pitchFamily="34" charset="0"/>
              </a:rPr>
              <a:t>If the image covers up the whole page, page numbers or other elements</a:t>
            </a:r>
            <a:r>
              <a:rPr lang="en-US" sz="1000" i="1" dirty="0">
                <a:latin typeface="Arial" panose="020B0604020202020204" pitchFamily="34" charset="0"/>
                <a:cs typeface="Arial" panose="020B0604020202020204" pitchFamily="34" charset="0"/>
              </a:rPr>
              <a:t> of the slide</a:t>
            </a:r>
            <a:r>
              <a:rPr lang="en-US" sz="1000" i="1" baseline="0" dirty="0">
                <a:latin typeface="Arial" panose="020B0604020202020204" pitchFamily="34" charset="0"/>
                <a:cs typeface="Arial" panose="020B0604020202020204" pitchFamily="34" charset="0"/>
              </a:rPr>
              <a:t>, go to the </a:t>
            </a:r>
            <a:r>
              <a:rPr lang="en-US" sz="1000" b="1" i="1" dirty="0">
                <a:latin typeface="Arial" panose="020B0604020202020204" pitchFamily="34" charset="0"/>
                <a:cs typeface="Arial" panose="020B0604020202020204" pitchFamily="34" charset="0"/>
              </a:rPr>
              <a:t>P</a:t>
            </a:r>
            <a:r>
              <a:rPr lang="en-US" sz="1000" b="1" i="1" baseline="0" dirty="0">
                <a:latin typeface="Arial" panose="020B0604020202020204" pitchFamily="34" charset="0"/>
                <a:cs typeface="Arial" panose="020B0604020202020204" pitchFamily="34" charset="0"/>
              </a:rPr>
              <a:t>icture Tools Format </a:t>
            </a:r>
            <a:r>
              <a:rPr lang="en-US" sz="1000" i="1" baseline="0" dirty="0">
                <a:latin typeface="Arial" panose="020B0604020202020204" pitchFamily="34" charset="0"/>
                <a:cs typeface="Arial" panose="020B0604020202020204" pitchFamily="34" charset="0"/>
              </a:rPr>
              <a:t>tab, and in the ‘Arrange’ box under ‘Send Backward’ select ‘Send to Back.’</a:t>
            </a:r>
          </a:p>
          <a:p>
            <a:pPr marL="171450" indent="-171450" defTabSz="914400">
              <a:spcBef>
                <a:spcPts val="600"/>
              </a:spcBef>
              <a:spcAft>
                <a:spcPts val="600"/>
              </a:spcAft>
              <a:buFont typeface="Arial" panose="020B0604020202020204" pitchFamily="34" charset="0"/>
              <a:buChar char="•"/>
              <a:defRPr/>
            </a:pPr>
            <a:r>
              <a:rPr lang="en-US" sz="1000" dirty="0">
                <a:latin typeface="Arial" panose="020B0604020202020204" pitchFamily="34" charset="0"/>
                <a:cs typeface="Arial" panose="020B0604020202020204" pitchFamily="34" charset="0"/>
              </a:rPr>
              <a:t>For images of our communities, we recommend adding the name of the community (make sure it is the correct name and spelled correctly) and the City, ST toward the bottom of the image.</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If you copy our slides into a different PowerPoint template the colors and fonts </a:t>
            </a:r>
            <a:r>
              <a:rPr lang="en-US" sz="1000" u="sng" dirty="0">
                <a:latin typeface="Arial" panose="020B0604020202020204" pitchFamily="34" charset="0"/>
                <a:cs typeface="Arial" panose="020B0604020202020204" pitchFamily="34" charset="0"/>
              </a:rPr>
              <a:t>will not</a:t>
            </a:r>
            <a:r>
              <a:rPr lang="en-US" sz="1000" dirty="0">
                <a:latin typeface="Arial" panose="020B0604020202020204" pitchFamily="34" charset="0"/>
                <a:cs typeface="Arial" panose="020B0604020202020204" pitchFamily="34" charset="0"/>
              </a:rPr>
              <a:t> transfer over. </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dirty="0">
                <a:latin typeface="Arial" panose="020B0604020202020204" pitchFamily="34" charset="0"/>
                <a:cs typeface="Arial" panose="020B0604020202020204" pitchFamily="34" charset="0"/>
              </a:rPr>
              <a:t>The color overlay boxes must stay where they are. Please do not move them around.</a:t>
            </a:r>
          </a:p>
          <a:p>
            <a:pPr marL="171450" indent="-171450">
              <a:spcBef>
                <a:spcPts val="600"/>
              </a:spcBef>
              <a:spcAft>
                <a:spcPts val="600"/>
              </a:spcAft>
              <a:buFont typeface="Arial" panose="020B0604020202020204" pitchFamily="34" charset="0"/>
              <a:buChar char="•"/>
            </a:pPr>
            <a:r>
              <a:rPr lang="en-US" sz="1000" dirty="0">
                <a:latin typeface="Arial" panose="020B0604020202020204" pitchFamily="34" charset="0"/>
                <a:cs typeface="Arial" panose="020B0604020202020204" pitchFamily="34" charset="0"/>
              </a:rPr>
              <a:t>For </a:t>
            </a:r>
            <a:r>
              <a:rPr lang="en-US" sz="1000" b="1" dirty="0">
                <a:latin typeface="Arial" panose="020B0604020202020204" pitchFamily="34" charset="0"/>
                <a:cs typeface="Arial" panose="020B0604020202020204" pitchFamily="34" charset="0"/>
              </a:rPr>
              <a:t>printed</a:t>
            </a:r>
            <a:r>
              <a:rPr lang="en-US" sz="1000" baseline="0" dirty="0">
                <a:latin typeface="Arial" panose="020B0604020202020204" pitchFamily="34" charset="0"/>
                <a:cs typeface="Arial" panose="020B0604020202020204" pitchFamily="34" charset="0"/>
              </a:rPr>
              <a:t> decks, be sure to save your presentation as a PDF before printing or distributing it to your audience. Also, font sizes for printed/book-type decks can be smaller and contain more text. For </a:t>
            </a:r>
            <a:r>
              <a:rPr lang="en-US" sz="1000" b="1" baseline="0" dirty="0">
                <a:latin typeface="Arial" panose="020B0604020202020204" pitchFamily="34" charset="0"/>
                <a:cs typeface="Arial" panose="020B0604020202020204" pitchFamily="34" charset="0"/>
              </a:rPr>
              <a:t>screen</a:t>
            </a:r>
            <a:r>
              <a:rPr lang="en-US" sz="1000" baseline="0" dirty="0">
                <a:latin typeface="Arial" panose="020B0604020202020204" pitchFamily="34" charset="0"/>
                <a:cs typeface="Arial" panose="020B0604020202020204" pitchFamily="34" charset="0"/>
              </a:rPr>
              <a:t> presentations, the font should</a:t>
            </a:r>
            <a:r>
              <a:rPr lang="en-US" sz="1000" dirty="0">
                <a:latin typeface="Arial" panose="020B0604020202020204" pitchFamily="34" charset="0"/>
                <a:cs typeface="Arial" panose="020B0604020202020204" pitchFamily="34" charset="0"/>
              </a:rPr>
              <a:t> be minimal and at least 18-pt size.</a:t>
            </a:r>
            <a:endParaRPr lang="en-US" sz="1000" baseline="0" dirty="0">
              <a:latin typeface="Arial" panose="020B0604020202020204" pitchFamily="34" charset="0"/>
              <a:cs typeface="Arial" panose="020B0604020202020204" pitchFamily="34" charset="0"/>
            </a:endParaRPr>
          </a:p>
          <a:p>
            <a:pPr marL="171450" indent="-171450">
              <a:spcBef>
                <a:spcPts val="600"/>
              </a:spcBef>
              <a:spcAft>
                <a:spcPts val="600"/>
              </a:spcAft>
              <a:buFont typeface="Arial" panose="020B0604020202020204" pitchFamily="34" charset="0"/>
              <a:buChar char="•"/>
            </a:pPr>
            <a:r>
              <a:rPr lang="en-US" sz="1000" baseline="0" dirty="0">
                <a:latin typeface="Arial" panose="020B0604020202020204" pitchFamily="34" charset="0"/>
                <a:cs typeface="Arial" panose="020B0604020202020204" pitchFamily="34" charset="0"/>
              </a:rPr>
              <a:t>When using custom/blank slides, make sure you are matching styles and color themes so that the presentation remains consistent.</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If at any time you need to revert to the original slide template, right click (on a free area of slide) and then choose </a:t>
            </a:r>
            <a:r>
              <a:rPr lang="en-US" sz="1000" i="1" baseline="0" dirty="0">
                <a:latin typeface="Arial" panose="020B0604020202020204" pitchFamily="34" charset="0"/>
                <a:cs typeface="Arial" panose="020B0604020202020204" pitchFamily="34" charset="0"/>
              </a:rPr>
              <a:t>Reset Slide </a:t>
            </a:r>
            <a:r>
              <a:rPr lang="en-US" sz="1000" baseline="0" dirty="0">
                <a:latin typeface="Arial" panose="020B0604020202020204" pitchFamily="34" charset="0"/>
                <a:cs typeface="Arial" panose="020B0604020202020204" pitchFamily="34" charset="0"/>
              </a:rPr>
              <a:t>from the drop-down menu.</a:t>
            </a:r>
          </a:p>
          <a:p>
            <a:pPr marL="171450" marR="0" indent="-171450" algn="l" defTabSz="914400" rtl="0" eaLnBrk="1" fontAlgn="auto" latinLnBrk="0" hangingPunct="1">
              <a:spcBef>
                <a:spcPts val="600"/>
              </a:spcBef>
              <a:spcAft>
                <a:spcPts val="600"/>
              </a:spcAft>
              <a:buClrTx/>
              <a:buSzTx/>
              <a:buFont typeface="Arial" panose="020B0604020202020204" pitchFamily="34" charset="0"/>
              <a:buChar char="•"/>
              <a:tabLst/>
              <a:defRPr/>
            </a:pPr>
            <a:r>
              <a:rPr lang="en-US" sz="1000" baseline="0" dirty="0">
                <a:latin typeface="Arial" panose="020B0604020202020204" pitchFamily="34" charset="0"/>
                <a:cs typeface="Arial" panose="020B0604020202020204" pitchFamily="34" charset="0"/>
              </a:rPr>
              <a:t>If you have any questions about or issues with this template or other presentations, just reach out to </a:t>
            </a:r>
            <a:r>
              <a:rPr lang="en-US" sz="1000" baseline="0" dirty="0">
                <a:latin typeface="Arial" panose="020B0604020202020204" pitchFamily="34" charset="0"/>
                <a:cs typeface="Arial" panose="020B0604020202020204" pitchFamily="34" charset="0"/>
                <a:hlinkClick r:id="rId3"/>
              </a:rPr>
              <a:t>marketing@cortland.com</a:t>
            </a:r>
            <a:r>
              <a:rPr lang="en-US" sz="1000" dirty="0">
                <a:latin typeface="Arial" panose="020B0604020202020204" pitchFamily="34" charset="0"/>
                <a:cs typeface="Arial" panose="020B0604020202020204" pitchFamily="34" charset="0"/>
              </a:rPr>
              <a:t> or submit a </a:t>
            </a:r>
            <a:r>
              <a:rPr lang="en-US" sz="1000" dirty="0">
                <a:latin typeface="Arial" panose="020B0604020202020204" pitchFamily="34" charset="0"/>
                <a:cs typeface="Arial" panose="020B0604020202020204" pitchFamily="34" charset="0"/>
                <a:hlinkClick r:id="rId4"/>
              </a:rPr>
              <a:t>Project Request Form</a:t>
            </a:r>
            <a:r>
              <a:rPr lang="en-US" sz="1000" baseline="0" dirty="0">
                <a:latin typeface="Arial" panose="020B0604020202020204" pitchFamily="34" charset="0"/>
                <a:cs typeface="Arial" panose="020B0604020202020204" pitchFamily="34" charset="0"/>
              </a:rPr>
              <a:t>.   </a:t>
            </a:r>
          </a:p>
          <a:p>
            <a: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200" baseline="0" dirty="0"/>
          </a:p>
          <a:p>
            <a:pPr marL="285750" indent="-285750">
              <a:buFont typeface="Arial" panose="020B0604020202020204" pitchFamily="34" charset="0"/>
              <a:buChar char="•"/>
            </a:pPr>
            <a:endParaRPr lang="en-US" sz="1200" dirty="0">
              <a:solidFill>
                <a:schemeClr val="tx1">
                  <a:lumMod val="65000"/>
                  <a:lumOff val="35000"/>
                </a:schemeClr>
              </a:solidFill>
            </a:endParaRPr>
          </a:p>
        </p:txBody>
      </p:sp>
      <p:sp>
        <p:nvSpPr>
          <p:cNvPr id="13" name="TextBox 12"/>
          <p:cNvSpPr txBox="1"/>
          <p:nvPr userDrawn="1"/>
        </p:nvSpPr>
        <p:spPr>
          <a:xfrm>
            <a:off x="0" y="564510"/>
            <a:ext cx="9143999" cy="369332"/>
          </a:xfrm>
          <a:prstGeom prst="rect">
            <a:avLst/>
          </a:prstGeom>
          <a:noFill/>
        </p:spPr>
        <p:txBody>
          <a:bodyPr wrap="square" rtlCol="0">
            <a:spAutoFit/>
          </a:bodyPr>
          <a:lstStyle/>
          <a:p>
            <a:pPr algn="ctr" defTabSz="914400" rtl="0" eaLnBrk="1" latinLnBrk="0" hangingPunct="1">
              <a:lnSpc>
                <a:spcPct val="90000"/>
              </a:lnSpc>
              <a:spcBef>
                <a:spcPct val="0"/>
              </a:spcBef>
              <a:buNone/>
            </a:pPr>
            <a:r>
              <a:rPr lang="en-US" sz="2000" kern="1200" spc="250" baseline="0" dirty="0">
                <a:solidFill>
                  <a:srgbClr val="004082"/>
                </a:solidFill>
                <a:latin typeface="Arial" panose="020B0604020202020204" pitchFamily="34" charset="0"/>
                <a:ea typeface="+mj-ea"/>
                <a:cs typeface="Arial" panose="020B0604020202020204" pitchFamily="34" charset="0"/>
              </a:rPr>
              <a:t>Cortland PowerPoint Template Guide</a:t>
            </a:r>
          </a:p>
        </p:txBody>
      </p:sp>
    </p:spTree>
    <p:extLst>
      <p:ext uri="{BB962C8B-B14F-4D97-AF65-F5344CB8AC3E}">
        <p14:creationId xmlns:p14="http://schemas.microsoft.com/office/powerpoint/2010/main" val="14670585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V.6">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Content Placeholder 2"/>
          <p:cNvSpPr>
            <a:spLocks noGrp="1"/>
          </p:cNvSpPr>
          <p:nvPr>
            <p:ph idx="1" hasCustomPrompt="1"/>
          </p:nvPr>
        </p:nvSpPr>
        <p:spPr>
          <a:xfrm>
            <a:off x="1397771" y="1386874"/>
            <a:ext cx="7508160" cy="4963471"/>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grpSp>
        <p:nvGrpSpPr>
          <p:cNvPr id="11" name="Group 10"/>
          <p:cNvGrpSpPr/>
          <p:nvPr userDrawn="1"/>
        </p:nvGrpSpPr>
        <p:grpSpPr>
          <a:xfrm rot="5400000">
            <a:off x="-2882132" y="3025790"/>
            <a:ext cx="7147367" cy="875867"/>
            <a:chOff x="-133801" y="5690242"/>
            <a:chExt cx="9523861" cy="1167758"/>
          </a:xfrm>
          <a:solidFill>
            <a:schemeClr val="bg1"/>
          </a:solidFill>
        </p:grpSpPr>
        <p:grpSp>
          <p:nvGrpSpPr>
            <p:cNvPr id="12" name="Group 11"/>
            <p:cNvGrpSpPr/>
            <p:nvPr userDrawn="1"/>
          </p:nvGrpSpPr>
          <p:grpSpPr>
            <a:xfrm>
              <a:off x="-41258" y="5900315"/>
              <a:ext cx="9338784" cy="0"/>
              <a:chOff x="-108218" y="3874026"/>
              <a:chExt cx="9338784" cy="0"/>
            </a:xfrm>
            <a:grpFill/>
          </p:grpSpPr>
          <p:cxnSp>
            <p:nvCxnSpPr>
              <p:cNvPr id="15" name="Straight Connector 14"/>
              <p:cNvCxnSpPr/>
              <p:nvPr userDrawn="1"/>
            </p:nvCxnSpPr>
            <p:spPr>
              <a:xfrm rot="-360000">
                <a:off x="-108218" y="3874026"/>
                <a:ext cx="4669392" cy="0"/>
              </a:xfrm>
              <a:prstGeom prst="line">
                <a:avLst/>
              </a:prstGeom>
              <a:grpFill/>
              <a:ln>
                <a:noFill/>
              </a:ln>
            </p:spPr>
            <p:style>
              <a:lnRef idx="1">
                <a:schemeClr val="dk1"/>
              </a:lnRef>
              <a:fillRef idx="0">
                <a:schemeClr val="dk1"/>
              </a:fillRef>
              <a:effectRef idx="0">
                <a:schemeClr val="dk1"/>
              </a:effectRef>
              <a:fontRef idx="minor">
                <a:schemeClr val="tx1"/>
              </a:fontRef>
            </p:style>
          </p:cxnSp>
          <p:cxnSp>
            <p:nvCxnSpPr>
              <p:cNvPr id="16" name="Straight Connector 15"/>
              <p:cNvCxnSpPr/>
              <p:nvPr userDrawn="1"/>
            </p:nvCxnSpPr>
            <p:spPr>
              <a:xfrm rot="360000">
                <a:off x="4561174" y="3874026"/>
                <a:ext cx="4669392" cy="0"/>
              </a:xfrm>
              <a:prstGeom prst="line">
                <a:avLst/>
              </a:prstGeom>
              <a:grpFill/>
              <a:ln>
                <a:noFill/>
              </a:ln>
            </p:spPr>
            <p:style>
              <a:lnRef idx="1">
                <a:schemeClr val="dk1"/>
              </a:lnRef>
              <a:fillRef idx="0">
                <a:schemeClr val="dk1"/>
              </a:fillRef>
              <a:effectRef idx="0">
                <a:schemeClr val="dk1"/>
              </a:effectRef>
              <a:fontRef idx="minor">
                <a:schemeClr val="tx1"/>
              </a:fontRef>
            </p:style>
          </p:cxnSp>
        </p:grpSp>
        <p:sp>
          <p:nvSpPr>
            <p:cNvPr id="13" name="Isosceles Triangle 14"/>
            <p:cNvSpPr/>
            <p:nvPr userDrawn="1"/>
          </p:nvSpPr>
          <p:spPr>
            <a:xfrm>
              <a:off x="-133801" y="5690242"/>
              <a:ext cx="9523861" cy="497218"/>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grp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userDrawn="1"/>
          </p:nvSpPr>
          <p:spPr>
            <a:xfrm>
              <a:off x="5845" y="6153488"/>
              <a:ext cx="9153157" cy="70451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p:cNvSpPr/>
          <p:nvPr userDrawn="1"/>
        </p:nvSpPr>
        <p:spPr>
          <a:xfrm>
            <a:off x="0" y="-5411"/>
            <a:ext cx="261690" cy="69094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648016" y="2989580"/>
            <a:ext cx="847569" cy="847569"/>
          </a:xfrm>
          <a:prstGeom prst="rect">
            <a:avLst/>
          </a:prstGeom>
        </p:spPr>
      </p:pic>
      <p:sp>
        <p:nvSpPr>
          <p:cNvPr id="19" name="Title 1"/>
          <p:cNvSpPr>
            <a:spLocks noGrp="1"/>
          </p:cNvSpPr>
          <p:nvPr>
            <p:ph type="title" hasCustomPrompt="1"/>
          </p:nvPr>
        </p:nvSpPr>
        <p:spPr>
          <a:xfrm>
            <a:off x="1397771" y="189406"/>
            <a:ext cx="7508160" cy="1087508"/>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chemeClr val="bg1"/>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81991" y="6372946"/>
            <a:ext cx="447750" cy="331932"/>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016662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and Image V.1-BLUE">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004082">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004082">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1981565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and Image V.1-GREEN">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A0D739">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A0D739">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2968331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and Image V.1-GREY">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Content Placeholder 4"/>
          <p:cNvSpPr>
            <a:spLocks noGrp="1"/>
          </p:cNvSpPr>
          <p:nvPr>
            <p:ph sz="quarter" idx="14"/>
          </p:nvPr>
        </p:nvSpPr>
        <p:spPr>
          <a:xfrm>
            <a:off x="335911" y="989634"/>
            <a:ext cx="4202113" cy="5868365"/>
          </a:xfrm>
          <a:solidFill>
            <a:srgbClr val="62554B">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rgbClr val="62554B">
              <a:alpha val="83000"/>
            </a:srgb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6237505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and Image V.1-TEAL">
    <p:spTree>
      <p:nvGrpSpPr>
        <p:cNvPr id="1" name=""/>
        <p:cNvGrpSpPr/>
        <p:nvPr/>
      </p:nvGrpSpPr>
      <p:grpSpPr>
        <a:xfrm>
          <a:off x="0" y="0"/>
          <a:ext cx="0" cy="0"/>
          <a:chOff x="0" y="0"/>
          <a:chExt cx="0" cy="0"/>
        </a:xfrm>
      </p:grpSpPr>
      <p:pic>
        <p:nvPicPr>
          <p:cNvPr id="14" name="Picture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3" name="Picture Placeholder 2"/>
          <p:cNvSpPr>
            <a:spLocks noGrp="1"/>
          </p:cNvSpPr>
          <p:nvPr>
            <p:ph type="pic" sz="quarter" idx="13"/>
          </p:nvPr>
        </p:nvSpPr>
        <p:spPr>
          <a:xfrm>
            <a:off x="5411" y="0"/>
            <a:ext cx="9144000" cy="6858000"/>
          </a:xfrm>
        </p:spPr>
        <p:txBody>
          <a:bodyPr/>
          <a:lstStyle/>
          <a:p>
            <a:endParaRPr lang="en-US"/>
          </a:p>
        </p:txBody>
      </p:sp>
      <p:sp>
        <p:nvSpPr>
          <p:cNvPr id="5" name="Content Placeholder 4"/>
          <p:cNvSpPr>
            <a:spLocks noGrp="1"/>
          </p:cNvSpPr>
          <p:nvPr>
            <p:ph sz="quarter" idx="14"/>
          </p:nvPr>
        </p:nvSpPr>
        <p:spPr>
          <a:xfrm>
            <a:off x="335912" y="989634"/>
            <a:ext cx="4202113" cy="5868365"/>
          </a:xfrm>
          <a:solidFill>
            <a:schemeClr val="accent5">
              <a:alpha val="83000"/>
            </a:scheme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335912" y="0"/>
            <a:ext cx="4202113" cy="989635"/>
          </a:xfrm>
          <a:solidFill>
            <a:schemeClr val="accent5">
              <a:alpha val="83000"/>
            </a:schemeClr>
          </a:solidFill>
        </p:spPr>
        <p:txBody>
          <a:bodyPr>
            <a:noAutofit/>
          </a:bodyPr>
          <a:lstStyle>
            <a:lvl1pPr>
              <a:defRPr sz="20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
        <p:nvSpPr>
          <p:cNvPr id="13" name="Slide Number Placeholder 4"/>
          <p:cNvSpPr>
            <a:spLocks noGrp="1"/>
          </p:cNvSpPr>
          <p:nvPr>
            <p:ph type="sldNum" sz="quarter" idx="12"/>
          </p:nvPr>
        </p:nvSpPr>
        <p:spPr>
          <a:xfrm>
            <a:off x="460917" y="6356351"/>
            <a:ext cx="1200153" cy="365125"/>
          </a:xfrm>
        </p:spPr>
        <p:txBody>
          <a:bodyPr>
            <a:noAutofit/>
          </a:bodyPr>
          <a:lstStyle>
            <a:lvl1pPr algn="l">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10151214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and Image V.2-BLUE">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004082">
              <a:alpha val="83000"/>
            </a:srgbClr>
          </a:solidFill>
        </p:spPr>
        <p:txBody>
          <a:bodyPr>
            <a:noAutofit/>
          </a:bodyPr>
          <a:lstStyle>
            <a:lvl1pPr>
              <a:defRPr sz="14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10098"/>
            <a:ext cx="9144000" cy="788555"/>
          </a:xfrm>
          <a:solidFill>
            <a:srgbClr val="004082">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883395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and Image V.2-GREEN">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A0D739">
              <a:alpha val="83000"/>
            </a:srgb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rgbClr val="A0D739">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89199927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and Image V.2-GREY">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rgbClr val="62554B">
              <a:alpha val="83000"/>
            </a:srgb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rgbClr val="62554B">
              <a:alpha val="83000"/>
            </a:srgb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4110448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 and Image V.2-TEAL">
    <p:spTree>
      <p:nvGrpSpPr>
        <p:cNvPr id="1" name=""/>
        <p:cNvGrpSpPr/>
        <p:nvPr/>
      </p:nvGrpSpPr>
      <p:grpSpPr>
        <a:xfrm>
          <a:off x="0" y="0"/>
          <a:ext cx="0" cy="0"/>
          <a:chOff x="0" y="0"/>
          <a:chExt cx="0" cy="0"/>
        </a:xfrm>
      </p:grpSpPr>
      <p:sp>
        <p:nvSpPr>
          <p:cNvPr id="15"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3" name="Picture Placeholder 2"/>
          <p:cNvSpPr>
            <a:spLocks noGrp="1"/>
          </p:cNvSpPr>
          <p:nvPr>
            <p:ph type="pic" sz="quarter" idx="13"/>
          </p:nvPr>
        </p:nvSpPr>
        <p:spPr>
          <a:xfrm>
            <a:off x="0" y="0"/>
            <a:ext cx="9144000" cy="6858000"/>
          </a:xfrm>
        </p:spPr>
        <p:txBody>
          <a:bodyPr/>
          <a:lstStyle/>
          <a:p>
            <a:endParaRPr lang="en-US"/>
          </a:p>
        </p:txBody>
      </p:sp>
      <p:sp>
        <p:nvSpPr>
          <p:cNvPr id="5" name="Text Placeholder 4"/>
          <p:cNvSpPr>
            <a:spLocks noGrp="1"/>
          </p:cNvSpPr>
          <p:nvPr>
            <p:ph type="body" sz="quarter" idx="14"/>
          </p:nvPr>
        </p:nvSpPr>
        <p:spPr>
          <a:xfrm>
            <a:off x="0" y="798653"/>
            <a:ext cx="9144000" cy="2489060"/>
          </a:xfrm>
          <a:solidFill>
            <a:schemeClr val="accent5">
              <a:alpha val="83000"/>
            </a:schemeClr>
          </a:solidFill>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itle 5"/>
          <p:cNvSpPr>
            <a:spLocks noGrp="1"/>
          </p:cNvSpPr>
          <p:nvPr>
            <p:ph type="title"/>
          </p:nvPr>
        </p:nvSpPr>
        <p:spPr>
          <a:xfrm>
            <a:off x="0" y="0"/>
            <a:ext cx="9144000" cy="798653"/>
          </a:xfrm>
          <a:solidFill>
            <a:schemeClr val="accent5">
              <a:alpha val="83000"/>
            </a:schemeClr>
          </a:solidFill>
        </p:spPr>
        <p:txBody>
          <a:bodyPr>
            <a:noAutofit/>
          </a:bodyPr>
          <a:lstStyle>
            <a:lvl1pPr>
              <a:defRPr sz="2800">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72823315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Page V.1-GREEN">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rgbClr val="A0D739">
              <a:alpha val="83000"/>
            </a:srgbClr>
          </a:solidFill>
        </p:spPr>
        <p:txBody>
          <a:bodyPr>
            <a:noAutofit/>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31121348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Picture Placeholder 7"/>
          <p:cNvSpPr>
            <a:spLocks noGrp="1"/>
          </p:cNvSpPr>
          <p:nvPr>
            <p:ph type="pic" sz="quarter" idx="10"/>
          </p:nvPr>
        </p:nvSpPr>
        <p:spPr>
          <a:xfrm>
            <a:off x="0" y="0"/>
            <a:ext cx="9144000" cy="6858000"/>
          </a:xfrm>
          <a:prstGeom prst="rect">
            <a:avLst/>
          </a:prstGeom>
        </p:spPr>
        <p:txBody>
          <a:bodyPr/>
          <a:lstStyle/>
          <a:p>
            <a:endParaRPr lang="en-US"/>
          </a:p>
        </p:txBody>
      </p:sp>
      <p:grpSp>
        <p:nvGrpSpPr>
          <p:cNvPr id="8" name="Group 7"/>
          <p:cNvGrpSpPr/>
          <p:nvPr userDrawn="1"/>
        </p:nvGrpSpPr>
        <p:grpSpPr>
          <a:xfrm>
            <a:off x="-46669" y="4855805"/>
            <a:ext cx="9338784" cy="2002195"/>
            <a:chOff x="-46669" y="4855805"/>
            <a:chExt cx="9338784" cy="2002195"/>
          </a:xfrm>
        </p:grpSpPr>
        <p:grpSp>
          <p:nvGrpSpPr>
            <p:cNvPr id="9" name="Group 8"/>
            <p:cNvGrpSpPr/>
            <p:nvPr userDrawn="1"/>
          </p:nvGrpSpPr>
          <p:grpSpPr>
            <a:xfrm>
              <a:off x="-46669" y="5362448"/>
              <a:ext cx="9338784" cy="1005712"/>
              <a:chOff x="-41258" y="5667093"/>
              <a:chExt cx="9338784" cy="1005712"/>
            </a:xfrm>
          </p:grpSpPr>
          <p:grpSp>
            <p:nvGrpSpPr>
              <p:cNvPr id="12" name="Group 11"/>
              <p:cNvGrpSpPr/>
              <p:nvPr userDrawn="1"/>
            </p:nvGrpSpPr>
            <p:grpSpPr>
              <a:xfrm>
                <a:off x="-41258" y="5900315"/>
                <a:ext cx="9338784" cy="0"/>
                <a:chOff x="-108218" y="3874026"/>
                <a:chExt cx="9338784" cy="0"/>
              </a:xfrm>
            </p:grpSpPr>
            <p:cxnSp>
              <p:nvCxnSpPr>
                <p:cNvPr id="15" name="Straight Connector 14"/>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6" name="Straight Connector 15"/>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3" name="Isosceles Triangle 14"/>
              <p:cNvSpPr/>
              <p:nvPr userDrawn="1"/>
            </p:nvSpPr>
            <p:spPr>
              <a:xfrm>
                <a:off x="-18878" y="5667093"/>
                <a:ext cx="9268446"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4" name="Rectangle 13"/>
              <p:cNvSpPr/>
              <p:nvPr userDrawn="1"/>
            </p:nvSpPr>
            <p:spPr>
              <a:xfrm>
                <a:off x="5845" y="6153488"/>
                <a:ext cx="9153157" cy="51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angle 9"/>
            <p:cNvSpPr/>
            <p:nvPr/>
          </p:nvSpPr>
          <p:spPr>
            <a:xfrm>
              <a:off x="0" y="6157321"/>
              <a:ext cx="9144000" cy="7006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29514" y="4855805"/>
              <a:ext cx="1986418" cy="1171517"/>
            </a:xfrm>
            <a:prstGeom prst="rect">
              <a:avLst/>
            </a:prstGeom>
          </p:spPr>
        </p:pic>
      </p:grpSp>
      <p:sp>
        <p:nvSpPr>
          <p:cNvPr id="17" name="Rectangle 16"/>
          <p:cNvSpPr/>
          <p:nvPr userDrawn="1"/>
        </p:nvSpPr>
        <p:spPr>
          <a:xfrm>
            <a:off x="0" y="0"/>
            <a:ext cx="9144000" cy="2023583"/>
          </a:xfrm>
          <a:prstGeom prst="rect">
            <a:avLst/>
          </a:prstGeom>
          <a:solidFill>
            <a:srgbClr val="004082">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 Placeholder 45"/>
          <p:cNvSpPr>
            <a:spLocks noGrp="1"/>
          </p:cNvSpPr>
          <p:nvPr>
            <p:ph type="body" sz="quarter" idx="11" hasCustomPrompt="1"/>
          </p:nvPr>
        </p:nvSpPr>
        <p:spPr>
          <a:xfrm>
            <a:off x="1260475" y="714225"/>
            <a:ext cx="6357938" cy="670902"/>
          </a:xfrm>
          <a:prstGeom prst="rect">
            <a:avLst/>
          </a:prstGeom>
        </p:spPr>
        <p:txBody>
          <a:bodyPr>
            <a:noAutofit/>
          </a:bodyPr>
          <a:lstStyle>
            <a:lvl1pPr marL="0" indent="0" algn="ctr">
              <a:buNone/>
              <a:defRPr sz="3600" spc="250" baseline="0">
                <a:solidFill>
                  <a:schemeClr val="bg1"/>
                </a:solidFill>
                <a:latin typeface="Arial" panose="020B0604020202020204" pitchFamily="34" charset="0"/>
                <a:cs typeface="Arial" panose="020B0604020202020204" pitchFamily="34" charset="0"/>
              </a:defRPr>
            </a:lvl1pPr>
          </a:lstStyle>
          <a:p>
            <a:pPr lvl="0"/>
            <a:r>
              <a:rPr lang="en-US" dirty="0"/>
              <a:t>TITLE GOES HERE</a:t>
            </a:r>
          </a:p>
        </p:txBody>
      </p:sp>
      <p:sp>
        <p:nvSpPr>
          <p:cNvPr id="19" name="TextBox 18"/>
          <p:cNvSpPr txBox="1"/>
          <p:nvPr userDrawn="1"/>
        </p:nvSpPr>
        <p:spPr>
          <a:xfrm>
            <a:off x="1508156" y="6118495"/>
            <a:ext cx="6254712" cy="461665"/>
          </a:xfrm>
          <a:prstGeom prst="rect">
            <a:avLst/>
          </a:prstGeom>
          <a:noFill/>
        </p:spPr>
        <p:txBody>
          <a:bodyPr wrap="square" rtlCol="0">
            <a:noAutofit/>
          </a:bodyPr>
          <a:lstStyle/>
          <a:p>
            <a:pPr algn="ctr"/>
            <a:r>
              <a:rPr lang="en-US" sz="2400" spc="250" dirty="0">
                <a:solidFill>
                  <a:srgbClr val="62554B"/>
                </a:solidFill>
                <a:latin typeface="Arial" panose="020B0604020202020204" pitchFamily="34" charset="0"/>
                <a:cs typeface="Arial" panose="020B0604020202020204" pitchFamily="34" charset="0"/>
              </a:rPr>
              <a:t>Month DD, YYYY</a:t>
            </a:r>
          </a:p>
        </p:txBody>
      </p:sp>
    </p:spTree>
    <p:extLst>
      <p:ext uri="{BB962C8B-B14F-4D97-AF65-F5344CB8AC3E}">
        <p14:creationId xmlns:p14="http://schemas.microsoft.com/office/powerpoint/2010/main" val="31315984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Page V.1-GREY">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rgbClr val="62554B">
              <a:alpha val="83000"/>
            </a:srgbClr>
          </a:solidFill>
        </p:spPr>
        <p:txBody>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6294204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Page V.1-TEAL">
    <p:spTree>
      <p:nvGrpSpPr>
        <p:cNvPr id="1" name=""/>
        <p:cNvGrpSpPr/>
        <p:nvPr/>
      </p:nvGrpSpPr>
      <p:grpSpPr>
        <a:xfrm>
          <a:off x="0" y="0"/>
          <a:ext cx="0" cy="0"/>
          <a:chOff x="0" y="0"/>
          <a:chExt cx="0" cy="0"/>
        </a:xfrm>
      </p:grpSpPr>
      <p:sp>
        <p:nvSpPr>
          <p:cNvPr id="19" name="Picture Placeholder 18"/>
          <p:cNvSpPr>
            <a:spLocks noGrp="1"/>
          </p:cNvSpPr>
          <p:nvPr>
            <p:ph type="pic" sz="quarter" idx="13"/>
          </p:nvPr>
        </p:nvSpPr>
        <p:spPr>
          <a:xfrm>
            <a:off x="0" y="0"/>
            <a:ext cx="9144000" cy="6858000"/>
          </a:xfrm>
          <a:prstGeom prst="rect">
            <a:avLst/>
          </a:prstGeom>
        </p:spPr>
        <p:txBody>
          <a:bodyPr/>
          <a:lstStyle/>
          <a:p>
            <a:endParaRPr lang="en-US"/>
          </a:p>
        </p:txBody>
      </p:sp>
      <p:sp>
        <p:nvSpPr>
          <p:cNvPr id="10" name="Slide Number Placeholder 4"/>
          <p:cNvSpPr>
            <a:spLocks noGrp="1"/>
          </p:cNvSpPr>
          <p:nvPr>
            <p:ph type="sldNum" sz="quarter" idx="12"/>
          </p:nvPr>
        </p:nvSpPr>
        <p:spPr>
          <a:xfrm>
            <a:off x="460917" y="6356351"/>
            <a:ext cx="1200153" cy="365125"/>
          </a:xfrm>
        </p:spPr>
        <p:txBody>
          <a:bodyPr/>
          <a:lstStyle>
            <a:lvl1pPr algn="l">
              <a:defRPr/>
            </a:lvl1pPr>
          </a:lstStyle>
          <a:p>
            <a:fld id="{EC41F04C-B2C5-4039-B4B7-CF4ACFDFB803}" type="slidenum">
              <a:rPr lang="en-US" smtClean="0"/>
              <a:pPr/>
              <a:t>‹#›</a:t>
            </a:fld>
            <a:endParaRPr lang="en-US" dirty="0"/>
          </a:p>
        </p:txBody>
      </p:sp>
      <p:pic>
        <p:nvPicPr>
          <p:cNvPr id="13" name="Picture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7" name="Slide Number Placeholder 4"/>
          <p:cNvSpPr txBox="1">
            <a:spLocks/>
          </p:cNvSpPr>
          <p:nvPr userDrawn="1"/>
        </p:nvSpPr>
        <p:spPr>
          <a:xfrm>
            <a:off x="460917" y="6356351"/>
            <a:ext cx="686141" cy="365125"/>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EC41F04C-B2C5-4039-B4B7-CF4ACFDFB803}" type="slidenum">
              <a:rPr lang="en-US" smtClean="0">
                <a:solidFill>
                  <a:schemeClr val="bg1"/>
                </a:solidFill>
                <a:latin typeface="Arial" panose="020B0604020202020204" pitchFamily="34" charset="0"/>
                <a:cs typeface="Arial" panose="020B0604020202020204" pitchFamily="34" charset="0"/>
              </a:rPr>
              <a:pPr/>
              <a:t>‹#›</a:t>
            </a:fld>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p:cNvSpPr txBox="1">
            <a:spLocks/>
          </p:cNvSpPr>
          <p:nvPr userDrawn="1"/>
        </p:nvSpPr>
        <p:spPr>
          <a:xfrm>
            <a:off x="623239" y="1178639"/>
            <a:ext cx="7886700" cy="21113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latin typeface="Arial" panose="020B0604020202020204" pitchFamily="34" charset="0"/>
                <a:cs typeface="Arial" panose="020B0604020202020204" pitchFamily="34" charset="0"/>
              </a:rPr>
              <a:t>Type here</a:t>
            </a:r>
          </a:p>
        </p:txBody>
      </p:sp>
      <p:sp>
        <p:nvSpPr>
          <p:cNvPr id="4" name="Title 3"/>
          <p:cNvSpPr>
            <a:spLocks noGrp="1"/>
          </p:cNvSpPr>
          <p:nvPr>
            <p:ph type="title"/>
          </p:nvPr>
        </p:nvSpPr>
        <p:spPr>
          <a:xfrm>
            <a:off x="0" y="613981"/>
            <a:ext cx="9144000" cy="1863001"/>
          </a:xfrm>
          <a:solidFill>
            <a:schemeClr val="accent5">
              <a:alpha val="83000"/>
            </a:schemeClr>
          </a:solidFill>
        </p:spPr>
        <p:txBody>
          <a:bodyPr>
            <a:noAutofit/>
          </a:bodyPr>
          <a:lstStyle>
            <a:lvl1pPr>
              <a:defRPr>
                <a:solidFill>
                  <a:schemeClr val="bg1"/>
                </a:solidFill>
              </a:defRPr>
            </a:lvl1pPr>
          </a:lstStyle>
          <a:p>
            <a:r>
              <a:rPr lang="en-US" dirty="0"/>
              <a:t>Click to edit Master title style</a:t>
            </a:r>
          </a:p>
        </p:txBody>
      </p:sp>
      <p:sp>
        <p:nvSpPr>
          <p:cNvPr id="8"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42677886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Page">
    <p:spTree>
      <p:nvGrpSpPr>
        <p:cNvPr id="1" name=""/>
        <p:cNvGrpSpPr/>
        <p:nvPr/>
      </p:nvGrpSpPr>
      <p:grpSpPr>
        <a:xfrm>
          <a:off x="0" y="0"/>
          <a:ext cx="0" cy="0"/>
          <a:chOff x="0" y="0"/>
          <a:chExt cx="0" cy="0"/>
        </a:xfrm>
      </p:grpSpPr>
      <p:sp>
        <p:nvSpPr>
          <p:cNvPr id="20" name="Rectangle 19"/>
          <p:cNvSpPr/>
          <p:nvPr userDrawn="1"/>
        </p:nvSpPr>
        <p:spPr>
          <a:xfrm>
            <a:off x="1488782" y="1923841"/>
            <a:ext cx="1504429"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3" name="Picture Placeholder 4"/>
          <p:cNvSpPr>
            <a:spLocks noGrp="1"/>
          </p:cNvSpPr>
          <p:nvPr>
            <p:ph type="pic" sz="quarter" idx="14"/>
          </p:nvPr>
        </p:nvSpPr>
        <p:spPr>
          <a:xfrm>
            <a:off x="250297" y="1106111"/>
            <a:ext cx="1178120" cy="1326357"/>
          </a:xfrm>
        </p:spPr>
        <p:txBody>
          <a:bodyPr>
            <a:noAutofit/>
          </a:bodyPr>
          <a:lstStyle>
            <a:lvl1pPr>
              <a:defRPr sz="1800"/>
            </a:lvl1pPr>
          </a:lstStyle>
          <a:p>
            <a:endParaRPr lang="en-US" dirty="0"/>
          </a:p>
        </p:txBody>
      </p:sp>
      <p:cxnSp>
        <p:nvCxnSpPr>
          <p:cNvPr id="9" name="Straight Connector 8"/>
          <p:cNvCxnSpPr/>
          <p:nvPr userDrawn="1"/>
        </p:nvCxnSpPr>
        <p:spPr>
          <a:xfrm>
            <a:off x="250297" y="2551328"/>
            <a:ext cx="8696679" cy="9098"/>
          </a:xfrm>
          <a:prstGeom prst="line">
            <a:avLst/>
          </a:prstGeom>
          <a:ln w="28575">
            <a:solidFill>
              <a:srgbClr val="004082"/>
            </a:solidFill>
          </a:ln>
        </p:spPr>
        <p:style>
          <a:lnRef idx="1">
            <a:schemeClr val="accent1"/>
          </a:lnRef>
          <a:fillRef idx="0">
            <a:schemeClr val="accent1"/>
          </a:fillRef>
          <a:effectRef idx="0">
            <a:schemeClr val="accent1"/>
          </a:effectRef>
          <a:fontRef idx="minor">
            <a:schemeClr val="tx1"/>
          </a:fontRef>
        </p:style>
      </p:cxnSp>
      <p:sp>
        <p:nvSpPr>
          <p:cNvPr id="36" name="Text Placeholder 35"/>
          <p:cNvSpPr>
            <a:spLocks noGrp="1"/>
          </p:cNvSpPr>
          <p:nvPr>
            <p:ph type="body" sz="quarter" idx="15"/>
          </p:nvPr>
        </p:nvSpPr>
        <p:spPr>
          <a:xfrm>
            <a:off x="250297"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7"/>
          <p:cNvSpPr>
            <a:spLocks noGrp="1"/>
          </p:cNvSpPr>
          <p:nvPr>
            <p:ph type="body" sz="quarter" idx="18" hasCustomPrompt="1"/>
          </p:nvPr>
        </p:nvSpPr>
        <p:spPr>
          <a:xfrm>
            <a:off x="1497806" y="1927329"/>
            <a:ext cx="1495405" cy="508627"/>
          </a:xfrm>
        </p:spPr>
        <p:txBody>
          <a:bodyPr>
            <a:noAutofit/>
          </a:bodyPr>
          <a:lstStyle>
            <a:lvl1pPr marL="0" indent="0">
              <a:buNone/>
              <a:defRPr sz="1200">
                <a:solidFill>
                  <a:schemeClr val="bg1"/>
                </a:solidFill>
              </a:defRPr>
            </a:lvl1pPr>
          </a:lstStyle>
          <a:p>
            <a:pPr lvl="0"/>
            <a:r>
              <a:rPr lang="en-US" dirty="0"/>
              <a:t>Title</a:t>
            </a:r>
          </a:p>
        </p:txBody>
      </p:sp>
      <p:sp>
        <p:nvSpPr>
          <p:cNvPr id="11" name="Text Placeholder 10"/>
          <p:cNvSpPr>
            <a:spLocks noGrp="1"/>
          </p:cNvSpPr>
          <p:nvPr>
            <p:ph type="body" sz="quarter" idx="21" hasCustomPrompt="1"/>
          </p:nvPr>
        </p:nvSpPr>
        <p:spPr>
          <a:xfrm>
            <a:off x="1488782" y="1217536"/>
            <a:ext cx="1495405" cy="667448"/>
          </a:xfrm>
        </p:spPr>
        <p:txBody>
          <a:bodyPr>
            <a:noAutofit/>
          </a:bodyPr>
          <a:lstStyle>
            <a:lvl1pPr marL="0" indent="0">
              <a:lnSpc>
                <a:spcPct val="100000"/>
              </a:lnSpc>
              <a:spcBef>
                <a:spcPts val="300"/>
              </a:spcBef>
              <a:buNone/>
              <a:defRPr sz="1400" b="1" baseline="0"/>
            </a:lvl1pPr>
          </a:lstStyle>
          <a:p>
            <a:pPr lvl="0"/>
            <a:r>
              <a:rPr lang="en-US" dirty="0"/>
              <a:t>FIRST NAME</a:t>
            </a:r>
          </a:p>
          <a:p>
            <a:pPr lvl="0"/>
            <a:r>
              <a:rPr lang="en-US" dirty="0"/>
              <a:t>LAST NAME</a:t>
            </a:r>
          </a:p>
        </p:txBody>
      </p:sp>
      <p:sp>
        <p:nvSpPr>
          <p:cNvPr id="2" name="Title 1"/>
          <p:cNvSpPr>
            <a:spLocks noGrp="1"/>
          </p:cNvSpPr>
          <p:nvPr>
            <p:ph type="title" hasCustomPrompt="1"/>
          </p:nvPr>
        </p:nvSpPr>
        <p:spPr>
          <a:xfrm>
            <a:off x="250297" y="212770"/>
            <a:ext cx="8670271" cy="714709"/>
          </a:xfrm>
        </p:spPr>
        <p:txBody>
          <a:bodyPr>
            <a:noAutofit/>
          </a:bodyPr>
          <a:lstStyle>
            <a:lvl1pPr>
              <a:defRPr baseline="0"/>
            </a:lvl1pPr>
          </a:lstStyle>
          <a:p>
            <a:r>
              <a:rPr lang="en-US" dirty="0"/>
              <a:t>TEAM NAME</a:t>
            </a:r>
          </a:p>
        </p:txBody>
      </p:sp>
      <p:sp>
        <p:nvSpPr>
          <p:cNvPr id="21" name="Rectangle 20"/>
          <p:cNvSpPr/>
          <p:nvPr userDrawn="1"/>
        </p:nvSpPr>
        <p:spPr>
          <a:xfrm>
            <a:off x="4481770" y="1923841"/>
            <a:ext cx="1521813"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2" name="Picture Placeholder 4"/>
          <p:cNvSpPr>
            <a:spLocks noGrp="1"/>
          </p:cNvSpPr>
          <p:nvPr>
            <p:ph type="pic" sz="quarter" idx="22"/>
          </p:nvPr>
        </p:nvSpPr>
        <p:spPr>
          <a:xfrm>
            <a:off x="3243285" y="1106111"/>
            <a:ext cx="1178120" cy="1326357"/>
          </a:xfrm>
        </p:spPr>
        <p:txBody>
          <a:bodyPr>
            <a:noAutofit/>
          </a:bodyPr>
          <a:lstStyle>
            <a:lvl1pPr>
              <a:defRPr sz="1800"/>
            </a:lvl1pPr>
          </a:lstStyle>
          <a:p>
            <a:endParaRPr lang="en-US" dirty="0"/>
          </a:p>
        </p:txBody>
      </p:sp>
      <p:sp>
        <p:nvSpPr>
          <p:cNvPr id="23" name="Text Placeholder 7"/>
          <p:cNvSpPr>
            <a:spLocks noGrp="1"/>
          </p:cNvSpPr>
          <p:nvPr>
            <p:ph type="body" sz="quarter" idx="23" hasCustomPrompt="1"/>
          </p:nvPr>
        </p:nvSpPr>
        <p:spPr>
          <a:xfrm>
            <a:off x="4490794" y="1927329"/>
            <a:ext cx="1512789" cy="508627"/>
          </a:xfrm>
        </p:spPr>
        <p:txBody>
          <a:bodyPr>
            <a:noAutofit/>
          </a:bodyPr>
          <a:lstStyle>
            <a:lvl1pPr marL="0" indent="0">
              <a:buNone/>
              <a:defRPr sz="1200">
                <a:solidFill>
                  <a:schemeClr val="bg1"/>
                </a:solidFill>
              </a:defRPr>
            </a:lvl1pPr>
          </a:lstStyle>
          <a:p>
            <a:pPr lvl="0"/>
            <a:r>
              <a:rPr lang="en-US" dirty="0"/>
              <a:t>Title</a:t>
            </a:r>
          </a:p>
        </p:txBody>
      </p:sp>
      <p:sp>
        <p:nvSpPr>
          <p:cNvPr id="26" name="Text Placeholder 10"/>
          <p:cNvSpPr>
            <a:spLocks noGrp="1"/>
          </p:cNvSpPr>
          <p:nvPr>
            <p:ph type="body" sz="quarter" idx="24" hasCustomPrompt="1"/>
          </p:nvPr>
        </p:nvSpPr>
        <p:spPr>
          <a:xfrm>
            <a:off x="4494973" y="1217536"/>
            <a:ext cx="1495405" cy="660473"/>
          </a:xfrm>
        </p:spPr>
        <p:txBody>
          <a:bodyPr>
            <a:noAutofit/>
          </a:bodyPr>
          <a:lstStyle>
            <a:lvl1pPr marL="0" indent="0">
              <a:spcBef>
                <a:spcPts val="300"/>
              </a:spcBef>
              <a:buNone/>
              <a:defRPr sz="1400" b="1" baseline="0"/>
            </a:lvl1pPr>
          </a:lstStyle>
          <a:p>
            <a:pPr lvl="0"/>
            <a:r>
              <a:rPr lang="en-US" dirty="0"/>
              <a:t>FIRST NAME</a:t>
            </a:r>
          </a:p>
          <a:p>
            <a:pPr lvl="0"/>
            <a:r>
              <a:rPr lang="en-US" dirty="0"/>
              <a:t>LAST NAME</a:t>
            </a:r>
          </a:p>
        </p:txBody>
      </p:sp>
      <p:sp>
        <p:nvSpPr>
          <p:cNvPr id="27" name="Rectangle 26"/>
          <p:cNvSpPr/>
          <p:nvPr userDrawn="1"/>
        </p:nvSpPr>
        <p:spPr>
          <a:xfrm>
            <a:off x="7425163" y="1923841"/>
            <a:ext cx="1495405" cy="508627"/>
          </a:xfrm>
          <a:prstGeom prst="rect">
            <a:avLst/>
          </a:prstGeom>
          <a:blipFill>
            <a:blip r:embed="rId2"/>
            <a:srcRect/>
            <a:stretch>
              <a:fillRect l="-27527" t="-117705" r="-82329" b="-3303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32" name="Picture Placeholder 4"/>
          <p:cNvSpPr>
            <a:spLocks noGrp="1"/>
          </p:cNvSpPr>
          <p:nvPr>
            <p:ph type="pic" sz="quarter" idx="25"/>
          </p:nvPr>
        </p:nvSpPr>
        <p:spPr>
          <a:xfrm>
            <a:off x="6186678" y="1106111"/>
            <a:ext cx="1178120" cy="1326357"/>
          </a:xfrm>
        </p:spPr>
        <p:txBody>
          <a:bodyPr>
            <a:noAutofit/>
          </a:bodyPr>
          <a:lstStyle>
            <a:lvl1pPr>
              <a:defRPr sz="1800"/>
            </a:lvl1pPr>
          </a:lstStyle>
          <a:p>
            <a:endParaRPr lang="en-US" dirty="0"/>
          </a:p>
        </p:txBody>
      </p:sp>
      <p:sp>
        <p:nvSpPr>
          <p:cNvPr id="34" name="Text Placeholder 7"/>
          <p:cNvSpPr>
            <a:spLocks noGrp="1"/>
          </p:cNvSpPr>
          <p:nvPr>
            <p:ph type="body" sz="quarter" idx="26" hasCustomPrompt="1"/>
          </p:nvPr>
        </p:nvSpPr>
        <p:spPr>
          <a:xfrm>
            <a:off x="7434187" y="1927329"/>
            <a:ext cx="1486381" cy="508627"/>
          </a:xfrm>
        </p:spPr>
        <p:txBody>
          <a:bodyPr>
            <a:noAutofit/>
          </a:bodyPr>
          <a:lstStyle>
            <a:lvl1pPr marL="0" indent="0">
              <a:buNone/>
              <a:defRPr sz="1200">
                <a:solidFill>
                  <a:schemeClr val="bg1"/>
                </a:solidFill>
              </a:defRPr>
            </a:lvl1pPr>
          </a:lstStyle>
          <a:p>
            <a:pPr lvl="0"/>
            <a:r>
              <a:rPr lang="en-US" dirty="0"/>
              <a:t>Title</a:t>
            </a:r>
          </a:p>
        </p:txBody>
      </p:sp>
      <p:sp>
        <p:nvSpPr>
          <p:cNvPr id="37" name="Text Placeholder 10"/>
          <p:cNvSpPr>
            <a:spLocks noGrp="1"/>
          </p:cNvSpPr>
          <p:nvPr>
            <p:ph type="body" sz="quarter" idx="27" hasCustomPrompt="1"/>
          </p:nvPr>
        </p:nvSpPr>
        <p:spPr>
          <a:xfrm>
            <a:off x="7451571" y="1190852"/>
            <a:ext cx="1468997" cy="690668"/>
          </a:xfrm>
        </p:spPr>
        <p:txBody>
          <a:bodyPr>
            <a:noAutofit/>
          </a:bodyPr>
          <a:lstStyle>
            <a:lvl1pPr marL="0" indent="0">
              <a:spcBef>
                <a:spcPts val="300"/>
              </a:spcBef>
              <a:buNone/>
              <a:defRPr sz="1400" b="1" baseline="0"/>
            </a:lvl1pPr>
          </a:lstStyle>
          <a:p>
            <a:pPr lvl="0"/>
            <a:r>
              <a:rPr lang="en-US" dirty="0"/>
              <a:t>FIRST NAME</a:t>
            </a:r>
          </a:p>
          <a:p>
            <a:pPr lvl="0"/>
            <a:r>
              <a:rPr lang="en-US" dirty="0"/>
              <a:t>LAST NAME</a:t>
            </a:r>
          </a:p>
        </p:txBody>
      </p:sp>
      <p:sp>
        <p:nvSpPr>
          <p:cNvPr id="38" name="Text Placeholder 35"/>
          <p:cNvSpPr>
            <a:spLocks noGrp="1"/>
          </p:cNvSpPr>
          <p:nvPr>
            <p:ph type="body" sz="quarter" idx="28"/>
          </p:nvPr>
        </p:nvSpPr>
        <p:spPr>
          <a:xfrm>
            <a:off x="3243285"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1" name="Text Placeholder 35"/>
          <p:cNvSpPr>
            <a:spLocks noGrp="1"/>
          </p:cNvSpPr>
          <p:nvPr>
            <p:ph type="body" sz="quarter" idx="29"/>
          </p:nvPr>
        </p:nvSpPr>
        <p:spPr>
          <a:xfrm>
            <a:off x="6186678" y="2660219"/>
            <a:ext cx="2733890" cy="3971925"/>
          </a:xfrm>
        </p:spPr>
        <p:txBody>
          <a:bodyPr>
            <a:noAutofit/>
          </a:bodyPr>
          <a:lstStyle>
            <a:lvl1pPr>
              <a:defRPr sz="1400"/>
            </a:lvl1pPr>
            <a:lvl2pPr>
              <a:defRPr sz="1400"/>
            </a:lvl2pPr>
            <a:lvl3pPr>
              <a:defRPr sz="1400"/>
            </a:lvl3pPr>
            <a:lvl4pPr>
              <a:defRPr sz="1400"/>
            </a:lvl4pPr>
            <a:lvl5pPr>
              <a:defRPr sz="1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Slide Number Placeholder 4"/>
          <p:cNvSpPr>
            <a:spLocks noGrp="1"/>
          </p:cNvSpPr>
          <p:nvPr>
            <p:ph type="sldNum" sz="quarter" idx="12"/>
          </p:nvPr>
        </p:nvSpPr>
        <p:spPr>
          <a:xfrm>
            <a:off x="343198" y="6361582"/>
            <a:ext cx="574735" cy="365125"/>
          </a:xfrm>
        </p:spPr>
        <p:txBody>
          <a:bodyPr>
            <a:noAutofit/>
          </a:bodyPr>
          <a:lstStyle>
            <a:lvl1pPr algn="l">
              <a:defRPr>
                <a:solidFill>
                  <a:srgbClr val="62554B"/>
                </a:solidFill>
                <a:latin typeface="TT Norms" panose="02000503030000020003" pitchFamily="50" charset="0"/>
              </a:defRPr>
            </a:lvl1pPr>
          </a:lstStyle>
          <a:p>
            <a:fld id="{EC41F04C-B2C5-4039-B4B7-CF4ACFDFB803}" type="slidenum">
              <a:rPr lang="en-US" smtClean="0"/>
              <a:pPr/>
              <a:t>‹#›</a:t>
            </a:fld>
            <a:endParaRPr lang="en-US" dirty="0"/>
          </a:p>
        </p:txBody>
      </p:sp>
    </p:spTree>
    <p:extLst>
      <p:ext uri="{BB962C8B-B14F-4D97-AF65-F5344CB8AC3E}">
        <p14:creationId xmlns:p14="http://schemas.microsoft.com/office/powerpoint/2010/main" val="322808596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30" name="Rectangle 29"/>
          <p:cNvSpPr/>
          <p:nvPr userDrawn="1"/>
        </p:nvSpPr>
        <p:spPr>
          <a:xfrm>
            <a:off x="3810054" y="0"/>
            <a:ext cx="5333946"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itle 1"/>
          <p:cNvSpPr>
            <a:spLocks noGrp="1"/>
          </p:cNvSpPr>
          <p:nvPr>
            <p:ph type="title"/>
          </p:nvPr>
        </p:nvSpPr>
        <p:spPr>
          <a:xfrm>
            <a:off x="460917" y="210001"/>
            <a:ext cx="2958614" cy="895228"/>
          </a:xfrm>
        </p:spPr>
        <p:txBody>
          <a:bodyPr>
            <a:noAutofit/>
          </a:bodyPr>
          <a:lstStyle>
            <a:lvl1pPr>
              <a:defRPr sz="2800"/>
            </a:lvl1pPr>
          </a:lstStyle>
          <a:p>
            <a:r>
              <a:rPr lang="en-US" dirty="0"/>
              <a:t>CONTACTS</a:t>
            </a:r>
          </a:p>
        </p:txBody>
      </p:sp>
      <p:sp>
        <p:nvSpPr>
          <p:cNvPr id="32" name="Content Placeholder 2"/>
          <p:cNvSpPr txBox="1">
            <a:spLocks/>
          </p:cNvSpPr>
          <p:nvPr userDrawn="1"/>
        </p:nvSpPr>
        <p:spPr>
          <a:xfrm>
            <a:off x="4020112" y="1209800"/>
            <a:ext cx="3591661" cy="407390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accent6"/>
                </a:solidFill>
              </a:rPr>
              <a:t>REGIONAL OFFICES</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CHARLOTTE</a:t>
            </a:r>
          </a:p>
          <a:p>
            <a:pPr marL="0" indent="0">
              <a:spcBef>
                <a:spcPts val="200"/>
              </a:spcBef>
              <a:buFont typeface="Arial" panose="020B0604020202020204" pitchFamily="34" charset="0"/>
              <a:buNone/>
            </a:pPr>
            <a:r>
              <a:rPr lang="en-US" sz="1200" dirty="0"/>
              <a:t>121</a:t>
            </a:r>
            <a:r>
              <a:rPr lang="en-US" sz="1200" baseline="0" dirty="0"/>
              <a:t> W. Trade St., Suite 300</a:t>
            </a:r>
            <a:endParaRPr lang="en-US" sz="1200" dirty="0"/>
          </a:p>
          <a:p>
            <a:pPr marL="0" indent="0">
              <a:spcBef>
                <a:spcPts val="200"/>
              </a:spcBef>
              <a:buFont typeface="Arial" panose="020B0604020202020204" pitchFamily="34" charset="0"/>
              <a:buNone/>
            </a:pPr>
            <a:r>
              <a:rPr lang="en-US" sz="1200" dirty="0"/>
              <a:t>Charlotte, NC 28202</a:t>
            </a:r>
          </a:p>
          <a:p>
            <a:pPr marL="0" indent="0">
              <a:spcBef>
                <a:spcPts val="200"/>
              </a:spcBef>
              <a:buFont typeface="Arial" panose="020B0604020202020204" pitchFamily="34" charset="0"/>
              <a:buNone/>
            </a:pPr>
            <a:r>
              <a:rPr lang="en-US" sz="1200" dirty="0"/>
              <a:t>704.945.4400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DENVER</a:t>
            </a:r>
          </a:p>
          <a:p>
            <a:pPr marL="0" indent="0">
              <a:spcBef>
                <a:spcPts val="200"/>
              </a:spcBef>
              <a:buFont typeface="Arial" panose="020B0604020202020204" pitchFamily="34" charset="0"/>
              <a:buNone/>
            </a:pPr>
            <a:r>
              <a:rPr lang="en-US" sz="1200" dirty="0"/>
              <a:t>9380 Station Street, Suite 515</a:t>
            </a:r>
          </a:p>
          <a:p>
            <a:pPr marL="0" indent="0">
              <a:spcBef>
                <a:spcPts val="200"/>
              </a:spcBef>
              <a:buFont typeface="Arial" panose="020B0604020202020204" pitchFamily="34" charset="0"/>
              <a:buNone/>
            </a:pPr>
            <a:r>
              <a:rPr lang="en-US" sz="1200" dirty="0"/>
              <a:t>Lone Tree, CO 80124</a:t>
            </a:r>
          </a:p>
          <a:p>
            <a:pPr marL="0" indent="0">
              <a:spcBef>
                <a:spcPts val="200"/>
              </a:spcBef>
              <a:buFont typeface="Arial" panose="020B0604020202020204" pitchFamily="34" charset="0"/>
              <a:buNone/>
            </a:pPr>
            <a:r>
              <a:rPr lang="en-US" sz="1200" dirty="0"/>
              <a:t>404.978.1210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DALLAS</a:t>
            </a:r>
          </a:p>
          <a:p>
            <a:pPr marL="0" indent="0">
              <a:spcBef>
                <a:spcPts val="200"/>
              </a:spcBef>
              <a:buFont typeface="Arial" panose="020B0604020202020204" pitchFamily="34" charset="0"/>
              <a:buNone/>
            </a:pPr>
            <a:r>
              <a:rPr lang="en-US" sz="1200" dirty="0"/>
              <a:t>5215 N. O’Connor Blvd., Suite 325</a:t>
            </a:r>
          </a:p>
          <a:p>
            <a:pPr marL="0" indent="0">
              <a:spcBef>
                <a:spcPts val="200"/>
              </a:spcBef>
              <a:buFont typeface="Arial" panose="020B0604020202020204" pitchFamily="34" charset="0"/>
              <a:buNone/>
            </a:pPr>
            <a:r>
              <a:rPr lang="en-US" sz="1200" dirty="0"/>
              <a:t>Irving, TX 75039</a:t>
            </a:r>
          </a:p>
          <a:p>
            <a:pPr marL="0" indent="0">
              <a:spcBef>
                <a:spcPts val="200"/>
              </a:spcBef>
              <a:buFont typeface="Arial" panose="020B0604020202020204" pitchFamily="34" charset="0"/>
              <a:buNone/>
            </a:pPr>
            <a:r>
              <a:rPr lang="en-US" sz="1200" dirty="0"/>
              <a:t>214.313.9506</a:t>
            </a:r>
          </a:p>
          <a:p>
            <a:pPr marL="0" indent="0">
              <a:buFont typeface="Arial" panose="020B0604020202020204" pitchFamily="34" charset="0"/>
              <a:buNone/>
            </a:pPr>
            <a:endParaRPr lang="en-US" sz="1600" dirty="0">
              <a:solidFill>
                <a:schemeClr val="accent6"/>
              </a:solidFill>
            </a:endParaRPr>
          </a:p>
        </p:txBody>
      </p:sp>
      <p:sp>
        <p:nvSpPr>
          <p:cNvPr id="33" name="Content Placeholder 2"/>
          <p:cNvSpPr txBox="1">
            <a:spLocks/>
          </p:cNvSpPr>
          <p:nvPr userDrawn="1"/>
        </p:nvSpPr>
        <p:spPr>
          <a:xfrm>
            <a:off x="6504154" y="1246322"/>
            <a:ext cx="2639846" cy="40373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HOUSTON</a:t>
            </a:r>
          </a:p>
          <a:p>
            <a:pPr marL="0" indent="0">
              <a:spcBef>
                <a:spcPts val="200"/>
              </a:spcBef>
              <a:buFont typeface="Arial" panose="020B0604020202020204" pitchFamily="34" charset="0"/>
              <a:buNone/>
            </a:pPr>
            <a:r>
              <a:rPr lang="en-US" sz="1200" dirty="0"/>
              <a:t>1177 West Loop South, Suite1670</a:t>
            </a:r>
          </a:p>
          <a:p>
            <a:pPr marL="0" indent="0">
              <a:spcBef>
                <a:spcPts val="200"/>
              </a:spcBef>
              <a:buFont typeface="Arial" panose="020B0604020202020204" pitchFamily="34" charset="0"/>
              <a:buNone/>
            </a:pPr>
            <a:r>
              <a:rPr lang="en-US" sz="1200" dirty="0"/>
              <a:t>Houston, TX 77027</a:t>
            </a:r>
          </a:p>
          <a:p>
            <a:pPr marL="0" indent="0">
              <a:spcBef>
                <a:spcPts val="200"/>
              </a:spcBef>
              <a:buFont typeface="Arial" panose="020B0604020202020204" pitchFamily="34" charset="0"/>
              <a:buNone/>
            </a:pPr>
            <a:r>
              <a:rPr lang="en-US" sz="1200" dirty="0"/>
              <a:t>713.400.8450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ORLANDO</a:t>
            </a:r>
          </a:p>
          <a:p>
            <a:pPr marL="0" indent="0">
              <a:spcBef>
                <a:spcPts val="200"/>
              </a:spcBef>
              <a:buFont typeface="Arial" panose="020B0604020202020204" pitchFamily="34" charset="0"/>
              <a:buNone/>
            </a:pPr>
            <a:r>
              <a:rPr lang="en-US" sz="1200" dirty="0"/>
              <a:t>300 Park Ave. S, Suite 200</a:t>
            </a:r>
          </a:p>
          <a:p>
            <a:pPr marL="0" indent="0">
              <a:spcBef>
                <a:spcPts val="200"/>
              </a:spcBef>
              <a:buFont typeface="Arial" panose="020B0604020202020204" pitchFamily="34" charset="0"/>
              <a:buNone/>
            </a:pPr>
            <a:r>
              <a:rPr lang="en-US" sz="1200" dirty="0"/>
              <a:t>Winter Park, FL 32789</a:t>
            </a:r>
          </a:p>
          <a:p>
            <a:pPr marL="0" indent="0">
              <a:spcBef>
                <a:spcPts val="200"/>
              </a:spcBef>
              <a:buFont typeface="Arial" panose="020B0604020202020204" pitchFamily="34" charset="0"/>
              <a:buNone/>
            </a:pPr>
            <a:r>
              <a:rPr lang="en-US" sz="1200" dirty="0"/>
              <a:t>407.636.6530</a:t>
            </a:r>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endParaRPr lang="en-US" sz="1200" b="1" dirty="0"/>
          </a:p>
          <a:p>
            <a:pPr marL="0" indent="0">
              <a:spcBef>
                <a:spcPts val="200"/>
              </a:spcBef>
              <a:buFont typeface="Arial" panose="020B0604020202020204" pitchFamily="34" charset="0"/>
              <a:buNone/>
            </a:pPr>
            <a:r>
              <a:rPr lang="en-US" sz="1200" b="1" dirty="0"/>
              <a:t>GREENWICH</a:t>
            </a:r>
          </a:p>
          <a:p>
            <a:pPr marL="0" indent="0">
              <a:spcBef>
                <a:spcPts val="200"/>
              </a:spcBef>
              <a:buFont typeface="Arial" panose="020B0604020202020204" pitchFamily="34" charset="0"/>
              <a:buNone/>
            </a:pPr>
            <a:r>
              <a:rPr lang="en-US" sz="1200" dirty="0"/>
              <a:t>537 Steamboat Road, Suite 200</a:t>
            </a:r>
          </a:p>
          <a:p>
            <a:pPr marL="0" indent="0">
              <a:spcBef>
                <a:spcPts val="200"/>
              </a:spcBef>
              <a:buFont typeface="Arial" panose="020B0604020202020204" pitchFamily="34" charset="0"/>
              <a:buNone/>
            </a:pPr>
            <a:r>
              <a:rPr lang="en-US" sz="1200" dirty="0"/>
              <a:t>Greenwich, CT 06830</a:t>
            </a:r>
          </a:p>
          <a:p>
            <a:pPr marL="0" indent="0">
              <a:spcBef>
                <a:spcPts val="200"/>
              </a:spcBef>
              <a:buFont typeface="Arial" panose="020B0604020202020204" pitchFamily="34" charset="0"/>
              <a:buNone/>
            </a:pPr>
            <a:r>
              <a:rPr lang="en-US" sz="1200" dirty="0"/>
              <a:t>212.405.1910</a:t>
            </a:r>
          </a:p>
          <a:p>
            <a:pPr marL="0" indent="0">
              <a:buFont typeface="Arial" panose="020B0604020202020204" pitchFamily="34" charset="0"/>
              <a:buNone/>
            </a:pPr>
            <a:endParaRPr lang="en-US" sz="1600" dirty="0">
              <a:solidFill>
                <a:schemeClr val="accent6"/>
              </a:solidFill>
            </a:endParaRPr>
          </a:p>
        </p:txBody>
      </p:sp>
      <p:pic>
        <p:nvPicPr>
          <p:cNvPr id="34" name="Picture 33"/>
          <p:cNvPicPr>
            <a:picLocks noChangeAspect="1"/>
          </p:cNvPicPr>
          <p:nvPr userDrawn="1"/>
        </p:nvPicPr>
        <p:blipFill rotWithShape="1">
          <a:blip r:embed="rId2">
            <a:extLst>
              <a:ext uri="{28A0092B-C50C-407E-A947-70E740481C1C}">
                <a14:useLocalDpi xmlns:a14="http://schemas.microsoft.com/office/drawing/2010/main" val="0"/>
              </a:ext>
            </a:extLst>
          </a:blip>
          <a:srcRect t="44573" b="23257"/>
          <a:stretch/>
        </p:blipFill>
        <p:spPr>
          <a:xfrm>
            <a:off x="0" y="5287617"/>
            <a:ext cx="9156632" cy="1812898"/>
          </a:xfrm>
          <a:prstGeom prst="rect">
            <a:avLst/>
          </a:prstGeom>
        </p:spPr>
      </p:pic>
      <p:sp>
        <p:nvSpPr>
          <p:cNvPr id="35" name="Content Placeholder 2"/>
          <p:cNvSpPr txBox="1">
            <a:spLocks/>
          </p:cNvSpPr>
          <p:nvPr userDrawn="1"/>
        </p:nvSpPr>
        <p:spPr>
          <a:xfrm>
            <a:off x="460917" y="1174086"/>
            <a:ext cx="3591661" cy="3857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accent6"/>
              </a:solidFill>
            </a:endParaRPr>
          </a:p>
        </p:txBody>
      </p:sp>
      <p:sp>
        <p:nvSpPr>
          <p:cNvPr id="36" name="Content Placeholder 2"/>
          <p:cNvSpPr txBox="1">
            <a:spLocks/>
          </p:cNvSpPr>
          <p:nvPr userDrawn="1"/>
        </p:nvSpPr>
        <p:spPr>
          <a:xfrm>
            <a:off x="329250" y="1177997"/>
            <a:ext cx="3591661" cy="385704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baseline="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rgbClr val="004082"/>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2000" kern="1200">
                <a:solidFill>
                  <a:srgbClr val="004082"/>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800" kern="1200">
                <a:solidFill>
                  <a:srgbClr val="004082"/>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800" kern="1200">
                <a:solidFill>
                  <a:srgbClr val="004082"/>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accent6"/>
                </a:solidFill>
                <a:latin typeface="Arial" panose="020B0604020202020204" pitchFamily="34" charset="0"/>
                <a:cs typeface="Arial" panose="020B0604020202020204" pitchFamily="34" charset="0"/>
              </a:rPr>
              <a:t>CORPORATE HEADQUARTERS</a:t>
            </a:r>
          </a:p>
          <a:p>
            <a:pPr marL="0" indent="0">
              <a:spcBef>
                <a:spcPts val="200"/>
              </a:spcBef>
              <a:buNone/>
            </a:pPr>
            <a:endParaRPr lang="en-US" sz="1800"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ATLANTA</a:t>
            </a:r>
          </a:p>
          <a:p>
            <a:pPr marL="0" indent="0">
              <a:spcBef>
                <a:spcPts val="200"/>
              </a:spcBef>
              <a:buNone/>
            </a:pPr>
            <a:r>
              <a:rPr lang="en-US" sz="1200" dirty="0">
                <a:latin typeface="Arial" panose="020B0604020202020204" pitchFamily="34" charset="0"/>
                <a:cs typeface="Arial" panose="020B0604020202020204" pitchFamily="34" charset="0"/>
              </a:rPr>
              <a:t>3424 Peachtree Road, Suite 300</a:t>
            </a:r>
          </a:p>
          <a:p>
            <a:pPr marL="0" indent="0">
              <a:spcBef>
                <a:spcPts val="200"/>
              </a:spcBef>
              <a:buNone/>
            </a:pPr>
            <a:r>
              <a:rPr lang="en-US" sz="1200" dirty="0">
                <a:latin typeface="Arial" panose="020B0604020202020204" pitchFamily="34" charset="0"/>
                <a:cs typeface="Arial" panose="020B0604020202020204" pitchFamily="34" charset="0"/>
              </a:rPr>
              <a:t>Atlanta, GA 30326</a:t>
            </a:r>
          </a:p>
          <a:p>
            <a:pPr marL="0" indent="0">
              <a:spcBef>
                <a:spcPts val="200"/>
              </a:spcBef>
              <a:buNone/>
            </a:pPr>
            <a:r>
              <a:rPr lang="en-US" sz="1200" dirty="0">
                <a:latin typeface="Arial" panose="020B0604020202020204" pitchFamily="34" charset="0"/>
                <a:cs typeface="Arial" panose="020B0604020202020204" pitchFamily="34" charset="0"/>
              </a:rPr>
              <a:t>404.965.3988</a:t>
            </a:r>
            <a:endParaRPr lang="en-US" sz="1800" dirty="0">
              <a:latin typeface="Arial" panose="020B0604020202020204" pitchFamily="34" charset="0"/>
              <a:cs typeface="Arial" panose="020B0604020202020204" pitchFamily="34" charset="0"/>
            </a:endParaRPr>
          </a:p>
          <a:p>
            <a:pPr marL="0" indent="0">
              <a:buNone/>
            </a:pPr>
            <a:r>
              <a:rPr lang="en-US" sz="1500" dirty="0">
                <a:solidFill>
                  <a:schemeClr val="accent6"/>
                </a:solidFill>
                <a:latin typeface="Arial" panose="020B0604020202020204" pitchFamily="34" charset="0"/>
                <a:cs typeface="Arial" panose="020B0604020202020204" pitchFamily="34" charset="0"/>
              </a:rPr>
              <a:t>MATERIAL SOURCING &amp; INTERNATIONAL DEVELOPMENT</a:t>
            </a:r>
          </a:p>
          <a:p>
            <a:pPr marL="0" indent="0">
              <a:spcBef>
                <a:spcPts val="200"/>
              </a:spcBef>
              <a:buNone/>
            </a:pPr>
            <a:endParaRPr lang="en-US" sz="1300" b="1"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SHANGHAI</a:t>
            </a:r>
          </a:p>
          <a:p>
            <a:pPr marL="0" indent="0">
              <a:spcBef>
                <a:spcPts val="200"/>
              </a:spcBef>
              <a:buNone/>
            </a:pPr>
            <a:r>
              <a:rPr lang="en-US" sz="1200" dirty="0">
                <a:latin typeface="Arial" panose="020B0604020202020204" pitchFamily="34" charset="0"/>
                <a:cs typeface="Arial" panose="020B0604020202020204" pitchFamily="34" charset="0"/>
              </a:rPr>
              <a:t>135 Yanping Road,</a:t>
            </a:r>
            <a:r>
              <a:rPr lang="en-US" sz="1200" baseline="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Suite</a:t>
            </a:r>
            <a:r>
              <a:rPr lang="en-US" sz="1200" baseline="0" dirty="0">
                <a:latin typeface="Arial" panose="020B0604020202020204" pitchFamily="34" charset="0"/>
                <a:cs typeface="Arial" panose="020B0604020202020204" pitchFamily="34" charset="0"/>
              </a:rPr>
              <a:t> 503</a:t>
            </a:r>
          </a:p>
          <a:p>
            <a:pPr marL="0" indent="0">
              <a:spcBef>
                <a:spcPts val="200"/>
              </a:spcBef>
              <a:buNone/>
            </a:pPr>
            <a:r>
              <a:rPr lang="en-US" sz="1200" baseline="0" dirty="0">
                <a:latin typeface="Arial" panose="020B0604020202020204" pitchFamily="34" charset="0"/>
                <a:cs typeface="Arial" panose="020B0604020202020204" pitchFamily="34" charset="0"/>
              </a:rPr>
              <a:t>Jing’an, Shanghai, China 200042</a:t>
            </a:r>
          </a:p>
          <a:p>
            <a:pPr marL="0" indent="0">
              <a:spcBef>
                <a:spcPts val="200"/>
              </a:spcBef>
              <a:buNone/>
            </a:pPr>
            <a:r>
              <a:rPr lang="en-US" sz="1200" baseline="0" dirty="0">
                <a:latin typeface="Arial" panose="020B0604020202020204" pitchFamily="34" charset="0"/>
                <a:cs typeface="Arial" panose="020B0604020202020204" pitchFamily="34" charset="0"/>
              </a:rPr>
              <a:t>+86 152 2105 9704</a:t>
            </a:r>
          </a:p>
          <a:p>
            <a:pPr marL="0" indent="0">
              <a:spcBef>
                <a:spcPts val="200"/>
              </a:spcBef>
              <a:buNone/>
            </a:pPr>
            <a:endParaRPr lang="en-US" sz="1600" dirty="0">
              <a:latin typeface="Arial" panose="020B0604020202020204" pitchFamily="34" charset="0"/>
              <a:cs typeface="Arial" panose="020B0604020202020204" pitchFamily="34" charset="0"/>
            </a:endParaRPr>
          </a:p>
          <a:p>
            <a:pPr marL="0" indent="0">
              <a:spcBef>
                <a:spcPts val="200"/>
              </a:spcBef>
              <a:buNone/>
            </a:pPr>
            <a:r>
              <a:rPr lang="en-US" sz="1200" b="1" dirty="0">
                <a:latin typeface="Arial" panose="020B0604020202020204" pitchFamily="34" charset="0"/>
                <a:cs typeface="Arial" panose="020B0604020202020204" pitchFamily="34" charset="0"/>
              </a:rPr>
              <a:t>LONDON</a:t>
            </a:r>
          </a:p>
          <a:p>
            <a:pPr marL="0" indent="0">
              <a:spcBef>
                <a:spcPts val="200"/>
              </a:spcBef>
              <a:buNone/>
            </a:pPr>
            <a:r>
              <a:rPr lang="en-US" sz="1200" dirty="0">
                <a:latin typeface="Arial" panose="020B0604020202020204" pitchFamily="34" charset="0"/>
                <a:cs typeface="Arial" panose="020B0604020202020204" pitchFamily="34" charset="0"/>
              </a:rPr>
              <a:t>Second Floor</a:t>
            </a:r>
          </a:p>
          <a:p>
            <a:pPr marL="0" indent="0">
              <a:spcBef>
                <a:spcPts val="200"/>
              </a:spcBef>
              <a:buNone/>
            </a:pPr>
            <a:r>
              <a:rPr lang="en-US" sz="1200" dirty="0">
                <a:latin typeface="Arial" panose="020B0604020202020204" pitchFamily="34" charset="0"/>
                <a:cs typeface="Arial" panose="020B0604020202020204" pitchFamily="34" charset="0"/>
              </a:rPr>
              <a:t>Lansdowne</a:t>
            </a:r>
            <a:r>
              <a:rPr lang="en-US" sz="1200" baseline="0" dirty="0">
                <a:latin typeface="Arial" panose="020B0604020202020204" pitchFamily="34" charset="0"/>
                <a:cs typeface="Arial" panose="020B0604020202020204" pitchFamily="34" charset="0"/>
              </a:rPr>
              <a:t> House</a:t>
            </a:r>
            <a:endParaRPr lang="en-US" sz="1200" dirty="0">
              <a:latin typeface="Arial" panose="020B0604020202020204" pitchFamily="34" charset="0"/>
              <a:cs typeface="Arial" panose="020B0604020202020204" pitchFamily="34" charset="0"/>
            </a:endParaRPr>
          </a:p>
          <a:p>
            <a:pPr marL="0" indent="0">
              <a:spcBef>
                <a:spcPts val="200"/>
              </a:spcBef>
              <a:buNone/>
            </a:pPr>
            <a:r>
              <a:rPr lang="en-US" sz="1200" dirty="0">
                <a:latin typeface="Arial" panose="020B0604020202020204" pitchFamily="34" charset="0"/>
                <a:cs typeface="Arial" panose="020B0604020202020204" pitchFamily="34" charset="0"/>
              </a:rPr>
              <a:t>57</a:t>
            </a:r>
            <a:r>
              <a:rPr lang="en-US" sz="1200" baseline="0" dirty="0">
                <a:latin typeface="Arial" panose="020B0604020202020204" pitchFamily="34" charset="0"/>
                <a:cs typeface="Arial" panose="020B0604020202020204" pitchFamily="34" charset="0"/>
              </a:rPr>
              <a:t> Berkeley Square, London W1J 6ER</a:t>
            </a:r>
            <a:endParaRPr lang="en-US" sz="1200" dirty="0">
              <a:latin typeface="Arial" panose="020B0604020202020204" pitchFamily="34" charset="0"/>
              <a:cs typeface="Arial" panose="020B0604020202020204" pitchFamily="34" charset="0"/>
            </a:endParaRPr>
          </a:p>
          <a:p>
            <a:pPr marL="0" indent="0">
              <a:spcBef>
                <a:spcPts val="200"/>
              </a:spcBef>
              <a:buNone/>
            </a:pPr>
            <a:r>
              <a:rPr lang="en-US" sz="1200" dirty="0">
                <a:latin typeface="Arial" panose="020B0604020202020204" pitchFamily="34" charset="0"/>
                <a:cs typeface="Arial" panose="020B0604020202020204" pitchFamily="34" charset="0"/>
              </a:rPr>
              <a:t>+44 (0)20 7016 0010</a:t>
            </a:r>
          </a:p>
          <a:p>
            <a:pPr marL="0" indent="0">
              <a:buFont typeface="Arial" panose="020B0604020202020204" pitchFamily="34" charset="0"/>
              <a:buNone/>
            </a:pPr>
            <a:endParaRPr lang="en-US" sz="1600" dirty="0">
              <a:solidFill>
                <a:schemeClr val="accent6"/>
              </a:solidFill>
            </a:endParaRPr>
          </a:p>
        </p:txBody>
      </p:sp>
    </p:spTree>
    <p:extLst>
      <p:ext uri="{BB962C8B-B14F-4D97-AF65-F5344CB8AC3E}">
        <p14:creationId xmlns:p14="http://schemas.microsoft.com/office/powerpoint/2010/main" val="162155255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Page V.1">
    <p:spTree>
      <p:nvGrpSpPr>
        <p:cNvPr id="1" name=""/>
        <p:cNvGrpSpPr/>
        <p:nvPr/>
      </p:nvGrpSpPr>
      <p:grpSpPr>
        <a:xfrm>
          <a:off x="0" y="0"/>
          <a:ext cx="0" cy="0"/>
          <a:chOff x="0" y="0"/>
          <a:chExt cx="0" cy="0"/>
        </a:xfrm>
      </p:grpSpPr>
      <p:sp>
        <p:nvSpPr>
          <p:cNvPr id="7" name="Picture Placeholder 6"/>
          <p:cNvSpPr>
            <a:spLocks noGrp="1"/>
          </p:cNvSpPr>
          <p:nvPr>
            <p:ph type="pic" sz="quarter" idx="10"/>
          </p:nvPr>
        </p:nvSpPr>
        <p:spPr>
          <a:xfrm>
            <a:off x="0" y="0"/>
            <a:ext cx="9144000" cy="6816725"/>
          </a:xfrm>
        </p:spPr>
        <p:txBody>
          <a:bodyPr/>
          <a:lstStyle/>
          <a:p>
            <a:endParaRPr lang="en-US"/>
          </a:p>
        </p:txBody>
      </p:sp>
      <p:sp>
        <p:nvSpPr>
          <p:cNvPr id="8" name="Title 7"/>
          <p:cNvSpPr>
            <a:spLocks noGrp="1"/>
          </p:cNvSpPr>
          <p:nvPr>
            <p:ph type="title"/>
          </p:nvPr>
        </p:nvSpPr>
        <p:spPr>
          <a:xfrm>
            <a:off x="0" y="365125"/>
            <a:ext cx="9144000" cy="1753042"/>
          </a:xfrm>
          <a:solidFill>
            <a:srgbClr val="004082">
              <a:alpha val="83000"/>
            </a:srgbClr>
          </a:solidFill>
        </p:spPr>
        <p:txBody>
          <a:bodyPr>
            <a:noAutofit/>
          </a:bodyPr>
          <a:lstStyle>
            <a:lvl1pPr>
              <a:defRPr>
                <a:solidFill>
                  <a:schemeClr val="bg1"/>
                </a:solidFill>
              </a:defRPr>
            </a:lvl1pPr>
          </a:lstStyle>
          <a:p>
            <a:r>
              <a:rPr lang="en-US" dirty="0"/>
              <a:t>Click to edit Master title style</a:t>
            </a:r>
          </a:p>
        </p:txBody>
      </p:sp>
      <p:sp>
        <p:nvSpPr>
          <p:cNvPr id="4" name="Text Placeholder 7"/>
          <p:cNvSpPr>
            <a:spLocks noGrp="1"/>
          </p:cNvSpPr>
          <p:nvPr>
            <p:ph type="body" sz="quarter" idx="15" hasCustomPrompt="1"/>
          </p:nvPr>
        </p:nvSpPr>
        <p:spPr>
          <a:xfrm>
            <a:off x="7124369" y="6245901"/>
            <a:ext cx="2019631" cy="400050"/>
          </a:xfrm>
        </p:spPr>
        <p:txBody>
          <a:bodyPr>
            <a:normAutofit/>
          </a:bodyPr>
          <a:lstStyle>
            <a:lvl1pPr marL="0" indent="0" algn="ctr">
              <a:buNone/>
              <a:defRPr sz="1050" baseline="0">
                <a:solidFill>
                  <a:schemeClr val="bg1"/>
                </a:solidFill>
                <a:latin typeface="TT Norms" panose="02000503030000020003" pitchFamily="50" charset="0"/>
              </a:defRPr>
            </a:lvl1pPr>
          </a:lstStyle>
          <a:p>
            <a:pPr lvl="0"/>
            <a:r>
              <a:rPr lang="en-US" dirty="0"/>
              <a:t>Community Name l City, State</a:t>
            </a:r>
          </a:p>
        </p:txBody>
      </p:sp>
    </p:spTree>
    <p:extLst>
      <p:ext uri="{BB962C8B-B14F-4D97-AF65-F5344CB8AC3E}">
        <p14:creationId xmlns:p14="http://schemas.microsoft.com/office/powerpoint/2010/main" val="107124555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05B6D76-6B4B-4ED5-B8F1-5D1D09831257}"/>
              </a:ext>
            </a:extLst>
          </p:cNvPr>
          <p:cNvGraphicFramePr>
            <a:graphicFrameLocks noChangeAspect="1"/>
          </p:cNvGraphicFramePr>
          <p:nvPr userDrawn="1">
            <p:custDataLst>
              <p:tags r:id="rId1"/>
            </p:custDataLst>
            <p:extLst>
              <p:ext uri="{D42A27DB-BD31-4B8C-83A1-F6EECF244321}">
                <p14:modId xmlns:p14="http://schemas.microsoft.com/office/powerpoint/2010/main" val="1844245755"/>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name="think-cell Slide" r:id="rId8" imgW="592" imgH="591" progId="TCLayout.ActiveDocument.1">
                  <p:embed/>
                </p:oleObj>
              </mc:Choice>
              <mc:Fallback>
                <p:oleObj name="think-cell Slide" r:id="rId8" imgW="592" imgH="591" progId="TCLayout.ActiveDocument.1">
                  <p:embed/>
                  <p:pic>
                    <p:nvPicPr>
                      <p:cNvPr id="3" name="Object 2" hidden="1">
                        <a:extLst>
                          <a:ext uri="{FF2B5EF4-FFF2-40B4-BE49-F238E27FC236}">
                            <a16:creationId xmlns:a16="http://schemas.microsoft.com/office/drawing/2014/main" id="{305B6D76-6B4B-4ED5-B8F1-5D1D09831257}"/>
                          </a:ext>
                        </a:extLst>
                      </p:cNvPr>
                      <p:cNvPicPr/>
                      <p:nvPr/>
                    </p:nvPicPr>
                    <p:blipFill>
                      <a:blip r:embed="rId9"/>
                      <a:stretch>
                        <a:fillRect/>
                      </a:stretch>
                    </p:blipFill>
                    <p:spPr>
                      <a:xfrm>
                        <a:off x="1191" y="1588"/>
                        <a:ext cx="1191"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DCF374B-2477-45CD-A00B-B8676A45ACDF}"/>
              </a:ext>
            </a:extLst>
          </p:cNvPr>
          <p:cNvSpPr/>
          <p:nvPr userDrawn="1">
            <p:custDataLst>
              <p:tags r:id="rId2"/>
            </p:custDataLst>
          </p:nvPr>
        </p:nvSpPr>
        <p:spPr>
          <a:xfrm>
            <a:off x="0" y="0"/>
            <a:ext cx="119063" cy="158750"/>
          </a:xfrm>
          <a:prstGeom prst="rect">
            <a:avLst/>
          </a:prstGeom>
          <a:solidFill>
            <a:schemeClr val="accent1"/>
          </a:solidFill>
          <a:ln w="6350" cap="sq">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a:spcBef>
                <a:spcPts val="212"/>
              </a:spcBef>
              <a:spcAft>
                <a:spcPts val="212"/>
              </a:spcAft>
            </a:pPr>
            <a:endParaRPr lang="en-US" sz="3094" b="1" i="0" baseline="0">
              <a:solidFill>
                <a:schemeClr val="bg1"/>
              </a:solidFill>
              <a:latin typeface="Arial" panose="020B0604020202020204" pitchFamily="34" charset="0"/>
              <a:ea typeface="+mj-ea"/>
              <a:cs typeface="+mj-cs"/>
              <a:sym typeface="Arial" panose="020B0604020202020204" pitchFamily="34" charset="0"/>
            </a:endParaRPr>
          </a:p>
        </p:txBody>
      </p:sp>
      <p:sp>
        <p:nvSpPr>
          <p:cNvPr id="19" name="Rectangle 18">
            <a:extLst>
              <a:ext uri="{FF2B5EF4-FFF2-40B4-BE49-F238E27FC236}">
                <a16:creationId xmlns:a16="http://schemas.microsoft.com/office/drawing/2014/main" id="{8D3CB5CC-729D-42F9-9A25-C87DCED11849}"/>
              </a:ext>
            </a:extLst>
          </p:cNvPr>
          <p:cNvSpPr>
            <a:spLocks/>
          </p:cNvSpPr>
          <p:nvPr userDrawn="1"/>
        </p:nvSpPr>
        <p:spPr bwMode="ltGray">
          <a:xfrm>
            <a:off x="0" y="-11164"/>
            <a:ext cx="9144000" cy="6869165"/>
          </a:xfrm>
          <a:prstGeom prst="rect">
            <a:avLst/>
          </a:prstGeom>
          <a:blipFill>
            <a:blip r:embed="rId10">
              <a:extLst>
                <a:ext uri="{28A0092B-C50C-407E-A947-70E740481C1C}">
                  <a14:useLocalDpi xmlns:a14="http://schemas.microsoft.com/office/drawing/2010/main"/>
                </a:ext>
              </a:extLst>
            </a:blip>
            <a:stretch>
              <a:fillRect/>
            </a:stretch>
          </a:blipFill>
          <a:ln w="12700" cap="flat" cmpd="sng" algn="ctr">
            <a:noFill/>
            <a:prstDash val="solid"/>
            <a:miter lim="800000"/>
          </a:ln>
          <a:effectLst/>
        </p:spPr>
        <p:txBody>
          <a:bodyPr rtlCol="0" anchor="ctr">
            <a:noAutofit/>
          </a:bodyP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9" name="Freeform: Shape 38">
            <a:extLst>
              <a:ext uri="{FF2B5EF4-FFF2-40B4-BE49-F238E27FC236}">
                <a16:creationId xmlns:a16="http://schemas.microsoft.com/office/drawing/2014/main" id="{8ABE3587-F9D6-47E2-97D5-AB7DF4D889A9}"/>
              </a:ext>
            </a:extLst>
          </p:cNvPr>
          <p:cNvSpPr/>
          <p:nvPr userDrawn="1"/>
        </p:nvSpPr>
        <p:spPr bwMode="ltGray">
          <a:xfrm rot="5400000">
            <a:off x="-2743642" y="3238490"/>
            <a:ext cx="6866467" cy="372557"/>
          </a:xfrm>
          <a:custGeom>
            <a:avLst/>
            <a:gdLst>
              <a:gd name="connsiteX0" fmla="*/ 0 w 6866467"/>
              <a:gd name="connsiteY0" fmla="*/ 486932 h 496742"/>
              <a:gd name="connsiteX1" fmla="*/ 0 w 6866467"/>
              <a:gd name="connsiteY1" fmla="*/ 440728 h 496742"/>
              <a:gd name="connsiteX2" fmla="*/ 3429675 w 6866467"/>
              <a:gd name="connsiteY2" fmla="*/ 0 h 496742"/>
              <a:gd name="connsiteX3" fmla="*/ 6866467 w 6866467"/>
              <a:gd name="connsiteY3" fmla="*/ 450941 h 496742"/>
              <a:gd name="connsiteX4" fmla="*/ 6866467 w 6866467"/>
              <a:gd name="connsiteY4" fmla="*/ 496742 h 4967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66467" h="496742">
                <a:moveTo>
                  <a:pt x="0" y="486932"/>
                </a:moveTo>
                <a:lnTo>
                  <a:pt x="0" y="440728"/>
                </a:lnTo>
                <a:lnTo>
                  <a:pt x="3429675" y="0"/>
                </a:lnTo>
                <a:lnTo>
                  <a:pt x="6866467" y="450941"/>
                </a:lnTo>
                <a:lnTo>
                  <a:pt x="6866467" y="496742"/>
                </a:ln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black"/>
              </a:solidFill>
              <a:effectLst/>
              <a:uLnTx/>
              <a:uFillTx/>
              <a:latin typeface="Calibri" panose="020F0502020204030204"/>
              <a:ea typeface="+mn-ea"/>
              <a:cs typeface="+mn-cs"/>
            </a:endParaRPr>
          </a:p>
        </p:txBody>
      </p:sp>
      <p:sp>
        <p:nvSpPr>
          <p:cNvPr id="23" name="Rectangle 22">
            <a:extLst>
              <a:ext uri="{FF2B5EF4-FFF2-40B4-BE49-F238E27FC236}">
                <a16:creationId xmlns:a16="http://schemas.microsoft.com/office/drawing/2014/main" id="{6AC19FC4-9EB8-45FA-A470-45257A5DF773}"/>
              </a:ext>
            </a:extLst>
          </p:cNvPr>
          <p:cNvSpPr/>
          <p:nvPr userDrawn="1"/>
        </p:nvSpPr>
        <p:spPr bwMode="ltGray">
          <a:xfrm rot="5400000">
            <a:off x="-3170376" y="3159213"/>
            <a:ext cx="6869165" cy="528413"/>
          </a:xfrm>
          <a:prstGeom prst="rect">
            <a:avLst/>
          </a:prstGeom>
          <a:solidFill>
            <a:sysClr val="window" lastClr="FFFFFF"/>
          </a:solidFill>
          <a:ln w="12700" cap="flat" cmpd="sng" algn="ctr">
            <a:noFill/>
            <a:prstDash val="solid"/>
            <a:miter lim="800000"/>
          </a:ln>
          <a:effectLst/>
        </p:spPr>
        <p:txBody>
          <a:bodyPr rtlCol="0" anchor="ctr"/>
          <a:lstStyle/>
          <a:p>
            <a:pPr marL="0" marR="0" lvl="0" indent="0" algn="ctr" defTabSz="321456" eaLnBrk="1" fontAlgn="auto" latinLnBrk="0" hangingPunct="1">
              <a:lnSpc>
                <a:spcPct val="100000"/>
              </a:lnSpc>
              <a:spcBef>
                <a:spcPts val="0"/>
              </a:spcBef>
              <a:spcAft>
                <a:spcPts val="0"/>
              </a:spcAft>
              <a:buClrTx/>
              <a:buSzTx/>
              <a:buFontTx/>
              <a:buNone/>
              <a:tabLst/>
              <a:defRPr/>
            </a:pPr>
            <a:endParaRPr kumimoji="0" lang="en-US" sz="1265"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7" name="2. Slide Title">
            <a:extLst>
              <a:ext uri="{FF2B5EF4-FFF2-40B4-BE49-F238E27FC236}">
                <a16:creationId xmlns:a16="http://schemas.microsoft.com/office/drawing/2014/main" id="{99495DFD-8D6A-4DD8-AE3A-47FA42AA0A4F}"/>
              </a:ext>
            </a:extLst>
          </p:cNvPr>
          <p:cNvSpPr>
            <a:spLocks noGrp="1"/>
          </p:cNvSpPr>
          <p:nvPr>
            <p:ph type="title"/>
            <p:custDataLst>
              <p:tags r:id="rId3"/>
            </p:custDataLst>
          </p:nvPr>
        </p:nvSpPr>
        <p:spPr bwMode="ltGray">
          <a:xfrm>
            <a:off x="1465447" y="3090446"/>
            <a:ext cx="7262501" cy="677108"/>
          </a:xfrm>
        </p:spPr>
        <p:txBody>
          <a:bodyPr anchor="ctr">
            <a:noAutofit/>
          </a:bodyPr>
          <a:lstStyle>
            <a:lvl1pPr>
              <a:lnSpc>
                <a:spcPct val="100000"/>
              </a:lnSpc>
              <a:defRPr sz="3094">
                <a:solidFill>
                  <a:schemeClr val="bg1"/>
                </a:solidFill>
              </a:defRPr>
            </a:lvl1pPr>
          </a:lstStyle>
          <a:p>
            <a:r>
              <a:rPr lang="en-US"/>
              <a:t>Click to edit Master title style</a:t>
            </a:r>
          </a:p>
        </p:txBody>
      </p:sp>
      <p:sp>
        <p:nvSpPr>
          <p:cNvPr id="8" name="Slide Number">
            <a:extLst>
              <a:ext uri="{FF2B5EF4-FFF2-40B4-BE49-F238E27FC236}">
                <a16:creationId xmlns:a16="http://schemas.microsoft.com/office/drawing/2014/main" id="{A86AE8A6-05EF-4E76-AAAD-41743692E9F9}"/>
              </a:ext>
            </a:extLst>
          </p:cNvPr>
          <p:cNvSpPr>
            <a:spLocks noChangeArrowheads="1"/>
          </p:cNvSpPr>
          <p:nvPr userDrawn="1">
            <p:custDataLst>
              <p:tags r:id="rId4"/>
            </p:custDataLst>
          </p:nvPr>
        </p:nvSpPr>
        <p:spPr bwMode="ltGray">
          <a:xfrm>
            <a:off x="8484395" y="6539856"/>
            <a:ext cx="244126" cy="97399"/>
          </a:xfrm>
          <a:prstGeom prst="rect">
            <a:avLst/>
          </a:prstGeom>
          <a:noFill/>
          <a:ln w="9525" algn="ctr">
            <a:noFill/>
            <a:miter lim="800000"/>
            <a:headEnd/>
            <a:tailEnd/>
          </a:ln>
          <a:effectLst/>
        </p:spPr>
        <p:txBody>
          <a:bodyPr wrap="square" lIns="0" tIns="0" rIns="0" bIns="0" anchor="b">
            <a:spAutoFit/>
          </a:bodyPr>
          <a:lstStyle/>
          <a:p>
            <a:pPr algn="r" defTabSz="429413" fontAlgn="auto">
              <a:spcBef>
                <a:spcPts val="0"/>
              </a:spcBef>
              <a:spcAft>
                <a:spcPts val="0"/>
              </a:spcAft>
              <a:defRPr/>
            </a:pPr>
            <a:fld id="{4ABDCABE-3F10-B64C-92F1-862014417034}" type="slidenum">
              <a:rPr lang="en-US" sz="633" b="0" smtClean="0">
                <a:solidFill>
                  <a:schemeClr val="bg1"/>
                </a:solidFill>
                <a:latin typeface="+mn-lt"/>
                <a:ea typeface="+mn-ea"/>
                <a:cs typeface="Arial" panose="020B0604020202020204" pitchFamily="34" charset="0"/>
              </a:rPr>
              <a:pPr algn="r" defTabSz="429413" fontAlgn="auto">
                <a:spcBef>
                  <a:spcPts val="0"/>
                </a:spcBef>
                <a:spcAft>
                  <a:spcPts val="0"/>
                </a:spcAft>
                <a:defRPr/>
              </a:pPr>
              <a:t>‹#›</a:t>
            </a:fld>
            <a:endParaRPr lang="en-US" sz="633" b="0">
              <a:solidFill>
                <a:schemeClr val="bg1"/>
              </a:solidFill>
              <a:latin typeface="+mn-lt"/>
              <a:ea typeface="+mn-ea"/>
              <a:cs typeface="Arial" panose="020B0604020202020204" pitchFamily="34" charset="0"/>
            </a:endParaRPr>
          </a:p>
        </p:txBody>
      </p:sp>
      <p:sp>
        <p:nvSpPr>
          <p:cNvPr id="9" name="1. On-page tracker">
            <a:extLst>
              <a:ext uri="{FF2B5EF4-FFF2-40B4-BE49-F238E27FC236}">
                <a16:creationId xmlns:a16="http://schemas.microsoft.com/office/drawing/2014/main" id="{FA764DC8-CEA6-42F3-8E66-7C768AAD275E}"/>
              </a:ext>
            </a:extLst>
          </p:cNvPr>
          <p:cNvSpPr>
            <a:spLocks noGrp="1"/>
          </p:cNvSpPr>
          <p:nvPr>
            <p:ph type="body" sz="quarter" idx="10" hasCustomPrompt="1"/>
            <p:custDataLst>
              <p:tags r:id="rId5"/>
            </p:custDataLst>
          </p:nvPr>
        </p:nvSpPr>
        <p:spPr bwMode="ltGray">
          <a:xfrm>
            <a:off x="812351" y="24664"/>
            <a:ext cx="2882504" cy="77970"/>
          </a:xfrm>
          <a:prstGeom prst="rect">
            <a:avLst/>
          </a:prstGeom>
          <a:ln w="6350">
            <a:noFill/>
            <a:miter lim="800000"/>
          </a:ln>
        </p:spPr>
        <p:txBody>
          <a:bodyPr vert="horz" wrap="square" lIns="0" tIns="0" rIns="0" bIns="0" rtlCol="0">
            <a:spAutoFit/>
          </a:bodyPr>
          <a:lstStyle>
            <a:lvl1pPr>
              <a:defRPr lang="en-US" sz="563" b="0" dirty="0">
                <a:solidFill>
                  <a:schemeClr val="bg1"/>
                </a:solidFill>
                <a:cs typeface="+mn-cs"/>
              </a:defRPr>
            </a:lvl1pPr>
          </a:lstStyle>
          <a:p>
            <a:pPr lvl="0">
              <a:buNone/>
            </a:pPr>
            <a:r>
              <a:rPr lang="en-US"/>
              <a:t>Add tracker</a:t>
            </a:r>
          </a:p>
        </p:txBody>
      </p:sp>
      <p:sp>
        <p:nvSpPr>
          <p:cNvPr id="10" name="5. Source" hidden="1">
            <a:extLst>
              <a:ext uri="{FF2B5EF4-FFF2-40B4-BE49-F238E27FC236}">
                <a16:creationId xmlns:a16="http://schemas.microsoft.com/office/drawing/2014/main" id="{B5C83F22-E5C9-4E8C-9385-C1C07BD9BC1F}"/>
              </a:ext>
            </a:extLst>
          </p:cNvPr>
          <p:cNvSpPr txBox="1"/>
          <p:nvPr userDrawn="1">
            <p:custDataLst>
              <p:tags r:id="rId6"/>
            </p:custDataLst>
          </p:nvPr>
        </p:nvSpPr>
        <p:spPr bwMode="ltGray">
          <a:xfrm>
            <a:off x="812350" y="6498755"/>
            <a:ext cx="6515100" cy="86627"/>
          </a:xfrm>
          <a:prstGeom prst="rect">
            <a:avLst/>
          </a:prstGeom>
          <a:noFill/>
          <a:ln/>
          <a:extLst>
            <a:ext uri="{909E8E84-426E-40DD-AFC4-6F175D3DCCD1}">
              <a14:hiddenFill xmlns:a14="http://schemas.microsoft.com/office/drawing/2010/main">
                <a:solidFill>
                  <a:srgbClr val="FFFFFF"/>
                </a:solidFill>
              </a14:hiddenFill>
            </a:ext>
          </a:extLst>
        </p:spPr>
        <p:txBody>
          <a:bodyPr vert="horz" wrap="square" lIns="0" tIns="0" rIns="0" bIns="0" rtlCol="0" anchor="t" anchorCtr="0">
            <a:spAutoFit/>
          </a:bodyPr>
          <a:lstStyle>
            <a:defPPr>
              <a:defRPr lang="en-US"/>
            </a:defPPr>
            <a:lvl1pPr indent="0">
              <a:lnSpc>
                <a:spcPct val="100000"/>
              </a:lnSpc>
              <a:spcBef>
                <a:spcPts val="300"/>
              </a:spcBef>
              <a:spcAft>
                <a:spcPts val="300"/>
              </a:spcAft>
              <a:buFont typeface="Segoe UI" panose="020B0502040204020203" pitchFamily="34" charset="0"/>
              <a:buChar char="​"/>
              <a:defRPr sz="800">
                <a:cs typeface="Arial" panose="020B0604020202020204" pitchFamily="34" charset="0"/>
              </a:defRPr>
            </a:lvl1pPr>
            <a:lvl2pPr marL="228600" indent="-225425">
              <a:lnSpc>
                <a:spcPct val="100000"/>
              </a:lnSpc>
              <a:spcBef>
                <a:spcPts val="0"/>
              </a:spcBef>
              <a:spcAft>
                <a:spcPts val="300"/>
              </a:spcAft>
              <a:buFont typeface="Wingdings" panose="05000000000000000000" pitchFamily="2" charset="2"/>
              <a:buChar char=""/>
              <a:defRPr sz="1600">
                <a:cs typeface="Arial" panose="020B0604020202020204" pitchFamily="34" charset="0"/>
              </a:defRPr>
            </a:lvl2pPr>
            <a:lvl3pPr marL="515938" indent="-287338">
              <a:lnSpc>
                <a:spcPct val="100000"/>
              </a:lnSpc>
              <a:spcBef>
                <a:spcPts val="0"/>
              </a:spcBef>
              <a:spcAft>
                <a:spcPts val="300"/>
              </a:spcAft>
              <a:buFont typeface="Arial" panose="020B0604020202020204" pitchFamily="34" charset="0"/>
              <a:buChar char="—"/>
              <a:defRPr sz="1600">
                <a:cs typeface="Arial" panose="020B0604020202020204" pitchFamily="34" charset="0"/>
              </a:defRPr>
            </a:lvl3pPr>
            <a:lvl4pPr marL="742950" indent="-182563">
              <a:lnSpc>
                <a:spcPct val="100000"/>
              </a:lnSpc>
              <a:spcBef>
                <a:spcPts val="0"/>
              </a:spcBef>
              <a:spcAft>
                <a:spcPts val="300"/>
              </a:spcAft>
              <a:buFont typeface="Arial" panose="020B0604020202020204" pitchFamily="34" charset="0"/>
              <a:buChar char="»"/>
              <a:defRPr sz="1600">
                <a:cs typeface="Arial" panose="020B0604020202020204" pitchFamily="34" charset="0"/>
              </a:defRPr>
            </a:lvl4pPr>
            <a:lvl5pPr marL="914400" indent="-136525">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5pPr>
            <a:lvl6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6pPr>
            <a:lvl7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7pPr>
            <a:lvl8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8pPr>
            <a:lvl9pPr marL="1085850" indent="-171450">
              <a:lnSpc>
                <a:spcPct val="100000"/>
              </a:lnSpc>
              <a:spcBef>
                <a:spcPts val="0"/>
              </a:spcBef>
              <a:spcAft>
                <a:spcPts val="300"/>
              </a:spcAft>
              <a:buSzPct val="100000"/>
              <a:buFont typeface="Arial" panose="020B0604020202020204" pitchFamily="34" charset="0"/>
              <a:buChar char="▫"/>
              <a:defRPr sz="1600">
                <a:cs typeface="Arial" panose="020B0604020202020204" pitchFamily="34" charset="0"/>
              </a:defRPr>
            </a:lvl9pPr>
          </a:lstStyle>
          <a:p>
            <a:pPr lvl="0"/>
            <a:r>
              <a:rPr lang="en-US" sz="563">
                <a:solidFill>
                  <a:schemeClr val="bg1"/>
                </a:solidFill>
              </a:rPr>
              <a:t>Source: …</a:t>
            </a:r>
          </a:p>
        </p:txBody>
      </p:sp>
      <p:grpSp>
        <p:nvGrpSpPr>
          <p:cNvPr id="46" name="Group 45">
            <a:extLst>
              <a:ext uri="{FF2B5EF4-FFF2-40B4-BE49-F238E27FC236}">
                <a16:creationId xmlns:a16="http://schemas.microsoft.com/office/drawing/2014/main" id="{B3F0D304-827E-4A22-A825-43171D063E3D}"/>
              </a:ext>
            </a:extLst>
          </p:cNvPr>
          <p:cNvGrpSpPr/>
          <p:nvPr userDrawn="1"/>
        </p:nvGrpSpPr>
        <p:grpSpPr bwMode="ltGray">
          <a:xfrm>
            <a:off x="527750" y="2979337"/>
            <a:ext cx="690668" cy="899331"/>
            <a:chOff x="-2884309" y="-6789249"/>
            <a:chExt cx="5120077" cy="5000206"/>
          </a:xfrm>
        </p:grpSpPr>
        <p:sp>
          <p:nvSpPr>
            <p:cNvPr id="45" name="Freeform: Shape 44">
              <a:extLst>
                <a:ext uri="{FF2B5EF4-FFF2-40B4-BE49-F238E27FC236}">
                  <a16:creationId xmlns:a16="http://schemas.microsoft.com/office/drawing/2014/main" id="{CAC87A78-9CA1-492B-A7BF-C35FDA405084}"/>
                </a:ext>
              </a:extLst>
            </p:cNvPr>
            <p:cNvSpPr/>
            <p:nvPr userDrawn="1"/>
          </p:nvSpPr>
          <p:spPr bwMode="ltGray">
            <a:xfrm>
              <a:off x="-2717252" y="-6651939"/>
              <a:ext cx="4833167" cy="4798850"/>
            </a:xfrm>
            <a:custGeom>
              <a:avLst/>
              <a:gdLst>
                <a:gd name="connsiteX0" fmla="*/ 2393568 w 4833167"/>
                <a:gd name="connsiteY0" fmla="*/ 59 h 4798850"/>
                <a:gd name="connsiteX1" fmla="*/ 2411980 w 4833167"/>
                <a:gd name="connsiteY1" fmla="*/ 59 h 4798850"/>
                <a:gd name="connsiteX2" fmla="*/ 4833108 w 4833167"/>
                <a:gd name="connsiteY2" fmla="*/ 2381110 h 4798850"/>
                <a:gd name="connsiteX3" fmla="*/ 2439597 w 4833167"/>
                <a:gd name="connsiteY3" fmla="*/ 4798792 h 4798850"/>
                <a:gd name="connsiteX4" fmla="*/ 59 w 4833167"/>
                <a:gd name="connsiteY4" fmla="*/ 2417741 h 4798850"/>
                <a:gd name="connsiteX5" fmla="*/ 2393568 w 4833167"/>
                <a:gd name="connsiteY5" fmla="*/ 59 h 4798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833167" h="4798850">
                  <a:moveTo>
                    <a:pt x="2393568" y="59"/>
                  </a:moveTo>
                  <a:cubicBezTo>
                    <a:pt x="2402774" y="59"/>
                    <a:pt x="2402774" y="59"/>
                    <a:pt x="2411980" y="59"/>
                  </a:cubicBezTo>
                  <a:cubicBezTo>
                    <a:pt x="3746823" y="-9099"/>
                    <a:pt x="4823901" y="1053216"/>
                    <a:pt x="4833108" y="2381110"/>
                  </a:cubicBezTo>
                  <a:cubicBezTo>
                    <a:pt x="4842313" y="3709003"/>
                    <a:pt x="3774439" y="4789634"/>
                    <a:pt x="2439597" y="4798792"/>
                  </a:cubicBezTo>
                  <a:cubicBezTo>
                    <a:pt x="1104755" y="4807950"/>
                    <a:pt x="18469" y="3736477"/>
                    <a:pt x="59" y="2417741"/>
                  </a:cubicBezTo>
                  <a:cubicBezTo>
                    <a:pt x="-9148" y="1089847"/>
                    <a:pt x="1067931" y="9217"/>
                    <a:pt x="2393568" y="59"/>
                  </a:cubicBezTo>
                  <a:close/>
                </a:path>
              </a:pathLst>
            </a:custGeom>
            <a:solidFill>
              <a:srgbClr val="043074"/>
            </a:solidFill>
            <a:ln w="92018" cap="flat">
              <a:noFill/>
              <a:prstDash val="solid"/>
              <a:miter/>
            </a:ln>
          </p:spPr>
          <p:txBody>
            <a:bodyPr rtlCol="0" anchor="ctr"/>
            <a:lstStyle/>
            <a:p>
              <a:endParaRPr lang="en-US" sz="1477"/>
            </a:p>
          </p:txBody>
        </p:sp>
        <p:sp>
          <p:nvSpPr>
            <p:cNvPr id="43" name="Freeform: Shape 42">
              <a:extLst>
                <a:ext uri="{FF2B5EF4-FFF2-40B4-BE49-F238E27FC236}">
                  <a16:creationId xmlns:a16="http://schemas.microsoft.com/office/drawing/2014/main" id="{0C6185CD-9B4A-4F1F-B466-12844866489D}"/>
                </a:ext>
              </a:extLst>
            </p:cNvPr>
            <p:cNvSpPr/>
            <p:nvPr/>
          </p:nvSpPr>
          <p:spPr bwMode="ltGray">
            <a:xfrm>
              <a:off x="-2884309" y="-6789249"/>
              <a:ext cx="5120077" cy="5000206"/>
            </a:xfrm>
            <a:custGeom>
              <a:avLst/>
              <a:gdLst>
                <a:gd name="connsiteX0" fmla="*/ 2367303 w 5120077"/>
                <a:gd name="connsiteY0" fmla="*/ 4148523 h 5000206"/>
                <a:gd name="connsiteX1" fmla="*/ 912785 w 5120077"/>
                <a:gd name="connsiteY1" fmla="*/ 2298630 h 5000206"/>
                <a:gd name="connsiteX2" fmla="*/ 2367303 w 5120077"/>
                <a:gd name="connsiteY2" fmla="*/ 851684 h 5000206"/>
                <a:gd name="connsiteX3" fmla="*/ 2367303 w 5120077"/>
                <a:gd name="connsiteY3" fmla="*/ 1163052 h 5000206"/>
                <a:gd name="connsiteX4" fmla="*/ 1225783 w 5120077"/>
                <a:gd name="connsiteY4" fmla="*/ 2710735 h 5000206"/>
                <a:gd name="connsiteX5" fmla="*/ 2367303 w 5120077"/>
                <a:gd name="connsiteY5" fmla="*/ 3846313 h 5000206"/>
                <a:gd name="connsiteX6" fmla="*/ 2367303 w 5120077"/>
                <a:gd name="connsiteY6" fmla="*/ 4148523 h 5000206"/>
                <a:gd name="connsiteX7" fmla="*/ 2588243 w 5120077"/>
                <a:gd name="connsiteY7" fmla="*/ 302210 h 5000206"/>
                <a:gd name="connsiteX8" fmla="*/ 2486979 w 5120077"/>
                <a:gd name="connsiteY8" fmla="*/ 302210 h 5000206"/>
                <a:gd name="connsiteX9" fmla="*/ 397260 w 5120077"/>
                <a:gd name="connsiteY9" fmla="*/ 2609998 h 5000206"/>
                <a:gd name="connsiteX10" fmla="*/ 2450156 w 5120077"/>
                <a:gd name="connsiteY10" fmla="*/ 4688839 h 5000206"/>
                <a:gd name="connsiteX11" fmla="*/ 2588243 w 5120077"/>
                <a:gd name="connsiteY11" fmla="*/ 4688839 h 5000206"/>
                <a:gd name="connsiteX12" fmla="*/ 2790770 w 5120077"/>
                <a:gd name="connsiteY12" fmla="*/ 4679681 h 5000206"/>
                <a:gd name="connsiteX13" fmla="*/ 2827594 w 5120077"/>
                <a:gd name="connsiteY13" fmla="*/ 4679681 h 5000206"/>
                <a:gd name="connsiteX14" fmla="*/ 2827594 w 5120077"/>
                <a:gd name="connsiteY14" fmla="*/ 3837155 h 5000206"/>
                <a:gd name="connsiteX15" fmla="*/ 2910446 w 5120077"/>
                <a:gd name="connsiteY15" fmla="*/ 3818839 h 5000206"/>
                <a:gd name="connsiteX16" fmla="*/ 2984093 w 5120077"/>
                <a:gd name="connsiteY16" fmla="*/ 3800523 h 5000206"/>
                <a:gd name="connsiteX17" fmla="*/ 3923085 w 5120077"/>
                <a:gd name="connsiteY17" fmla="*/ 2124630 h 5000206"/>
                <a:gd name="connsiteX18" fmla="*/ 2827594 w 5120077"/>
                <a:gd name="connsiteY18" fmla="*/ 1153894 h 5000206"/>
                <a:gd name="connsiteX19" fmla="*/ 2827594 w 5120077"/>
                <a:gd name="connsiteY19" fmla="*/ 851684 h 5000206"/>
                <a:gd name="connsiteX20" fmla="*/ 4272906 w 5120077"/>
                <a:gd name="connsiteY20" fmla="*/ 2719893 h 5000206"/>
                <a:gd name="connsiteX21" fmla="*/ 3177414 w 5120077"/>
                <a:gd name="connsiteY21" fmla="*/ 4075260 h 5000206"/>
                <a:gd name="connsiteX22" fmla="*/ 3149797 w 5120077"/>
                <a:gd name="connsiteY22" fmla="*/ 4084418 h 5000206"/>
                <a:gd name="connsiteX23" fmla="*/ 3149797 w 5120077"/>
                <a:gd name="connsiteY23" fmla="*/ 4633891 h 5000206"/>
                <a:gd name="connsiteX24" fmla="*/ 3168209 w 5120077"/>
                <a:gd name="connsiteY24" fmla="*/ 4633891 h 5000206"/>
                <a:gd name="connsiteX25" fmla="*/ 3186620 w 5120077"/>
                <a:gd name="connsiteY25" fmla="*/ 4624733 h 5000206"/>
                <a:gd name="connsiteX26" fmla="*/ 4723990 w 5120077"/>
                <a:gd name="connsiteY26" fmla="*/ 1913998 h 5000206"/>
                <a:gd name="connsiteX27" fmla="*/ 2671095 w 5120077"/>
                <a:gd name="connsiteY27" fmla="*/ 302210 h 5000206"/>
                <a:gd name="connsiteX28" fmla="*/ 2588243 w 5120077"/>
                <a:gd name="connsiteY28" fmla="*/ 302210 h 5000206"/>
                <a:gd name="connsiteX29" fmla="*/ 2588243 w 5120077"/>
                <a:gd name="connsiteY29" fmla="*/ 5000207 h 5000206"/>
                <a:gd name="connsiteX30" fmla="*/ 2422538 w 5120077"/>
                <a:gd name="connsiteY30" fmla="*/ 4991049 h 5000206"/>
                <a:gd name="connsiteX31" fmla="*/ 1410 w 5120077"/>
                <a:gd name="connsiteY31" fmla="*/ 2408524 h 5000206"/>
                <a:gd name="connsiteX32" fmla="*/ 2477773 w 5120077"/>
                <a:gd name="connsiteY32" fmla="*/ 0 h 5000206"/>
                <a:gd name="connsiteX33" fmla="*/ 2588243 w 5120077"/>
                <a:gd name="connsiteY33" fmla="*/ 0 h 5000206"/>
                <a:gd name="connsiteX34" fmla="*/ 2680301 w 5120077"/>
                <a:gd name="connsiteY34" fmla="*/ 0 h 5000206"/>
                <a:gd name="connsiteX35" fmla="*/ 4410993 w 5120077"/>
                <a:gd name="connsiteY35" fmla="*/ 760105 h 5000206"/>
                <a:gd name="connsiteX36" fmla="*/ 5119840 w 5120077"/>
                <a:gd name="connsiteY36" fmla="*/ 2500103 h 5000206"/>
                <a:gd name="connsiteX37" fmla="*/ 2892034 w 5120077"/>
                <a:gd name="connsiteY37" fmla="*/ 4981891 h 5000206"/>
                <a:gd name="connsiteX38" fmla="*/ 2588243 w 5120077"/>
                <a:gd name="connsiteY38" fmla="*/ 5000207 h 5000206"/>
                <a:gd name="connsiteX39" fmla="*/ 2588243 w 5120077"/>
                <a:gd name="connsiteY39" fmla="*/ 5000207 h 5000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5120077" h="5000206">
                  <a:moveTo>
                    <a:pt x="2367303" y="4148523"/>
                  </a:moveTo>
                  <a:cubicBezTo>
                    <a:pt x="1446722" y="4038628"/>
                    <a:pt x="802316" y="3205261"/>
                    <a:pt x="912785" y="2298630"/>
                  </a:cubicBezTo>
                  <a:cubicBezTo>
                    <a:pt x="1004844" y="1538525"/>
                    <a:pt x="1603221" y="943262"/>
                    <a:pt x="2367303" y="851684"/>
                  </a:cubicBezTo>
                  <a:lnTo>
                    <a:pt x="2367303" y="1163052"/>
                  </a:lnTo>
                  <a:cubicBezTo>
                    <a:pt x="1621633" y="1282104"/>
                    <a:pt x="1106107" y="1968946"/>
                    <a:pt x="1225783" y="2710735"/>
                  </a:cubicBezTo>
                  <a:cubicBezTo>
                    <a:pt x="1317841" y="3296840"/>
                    <a:pt x="1778131" y="3754734"/>
                    <a:pt x="2367303" y="3846313"/>
                  </a:cubicBezTo>
                  <a:lnTo>
                    <a:pt x="2367303" y="4148523"/>
                  </a:lnTo>
                  <a:close/>
                  <a:moveTo>
                    <a:pt x="2588243" y="302210"/>
                  </a:moveTo>
                  <a:cubicBezTo>
                    <a:pt x="2551419" y="302210"/>
                    <a:pt x="2523802" y="302210"/>
                    <a:pt x="2486979" y="302210"/>
                  </a:cubicBezTo>
                  <a:cubicBezTo>
                    <a:pt x="1271812" y="366316"/>
                    <a:pt x="332820" y="1401157"/>
                    <a:pt x="397260" y="2609998"/>
                  </a:cubicBezTo>
                  <a:cubicBezTo>
                    <a:pt x="452495" y="3718102"/>
                    <a:pt x="1336253" y="4615576"/>
                    <a:pt x="2450156" y="4688839"/>
                  </a:cubicBezTo>
                  <a:lnTo>
                    <a:pt x="2588243" y="4688839"/>
                  </a:lnTo>
                  <a:cubicBezTo>
                    <a:pt x="2652683" y="4688839"/>
                    <a:pt x="2726330" y="4688839"/>
                    <a:pt x="2790770" y="4679681"/>
                  </a:cubicBezTo>
                  <a:lnTo>
                    <a:pt x="2827594" y="4679681"/>
                  </a:lnTo>
                  <a:lnTo>
                    <a:pt x="2827594" y="3837155"/>
                  </a:lnTo>
                  <a:cubicBezTo>
                    <a:pt x="2827594" y="3837155"/>
                    <a:pt x="2873623" y="3827997"/>
                    <a:pt x="2910446" y="3818839"/>
                  </a:cubicBezTo>
                  <a:lnTo>
                    <a:pt x="2984093" y="3800523"/>
                  </a:lnTo>
                  <a:cubicBezTo>
                    <a:pt x="3711351" y="3599050"/>
                    <a:pt x="4125612" y="2838945"/>
                    <a:pt x="3923085" y="2124630"/>
                  </a:cubicBezTo>
                  <a:cubicBezTo>
                    <a:pt x="3775792" y="1620946"/>
                    <a:pt x="3352325" y="1236315"/>
                    <a:pt x="2827594" y="1153894"/>
                  </a:cubicBezTo>
                  <a:lnTo>
                    <a:pt x="2827594" y="851684"/>
                  </a:lnTo>
                  <a:cubicBezTo>
                    <a:pt x="3738968" y="970736"/>
                    <a:pt x="4392581" y="1804104"/>
                    <a:pt x="4272906" y="2719893"/>
                  </a:cubicBezTo>
                  <a:cubicBezTo>
                    <a:pt x="4190053" y="3342629"/>
                    <a:pt x="3766586" y="3864629"/>
                    <a:pt x="3177414" y="4075260"/>
                  </a:cubicBezTo>
                  <a:lnTo>
                    <a:pt x="3149797" y="4084418"/>
                  </a:lnTo>
                  <a:lnTo>
                    <a:pt x="3149797" y="4633891"/>
                  </a:lnTo>
                  <a:lnTo>
                    <a:pt x="3168209" y="4633891"/>
                  </a:lnTo>
                  <a:lnTo>
                    <a:pt x="3186620" y="4624733"/>
                  </a:lnTo>
                  <a:cubicBezTo>
                    <a:pt x="4364964" y="4295050"/>
                    <a:pt x="5046193" y="3086208"/>
                    <a:pt x="4723990" y="1913998"/>
                  </a:cubicBezTo>
                  <a:cubicBezTo>
                    <a:pt x="4457022" y="989052"/>
                    <a:pt x="3628499" y="338842"/>
                    <a:pt x="2671095" y="302210"/>
                  </a:cubicBezTo>
                  <a:lnTo>
                    <a:pt x="2588243" y="302210"/>
                  </a:lnTo>
                  <a:close/>
                  <a:moveTo>
                    <a:pt x="2588243" y="5000207"/>
                  </a:moveTo>
                  <a:cubicBezTo>
                    <a:pt x="2533008" y="5000207"/>
                    <a:pt x="2477773" y="5000207"/>
                    <a:pt x="2422538" y="4991049"/>
                  </a:cubicBezTo>
                  <a:cubicBezTo>
                    <a:pt x="1041667" y="4954417"/>
                    <a:pt x="-44619" y="3791366"/>
                    <a:pt x="1410" y="2408524"/>
                  </a:cubicBezTo>
                  <a:cubicBezTo>
                    <a:pt x="47439" y="1080631"/>
                    <a:pt x="1133725" y="18316"/>
                    <a:pt x="2477773" y="0"/>
                  </a:cubicBezTo>
                  <a:lnTo>
                    <a:pt x="2588243" y="0"/>
                  </a:lnTo>
                  <a:lnTo>
                    <a:pt x="2680301" y="0"/>
                  </a:lnTo>
                  <a:cubicBezTo>
                    <a:pt x="3333913" y="18316"/>
                    <a:pt x="3959908" y="293052"/>
                    <a:pt x="4410993" y="760105"/>
                  </a:cubicBezTo>
                  <a:cubicBezTo>
                    <a:pt x="4871283" y="1227157"/>
                    <a:pt x="5129046" y="1849893"/>
                    <a:pt x="5119840" y="2500103"/>
                  </a:cubicBezTo>
                  <a:cubicBezTo>
                    <a:pt x="5110634" y="3773050"/>
                    <a:pt x="4153230" y="4835365"/>
                    <a:pt x="2892034" y="4981891"/>
                  </a:cubicBezTo>
                  <a:cubicBezTo>
                    <a:pt x="2790770" y="5000207"/>
                    <a:pt x="2689507" y="5000207"/>
                    <a:pt x="2588243" y="5000207"/>
                  </a:cubicBezTo>
                  <a:lnTo>
                    <a:pt x="2588243" y="5000207"/>
                  </a:lnTo>
                  <a:close/>
                </a:path>
              </a:pathLst>
            </a:custGeom>
            <a:solidFill>
              <a:srgbClr val="A9C23F"/>
            </a:solidFill>
            <a:ln w="92018" cap="flat">
              <a:noFill/>
              <a:prstDash val="solid"/>
              <a:miter/>
            </a:ln>
          </p:spPr>
          <p:txBody>
            <a:bodyPr rtlCol="0" anchor="ctr"/>
            <a:lstStyle/>
            <a:p>
              <a:endParaRPr lang="en-US" sz="1477"/>
            </a:p>
          </p:txBody>
        </p:sp>
      </p:grpSp>
      <p:pic>
        <p:nvPicPr>
          <p:cNvPr id="47" name="Picture 46">
            <a:extLst>
              <a:ext uri="{FF2B5EF4-FFF2-40B4-BE49-F238E27FC236}">
                <a16:creationId xmlns:a16="http://schemas.microsoft.com/office/drawing/2014/main" id="{D56046C7-3900-4C72-9D74-D0AA0C0F88C2}"/>
              </a:ext>
            </a:extLst>
          </p:cNvPr>
          <p:cNvPicPr>
            <a:picLocks/>
          </p:cNvPicPr>
          <p:nvPr userDrawn="1"/>
        </p:nvPicPr>
        <p:blipFill>
          <a:blip r:embed="rId11">
            <a:extLst>
              <a:ext uri="{BEBA8EAE-BF5A-486C-A8C5-ECC9F3942E4B}">
                <a14:imgProps xmlns:a14="http://schemas.microsoft.com/office/drawing/2010/main">
                  <a14:imgLayer r:embed="rId12">
                    <a14:imgEffect>
                      <a14:brightnessContrast bright="100000" contrast="100000"/>
                    </a14:imgEffect>
                  </a14:imgLayer>
                </a14:imgProps>
              </a:ext>
            </a:extLst>
          </a:blip>
          <a:stretch>
            <a:fillRect/>
          </a:stretch>
        </p:blipFill>
        <p:spPr bwMode="ltGray">
          <a:xfrm>
            <a:off x="7544930" y="6414695"/>
            <a:ext cx="928351" cy="302341"/>
          </a:xfrm>
          <a:prstGeom prst="rect">
            <a:avLst/>
          </a:prstGeom>
        </p:spPr>
      </p:pic>
    </p:spTree>
    <p:extLst>
      <p:ext uri="{BB962C8B-B14F-4D97-AF65-F5344CB8AC3E}">
        <p14:creationId xmlns:p14="http://schemas.microsoft.com/office/powerpoint/2010/main" val="2463406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ontents Page">
    <p:spTree>
      <p:nvGrpSpPr>
        <p:cNvPr id="1" name=""/>
        <p:cNvGrpSpPr/>
        <p:nvPr/>
      </p:nvGrpSpPr>
      <p:grpSpPr>
        <a:xfrm>
          <a:off x="0" y="0"/>
          <a:ext cx="0" cy="0"/>
          <a:chOff x="0" y="0"/>
          <a:chExt cx="0" cy="0"/>
        </a:xfrm>
      </p:grpSpPr>
      <p:pic>
        <p:nvPicPr>
          <p:cNvPr id="3" name="Picture 2"/>
          <p:cNvPicPr>
            <a:picLocks noChangeAspect="1"/>
          </p:cNvPicPr>
          <p:nvPr userDrawn="1"/>
        </p:nvPicPr>
        <p:blipFill rotWithShape="1">
          <a:blip r:embed="rId2">
            <a:extLst>
              <a:ext uri="{28A0092B-C50C-407E-A947-70E740481C1C}">
                <a14:useLocalDpi xmlns:a14="http://schemas.microsoft.com/office/drawing/2010/main" val="0"/>
              </a:ext>
            </a:extLst>
          </a:blip>
          <a:srcRect t="27679" b="55279"/>
          <a:stretch/>
        </p:blipFill>
        <p:spPr>
          <a:xfrm>
            <a:off x="0" y="227246"/>
            <a:ext cx="9144000" cy="1038845"/>
          </a:xfrm>
          <a:prstGeom prst="rect">
            <a:avLst/>
          </a:prstGeom>
        </p:spPr>
      </p:pic>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82516" y="6366262"/>
            <a:ext cx="1103907" cy="360553"/>
          </a:xfrm>
          <a:prstGeom prst="rect">
            <a:avLst/>
          </a:prstGeom>
        </p:spPr>
      </p:pic>
      <p:sp>
        <p:nvSpPr>
          <p:cNvPr id="45" name="Text Placeholder 1"/>
          <p:cNvSpPr>
            <a:spLocks noGrp="1"/>
          </p:cNvSpPr>
          <p:nvPr>
            <p:ph type="body" sz="quarter" idx="10" hasCustomPrompt="1"/>
          </p:nvPr>
        </p:nvSpPr>
        <p:spPr>
          <a:xfrm>
            <a:off x="380489"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1</a:t>
            </a:r>
          </a:p>
        </p:txBody>
      </p:sp>
      <p:sp>
        <p:nvSpPr>
          <p:cNvPr id="46" name="Text Placeholder 2"/>
          <p:cNvSpPr>
            <a:spLocks noGrp="1"/>
          </p:cNvSpPr>
          <p:nvPr>
            <p:ph type="body" sz="quarter" idx="11" hasCustomPrompt="1"/>
          </p:nvPr>
        </p:nvSpPr>
        <p:spPr>
          <a:xfrm>
            <a:off x="1805578"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2</a:t>
            </a:r>
          </a:p>
        </p:txBody>
      </p:sp>
      <p:sp>
        <p:nvSpPr>
          <p:cNvPr id="47" name="Text Placeholder 3"/>
          <p:cNvSpPr>
            <a:spLocks noGrp="1"/>
          </p:cNvSpPr>
          <p:nvPr>
            <p:ph type="body" sz="quarter" idx="12" hasCustomPrompt="1"/>
          </p:nvPr>
        </p:nvSpPr>
        <p:spPr>
          <a:xfrm>
            <a:off x="3231032" y="1603104"/>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3</a:t>
            </a:r>
          </a:p>
        </p:txBody>
      </p:sp>
      <p:sp>
        <p:nvSpPr>
          <p:cNvPr id="48" name="Text Placeholder 4"/>
          <p:cNvSpPr>
            <a:spLocks noGrp="1"/>
          </p:cNvSpPr>
          <p:nvPr>
            <p:ph type="body" sz="quarter" idx="13" hasCustomPrompt="1"/>
          </p:nvPr>
        </p:nvSpPr>
        <p:spPr>
          <a:xfrm>
            <a:off x="4665769" y="1603103"/>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4</a:t>
            </a:r>
          </a:p>
        </p:txBody>
      </p:sp>
      <p:sp>
        <p:nvSpPr>
          <p:cNvPr id="49" name="Text Placeholder 5"/>
          <p:cNvSpPr>
            <a:spLocks noGrp="1"/>
          </p:cNvSpPr>
          <p:nvPr>
            <p:ph type="body" sz="quarter" idx="14" hasCustomPrompt="1"/>
          </p:nvPr>
        </p:nvSpPr>
        <p:spPr>
          <a:xfrm>
            <a:off x="6090325" y="1603592"/>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5</a:t>
            </a:r>
          </a:p>
        </p:txBody>
      </p:sp>
      <p:sp>
        <p:nvSpPr>
          <p:cNvPr id="50" name="Text Placeholder 6"/>
          <p:cNvSpPr>
            <a:spLocks noGrp="1"/>
          </p:cNvSpPr>
          <p:nvPr>
            <p:ph type="body" sz="quarter" idx="15" hasCustomPrompt="1"/>
          </p:nvPr>
        </p:nvSpPr>
        <p:spPr>
          <a:xfrm>
            <a:off x="7522091" y="1603592"/>
            <a:ext cx="305410" cy="398463"/>
          </a:xfrm>
        </p:spPr>
        <p:txBody>
          <a:bodyPr>
            <a:noAutofit/>
          </a:bodyPr>
          <a:lstStyle>
            <a:lvl1pPr marL="0" indent="0">
              <a:buNone/>
              <a:defRPr sz="1600">
                <a:solidFill>
                  <a:srgbClr val="004082"/>
                </a:solidFill>
                <a:latin typeface="TT Norms" panose="02000503030000020003" pitchFamily="50" charset="0"/>
              </a:defRPr>
            </a:lvl1pPr>
          </a:lstStyle>
          <a:p>
            <a:r>
              <a:rPr lang="en-US" dirty="0"/>
              <a:t>6</a:t>
            </a:r>
          </a:p>
        </p:txBody>
      </p:sp>
      <p:sp>
        <p:nvSpPr>
          <p:cNvPr id="51" name="Text Placeholder 73"/>
          <p:cNvSpPr>
            <a:spLocks noGrp="1"/>
          </p:cNvSpPr>
          <p:nvPr>
            <p:ph type="body" sz="quarter" idx="16" hasCustomPrompt="1"/>
          </p:nvPr>
        </p:nvSpPr>
        <p:spPr>
          <a:xfrm>
            <a:off x="380122" y="2176798"/>
            <a:ext cx="1192004"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3" name="Text Placeholder 75"/>
          <p:cNvSpPr>
            <a:spLocks noGrp="1"/>
          </p:cNvSpPr>
          <p:nvPr>
            <p:ph type="body" sz="quarter" idx="18" hasCustomPrompt="1"/>
          </p:nvPr>
        </p:nvSpPr>
        <p:spPr>
          <a:xfrm>
            <a:off x="3231032" y="2176798"/>
            <a:ext cx="1185848" cy="527050"/>
          </a:xfrm>
        </p:spPr>
        <p:txBody>
          <a:bodyPr>
            <a:noAutofit/>
          </a:bodyPr>
          <a:lstStyle>
            <a:lvl1pPr marL="0" indent="0">
              <a:buNone/>
              <a:defRPr sz="1200">
                <a:solidFill>
                  <a:srgbClr val="62554B"/>
                </a:solidFill>
              </a:defRPr>
            </a:lvl1pPr>
          </a:lstStyle>
          <a:p>
            <a:r>
              <a:rPr lang="en-US" dirty="0"/>
              <a:t>Insert Page Numbers</a:t>
            </a:r>
          </a:p>
        </p:txBody>
      </p:sp>
      <p:sp>
        <p:nvSpPr>
          <p:cNvPr id="54" name="Text Placeholder 76"/>
          <p:cNvSpPr>
            <a:spLocks noGrp="1"/>
          </p:cNvSpPr>
          <p:nvPr>
            <p:ph type="body" sz="quarter" idx="19" hasCustomPrompt="1"/>
          </p:nvPr>
        </p:nvSpPr>
        <p:spPr>
          <a:xfrm>
            <a:off x="4665769" y="2176798"/>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5" name="Text Placeholder 77"/>
          <p:cNvSpPr>
            <a:spLocks noGrp="1"/>
          </p:cNvSpPr>
          <p:nvPr>
            <p:ph type="body" sz="quarter" idx="20" hasCustomPrompt="1"/>
          </p:nvPr>
        </p:nvSpPr>
        <p:spPr>
          <a:xfrm>
            <a:off x="6090325" y="2177287"/>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6" name="Text Placeholder 78"/>
          <p:cNvSpPr>
            <a:spLocks noGrp="1"/>
          </p:cNvSpPr>
          <p:nvPr>
            <p:ph type="body" sz="quarter" idx="21" hasCustomPrompt="1"/>
          </p:nvPr>
        </p:nvSpPr>
        <p:spPr>
          <a:xfrm>
            <a:off x="7519899" y="2177287"/>
            <a:ext cx="1185848"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57" name="Text Placeholder 79"/>
          <p:cNvSpPr>
            <a:spLocks noGrp="1"/>
          </p:cNvSpPr>
          <p:nvPr>
            <p:ph type="body" sz="quarter" idx="22"/>
          </p:nvPr>
        </p:nvSpPr>
        <p:spPr>
          <a:xfrm>
            <a:off x="380121" y="2902285"/>
            <a:ext cx="1192005" cy="712270"/>
          </a:xfrm>
        </p:spPr>
        <p:txBody>
          <a:bodyPr>
            <a:noAutofit/>
          </a:bodyPr>
          <a:lstStyle>
            <a:lvl1pPr>
              <a:defRPr sz="1200">
                <a:solidFill>
                  <a:srgbClr val="62554B"/>
                </a:solidFill>
              </a:defRPr>
            </a:lvl1pPr>
          </a:lstStyle>
          <a:p>
            <a:endParaRPr lang="en-US" dirty="0"/>
          </a:p>
        </p:txBody>
      </p:sp>
      <p:sp>
        <p:nvSpPr>
          <p:cNvPr id="59" name="Text Placeholder 81"/>
          <p:cNvSpPr>
            <a:spLocks noGrp="1"/>
          </p:cNvSpPr>
          <p:nvPr>
            <p:ph type="body" sz="quarter" idx="24"/>
          </p:nvPr>
        </p:nvSpPr>
        <p:spPr>
          <a:xfrm>
            <a:off x="3231032" y="2902285"/>
            <a:ext cx="1185849" cy="712270"/>
          </a:xfrm>
        </p:spPr>
        <p:txBody>
          <a:bodyPr>
            <a:noAutofit/>
          </a:bodyPr>
          <a:lstStyle>
            <a:lvl1pPr>
              <a:defRPr sz="1200">
                <a:solidFill>
                  <a:srgbClr val="62554B"/>
                </a:solidFill>
              </a:defRPr>
            </a:lvl1pPr>
          </a:lstStyle>
          <a:p>
            <a:endParaRPr lang="en-US" dirty="0"/>
          </a:p>
        </p:txBody>
      </p:sp>
      <p:sp>
        <p:nvSpPr>
          <p:cNvPr id="60" name="Text Placeholder 82"/>
          <p:cNvSpPr>
            <a:spLocks noGrp="1"/>
          </p:cNvSpPr>
          <p:nvPr>
            <p:ph type="body" sz="quarter" idx="25"/>
          </p:nvPr>
        </p:nvSpPr>
        <p:spPr>
          <a:xfrm>
            <a:off x="4665768" y="2902285"/>
            <a:ext cx="1185849" cy="672732"/>
          </a:xfrm>
        </p:spPr>
        <p:txBody>
          <a:bodyPr>
            <a:noAutofit/>
          </a:bodyPr>
          <a:lstStyle>
            <a:lvl1pPr>
              <a:defRPr sz="1200">
                <a:solidFill>
                  <a:srgbClr val="62554B"/>
                </a:solidFill>
              </a:defRPr>
            </a:lvl1pPr>
          </a:lstStyle>
          <a:p>
            <a:endParaRPr lang="en-US" dirty="0"/>
          </a:p>
        </p:txBody>
      </p:sp>
      <p:sp>
        <p:nvSpPr>
          <p:cNvPr id="61" name="Text Placeholder 83"/>
          <p:cNvSpPr>
            <a:spLocks noGrp="1"/>
          </p:cNvSpPr>
          <p:nvPr>
            <p:ph type="body" sz="quarter" idx="26"/>
          </p:nvPr>
        </p:nvSpPr>
        <p:spPr>
          <a:xfrm>
            <a:off x="6090324" y="2902774"/>
            <a:ext cx="1185849" cy="672212"/>
          </a:xfrm>
        </p:spPr>
        <p:txBody>
          <a:bodyPr>
            <a:noAutofit/>
          </a:bodyPr>
          <a:lstStyle>
            <a:lvl1pPr>
              <a:defRPr sz="1200">
                <a:solidFill>
                  <a:srgbClr val="62554B"/>
                </a:solidFill>
              </a:defRPr>
            </a:lvl1pPr>
          </a:lstStyle>
          <a:p>
            <a:endParaRPr lang="en-US" dirty="0"/>
          </a:p>
        </p:txBody>
      </p:sp>
      <p:sp>
        <p:nvSpPr>
          <p:cNvPr id="62" name="Text Placeholder 84"/>
          <p:cNvSpPr>
            <a:spLocks noGrp="1"/>
          </p:cNvSpPr>
          <p:nvPr>
            <p:ph type="body" sz="quarter" idx="27"/>
          </p:nvPr>
        </p:nvSpPr>
        <p:spPr>
          <a:xfrm>
            <a:off x="7519898" y="2902774"/>
            <a:ext cx="1185849" cy="672212"/>
          </a:xfrm>
        </p:spPr>
        <p:txBody>
          <a:bodyPr>
            <a:noAutofit/>
          </a:bodyPr>
          <a:lstStyle>
            <a:lvl1pPr>
              <a:defRPr sz="1200">
                <a:solidFill>
                  <a:srgbClr val="62554B"/>
                </a:solidFill>
              </a:defRPr>
            </a:lvl1pPr>
          </a:lstStyle>
          <a:p>
            <a:endParaRPr lang="en-US" dirty="0"/>
          </a:p>
        </p:txBody>
      </p:sp>
      <p:sp>
        <p:nvSpPr>
          <p:cNvPr id="63" name="Text Placeholder 85"/>
          <p:cNvSpPr>
            <a:spLocks noGrp="1"/>
          </p:cNvSpPr>
          <p:nvPr>
            <p:ph type="body" sz="quarter" idx="28"/>
          </p:nvPr>
        </p:nvSpPr>
        <p:spPr>
          <a:xfrm>
            <a:off x="380121" y="3749351"/>
            <a:ext cx="1192005" cy="2616911"/>
          </a:xfrm>
        </p:spPr>
        <p:txBody>
          <a:bodyPr>
            <a:noAutofit/>
          </a:bodyPr>
          <a:lstStyle>
            <a:lvl1pPr>
              <a:defRPr sz="1200">
                <a:solidFill>
                  <a:srgbClr val="62554B"/>
                </a:solidFill>
              </a:defRPr>
            </a:lvl1pPr>
          </a:lstStyle>
          <a:p>
            <a:endParaRPr lang="en-US" dirty="0"/>
          </a:p>
        </p:txBody>
      </p:sp>
      <p:sp>
        <p:nvSpPr>
          <p:cNvPr id="64" name="Text Placeholder 86"/>
          <p:cNvSpPr>
            <a:spLocks noGrp="1"/>
          </p:cNvSpPr>
          <p:nvPr>
            <p:ph type="body" sz="quarter" idx="29"/>
          </p:nvPr>
        </p:nvSpPr>
        <p:spPr>
          <a:xfrm>
            <a:off x="1805577" y="3749352"/>
            <a:ext cx="1192005" cy="2616910"/>
          </a:xfrm>
        </p:spPr>
        <p:txBody>
          <a:bodyPr>
            <a:noAutofit/>
          </a:bodyPr>
          <a:lstStyle>
            <a:lvl1pPr>
              <a:defRPr sz="1200">
                <a:solidFill>
                  <a:srgbClr val="62554B"/>
                </a:solidFill>
              </a:defRPr>
            </a:lvl1pPr>
          </a:lstStyle>
          <a:p>
            <a:endParaRPr lang="en-US" dirty="0"/>
          </a:p>
        </p:txBody>
      </p:sp>
      <p:sp>
        <p:nvSpPr>
          <p:cNvPr id="65" name="Text Placeholder 87"/>
          <p:cNvSpPr>
            <a:spLocks noGrp="1"/>
          </p:cNvSpPr>
          <p:nvPr>
            <p:ph type="body" sz="quarter" idx="30"/>
          </p:nvPr>
        </p:nvSpPr>
        <p:spPr>
          <a:xfrm>
            <a:off x="3231032" y="3749352"/>
            <a:ext cx="1192005" cy="2616910"/>
          </a:xfrm>
        </p:spPr>
        <p:txBody>
          <a:bodyPr>
            <a:noAutofit/>
          </a:bodyPr>
          <a:lstStyle>
            <a:lvl1pPr>
              <a:defRPr sz="1200">
                <a:solidFill>
                  <a:srgbClr val="62554B"/>
                </a:solidFill>
              </a:defRPr>
            </a:lvl1pPr>
          </a:lstStyle>
          <a:p>
            <a:endParaRPr lang="en-US" dirty="0"/>
          </a:p>
        </p:txBody>
      </p:sp>
      <p:sp>
        <p:nvSpPr>
          <p:cNvPr id="66" name="Text Placeholder 88"/>
          <p:cNvSpPr>
            <a:spLocks noGrp="1"/>
          </p:cNvSpPr>
          <p:nvPr>
            <p:ph type="body" sz="quarter" idx="31"/>
          </p:nvPr>
        </p:nvSpPr>
        <p:spPr>
          <a:xfrm>
            <a:off x="4659612" y="3749352"/>
            <a:ext cx="1192005" cy="2616910"/>
          </a:xfrm>
        </p:spPr>
        <p:txBody>
          <a:bodyPr>
            <a:noAutofit/>
          </a:bodyPr>
          <a:lstStyle>
            <a:lvl1pPr>
              <a:defRPr sz="1200">
                <a:solidFill>
                  <a:srgbClr val="62554B"/>
                </a:solidFill>
              </a:defRPr>
            </a:lvl1pPr>
          </a:lstStyle>
          <a:p>
            <a:endParaRPr lang="en-US" dirty="0"/>
          </a:p>
        </p:txBody>
      </p:sp>
      <p:sp>
        <p:nvSpPr>
          <p:cNvPr id="67" name="Text Placeholder 89"/>
          <p:cNvSpPr>
            <a:spLocks noGrp="1"/>
          </p:cNvSpPr>
          <p:nvPr>
            <p:ph type="body" sz="quarter" idx="32"/>
          </p:nvPr>
        </p:nvSpPr>
        <p:spPr>
          <a:xfrm>
            <a:off x="6090324" y="3749352"/>
            <a:ext cx="1192005" cy="2616910"/>
          </a:xfrm>
        </p:spPr>
        <p:txBody>
          <a:bodyPr>
            <a:noAutofit/>
          </a:bodyPr>
          <a:lstStyle>
            <a:lvl1pPr>
              <a:defRPr sz="1200">
                <a:solidFill>
                  <a:srgbClr val="62554B"/>
                </a:solidFill>
              </a:defRPr>
            </a:lvl1pPr>
          </a:lstStyle>
          <a:p>
            <a:endParaRPr lang="en-US" dirty="0"/>
          </a:p>
        </p:txBody>
      </p:sp>
      <p:sp>
        <p:nvSpPr>
          <p:cNvPr id="68" name="Text Placeholder 90"/>
          <p:cNvSpPr>
            <a:spLocks noGrp="1"/>
          </p:cNvSpPr>
          <p:nvPr>
            <p:ph type="body" sz="quarter" idx="33"/>
          </p:nvPr>
        </p:nvSpPr>
        <p:spPr>
          <a:xfrm>
            <a:off x="7514880" y="3749352"/>
            <a:ext cx="1192005" cy="2616910"/>
          </a:xfrm>
        </p:spPr>
        <p:txBody>
          <a:bodyPr>
            <a:noAutofit/>
          </a:bodyPr>
          <a:lstStyle>
            <a:lvl1pPr>
              <a:defRPr sz="1200">
                <a:solidFill>
                  <a:srgbClr val="62554B"/>
                </a:solidFill>
              </a:defRPr>
            </a:lvl1pPr>
          </a:lstStyle>
          <a:p>
            <a:endParaRPr lang="en-US" dirty="0"/>
          </a:p>
        </p:txBody>
      </p:sp>
      <p:sp>
        <p:nvSpPr>
          <p:cNvPr id="69" name="TextBox 68"/>
          <p:cNvSpPr txBox="1"/>
          <p:nvPr userDrawn="1"/>
        </p:nvSpPr>
        <p:spPr>
          <a:xfrm>
            <a:off x="5672470" y="467979"/>
            <a:ext cx="3037776" cy="523220"/>
          </a:xfrm>
          <a:prstGeom prst="rect">
            <a:avLst/>
          </a:prstGeom>
          <a:noFill/>
        </p:spPr>
        <p:txBody>
          <a:bodyPr wrap="square" rtlCol="0">
            <a:spAutoFit/>
          </a:bodyPr>
          <a:lstStyle/>
          <a:p>
            <a:r>
              <a:rPr lang="en-US" sz="2800" b="0" spc="250" baseline="0" dirty="0">
                <a:solidFill>
                  <a:schemeClr val="accent6"/>
                </a:solidFill>
                <a:latin typeface="TT Norms" panose="02000503030000020003" pitchFamily="50" charset="0"/>
                <a:cs typeface="Arial" panose="020B0604020202020204" pitchFamily="34" charset="0"/>
              </a:rPr>
              <a:t>CONTENTS</a:t>
            </a:r>
          </a:p>
        </p:txBody>
      </p:sp>
      <p:pic>
        <p:nvPicPr>
          <p:cNvPr id="30" name="Picture 2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31" name="Text Placeholder 73"/>
          <p:cNvSpPr>
            <a:spLocks noGrp="1"/>
          </p:cNvSpPr>
          <p:nvPr>
            <p:ph type="body" sz="quarter" idx="34" hasCustomPrompt="1"/>
          </p:nvPr>
        </p:nvSpPr>
        <p:spPr>
          <a:xfrm>
            <a:off x="1805576" y="2176798"/>
            <a:ext cx="1192004" cy="527050"/>
          </a:xfrm>
        </p:spPr>
        <p:txBody>
          <a:bodyPr>
            <a:noAutofit/>
          </a:bodyPr>
          <a:lstStyle>
            <a:lvl1pPr marL="0" indent="0">
              <a:buNone/>
              <a:defRPr sz="1200" baseline="0">
                <a:solidFill>
                  <a:srgbClr val="62554B"/>
                </a:solidFill>
              </a:defRPr>
            </a:lvl1pPr>
          </a:lstStyle>
          <a:p>
            <a:r>
              <a:rPr lang="en-US" dirty="0"/>
              <a:t>Insert Page Numbers</a:t>
            </a:r>
          </a:p>
        </p:txBody>
      </p:sp>
      <p:sp>
        <p:nvSpPr>
          <p:cNvPr id="32" name="Text Placeholder 79"/>
          <p:cNvSpPr>
            <a:spLocks noGrp="1"/>
          </p:cNvSpPr>
          <p:nvPr>
            <p:ph type="body" sz="quarter" idx="35"/>
          </p:nvPr>
        </p:nvSpPr>
        <p:spPr>
          <a:xfrm>
            <a:off x="1805575" y="2902285"/>
            <a:ext cx="1192005" cy="712270"/>
          </a:xfrm>
        </p:spPr>
        <p:txBody>
          <a:bodyPr>
            <a:noAutofit/>
          </a:bodyPr>
          <a:lstStyle>
            <a:lvl1pPr>
              <a:defRPr sz="1200">
                <a:solidFill>
                  <a:srgbClr val="62554B"/>
                </a:solidFill>
              </a:defRPr>
            </a:lvl1pPr>
          </a:lstStyle>
          <a:p>
            <a:endParaRPr lang="en-US" dirty="0"/>
          </a:p>
        </p:txBody>
      </p:sp>
      <p:sp>
        <p:nvSpPr>
          <p:cNvPr id="5" name="Slide Number Placeholder 4"/>
          <p:cNvSpPr>
            <a:spLocks noGrp="1"/>
          </p:cNvSpPr>
          <p:nvPr>
            <p:ph type="sldNum" sz="quarter" idx="38"/>
          </p:nvPr>
        </p:nvSpPr>
        <p:spPr>
          <a:xfrm>
            <a:off x="176598"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071872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Page V.1">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105382" y="370358"/>
            <a:ext cx="7730211" cy="1325563"/>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8" name="Content Placeholder 2"/>
          <p:cNvSpPr>
            <a:spLocks noGrp="1"/>
          </p:cNvSpPr>
          <p:nvPr>
            <p:ph idx="1" hasCustomPrompt="1"/>
          </p:nvPr>
        </p:nvSpPr>
        <p:spPr>
          <a:xfrm>
            <a:off x="1507159" y="1830857"/>
            <a:ext cx="7328434" cy="4530726"/>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marL="457200" indent="0">
              <a:buNone/>
              <a:defRPr baseline="0">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Type here</a:t>
            </a:r>
          </a:p>
          <a:p>
            <a:pPr lvl="1"/>
            <a:r>
              <a:rPr lang="en-US" dirty="0"/>
              <a:t>	</a:t>
            </a:r>
          </a:p>
          <a:p>
            <a:pPr lvl="1"/>
            <a:r>
              <a:rPr lang="en-US" dirty="0"/>
              <a:t>		</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21" name="Regular Pentagon 4"/>
          <p:cNvSpPr/>
          <p:nvPr userDrawn="1"/>
        </p:nvSpPr>
        <p:spPr>
          <a:xfrm rot="5400000">
            <a:off x="-2908349" y="2799431"/>
            <a:ext cx="6904786" cy="1229080"/>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3"/>
            <a:srcRect/>
            <a:stretch>
              <a:fillRect l="299" t="-65095" r="-299" b="-68661"/>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34051" y="2936080"/>
            <a:ext cx="849067" cy="847569"/>
          </a:xfrm>
          <a:prstGeom prst="rect">
            <a:avLst/>
          </a:prstGeom>
        </p:spPr>
      </p:pic>
      <p:sp>
        <p:nvSpPr>
          <p:cNvPr id="4" name="Slide Number Placeholder 3"/>
          <p:cNvSpPr>
            <a:spLocks noGrp="1"/>
          </p:cNvSpPr>
          <p:nvPr>
            <p:ph type="sldNum" sz="quarter" idx="12"/>
          </p:nvPr>
        </p:nvSpPr>
        <p:spPr>
          <a:xfrm>
            <a:off x="136999"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180499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age V.6">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335460" y="1931602"/>
            <a:ext cx="8577788" cy="4404607"/>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marL="457200" indent="0">
              <a:buNone/>
              <a:defRPr baseline="0">
                <a:latin typeface="Arial" panose="020B0604020202020204" pitchFamily="34" charset="0"/>
                <a:cs typeface="Arial" panose="020B0604020202020204" pitchFamily="34" charset="0"/>
              </a:defRPr>
            </a:lvl2pPr>
            <a:lvl3pPr marL="914400" indent="0">
              <a:buNone/>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dirty="0"/>
              <a:t>Type here</a:t>
            </a:r>
          </a:p>
          <a:p>
            <a:pPr lvl="1"/>
            <a:r>
              <a:rPr lang="en-US" dirty="0"/>
              <a:t>	</a:t>
            </a:r>
          </a:p>
          <a:p>
            <a:pPr lvl="1"/>
            <a:r>
              <a:rPr lang="en-US" dirty="0"/>
              <a:t>		</a:t>
            </a:r>
          </a:p>
        </p:txBody>
      </p:sp>
      <p:pic>
        <p:nvPicPr>
          <p:cNvPr id="17" name="Picture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6209"/>
            <a:ext cx="1066339" cy="415872"/>
          </a:xfrm>
          <a:prstGeom prst="rect">
            <a:avLst/>
          </a:prstGeom>
        </p:spPr>
      </p:pic>
      <p:sp>
        <p:nvSpPr>
          <p:cNvPr id="5" name="Regular Pentagon 4"/>
          <p:cNvSpPr/>
          <p:nvPr userDrawn="1"/>
        </p:nvSpPr>
        <p:spPr>
          <a:xfrm rot="10800000">
            <a:off x="-21642" y="-10822"/>
            <a:ext cx="9203518" cy="1677302"/>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3"/>
            <a:srcRect/>
            <a:stretch>
              <a:fillRect l="299" t="-74051" r="-299" b="-55155"/>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1" name="Picture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39390" y="1134267"/>
            <a:ext cx="849067" cy="847569"/>
          </a:xfrm>
          <a:prstGeom prst="rect">
            <a:avLst/>
          </a:prstGeom>
        </p:spPr>
      </p:pic>
      <p:sp>
        <p:nvSpPr>
          <p:cNvPr id="9" name="Title 8"/>
          <p:cNvSpPr>
            <a:spLocks noGrp="1"/>
          </p:cNvSpPr>
          <p:nvPr userDrawn="1">
            <p:ph type="title"/>
          </p:nvPr>
        </p:nvSpPr>
        <p:spPr>
          <a:xfrm>
            <a:off x="628650" y="35075"/>
            <a:ext cx="7886700" cy="1126247"/>
          </a:xfrm>
        </p:spPr>
        <p:txBody>
          <a:bodyPr>
            <a:noAutofit/>
          </a:bodyPr>
          <a:lstStyle>
            <a:lvl1pPr>
              <a:defRPr>
                <a:solidFill>
                  <a:schemeClr val="bg1"/>
                </a:solidFill>
              </a:defRPr>
            </a:lvl1pPr>
          </a:lstStyle>
          <a:p>
            <a:r>
              <a:rPr lang="en-US" dirty="0"/>
              <a:t>Click to edit Master title style</a:t>
            </a:r>
          </a:p>
        </p:txBody>
      </p:sp>
      <p:sp>
        <p:nvSpPr>
          <p:cNvPr id="4" name="Slide Number Placeholder 3"/>
          <p:cNvSpPr>
            <a:spLocks noGrp="1"/>
          </p:cNvSpPr>
          <p:nvPr>
            <p:ph type="sldNum" sz="quarter" idx="12"/>
          </p:nvPr>
        </p:nvSpPr>
        <p:spPr>
          <a:xfrm>
            <a:off x="150439" y="6356350"/>
            <a:ext cx="370041"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547613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Page V.2">
    <p:spTree>
      <p:nvGrpSpPr>
        <p:cNvPr id="1" name=""/>
        <p:cNvGrpSpPr/>
        <p:nvPr/>
      </p:nvGrpSpPr>
      <p:grpSpPr>
        <a:xfrm>
          <a:off x="0" y="0"/>
          <a:ext cx="0" cy="0"/>
          <a:chOff x="0" y="0"/>
          <a:chExt cx="0" cy="0"/>
        </a:xfrm>
      </p:grpSpPr>
      <p:sp>
        <p:nvSpPr>
          <p:cNvPr id="22" name="Regular Pentagon 4"/>
          <p:cNvSpPr/>
          <p:nvPr userDrawn="1"/>
        </p:nvSpPr>
        <p:spPr>
          <a:xfrm>
            <a:off x="-54107" y="5654752"/>
            <a:ext cx="9203518" cy="1638264"/>
          </a:xfrm>
          <a:custGeom>
            <a:avLst/>
            <a:gdLst>
              <a:gd name="connsiteX0" fmla="*/ 7 w 6341283"/>
              <a:gd name="connsiteY0" fmla="*/ 1097407 h 2873056"/>
              <a:gd name="connsiteX1" fmla="*/ 3170642 w 6341283"/>
              <a:gd name="connsiteY1" fmla="*/ 0 h 2873056"/>
              <a:gd name="connsiteX2" fmla="*/ 6341276 w 6341283"/>
              <a:gd name="connsiteY2" fmla="*/ 1097407 h 2873056"/>
              <a:gd name="connsiteX3" fmla="*/ 5130202 w 6341283"/>
              <a:gd name="connsiteY3" fmla="*/ 2873049 h 2873056"/>
              <a:gd name="connsiteX4" fmla="*/ 1211081 w 6341283"/>
              <a:gd name="connsiteY4" fmla="*/ 2873049 h 2873056"/>
              <a:gd name="connsiteX5" fmla="*/ 7 w 6341283"/>
              <a:gd name="connsiteY5" fmla="*/ 1097407 h 2873056"/>
              <a:gd name="connsiteX0" fmla="*/ 0 w 6341269"/>
              <a:gd name="connsiteY0" fmla="*/ 1097407 h 2873049"/>
              <a:gd name="connsiteX1" fmla="*/ 3170635 w 6341269"/>
              <a:gd name="connsiteY1" fmla="*/ 0 h 2873049"/>
              <a:gd name="connsiteX2" fmla="*/ 6341269 w 6341269"/>
              <a:gd name="connsiteY2" fmla="*/ 1097407 h 2873049"/>
              <a:gd name="connsiteX3" fmla="*/ 6336770 w 6341269"/>
              <a:gd name="connsiteY3" fmla="*/ 2873049 h 2873049"/>
              <a:gd name="connsiteX4" fmla="*/ 1211074 w 6341269"/>
              <a:gd name="connsiteY4" fmla="*/ 2873049 h 2873049"/>
              <a:gd name="connsiteX5" fmla="*/ 0 w 6341269"/>
              <a:gd name="connsiteY5" fmla="*/ 1097407 h 2873049"/>
              <a:gd name="connsiteX0" fmla="*/ 6322 w 6347591"/>
              <a:gd name="connsiteY0" fmla="*/ 1097407 h 2873049"/>
              <a:gd name="connsiteX1" fmla="*/ 3176957 w 6347591"/>
              <a:gd name="connsiteY1" fmla="*/ 0 h 2873049"/>
              <a:gd name="connsiteX2" fmla="*/ 6347591 w 6347591"/>
              <a:gd name="connsiteY2" fmla="*/ 1097407 h 2873049"/>
              <a:gd name="connsiteX3" fmla="*/ 6343092 w 6347591"/>
              <a:gd name="connsiteY3" fmla="*/ 2873049 h 2873049"/>
              <a:gd name="connsiteX4" fmla="*/ 0 w 6347591"/>
              <a:gd name="connsiteY4" fmla="*/ 2867639 h 2873049"/>
              <a:gd name="connsiteX5" fmla="*/ 6322 w 6347591"/>
              <a:gd name="connsiteY5" fmla="*/ 1097407 h 2873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47591" h="2873049">
                <a:moveTo>
                  <a:pt x="6322" y="1097407"/>
                </a:moveTo>
                <a:lnTo>
                  <a:pt x="3176957" y="0"/>
                </a:lnTo>
                <a:lnTo>
                  <a:pt x="6347591" y="1097407"/>
                </a:lnTo>
                <a:cubicBezTo>
                  <a:pt x="6346091" y="1689288"/>
                  <a:pt x="6344592" y="2281168"/>
                  <a:pt x="6343092" y="2873049"/>
                </a:cubicBezTo>
                <a:lnTo>
                  <a:pt x="0" y="2867639"/>
                </a:lnTo>
                <a:cubicBezTo>
                  <a:pt x="2107" y="2277562"/>
                  <a:pt x="4215" y="1687484"/>
                  <a:pt x="6322" y="1097407"/>
                </a:cubicBezTo>
                <a:close/>
              </a:path>
            </a:pathLst>
          </a:custGeom>
          <a:blipFill>
            <a:blip r:embed="rId2"/>
            <a:srcRect/>
            <a:stretch>
              <a:fillRect l="299" t="-65628" r="-299" b="-47868"/>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8" name="Title 1"/>
          <p:cNvSpPr>
            <a:spLocks noGrp="1"/>
          </p:cNvSpPr>
          <p:nvPr>
            <p:ph type="title" hasCustomPrompt="1"/>
          </p:nvPr>
        </p:nvSpPr>
        <p:spPr>
          <a:xfrm>
            <a:off x="327296" y="234278"/>
            <a:ext cx="8490701" cy="965897"/>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9" name="Content Placeholder 2"/>
          <p:cNvSpPr>
            <a:spLocks noGrp="1"/>
          </p:cNvSpPr>
          <p:nvPr>
            <p:ph idx="1" hasCustomPrompt="1"/>
          </p:nvPr>
        </p:nvSpPr>
        <p:spPr>
          <a:xfrm>
            <a:off x="327297" y="1302036"/>
            <a:ext cx="8490700" cy="4204504"/>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a:defRPr>
                <a:solidFill>
                  <a:srgbClr val="62554B"/>
                </a:solidFill>
                <a:latin typeface="Arial" panose="020B0604020202020204" pitchFamily="34" charset="0"/>
                <a:cs typeface="Arial" panose="020B0604020202020204" pitchFamily="34" charset="0"/>
              </a:defRPr>
            </a:lvl2pPr>
            <a:lvl3pPr>
              <a:defRPr>
                <a:solidFill>
                  <a:srgbClr val="62554B"/>
                </a:solidFill>
                <a:latin typeface="Arial" panose="020B0604020202020204" pitchFamily="34" charset="0"/>
                <a:cs typeface="Arial" panose="020B0604020202020204" pitchFamily="34" charset="0"/>
              </a:defRPr>
            </a:lvl3pPr>
            <a:lvl4pPr>
              <a:defRPr>
                <a:solidFill>
                  <a:srgbClr val="62554B"/>
                </a:solidFill>
                <a:latin typeface="Arial" panose="020B0604020202020204" pitchFamily="34" charset="0"/>
                <a:cs typeface="Arial" panose="020B0604020202020204" pitchFamily="34" charset="0"/>
              </a:defRPr>
            </a:lvl4pPr>
            <a:lvl5pPr>
              <a:defRPr>
                <a:solidFill>
                  <a:srgbClr val="62554B"/>
                </a:solidFill>
                <a:latin typeface="Arial" panose="020B0604020202020204" pitchFamily="34" charset="0"/>
                <a:cs typeface="Arial" panose="020B0604020202020204" pitchFamily="34" charset="0"/>
              </a:defRPr>
            </a:lvl5pPr>
          </a:lstStyle>
          <a:p>
            <a:pPr lvl="0"/>
            <a:r>
              <a:rPr lang="en-US" dirty="0"/>
              <a:t>Type here</a:t>
            </a:r>
          </a:p>
        </p:txBody>
      </p:sp>
      <p:grpSp>
        <p:nvGrpSpPr>
          <p:cNvPr id="13" name="Group 12"/>
          <p:cNvGrpSpPr/>
          <p:nvPr userDrawn="1"/>
        </p:nvGrpSpPr>
        <p:grpSpPr>
          <a:xfrm>
            <a:off x="-45253" y="5960801"/>
            <a:ext cx="9413075" cy="0"/>
            <a:chOff x="-108218" y="3874026"/>
            <a:chExt cx="9338784" cy="0"/>
          </a:xfrm>
        </p:grpSpPr>
        <p:cxnSp>
          <p:nvCxnSpPr>
            <p:cNvPr id="16" name="Straight Connector 15"/>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7" name="Straight Connector 16"/>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pic>
        <p:nvPicPr>
          <p:cNvPr id="18" name="Picture 1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pic>
        <p:nvPicPr>
          <p:cNvPr id="23" name="Picture 22"/>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23118" y="5150939"/>
            <a:ext cx="849067" cy="847569"/>
          </a:xfrm>
          <a:prstGeom prst="rect">
            <a:avLst/>
          </a:prstGeom>
        </p:spPr>
      </p:pic>
      <p:sp>
        <p:nvSpPr>
          <p:cNvPr id="4" name="Slide Number Placeholder 3"/>
          <p:cNvSpPr>
            <a:spLocks noGrp="1"/>
          </p:cNvSpPr>
          <p:nvPr>
            <p:ph type="sldNum" sz="quarter" idx="12"/>
          </p:nvPr>
        </p:nvSpPr>
        <p:spPr>
          <a:xfrm>
            <a:off x="178943"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718825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Content Page">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40871" y="289375"/>
            <a:ext cx="8451437" cy="944252"/>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7" name="Content Placeholder 6"/>
          <p:cNvSpPr>
            <a:spLocks noGrp="1"/>
          </p:cNvSpPr>
          <p:nvPr>
            <p:ph sz="quarter" idx="13" hasCustomPrompt="1"/>
          </p:nvPr>
        </p:nvSpPr>
        <p:spPr>
          <a:xfrm>
            <a:off x="340871" y="1390537"/>
            <a:ext cx="8451437" cy="4940440"/>
          </a:xfrm>
          <a:prstGeom prst="rect">
            <a:avLst/>
          </a:prstGeom>
        </p:spPr>
        <p:txBody>
          <a:bodyPr>
            <a:noAutofit/>
          </a:bodyPr>
          <a:lstStyle>
            <a:lvl1pPr>
              <a:defRPr baseline="0">
                <a:solidFill>
                  <a:srgbClr val="62554B"/>
                </a:solidFill>
                <a:latin typeface="Arial" panose="020B0604020202020204" pitchFamily="34" charset="0"/>
                <a:cs typeface="Arial" panose="020B0604020202020204" pitchFamily="34" charset="0"/>
              </a:defRPr>
            </a:lvl1pPr>
            <a:lvl2pPr>
              <a:defRPr>
                <a:solidFill>
                  <a:srgbClr val="004082"/>
                </a:solidFill>
                <a:latin typeface="Arial" panose="020B0604020202020204" pitchFamily="34" charset="0"/>
                <a:cs typeface="Arial" panose="020B0604020202020204" pitchFamily="34" charset="0"/>
              </a:defRPr>
            </a:lvl2pPr>
            <a:lvl3pPr>
              <a:defRPr>
                <a:solidFill>
                  <a:srgbClr val="004082"/>
                </a:solidFill>
                <a:latin typeface="Arial" panose="020B0604020202020204" pitchFamily="34" charset="0"/>
                <a:cs typeface="Arial" panose="020B0604020202020204" pitchFamily="34" charset="0"/>
              </a:defRPr>
            </a:lvl3pPr>
            <a:lvl4pPr>
              <a:defRPr>
                <a:solidFill>
                  <a:srgbClr val="004082"/>
                </a:solidFill>
                <a:latin typeface="Arial" panose="020B0604020202020204" pitchFamily="34" charset="0"/>
                <a:cs typeface="Arial" panose="020B0604020202020204" pitchFamily="34" charset="0"/>
              </a:defRPr>
            </a:lvl4pPr>
            <a:lvl5pPr>
              <a:defRPr>
                <a:solidFill>
                  <a:srgbClr val="004082"/>
                </a:solidFill>
                <a:latin typeface="Arial" panose="020B0604020202020204" pitchFamily="34" charset="0"/>
                <a:cs typeface="Arial" panose="020B0604020202020204" pitchFamily="34" charset="0"/>
              </a:defRPr>
            </a:lvl5pPr>
          </a:lstStyle>
          <a:p>
            <a:pPr lvl="0"/>
            <a:r>
              <a:rPr lang="en-US" dirty="0"/>
              <a:t>Type here</a:t>
            </a:r>
          </a:p>
        </p:txBody>
      </p:sp>
      <p:pic>
        <p:nvPicPr>
          <p:cNvPr id="9" name="Picture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3" name="Slide Number Placeholder 12"/>
          <p:cNvSpPr>
            <a:spLocks noGrp="1"/>
          </p:cNvSpPr>
          <p:nvPr>
            <p:ph type="sldNum" sz="quarter" idx="16"/>
          </p:nvPr>
        </p:nvSpPr>
        <p:spPr>
          <a:xfrm>
            <a:off x="155850" y="6356350"/>
            <a:ext cx="370041"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0359409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Page V.4">
    <p:spTree>
      <p:nvGrpSpPr>
        <p:cNvPr id="1" name=""/>
        <p:cNvGrpSpPr/>
        <p:nvPr/>
      </p:nvGrpSpPr>
      <p:grpSpPr>
        <a:xfrm>
          <a:off x="0" y="0"/>
          <a:ext cx="0" cy="0"/>
          <a:chOff x="0" y="0"/>
          <a:chExt cx="0" cy="0"/>
        </a:xfrm>
      </p:grpSpPr>
      <p:sp>
        <p:nvSpPr>
          <p:cNvPr id="5" name="Rectangle 4"/>
          <p:cNvSpPr/>
          <p:nvPr userDrawn="1"/>
        </p:nvSpPr>
        <p:spPr>
          <a:xfrm>
            <a:off x="-1360" y="0"/>
            <a:ext cx="9144000" cy="6857999"/>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6" name="Content Placeholder 2"/>
          <p:cNvSpPr>
            <a:spLocks noGrp="1"/>
          </p:cNvSpPr>
          <p:nvPr>
            <p:ph idx="1" hasCustomPrompt="1"/>
          </p:nvPr>
        </p:nvSpPr>
        <p:spPr>
          <a:xfrm>
            <a:off x="281354" y="1770132"/>
            <a:ext cx="8559650" cy="4579478"/>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grpSp>
        <p:nvGrpSpPr>
          <p:cNvPr id="8" name="Group 7"/>
          <p:cNvGrpSpPr/>
          <p:nvPr userDrawn="1"/>
        </p:nvGrpSpPr>
        <p:grpSpPr>
          <a:xfrm rot="10800000">
            <a:off x="-144683" y="1183384"/>
            <a:ext cx="9338784" cy="0"/>
            <a:chOff x="-108218" y="3874026"/>
            <a:chExt cx="9338784" cy="0"/>
          </a:xfrm>
        </p:grpSpPr>
        <p:cxnSp>
          <p:nvCxnSpPr>
            <p:cNvPr id="9" name="Straight Connector 8"/>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0" name="Straight Connector 9"/>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1" name="Rectangle 10"/>
          <p:cNvSpPr/>
          <p:nvPr userDrawn="1"/>
        </p:nvSpPr>
        <p:spPr>
          <a:xfrm rot="10800000">
            <a:off x="-6159" y="410894"/>
            <a:ext cx="9153157" cy="5193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2" name="Rectangle 11"/>
          <p:cNvSpPr/>
          <p:nvPr userDrawn="1"/>
        </p:nvSpPr>
        <p:spPr>
          <a:xfrm>
            <a:off x="-6159" y="115742"/>
            <a:ext cx="9150159" cy="300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3" name="Picture 1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7844641" y="6371674"/>
            <a:ext cx="1103907" cy="360553"/>
          </a:xfrm>
          <a:prstGeom prst="rect">
            <a:avLst/>
          </a:prstGeom>
        </p:spPr>
      </p:pic>
      <p:sp>
        <p:nvSpPr>
          <p:cNvPr id="14" name="Rectangle 13"/>
          <p:cNvSpPr/>
          <p:nvPr userDrawn="1"/>
        </p:nvSpPr>
        <p:spPr>
          <a:xfrm>
            <a:off x="-5787" y="0"/>
            <a:ext cx="9148427" cy="27779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15" name="Isosceles Triangle 14"/>
          <p:cNvSpPr/>
          <p:nvPr userDrawn="1"/>
        </p:nvSpPr>
        <p:spPr>
          <a:xfrm rot="10800000">
            <a:off x="-96725" y="908145"/>
            <a:ext cx="9268446"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a:p>
        </p:txBody>
      </p:sp>
      <p:pic>
        <p:nvPicPr>
          <p:cNvPr id="16" name="Picture 15"/>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111038" y="955952"/>
            <a:ext cx="852919" cy="847569"/>
          </a:xfrm>
          <a:prstGeom prst="rect">
            <a:avLst/>
          </a:prstGeom>
        </p:spPr>
      </p:pic>
      <p:sp>
        <p:nvSpPr>
          <p:cNvPr id="17" name="Title 1"/>
          <p:cNvSpPr>
            <a:spLocks noGrp="1"/>
          </p:cNvSpPr>
          <p:nvPr>
            <p:ph type="title" hasCustomPrompt="1"/>
          </p:nvPr>
        </p:nvSpPr>
        <p:spPr>
          <a:xfrm>
            <a:off x="755864" y="159174"/>
            <a:ext cx="7692930" cy="801525"/>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rgbClr val="004082"/>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89765"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4241902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Page V.5">
    <p:spTree>
      <p:nvGrpSpPr>
        <p:cNvPr id="1" name=""/>
        <p:cNvGrpSpPr/>
        <p:nvPr/>
      </p:nvGrpSpPr>
      <p:grpSpPr>
        <a:xfrm>
          <a:off x="0" y="0"/>
          <a:ext cx="0" cy="0"/>
          <a:chOff x="0" y="0"/>
          <a:chExt cx="0" cy="0"/>
        </a:xfrm>
      </p:grpSpPr>
      <p:sp>
        <p:nvSpPr>
          <p:cNvPr id="8" name="Rectangle 7"/>
          <p:cNvSpPr/>
          <p:nvPr userDrawn="1"/>
        </p:nvSpPr>
        <p:spPr>
          <a:xfrm>
            <a:off x="-1360" y="0"/>
            <a:ext cx="9144000" cy="6858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9" name="Content Placeholder 2"/>
          <p:cNvSpPr>
            <a:spLocks noGrp="1"/>
          </p:cNvSpPr>
          <p:nvPr>
            <p:ph idx="1" hasCustomPrompt="1"/>
          </p:nvPr>
        </p:nvSpPr>
        <p:spPr>
          <a:xfrm>
            <a:off x="265122" y="1274644"/>
            <a:ext cx="8559649" cy="4060258"/>
          </a:xfrm>
          <a:prstGeom prst="rect">
            <a:avLst/>
          </a:prstGeom>
        </p:spPr>
        <p:txBody>
          <a:bodyPr>
            <a:noAutofit/>
          </a:bodyPr>
          <a:lstStyle>
            <a:lvl1pPr>
              <a:defRPr>
                <a:solidFill>
                  <a:schemeClr val="bg1"/>
                </a:solidFill>
                <a:latin typeface="Arial" panose="020B0604020202020204" pitchFamily="34" charset="0"/>
                <a:cs typeface="Arial" panose="020B0604020202020204" pitchFamily="34" charset="0"/>
              </a:defRPr>
            </a:lvl1pPr>
            <a:lvl2pPr>
              <a:defRPr>
                <a:solidFill>
                  <a:schemeClr val="bg1"/>
                </a:solidFill>
                <a:latin typeface="Arial" panose="020B0604020202020204" pitchFamily="34" charset="0"/>
                <a:cs typeface="Arial" panose="020B0604020202020204" pitchFamily="34" charset="0"/>
              </a:defRPr>
            </a:lvl2pPr>
            <a:lvl3pPr>
              <a:defRPr>
                <a:solidFill>
                  <a:schemeClr val="bg1"/>
                </a:solidFill>
                <a:latin typeface="Arial" panose="020B0604020202020204" pitchFamily="34" charset="0"/>
                <a:cs typeface="Arial" panose="020B0604020202020204" pitchFamily="34" charset="0"/>
              </a:defRPr>
            </a:lvl3pPr>
            <a:lvl4pPr>
              <a:defRPr>
                <a:solidFill>
                  <a:schemeClr val="bg1"/>
                </a:solidFill>
                <a:latin typeface="Arial" panose="020B0604020202020204" pitchFamily="34" charset="0"/>
                <a:cs typeface="Arial" panose="020B0604020202020204" pitchFamily="34" charset="0"/>
              </a:defRPr>
            </a:lvl4pPr>
            <a:lvl5pPr>
              <a:defRPr>
                <a:solidFill>
                  <a:schemeClr val="bg1"/>
                </a:solidFill>
                <a:latin typeface="Arial" panose="020B0604020202020204" pitchFamily="34" charset="0"/>
                <a:cs typeface="Arial" panose="020B0604020202020204" pitchFamily="34" charset="0"/>
              </a:defRPr>
            </a:lvl5pPr>
          </a:lstStyle>
          <a:p>
            <a:pPr lvl="0"/>
            <a:r>
              <a:rPr lang="en-US" dirty="0"/>
              <a:t>Type here</a:t>
            </a:r>
          </a:p>
        </p:txBody>
      </p:sp>
      <p:grpSp>
        <p:nvGrpSpPr>
          <p:cNvPr id="13" name="Group 12"/>
          <p:cNvGrpSpPr/>
          <p:nvPr userDrawn="1"/>
        </p:nvGrpSpPr>
        <p:grpSpPr>
          <a:xfrm>
            <a:off x="-46669" y="5958188"/>
            <a:ext cx="9338784" cy="0"/>
            <a:chOff x="-108218" y="3874026"/>
            <a:chExt cx="9338784" cy="0"/>
          </a:xfrm>
        </p:grpSpPr>
        <p:cxnSp>
          <p:nvCxnSpPr>
            <p:cNvPr id="16" name="Straight Connector 15"/>
            <p:cNvCxnSpPr/>
            <p:nvPr userDrawn="1"/>
          </p:nvCxnSpPr>
          <p:spPr>
            <a:xfrm rot="-360000">
              <a:off x="-108218"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cxnSp>
          <p:nvCxnSpPr>
            <p:cNvPr id="17" name="Straight Connector 16"/>
            <p:cNvCxnSpPr/>
            <p:nvPr userDrawn="1"/>
          </p:nvCxnSpPr>
          <p:spPr>
            <a:xfrm rot="360000">
              <a:off x="4561174" y="3874026"/>
              <a:ext cx="4669392" cy="0"/>
            </a:xfrm>
            <a:prstGeom prst="line">
              <a:avLst/>
            </a:prstGeom>
            <a:ln>
              <a:noFill/>
            </a:ln>
          </p:spPr>
          <p:style>
            <a:lnRef idx="1">
              <a:schemeClr val="dk1"/>
            </a:lnRef>
            <a:fillRef idx="0">
              <a:schemeClr val="dk1"/>
            </a:fillRef>
            <a:effectRef idx="0">
              <a:schemeClr val="dk1"/>
            </a:effectRef>
            <a:fontRef idx="minor">
              <a:schemeClr val="tx1"/>
            </a:fontRef>
          </p:style>
        </p:cxnSp>
      </p:grpSp>
      <p:sp>
        <p:nvSpPr>
          <p:cNvPr id="14" name="Isosceles Triangle 14"/>
          <p:cNvSpPr/>
          <p:nvPr userDrawn="1"/>
        </p:nvSpPr>
        <p:spPr>
          <a:xfrm>
            <a:off x="-162750" y="5723943"/>
            <a:ext cx="9494292" cy="497217"/>
          </a:xfrm>
          <a:custGeom>
            <a:avLst/>
            <a:gdLst>
              <a:gd name="connsiteX0" fmla="*/ 0 w 9144000"/>
              <a:gd name="connsiteY0" fmla="*/ 1622632 h 1622632"/>
              <a:gd name="connsiteX1" fmla="*/ 4572000 w 9144000"/>
              <a:gd name="connsiteY1" fmla="*/ 0 h 1622632"/>
              <a:gd name="connsiteX2" fmla="*/ 9144000 w 9144000"/>
              <a:gd name="connsiteY2" fmla="*/ 1622632 h 1622632"/>
              <a:gd name="connsiteX3" fmla="*/ 0 w 9144000"/>
              <a:gd name="connsiteY3" fmla="*/ 1622632 h 1622632"/>
              <a:gd name="connsiteX0" fmla="*/ 0 w 9144000"/>
              <a:gd name="connsiteY0" fmla="*/ 2109591 h 2109591"/>
              <a:gd name="connsiteX1" fmla="*/ 4572000 w 9144000"/>
              <a:gd name="connsiteY1" fmla="*/ 0 h 2109591"/>
              <a:gd name="connsiteX2" fmla="*/ 9144000 w 9144000"/>
              <a:gd name="connsiteY2" fmla="*/ 2109591 h 2109591"/>
              <a:gd name="connsiteX3" fmla="*/ 0 w 9144000"/>
              <a:gd name="connsiteY3" fmla="*/ 2109591 h 2109591"/>
              <a:gd name="connsiteX0" fmla="*/ 0 w 9203518"/>
              <a:gd name="connsiteY0" fmla="*/ 486396 h 2109591"/>
              <a:gd name="connsiteX1" fmla="*/ 4631518 w 9203518"/>
              <a:gd name="connsiteY1" fmla="*/ 0 h 2109591"/>
              <a:gd name="connsiteX2" fmla="*/ 9203518 w 9203518"/>
              <a:gd name="connsiteY2" fmla="*/ 2109591 h 2109591"/>
              <a:gd name="connsiteX3" fmla="*/ 0 w 9203518"/>
              <a:gd name="connsiteY3" fmla="*/ 486396 h 2109591"/>
              <a:gd name="connsiteX0" fmla="*/ 0 w 9268446"/>
              <a:gd name="connsiteY0" fmla="*/ 486396 h 497217"/>
              <a:gd name="connsiteX1" fmla="*/ 4631518 w 9268446"/>
              <a:gd name="connsiteY1" fmla="*/ 0 h 497217"/>
              <a:gd name="connsiteX2" fmla="*/ 9268446 w 9268446"/>
              <a:gd name="connsiteY2" fmla="*/ 497217 h 497217"/>
              <a:gd name="connsiteX3" fmla="*/ 0 w 9268446"/>
              <a:gd name="connsiteY3" fmla="*/ 486396 h 497217"/>
            </a:gdLst>
            <a:ahLst/>
            <a:cxnLst>
              <a:cxn ang="0">
                <a:pos x="connsiteX0" y="connsiteY0"/>
              </a:cxn>
              <a:cxn ang="0">
                <a:pos x="connsiteX1" y="connsiteY1"/>
              </a:cxn>
              <a:cxn ang="0">
                <a:pos x="connsiteX2" y="connsiteY2"/>
              </a:cxn>
              <a:cxn ang="0">
                <a:pos x="connsiteX3" y="connsiteY3"/>
              </a:cxn>
            </a:cxnLst>
            <a:rect l="l" t="t" r="r" b="b"/>
            <a:pathLst>
              <a:path w="9268446" h="497217">
                <a:moveTo>
                  <a:pt x="0" y="486396"/>
                </a:moveTo>
                <a:lnTo>
                  <a:pt x="4631518" y="0"/>
                </a:lnTo>
                <a:lnTo>
                  <a:pt x="9268446" y="497217"/>
                </a:lnTo>
                <a:lnTo>
                  <a:pt x="0" y="486396"/>
                </a:lnTo>
                <a:close/>
              </a:path>
            </a:pathLst>
          </a:custGeom>
          <a:solidFill>
            <a:schemeClr val="bg1"/>
          </a:solidFill>
          <a:ln>
            <a:noFill/>
          </a:ln>
        </p:spPr>
        <p:style>
          <a:lnRef idx="2">
            <a:schemeClr val="dk1"/>
          </a:lnRef>
          <a:fillRef idx="1">
            <a:schemeClr val="lt1"/>
          </a:fillRef>
          <a:effectRef idx="0">
            <a:schemeClr val="dk1"/>
          </a:effectRef>
          <a:fontRef idx="minor">
            <a:schemeClr val="dk1"/>
          </a:fontRef>
        </p:style>
        <p:txBody>
          <a:bodyPr rtlCol="0" anchor="ctr">
            <a:noAutofit/>
          </a:bodyPr>
          <a:lstStyle/>
          <a:p>
            <a:pPr algn="ctr"/>
            <a:endParaRPr lang="en-US"/>
          </a:p>
        </p:txBody>
      </p:sp>
      <p:sp>
        <p:nvSpPr>
          <p:cNvPr id="15" name="Rectangle 14"/>
          <p:cNvSpPr/>
          <p:nvPr userDrawn="1"/>
        </p:nvSpPr>
        <p:spPr>
          <a:xfrm>
            <a:off x="-6852" y="6202231"/>
            <a:ext cx="9153157" cy="52844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pic>
        <p:nvPicPr>
          <p:cNvPr id="12" name="Picture 1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4143266" y="5295260"/>
            <a:ext cx="852919" cy="847569"/>
          </a:xfrm>
          <a:prstGeom prst="rect">
            <a:avLst/>
          </a:prstGeom>
        </p:spPr>
      </p:pic>
      <p:pic>
        <p:nvPicPr>
          <p:cNvPr id="18" name="Picture 17"/>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7846909" y="6330977"/>
            <a:ext cx="1066339" cy="415872"/>
          </a:xfrm>
          <a:prstGeom prst="rect">
            <a:avLst/>
          </a:prstGeom>
        </p:spPr>
      </p:pic>
      <p:sp>
        <p:nvSpPr>
          <p:cNvPr id="19" name="Rectangle 18"/>
          <p:cNvSpPr/>
          <p:nvPr userDrawn="1"/>
        </p:nvSpPr>
        <p:spPr>
          <a:xfrm>
            <a:off x="-1360" y="6685721"/>
            <a:ext cx="9154951" cy="17227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a:p>
        </p:txBody>
      </p:sp>
      <p:sp>
        <p:nvSpPr>
          <p:cNvPr id="20" name="Title 1"/>
          <p:cNvSpPr>
            <a:spLocks noGrp="1"/>
          </p:cNvSpPr>
          <p:nvPr userDrawn="1">
            <p:ph type="title" hasCustomPrompt="1"/>
          </p:nvPr>
        </p:nvSpPr>
        <p:spPr>
          <a:xfrm>
            <a:off x="265122" y="189406"/>
            <a:ext cx="8559649" cy="975420"/>
          </a:xfrm>
          <a:prstGeom prst="rect">
            <a:avLst/>
          </a:prstGeom>
        </p:spPr>
        <p:txBody>
          <a:bodyPr>
            <a:noAutofit/>
          </a:bodyPr>
          <a:lstStyle>
            <a:lvl1pPr algn="ctr" defTabSz="914400" rtl="0" eaLnBrk="1" latinLnBrk="0" hangingPunct="1">
              <a:lnSpc>
                <a:spcPct val="90000"/>
              </a:lnSpc>
              <a:spcBef>
                <a:spcPct val="0"/>
              </a:spcBef>
              <a:buNone/>
              <a:defRPr lang="en-US" sz="2800" kern="1200" spc="250" baseline="0" dirty="0">
                <a:solidFill>
                  <a:schemeClr val="bg1"/>
                </a:solidFill>
                <a:latin typeface="Arial" panose="020B0604020202020204" pitchFamily="34" charset="0"/>
                <a:ea typeface="+mj-ea"/>
                <a:cs typeface="Arial" panose="020B0604020202020204" pitchFamily="34" charset="0"/>
              </a:defRPr>
            </a:lvl1pPr>
          </a:lstStyle>
          <a:p>
            <a:r>
              <a:rPr lang="en-US" dirty="0"/>
              <a:t>TITLE GOES HERE</a:t>
            </a:r>
          </a:p>
        </p:txBody>
      </p:sp>
      <p:sp>
        <p:nvSpPr>
          <p:cNvPr id="4" name="Slide Number Placeholder 3"/>
          <p:cNvSpPr>
            <a:spLocks noGrp="1"/>
          </p:cNvSpPr>
          <p:nvPr>
            <p:ph type="sldNum" sz="quarter" idx="12"/>
          </p:nvPr>
        </p:nvSpPr>
        <p:spPr>
          <a:xfrm>
            <a:off x="151891" y="6356350"/>
            <a:ext cx="407045" cy="365125"/>
          </a:xfrm>
        </p:spPr>
        <p:txBody>
          <a:bodyPr/>
          <a:lstStyle/>
          <a:p>
            <a:fld id="{0A0EBF54-7195-458E-81C1-6915468E05C6}" type="slidenum">
              <a:rPr lang="en-US" smtClean="0"/>
              <a:t>‹#›</a:t>
            </a:fld>
            <a:endParaRPr lang="en-US"/>
          </a:p>
        </p:txBody>
      </p:sp>
    </p:spTree>
    <p:extLst>
      <p:ext uri="{BB962C8B-B14F-4D97-AF65-F5344CB8AC3E}">
        <p14:creationId xmlns:p14="http://schemas.microsoft.com/office/powerpoint/2010/main" val="34297703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0EBF54-7195-458E-81C1-6915468E05C6}" type="slidenum">
              <a:rPr lang="en-US" smtClean="0"/>
              <a:t>‹#›</a:t>
            </a:fld>
            <a:endParaRPr lang="en-US"/>
          </a:p>
        </p:txBody>
      </p:sp>
    </p:spTree>
    <p:extLst>
      <p:ext uri="{BB962C8B-B14F-4D97-AF65-F5344CB8AC3E}">
        <p14:creationId xmlns:p14="http://schemas.microsoft.com/office/powerpoint/2010/main" val="3855472135"/>
      </p:ext>
    </p:extLst>
  </p:cSld>
  <p:clrMap bg1="lt1" tx1="dk1" bg2="lt2" tx2="dk2" accent1="accent1" accent2="accent2" accent3="accent3" accent4="accent4" accent5="accent5" accent6="accent6" hlink="hlink" folHlink="folHlink"/>
  <p:sldLayoutIdLst>
    <p:sldLayoutId id="2147483713" r:id="rId1"/>
    <p:sldLayoutId id="2147483688" r:id="rId2"/>
    <p:sldLayoutId id="2147483711" r:id="rId3"/>
    <p:sldLayoutId id="2147483690" r:id="rId4"/>
    <p:sldLayoutId id="2147483723" r:id="rId5"/>
    <p:sldLayoutId id="2147483691" r:id="rId6"/>
    <p:sldLayoutId id="2147483693" r:id="rId7"/>
    <p:sldLayoutId id="2147483694" r:id="rId8"/>
    <p:sldLayoutId id="2147483695" r:id="rId9"/>
    <p:sldLayoutId id="2147483696" r:id="rId10"/>
    <p:sldLayoutId id="2147483701" r:id="rId11"/>
    <p:sldLayoutId id="2147483717" r:id="rId12"/>
    <p:sldLayoutId id="2147483718" r:id="rId13"/>
    <p:sldLayoutId id="2147483719" r:id="rId14"/>
    <p:sldLayoutId id="2147483703" r:id="rId15"/>
    <p:sldLayoutId id="2147483720" r:id="rId16"/>
    <p:sldLayoutId id="2147483721" r:id="rId17"/>
    <p:sldLayoutId id="2147483722" r:id="rId18"/>
    <p:sldLayoutId id="2147483714" r:id="rId19"/>
    <p:sldLayoutId id="2147483715" r:id="rId20"/>
    <p:sldLayoutId id="2147483716" r:id="rId21"/>
    <p:sldLayoutId id="2147483709" r:id="rId22"/>
    <p:sldLayoutId id="2147483712" r:id="rId23"/>
    <p:sldLayoutId id="2147483710" r:id="rId24"/>
    <p:sldLayoutId id="2147483724" r:id="rId25"/>
  </p:sldLayoutIdLst>
  <p:hf hdr="0" ftr="0" dt="0"/>
  <p:txStyles>
    <p:titleStyle>
      <a:lvl1pPr algn="ctr" defTabSz="914400" rtl="0" eaLnBrk="1" latinLnBrk="0" hangingPunct="1">
        <a:lnSpc>
          <a:spcPct val="90000"/>
        </a:lnSpc>
        <a:spcBef>
          <a:spcPct val="0"/>
        </a:spcBef>
        <a:buNone/>
        <a:defRPr sz="2800" kern="1200" spc="250" baseline="0">
          <a:solidFill>
            <a:srgbClr val="004082"/>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400" kern="1200">
          <a:solidFill>
            <a:srgbClr val="62554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Courier New" panose="02070309020205020404" pitchFamily="49" charset="0"/>
        <a:buChar char="o"/>
        <a:defRPr sz="1400" kern="1200">
          <a:solidFill>
            <a:srgbClr val="62554B"/>
          </a:solidFill>
          <a:latin typeface="Arial" panose="020B0604020202020204" pitchFamily="34" charset="0"/>
          <a:ea typeface="+mn-ea"/>
          <a:cs typeface="Arial" panose="020B0604020202020204" pitchFamily="34" charset="0"/>
        </a:defRPr>
      </a:lvl2pPr>
      <a:lvl3pPr marL="1257300" indent="-342900" algn="l" defTabSz="914400" rtl="0" eaLnBrk="1" latinLnBrk="0" hangingPunct="1">
        <a:lnSpc>
          <a:spcPct val="90000"/>
        </a:lnSpc>
        <a:spcBef>
          <a:spcPts val="500"/>
        </a:spcBef>
        <a:buFont typeface="Wingdings" panose="05000000000000000000" pitchFamily="2" charset="2"/>
        <a:buChar char="§"/>
        <a:defRPr sz="1400" kern="1200">
          <a:solidFill>
            <a:srgbClr val="62554B"/>
          </a:solidFill>
          <a:latin typeface="Arial" panose="020B0604020202020204" pitchFamily="34" charset="0"/>
          <a:ea typeface="+mn-ea"/>
          <a:cs typeface="Arial" panose="020B0604020202020204" pitchFamily="34" charset="0"/>
        </a:defRPr>
      </a:lvl3pPr>
      <a:lvl4pPr marL="1657350" indent="-285750" algn="l" defTabSz="914400" rtl="0" eaLnBrk="1" latinLnBrk="0" hangingPunct="1">
        <a:lnSpc>
          <a:spcPct val="90000"/>
        </a:lnSpc>
        <a:spcBef>
          <a:spcPts val="500"/>
        </a:spcBef>
        <a:buSzPct val="80000"/>
        <a:buFont typeface="Wingdings" panose="05000000000000000000" pitchFamily="2" charset="2"/>
        <a:buChar char="q"/>
        <a:defRPr sz="1400" kern="1200">
          <a:solidFill>
            <a:srgbClr val="62554B"/>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Wingdings" panose="05000000000000000000" pitchFamily="2" charset="2"/>
        <a:buChar char="Ø"/>
        <a:defRPr sz="1400" kern="1200">
          <a:solidFill>
            <a:srgbClr val="62554B"/>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5.xml"/><Relationship Id="rId1" Type="http://schemas.openxmlformats.org/officeDocument/2006/relationships/tags" Target="../tags/tag7.xml"/><Relationship Id="rId5" Type="http://schemas.openxmlformats.org/officeDocument/2006/relationships/image" Target="../media/image10.emf"/><Relationship Id="rId4" Type="http://schemas.openxmlformats.org/officeDocument/2006/relationships/oleObject" Target="../embeddings/oleObject2.bin"/></Relationships>
</file>

<file path=ppt/slides/_rels/slide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F5487AAA-A182-F206-AF6C-5A3D8D619DB9}"/>
              </a:ext>
            </a:extLst>
          </p:cNvPr>
          <p:cNvGraphicFramePr>
            <a:graphicFrameLocks noChangeAspect="1"/>
          </p:cNvGraphicFramePr>
          <p:nvPr>
            <p:custDataLst>
              <p:tags r:id="rId1"/>
            </p:custDataLst>
          </p:nvPr>
        </p:nvGraphicFramePr>
        <p:xfrm>
          <a:off x="286867" y="1019101"/>
          <a:ext cx="863" cy="11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F5487AAA-A182-F206-AF6C-5A3D8D619DB9}"/>
                          </a:ext>
                        </a:extLst>
                      </p:cNvPr>
                      <p:cNvPicPr/>
                      <p:nvPr/>
                    </p:nvPicPr>
                    <p:blipFill>
                      <a:blip r:embed="rId5"/>
                      <a:stretch>
                        <a:fillRect/>
                      </a:stretch>
                    </p:blipFill>
                    <p:spPr>
                      <a:xfrm>
                        <a:off x="286867" y="1019101"/>
                        <a:ext cx="863" cy="1117"/>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B13B4AB4-643D-DB46-AE33-6F70CFCC9274}"/>
              </a:ext>
            </a:extLst>
          </p:cNvPr>
          <p:cNvSpPr>
            <a:spLocks noGrp="1"/>
          </p:cNvSpPr>
          <p:nvPr>
            <p:ph type="title"/>
          </p:nvPr>
        </p:nvSpPr>
        <p:spPr>
          <a:xfrm>
            <a:off x="1659607" y="3175085"/>
            <a:ext cx="7276895" cy="507831"/>
          </a:xfrm>
        </p:spPr>
        <p:txBody>
          <a:bodyPr vert="horz"/>
          <a:lstStyle/>
          <a:p>
            <a:r>
              <a:rPr lang="en-US" dirty="0"/>
              <a:t>RMP Adherence Report</a:t>
            </a:r>
          </a:p>
        </p:txBody>
      </p:sp>
      <p:sp>
        <p:nvSpPr>
          <p:cNvPr id="3" name="Title 1">
            <a:extLst>
              <a:ext uri="{FF2B5EF4-FFF2-40B4-BE49-F238E27FC236}">
                <a16:creationId xmlns:a16="http://schemas.microsoft.com/office/drawing/2014/main" id="{7C1E840B-A4D4-4F2A-5915-DEB41106D1C3}"/>
              </a:ext>
            </a:extLst>
          </p:cNvPr>
          <p:cNvSpPr txBox="1">
            <a:spLocks/>
          </p:cNvSpPr>
          <p:nvPr/>
        </p:nvSpPr>
        <p:spPr bwMode="ltGray">
          <a:xfrm>
            <a:off x="4336132" y="3682916"/>
            <a:ext cx="1693193" cy="507831"/>
          </a:xfrm>
          <a:prstGeom prst="rect">
            <a:avLst/>
          </a:prstGeom>
        </p:spPr>
        <p:txBody>
          <a:bodyPr vert="horz" lIns="68580" tIns="34290" rIns="68580" bIns="34290" rtlCol="0" anchor="ctr">
            <a:noAutofit/>
          </a:bodyPr>
          <a:lstStyle>
            <a:lvl1pPr algn="l" defTabSz="914400" rtl="0" eaLnBrk="1" latinLnBrk="0" hangingPunct="1">
              <a:lnSpc>
                <a:spcPct val="100000"/>
              </a:lnSpc>
              <a:spcBef>
                <a:spcPct val="0"/>
              </a:spcBef>
              <a:buNone/>
              <a:defRPr sz="4125" kern="1200">
                <a:solidFill>
                  <a:schemeClr val="bg1"/>
                </a:solidFill>
                <a:latin typeface="+mj-lt"/>
                <a:ea typeface="+mj-ea"/>
                <a:cs typeface="+mj-cs"/>
              </a:defRPr>
            </a:lvl1pPr>
          </a:lstStyle>
          <a:p>
            <a:pPr algn="ctr"/>
            <a:r>
              <a:rPr lang="en-US" sz="1725" dirty="0">
                <a:latin typeface="+mn-lt"/>
              </a:rPr>
              <a:t>March 5</a:t>
            </a:r>
            <a:r>
              <a:rPr lang="en-US" sz="1725" baseline="30000" dirty="0">
                <a:latin typeface="+mn-lt"/>
              </a:rPr>
              <a:t>th</a:t>
            </a:r>
            <a:r>
              <a:rPr lang="en-US" sz="1725" dirty="0">
                <a:latin typeface="+mn-lt"/>
              </a:rPr>
              <a:t>, 2025</a:t>
            </a:r>
          </a:p>
        </p:txBody>
      </p:sp>
    </p:spTree>
    <p:extLst>
      <p:ext uri="{BB962C8B-B14F-4D97-AF65-F5344CB8AC3E}">
        <p14:creationId xmlns:p14="http://schemas.microsoft.com/office/powerpoint/2010/main" val="14729047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RMP Acceptance Trend</a:t>
            </a:r>
          </a:p>
        </p:txBody>
      </p:sp>
      <p:sp>
        <p:nvSpPr>
          <p:cNvPr id="5" name="Slide Number Placeholder 4"/>
          <p:cNvSpPr>
            <a:spLocks noGrp="1"/>
          </p:cNvSpPr>
          <p:nvPr>
            <p:ph type="sldNum" sz="quarter" idx="12"/>
          </p:nvPr>
        </p:nvSpPr>
        <p:spPr/>
        <p:txBody>
          <a:bodyPr/>
          <a:lstStyle/>
          <a:p>
            <a:fld id="{0A0EBF54-7195-458E-81C1-6915468E05C6}" type="slidenum">
              <a:rPr lang="en-US" smtClean="0"/>
              <a:t>2</a:t>
            </a:fld>
            <a:endParaRPr lang="en-US"/>
          </a:p>
        </p:txBody>
      </p:sp>
      <p:pic>
        <p:nvPicPr>
          <p:cNvPr id="4" name="Picture 3">
            <a:extLst>
              <a:ext uri="{FF2B5EF4-FFF2-40B4-BE49-F238E27FC236}">
                <a16:creationId xmlns:a16="http://schemas.microsoft.com/office/drawing/2014/main" id="{C315C16F-ADB4-28B2-70E7-F8782E91BD8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078341" y="2187980"/>
            <a:ext cx="6987318" cy="4168370"/>
          </a:xfrm>
          <a:prstGeom prst="rect">
            <a:avLst/>
          </a:prstGeom>
        </p:spPr>
      </p:pic>
    </p:spTree>
    <p:extLst>
      <p:ext uri="{BB962C8B-B14F-4D97-AF65-F5344CB8AC3E}">
        <p14:creationId xmlns:p14="http://schemas.microsoft.com/office/powerpoint/2010/main" val="31895285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Breakdown by Market</a:t>
            </a:r>
          </a:p>
        </p:txBody>
      </p:sp>
      <p:sp>
        <p:nvSpPr>
          <p:cNvPr id="5" name="Slide Number Placeholder 4"/>
          <p:cNvSpPr>
            <a:spLocks noGrp="1"/>
          </p:cNvSpPr>
          <p:nvPr>
            <p:ph type="sldNum" sz="quarter" idx="12"/>
          </p:nvPr>
        </p:nvSpPr>
        <p:spPr/>
        <p:txBody>
          <a:bodyPr/>
          <a:lstStyle/>
          <a:p>
            <a:fld id="{0A0EBF54-7195-458E-81C1-6915468E05C6}" type="slidenum">
              <a:rPr lang="en-US" smtClean="0"/>
              <a:t>3</a:t>
            </a:fld>
            <a:endParaRPr lang="en-US"/>
          </a:p>
        </p:txBody>
      </p:sp>
      <p:pic>
        <p:nvPicPr>
          <p:cNvPr id="10" name="Picture 9" descr="A screenshot of a graph&#10;&#10;AI-generated content may be incorrect.">
            <a:extLst>
              <a:ext uri="{FF2B5EF4-FFF2-40B4-BE49-F238E27FC236}">
                <a16:creationId xmlns:a16="http://schemas.microsoft.com/office/drawing/2014/main" id="{48D613DF-035B-BF12-8C4F-314B57B828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7488" y="1695921"/>
            <a:ext cx="6614157" cy="4510004"/>
          </a:xfrm>
          <a:prstGeom prst="rect">
            <a:avLst/>
          </a:prstGeom>
        </p:spPr>
      </p:pic>
      <p:cxnSp>
        <p:nvCxnSpPr>
          <p:cNvPr id="12" name="Straight Connector 11">
            <a:extLst>
              <a:ext uri="{FF2B5EF4-FFF2-40B4-BE49-F238E27FC236}">
                <a16:creationId xmlns:a16="http://schemas.microsoft.com/office/drawing/2014/main" id="{6ADB5379-8912-4A10-FFD8-9F0CD3679C7D}"/>
              </a:ext>
            </a:extLst>
          </p:cNvPr>
          <p:cNvCxnSpPr>
            <a:cxnSpLocks/>
          </p:cNvCxnSpPr>
          <p:nvPr/>
        </p:nvCxnSpPr>
        <p:spPr>
          <a:xfrm>
            <a:off x="6004560" y="1981200"/>
            <a:ext cx="0" cy="4224725"/>
          </a:xfrm>
          <a:prstGeom prst="line">
            <a:avLst/>
          </a:prstGeom>
          <a:ln w="6350" cap="flat" cmpd="sng" algn="ctr">
            <a:solidFill>
              <a:schemeClr val="bg2">
                <a:lumMod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 name="Rectangle 13">
            <a:extLst>
              <a:ext uri="{FF2B5EF4-FFF2-40B4-BE49-F238E27FC236}">
                <a16:creationId xmlns:a16="http://schemas.microsoft.com/office/drawing/2014/main" id="{AE9CA88B-E50E-5379-C7AA-B9A209E6A82F}"/>
              </a:ext>
            </a:extLst>
          </p:cNvPr>
          <p:cNvSpPr/>
          <p:nvPr/>
        </p:nvSpPr>
        <p:spPr>
          <a:xfrm>
            <a:off x="2007488" y="5974080"/>
            <a:ext cx="1680590" cy="231845"/>
          </a:xfrm>
          <a:prstGeom prst="rect">
            <a:avLst/>
          </a:pr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2323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705A6-5DA9-5F71-598E-63B17710FEF1}"/>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324B6AC-9A19-AB7F-9A50-B688911A3AAC}"/>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Phoenix Trend</a:t>
            </a:r>
          </a:p>
        </p:txBody>
      </p:sp>
      <p:sp>
        <p:nvSpPr>
          <p:cNvPr id="5" name="Slide Number Placeholder 4">
            <a:extLst>
              <a:ext uri="{FF2B5EF4-FFF2-40B4-BE49-F238E27FC236}">
                <a16:creationId xmlns:a16="http://schemas.microsoft.com/office/drawing/2014/main" id="{3364DAFA-1AD0-D7F7-181E-E2FFA7C319E3}"/>
              </a:ext>
            </a:extLst>
          </p:cNvPr>
          <p:cNvSpPr>
            <a:spLocks noGrp="1"/>
          </p:cNvSpPr>
          <p:nvPr>
            <p:ph type="sldNum" sz="quarter" idx="12"/>
          </p:nvPr>
        </p:nvSpPr>
        <p:spPr/>
        <p:txBody>
          <a:bodyPr/>
          <a:lstStyle/>
          <a:p>
            <a:fld id="{0A0EBF54-7195-458E-81C1-6915468E05C6}" type="slidenum">
              <a:rPr lang="en-US" smtClean="0"/>
              <a:t>4</a:t>
            </a:fld>
            <a:endParaRPr lang="en-US"/>
          </a:p>
        </p:txBody>
      </p:sp>
      <p:pic>
        <p:nvPicPr>
          <p:cNvPr id="3074" name="Picture 2">
            <a:extLst>
              <a:ext uri="{FF2B5EF4-FFF2-40B4-BE49-F238E27FC236}">
                <a16:creationId xmlns:a16="http://schemas.microsoft.com/office/drawing/2014/main" id="{4ABEA834-D1F5-8B25-32E8-314AA61D5D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150439" y="2628899"/>
            <a:ext cx="5762624" cy="3457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screenshot of a graph&#10;&#10;AI-generated content may be incorrect.">
            <a:extLst>
              <a:ext uri="{FF2B5EF4-FFF2-40B4-BE49-F238E27FC236}">
                <a16:creationId xmlns:a16="http://schemas.microsoft.com/office/drawing/2014/main" id="{0FD9891B-9F12-1D43-F9F7-FC1EC29C53C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49735" y="3009900"/>
            <a:ext cx="2943826" cy="2276722"/>
          </a:xfrm>
          <a:prstGeom prst="rect">
            <a:avLst/>
          </a:prstGeom>
        </p:spPr>
      </p:pic>
    </p:spTree>
    <p:extLst>
      <p:ext uri="{BB962C8B-B14F-4D97-AF65-F5344CB8AC3E}">
        <p14:creationId xmlns:p14="http://schemas.microsoft.com/office/powerpoint/2010/main" val="134955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6FAEEC-C76E-4C83-CFD1-E6DDC9B98A0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F7FC6A34-1454-FA87-01EE-772BF54427D8}"/>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Asset-Level Metrics by Market</a:t>
            </a:r>
          </a:p>
        </p:txBody>
      </p:sp>
      <p:sp>
        <p:nvSpPr>
          <p:cNvPr id="5" name="Slide Number Placeholder 4">
            <a:extLst>
              <a:ext uri="{FF2B5EF4-FFF2-40B4-BE49-F238E27FC236}">
                <a16:creationId xmlns:a16="http://schemas.microsoft.com/office/drawing/2014/main" id="{ABB4DE0D-7B3A-40BA-524E-F3CA543B96A3}"/>
              </a:ext>
            </a:extLst>
          </p:cNvPr>
          <p:cNvSpPr>
            <a:spLocks noGrp="1"/>
          </p:cNvSpPr>
          <p:nvPr>
            <p:ph type="sldNum" sz="quarter" idx="12"/>
          </p:nvPr>
        </p:nvSpPr>
        <p:spPr/>
        <p:txBody>
          <a:bodyPr/>
          <a:lstStyle/>
          <a:p>
            <a:fld id="{0A0EBF54-7195-458E-81C1-6915468E05C6}" type="slidenum">
              <a:rPr lang="en-US" smtClean="0"/>
              <a:t>5</a:t>
            </a:fld>
            <a:endParaRPr lang="en-US"/>
          </a:p>
        </p:txBody>
      </p:sp>
      <p:pic>
        <p:nvPicPr>
          <p:cNvPr id="4" name="Picture 3">
            <a:extLst>
              <a:ext uri="{FF2B5EF4-FFF2-40B4-BE49-F238E27FC236}">
                <a16:creationId xmlns:a16="http://schemas.microsoft.com/office/drawing/2014/main" id="{10DBF0B6-23AA-28A6-5B3D-AA003CD9B770}"/>
              </a:ext>
            </a:extLst>
          </p:cNvPr>
          <p:cNvPicPr>
            <a:picLocks noChangeAspect="1"/>
          </p:cNvPicPr>
          <p:nvPr/>
        </p:nvPicPr>
        <p:blipFill>
          <a:blip r:embed="rId3"/>
          <a:stretch>
            <a:fillRect/>
          </a:stretch>
        </p:blipFill>
        <p:spPr>
          <a:xfrm>
            <a:off x="2342142" y="2195945"/>
            <a:ext cx="4440665" cy="4334936"/>
          </a:xfrm>
          <a:prstGeom prst="rect">
            <a:avLst/>
          </a:prstGeom>
        </p:spPr>
      </p:pic>
      <p:pic>
        <p:nvPicPr>
          <p:cNvPr id="8" name="Picture 7">
            <a:extLst>
              <a:ext uri="{FF2B5EF4-FFF2-40B4-BE49-F238E27FC236}">
                <a16:creationId xmlns:a16="http://schemas.microsoft.com/office/drawing/2014/main" id="{1A3D8E3B-3912-6241-B49E-30F827BA0FF2}"/>
              </a:ext>
            </a:extLst>
          </p:cNvPr>
          <p:cNvPicPr>
            <a:picLocks noChangeAspect="1"/>
          </p:cNvPicPr>
          <p:nvPr/>
        </p:nvPicPr>
        <p:blipFill>
          <a:blip r:embed="rId4"/>
          <a:stretch>
            <a:fillRect/>
          </a:stretch>
        </p:blipFill>
        <p:spPr>
          <a:xfrm>
            <a:off x="2654603" y="2052336"/>
            <a:ext cx="3834791" cy="4669139"/>
          </a:xfrm>
          <a:prstGeom prst="rect">
            <a:avLst/>
          </a:prstGeom>
        </p:spPr>
      </p:pic>
      <p:pic>
        <p:nvPicPr>
          <p:cNvPr id="10" name="Picture 9">
            <a:extLst>
              <a:ext uri="{FF2B5EF4-FFF2-40B4-BE49-F238E27FC236}">
                <a16:creationId xmlns:a16="http://schemas.microsoft.com/office/drawing/2014/main" id="{48700FB9-55A0-C02E-C572-4FEEC36203C2}"/>
              </a:ext>
            </a:extLst>
          </p:cNvPr>
          <p:cNvPicPr>
            <a:picLocks noChangeAspect="1"/>
          </p:cNvPicPr>
          <p:nvPr/>
        </p:nvPicPr>
        <p:blipFill>
          <a:blip r:embed="rId5"/>
          <a:stretch>
            <a:fillRect/>
          </a:stretch>
        </p:blipFill>
        <p:spPr>
          <a:xfrm>
            <a:off x="2290589" y="2060708"/>
            <a:ext cx="4543769" cy="4605409"/>
          </a:xfrm>
          <a:prstGeom prst="rect">
            <a:avLst/>
          </a:prstGeom>
        </p:spPr>
      </p:pic>
    </p:spTree>
    <p:extLst>
      <p:ext uri="{BB962C8B-B14F-4D97-AF65-F5344CB8AC3E}">
        <p14:creationId xmlns:p14="http://schemas.microsoft.com/office/powerpoint/2010/main" val="2532878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xit" presetSubtype="0" fill="hold" nodeType="clickEffect">
                                  <p:stCondLst>
                                    <p:cond delay="0"/>
                                  </p:stCondLst>
                                  <p:childTnLst>
                                    <p:animEffect transition="out" filter="fade">
                                      <p:cBhvr>
                                        <p:cTn id="14" dur="500"/>
                                        <p:tgtEl>
                                          <p:spTgt spid="8"/>
                                        </p:tgtEl>
                                      </p:cBhvr>
                                    </p:animEffect>
                                    <p:set>
                                      <p:cBhvr>
                                        <p:cTn id="15" dur="1" fill="hold">
                                          <p:stCondLst>
                                            <p:cond delay="499"/>
                                          </p:stCondLst>
                                        </p:cTn>
                                        <p:tgtEl>
                                          <p:spTgt spid="8"/>
                                        </p:tgtEl>
                                        <p:attrNameLst>
                                          <p:attrName>style.visibility</p:attrName>
                                        </p:attrNameLst>
                                      </p:cBhvr>
                                      <p:to>
                                        <p:strVal val="hidden"/>
                                      </p:to>
                                    </p:se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DC13E0-7DB6-82CD-AF7E-F3B8351768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33FBC-DEF3-B4C3-2750-8A3052F66946}"/>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Breakdown by Property</a:t>
            </a:r>
          </a:p>
        </p:txBody>
      </p:sp>
      <p:sp>
        <p:nvSpPr>
          <p:cNvPr id="5" name="Slide Number Placeholder 4">
            <a:extLst>
              <a:ext uri="{FF2B5EF4-FFF2-40B4-BE49-F238E27FC236}">
                <a16:creationId xmlns:a16="http://schemas.microsoft.com/office/drawing/2014/main" id="{0C07E716-5243-3584-8095-3ADFE890C075}"/>
              </a:ext>
            </a:extLst>
          </p:cNvPr>
          <p:cNvSpPr>
            <a:spLocks noGrp="1"/>
          </p:cNvSpPr>
          <p:nvPr>
            <p:ph type="sldNum" sz="quarter" idx="12"/>
          </p:nvPr>
        </p:nvSpPr>
        <p:spPr/>
        <p:txBody>
          <a:bodyPr/>
          <a:lstStyle/>
          <a:p>
            <a:fld id="{0A0EBF54-7195-458E-81C1-6915468E05C6}" type="slidenum">
              <a:rPr lang="en-US" smtClean="0"/>
              <a:t>6</a:t>
            </a:fld>
            <a:endParaRPr lang="en-US"/>
          </a:p>
        </p:txBody>
      </p:sp>
      <p:pic>
        <p:nvPicPr>
          <p:cNvPr id="4098" name="Picture 2" descr="Low acceptance by property">
            <a:extLst>
              <a:ext uri="{FF2B5EF4-FFF2-40B4-BE49-F238E27FC236}">
                <a16:creationId xmlns:a16="http://schemas.microsoft.com/office/drawing/2014/main" id="{E145DE7D-1B64-C019-ECF7-C2DE4B3A7C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318" y="1695921"/>
            <a:ext cx="5726907" cy="46028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5810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13A48C-13B7-5292-3B5A-066C462521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8A37DE-B712-396E-8F00-6683E7A1E07B}"/>
              </a:ext>
            </a:extLst>
          </p:cNvPr>
          <p:cNvSpPr>
            <a:spLocks noGrp="1"/>
          </p:cNvSpPr>
          <p:nvPr>
            <p:ph type="title"/>
          </p:nvPr>
        </p:nvSpPr>
        <p:spPr/>
        <p:txBody>
          <a:bodyPr/>
          <a:lstStyle/>
          <a:p>
            <a:r>
              <a:rPr lang="en-US" dirty="0">
                <a:latin typeface="DejaVu Sans" panose="020B0603030804020204" pitchFamily="34" charset="0"/>
                <a:ea typeface="DejaVu Sans" panose="020B0603030804020204" pitchFamily="34" charset="0"/>
                <a:cs typeface="DejaVu Sans" panose="020B0603030804020204" pitchFamily="34" charset="0"/>
              </a:rPr>
              <a:t>Northlake Trend</a:t>
            </a:r>
          </a:p>
        </p:txBody>
      </p:sp>
      <p:sp>
        <p:nvSpPr>
          <p:cNvPr id="5" name="Slide Number Placeholder 4">
            <a:extLst>
              <a:ext uri="{FF2B5EF4-FFF2-40B4-BE49-F238E27FC236}">
                <a16:creationId xmlns:a16="http://schemas.microsoft.com/office/drawing/2014/main" id="{BDD31589-8333-A3EC-09CF-C562693E26B9}"/>
              </a:ext>
            </a:extLst>
          </p:cNvPr>
          <p:cNvSpPr>
            <a:spLocks noGrp="1"/>
          </p:cNvSpPr>
          <p:nvPr>
            <p:ph type="sldNum" sz="quarter" idx="12"/>
          </p:nvPr>
        </p:nvSpPr>
        <p:spPr/>
        <p:txBody>
          <a:bodyPr/>
          <a:lstStyle/>
          <a:p>
            <a:fld id="{0A0EBF54-7195-458E-81C1-6915468E05C6}" type="slidenum">
              <a:rPr lang="en-US" smtClean="0"/>
              <a:t>7</a:t>
            </a:fld>
            <a:endParaRPr lang="en-US"/>
          </a:p>
        </p:txBody>
      </p:sp>
      <p:pic>
        <p:nvPicPr>
          <p:cNvPr id="5122" name="Picture 2">
            <a:extLst>
              <a:ext uri="{FF2B5EF4-FFF2-40B4-BE49-F238E27FC236}">
                <a16:creationId xmlns:a16="http://schemas.microsoft.com/office/drawing/2014/main" id="{526A1864-11A9-2523-7DD8-7A695C3BF5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1309687" y="2441575"/>
            <a:ext cx="6524624" cy="3914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49783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Vvs3CU0mhZ0iF9VK3Gc_gQ"/>
</p:tagLst>
</file>

<file path=ppt/tags/tag3.xml><?xml version="1.0" encoding="utf-8"?>
<p:tagLst xmlns:a="http://schemas.openxmlformats.org/drawingml/2006/main" xmlns:r="http://schemas.openxmlformats.org/officeDocument/2006/relationships" xmlns:p="http://schemas.openxmlformats.org/presentationml/2006/main">
  <p:tag name="SHAPENAME" val="2. Slide Title"/>
</p:tagLst>
</file>

<file path=ppt/tags/tag4.xml><?xml version="1.0" encoding="utf-8"?>
<p:tagLst xmlns:a="http://schemas.openxmlformats.org/drawingml/2006/main" xmlns:r="http://schemas.openxmlformats.org/officeDocument/2006/relationships" xmlns:p="http://schemas.openxmlformats.org/presentationml/2006/main">
  <p:tag name="SHAPENAME" val="Slide Number"/>
</p:tagLst>
</file>

<file path=ppt/tags/tag5.xml><?xml version="1.0" encoding="utf-8"?>
<p:tagLst xmlns:a="http://schemas.openxmlformats.org/drawingml/2006/main" xmlns:r="http://schemas.openxmlformats.org/officeDocument/2006/relationships" xmlns:p="http://schemas.openxmlformats.org/presentationml/2006/main">
  <p:tag name="SHAPENAME" val="1. On-page tracker"/>
</p:tagLst>
</file>

<file path=ppt/tags/tag6.xml><?xml version="1.0" encoding="utf-8"?>
<p:tagLst xmlns:a="http://schemas.openxmlformats.org/drawingml/2006/main" xmlns:r="http://schemas.openxmlformats.org/officeDocument/2006/relationships" xmlns:p="http://schemas.openxmlformats.org/presentationml/2006/main">
  <p:tag name="SHAPENAME" val="5. Sourc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Custom Design">
  <a:themeElements>
    <a:clrScheme name="Cortland Color Palette">
      <a:dk1>
        <a:sysClr val="windowText" lastClr="000000"/>
      </a:dk1>
      <a:lt1>
        <a:sysClr val="window" lastClr="FFFFFF"/>
      </a:lt1>
      <a:dk2>
        <a:srgbClr val="44546A"/>
      </a:dk2>
      <a:lt2>
        <a:srgbClr val="E7E6E6"/>
      </a:lt2>
      <a:accent1>
        <a:srgbClr val="194693"/>
      </a:accent1>
      <a:accent2>
        <a:srgbClr val="A0D739"/>
      </a:accent2>
      <a:accent3>
        <a:srgbClr val="5D554B"/>
      </a:accent3>
      <a:accent4>
        <a:srgbClr val="7DAA2F"/>
      </a:accent4>
      <a:accent5>
        <a:srgbClr val="0099AD"/>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8662F042641154BBA9F374C1FE08FE8" ma:contentTypeVersion="14" ma:contentTypeDescription="Create a new document." ma:contentTypeScope="" ma:versionID="c7b593127b8b6d28fb30557421f2dd0f">
  <xsd:schema xmlns:xsd="http://www.w3.org/2001/XMLSchema" xmlns:xs="http://www.w3.org/2001/XMLSchema" xmlns:p="http://schemas.microsoft.com/office/2006/metadata/properties" xmlns:ns2="210d8656-336a-499e-be6e-6c489cd6cd5f" xmlns:ns3="34c0a65a-1c0f-4ef1-8388-e49450c8afd6" targetNamespace="http://schemas.microsoft.com/office/2006/metadata/properties" ma:root="true" ma:fieldsID="cd35698081ee7c58db4da2a6562a3bb0" ns2:_="" ns3:_="">
    <xsd:import namespace="210d8656-336a-499e-be6e-6c489cd6cd5f"/>
    <xsd:import namespace="34c0a65a-1c0f-4ef1-8388-e49450c8afd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0d8656-336a-499e-be6e-6c489cd6cd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0567db55-c616-425f-b967-73bdeecd1196" ma:termSetId="09814cd3-568e-fe90-9814-8d621ff8fb84" ma:anchorId="fba54fb3-c3e1-fe81-a776-ca4b69148c4d" ma:open="true" ma:isKeyword="false">
      <xsd:complexType>
        <xsd:sequence>
          <xsd:element ref="pc:Terms" minOccurs="0" maxOccurs="1"/>
        </xsd:sequence>
      </xsd:complex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4c0a65a-1c0f-4ef1-8388-e49450c8afd6"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0789f034-af6f-49c2-ac9f-8f79cc632f6d}" ma:internalName="TaxCatchAll" ma:showField="CatchAllData" ma:web="34c0a65a-1c0f-4ef1-8388-e49450c8afd6">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34c0a65a-1c0f-4ef1-8388-e49450c8afd6" xsi:nil="true"/>
    <lcf76f155ced4ddcb4097134ff3c332f xmlns="210d8656-336a-499e-be6e-6c489cd6cd5f">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330A287-EEE7-4F24-BF4A-92619411F93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10d8656-336a-499e-be6e-6c489cd6cd5f"/>
    <ds:schemaRef ds:uri="34c0a65a-1c0f-4ef1-8388-e49450c8afd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499EAB-B652-473E-80A1-3974B17DFCE0}">
  <ds:schemaRefs>
    <ds:schemaRef ds:uri="http://schemas.microsoft.com/office/2006/documentManagement/types"/>
    <ds:schemaRef ds:uri="http://purl.org/dc/dcmitype/"/>
    <ds:schemaRef ds:uri="34c0a65a-1c0f-4ef1-8388-e49450c8afd6"/>
    <ds:schemaRef ds:uri="http://www.w3.org/XML/1998/namespace"/>
    <ds:schemaRef ds:uri="http://purl.org/dc/elements/1.1/"/>
    <ds:schemaRef ds:uri="http://schemas.microsoft.com/office/2006/metadata/properties"/>
    <ds:schemaRef ds:uri="210d8656-336a-499e-be6e-6c489cd6cd5f"/>
    <ds:schemaRef ds:uri="http://schemas.microsoft.com/office/infopath/2007/PartnerControls"/>
    <ds:schemaRef ds:uri="http://schemas.openxmlformats.org/package/2006/metadata/core-properties"/>
    <ds:schemaRef ds:uri="http://purl.org/dc/terms/"/>
  </ds:schemaRefs>
</ds:datastoreItem>
</file>

<file path=customXml/itemProps3.xml><?xml version="1.0" encoding="utf-8"?>
<ds:datastoreItem xmlns:ds="http://schemas.openxmlformats.org/officeDocument/2006/customXml" ds:itemID="{FB0FED4D-0042-4A49-9386-184BA772484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4497</TotalTime>
  <Words>263</Words>
  <Application>Microsoft Office PowerPoint</Application>
  <PresentationFormat>On-screen Show (4:3)</PresentationFormat>
  <Paragraphs>34</Paragraphs>
  <Slides>7</Slides>
  <Notes>5</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7</vt:i4>
      </vt:variant>
    </vt:vector>
  </HeadingPairs>
  <TitlesOfParts>
    <vt:vector size="15" baseType="lpstr">
      <vt:lpstr>Arial</vt:lpstr>
      <vt:lpstr>Calibri</vt:lpstr>
      <vt:lpstr>Courier New</vt:lpstr>
      <vt:lpstr>DejaVu Sans</vt:lpstr>
      <vt:lpstr>TT Norms</vt:lpstr>
      <vt:lpstr>Wingdings</vt:lpstr>
      <vt:lpstr>Custom Design</vt:lpstr>
      <vt:lpstr>think-cell Slide</vt:lpstr>
      <vt:lpstr>RMP Adherence Report</vt:lpstr>
      <vt:lpstr>RMP Acceptance Trend</vt:lpstr>
      <vt:lpstr>Breakdown by Market</vt:lpstr>
      <vt:lpstr>Phoenix Trend</vt:lpstr>
      <vt:lpstr>Asset-Level Metrics by Market</vt:lpstr>
      <vt:lpstr>Breakdown by Property</vt:lpstr>
      <vt:lpstr>Northlake 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Madison Connell</dc:creator>
  <cp:lastModifiedBy>Tyson King</cp:lastModifiedBy>
  <cp:revision>117</cp:revision>
  <dcterms:created xsi:type="dcterms:W3CDTF">2018-09-26T15:36:22Z</dcterms:created>
  <dcterms:modified xsi:type="dcterms:W3CDTF">2025-03-05T17:03:16Z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0x01010038662F042641154BBA9F374C1FE08FE8</vt:lpwstr>
  </property>
</Properties>
</file>