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Lst>
  <p:notesMasterIdLst>
    <p:notesMasterId r:id="rId12"/>
  </p:notesMasterIdLst>
  <p:handoutMasterIdLst>
    <p:handoutMasterId r:id="rId13"/>
  </p:handoutMasterIdLst>
  <p:sldIdLst>
    <p:sldId id="2147470632" r:id="rId5"/>
    <p:sldId id="348" r:id="rId6"/>
    <p:sldId id="313" r:id="rId7"/>
    <p:sldId id="364" r:id="rId8"/>
    <p:sldId id="369" r:id="rId9"/>
    <p:sldId id="366" r:id="rId10"/>
    <p:sldId id="3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554B"/>
    <a:srgbClr val="004082"/>
    <a:srgbClr val="A0D7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84068" autoAdjust="0"/>
  </p:normalViewPr>
  <p:slideViewPr>
    <p:cSldViewPr snapToGrid="0">
      <p:cViewPr varScale="1">
        <p:scale>
          <a:sx n="93" d="100"/>
          <a:sy n="93" d="100"/>
        </p:scale>
        <p:origin x="2106" y="78"/>
      </p:cViewPr>
      <p:guideLst/>
    </p:cSldViewPr>
  </p:slideViewPr>
  <p:notesTextViewPr>
    <p:cViewPr>
      <p:scale>
        <a:sx n="3" d="2"/>
        <a:sy n="3" d="2"/>
      </p:scale>
      <p:origin x="0" y="0"/>
    </p:cViewPr>
  </p:notesTextViewPr>
  <p:notesViewPr>
    <p:cSldViewPr snapToGrid="0">
      <p:cViewPr varScale="1">
        <p:scale>
          <a:sx n="89" d="100"/>
          <a:sy n="89" d="100"/>
        </p:scale>
        <p:origin x="29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FBC6A-7F13-4AB4-AE86-4E6A1601C79D}" type="datetimeFigureOut">
              <a:rPr lang="en-US" smtClean="0"/>
              <a:t>3/6/2025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5E9771-6EFB-4B2C-95D7-C94223C7B8D9}" type="slidenum">
              <a:rPr lang="en-US" smtClean="0"/>
              <a:t>‹#›</a:t>
            </a:fld>
            <a:endParaRPr lang="en-US"/>
          </a:p>
        </p:txBody>
      </p:sp>
    </p:spTree>
    <p:extLst>
      <p:ext uri="{BB962C8B-B14F-4D97-AF65-F5344CB8AC3E}">
        <p14:creationId xmlns:p14="http://schemas.microsoft.com/office/powerpoint/2010/main" val="4160914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846DC-F5FE-4ABC-B26B-9BD64DECF1D0}" type="datetimeFigureOut">
              <a:rPr lang="en-US" smtClean="0"/>
              <a:t>3/6/2025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B4821-B619-4DF5-A794-7D0F9642DC94}" type="slidenum">
              <a:rPr lang="en-US" smtClean="0"/>
              <a:t>‹#›</a:t>
            </a:fld>
            <a:endParaRPr lang="en-US"/>
          </a:p>
        </p:txBody>
      </p:sp>
    </p:spTree>
    <p:extLst>
      <p:ext uri="{BB962C8B-B14F-4D97-AF65-F5344CB8AC3E}">
        <p14:creationId xmlns:p14="http://schemas.microsoft.com/office/powerpoint/2010/main" val="3693294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just want to run through some trends that we’ve seen when it comes to RMP acceptance rates and then we can talk about y’all’s feedback. </a:t>
            </a:r>
          </a:p>
          <a:p>
            <a:pPr marL="171450" indent="-171450">
              <a:buFontTx/>
              <a:buChar char="-"/>
            </a:pPr>
            <a:r>
              <a:rPr lang="en-US" dirty="0"/>
              <a:t>Feel free to stop me at any point if you have any comments or questions about the figures</a:t>
            </a:r>
          </a:p>
          <a:p>
            <a:pPr marL="171450" indent="-171450">
              <a:buFontTx/>
              <a:buChar char="-"/>
            </a:pPr>
            <a:r>
              <a:rPr lang="en-US" dirty="0"/>
              <a:t>The main goal of this is to get feedback of what you guys think </a:t>
            </a:r>
            <a:r>
              <a:rPr lang="en-US"/>
              <a:t>about these ideas</a:t>
            </a:r>
            <a:endParaRPr lang="en-US" dirty="0"/>
          </a:p>
        </p:txBody>
      </p:sp>
      <p:sp>
        <p:nvSpPr>
          <p:cNvPr id="4" name="Slide Number Placeholder 3"/>
          <p:cNvSpPr>
            <a:spLocks noGrp="1"/>
          </p:cNvSpPr>
          <p:nvPr>
            <p:ph type="sldNum" sz="quarter" idx="5"/>
          </p:nvPr>
        </p:nvSpPr>
        <p:spPr/>
        <p:txBody>
          <a:bodyPr/>
          <a:lstStyle/>
          <a:p>
            <a:fld id="{729B4821-B619-4DF5-A794-7D0F9642DC94}" type="slidenum">
              <a:rPr lang="en-US" smtClean="0"/>
              <a:t>1</a:t>
            </a:fld>
            <a:endParaRPr lang="en-US"/>
          </a:p>
        </p:txBody>
      </p:sp>
    </p:spTree>
    <p:extLst>
      <p:ext uri="{BB962C8B-B14F-4D97-AF65-F5344CB8AC3E}">
        <p14:creationId xmlns:p14="http://schemas.microsoft.com/office/powerpoint/2010/main" val="72421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 of ‘acceptance’:</a:t>
            </a:r>
          </a:p>
          <a:p>
            <a:endParaRPr lang="en-US" dirty="0"/>
          </a:p>
          <a:p>
            <a:r>
              <a:rPr lang="en-US" dirty="0"/>
              <a:t>Baseline input is within the range given by RMP</a:t>
            </a:r>
          </a:p>
        </p:txBody>
      </p:sp>
      <p:sp>
        <p:nvSpPr>
          <p:cNvPr id="4" name="Slide Number Placeholder 3"/>
          <p:cNvSpPr>
            <a:spLocks noGrp="1"/>
          </p:cNvSpPr>
          <p:nvPr>
            <p:ph type="sldNum" sz="quarter" idx="5"/>
          </p:nvPr>
        </p:nvSpPr>
        <p:spPr/>
        <p:txBody>
          <a:bodyPr/>
          <a:lstStyle/>
          <a:p>
            <a:fld id="{729B4821-B619-4DF5-A794-7D0F9642DC94}" type="slidenum">
              <a:rPr lang="en-US" smtClean="0"/>
              <a:t>2</a:t>
            </a:fld>
            <a:endParaRPr lang="en-US"/>
          </a:p>
        </p:txBody>
      </p:sp>
    </p:spTree>
    <p:extLst>
      <p:ext uri="{BB962C8B-B14F-4D97-AF65-F5344CB8AC3E}">
        <p14:creationId xmlns:p14="http://schemas.microsoft.com/office/powerpoint/2010/main" val="282686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B4821-B619-4DF5-A794-7D0F9642DC94}" type="slidenum">
              <a:rPr lang="en-US" smtClean="0"/>
              <a:t>3</a:t>
            </a:fld>
            <a:endParaRPr lang="en-US"/>
          </a:p>
        </p:txBody>
      </p:sp>
    </p:spTree>
    <p:extLst>
      <p:ext uri="{BB962C8B-B14F-4D97-AF65-F5344CB8AC3E}">
        <p14:creationId xmlns:p14="http://schemas.microsoft.com/office/powerpoint/2010/main" val="167470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B4821-B619-4DF5-A794-7D0F9642DC94}" type="slidenum">
              <a:rPr lang="en-US" smtClean="0"/>
              <a:t>4</a:t>
            </a:fld>
            <a:endParaRPr lang="en-US"/>
          </a:p>
        </p:txBody>
      </p:sp>
    </p:spTree>
    <p:extLst>
      <p:ext uri="{BB962C8B-B14F-4D97-AF65-F5344CB8AC3E}">
        <p14:creationId xmlns:p14="http://schemas.microsoft.com/office/powerpoint/2010/main" val="421863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B4821-B619-4DF5-A794-7D0F9642DC94}" type="slidenum">
              <a:rPr lang="en-US" smtClean="0"/>
              <a:t>5</a:t>
            </a:fld>
            <a:endParaRPr lang="en-US"/>
          </a:p>
        </p:txBody>
      </p:sp>
    </p:spTree>
    <p:extLst>
      <p:ext uri="{BB962C8B-B14F-4D97-AF65-F5344CB8AC3E}">
        <p14:creationId xmlns:p14="http://schemas.microsoft.com/office/powerpoint/2010/main" val="15388300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marketing@cortland.com"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www.cortlandpartners.com/prf/"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3.xml"/><Relationship Id="rId7" Type="http://schemas.openxmlformats.org/officeDocument/2006/relationships/slideMaster" Target="../slideMasters/slideMaster1.xml"/><Relationship Id="rId12" Type="http://schemas.microsoft.com/office/2007/relationships/hdphoto" Target="../media/hdphoto1.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9.png"/><Relationship Id="rId5" Type="http://schemas.openxmlformats.org/officeDocument/2006/relationships/tags" Target="../tags/tag5.xml"/><Relationship Id="rId10" Type="http://schemas.openxmlformats.org/officeDocument/2006/relationships/image" Target="../media/image3.jpg"/><Relationship Id="rId4" Type="http://schemas.openxmlformats.org/officeDocument/2006/relationships/tags" Target="../tags/tag4.xml"/><Relationship Id="rId9" Type="http://schemas.openxmlformats.org/officeDocument/2006/relationships/image" Target="../media/image8.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mplate Gu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6909" y="6330977"/>
            <a:ext cx="1066339" cy="415872"/>
          </a:xfrm>
          <a:prstGeom prst="rect">
            <a:avLst/>
          </a:prstGeom>
        </p:spPr>
      </p:pic>
      <p:sp>
        <p:nvSpPr>
          <p:cNvPr id="10" name="Slide Number Placeholder 4"/>
          <p:cNvSpPr>
            <a:spLocks noGrp="1"/>
          </p:cNvSpPr>
          <p:nvPr>
            <p:ph type="sldNum" sz="quarter" idx="12"/>
          </p:nvPr>
        </p:nvSpPr>
        <p:spPr>
          <a:xfrm>
            <a:off x="455506" y="6356351"/>
            <a:ext cx="1200153" cy="365125"/>
          </a:xfrm>
        </p:spPr>
        <p:txBody>
          <a:bodyPr/>
          <a:lstStyle>
            <a:lvl1pPr algn="l">
              <a:defRPr/>
            </a:lvl1pPr>
          </a:lstStyle>
          <a:p>
            <a:fld id="{EC41F04C-B2C5-4039-B4B7-CF4ACFDFB803}" type="slidenum">
              <a:rPr lang="en-US" smtClean="0"/>
              <a:pPr/>
              <a:t>‹#›</a:t>
            </a:fld>
            <a:endParaRPr lang="en-US" dirty="0"/>
          </a:p>
        </p:txBody>
      </p:sp>
      <p:cxnSp>
        <p:nvCxnSpPr>
          <p:cNvPr id="8" name="Straight Connector 7"/>
          <p:cNvCxnSpPr/>
          <p:nvPr userDrawn="1"/>
        </p:nvCxnSpPr>
        <p:spPr>
          <a:xfrm>
            <a:off x="855784" y="1070125"/>
            <a:ext cx="7725508" cy="0"/>
          </a:xfrm>
          <a:prstGeom prst="line">
            <a:avLst/>
          </a:prstGeom>
          <a:ln w="12700">
            <a:solidFill>
              <a:schemeClr val="tx1">
                <a:lumMod val="50000"/>
                <a:lumOff val="50000"/>
              </a:schemeClr>
            </a:solidFill>
          </a:ln>
        </p:spPr>
        <p:style>
          <a:lnRef idx="1">
            <a:schemeClr val="accent3"/>
          </a:lnRef>
          <a:fillRef idx="0">
            <a:schemeClr val="accent3"/>
          </a:fillRef>
          <a:effectRef idx="0">
            <a:schemeClr val="accent3"/>
          </a:effectRef>
          <a:fontRef idx="minor">
            <a:schemeClr val="tx1"/>
          </a:fontRef>
        </p:style>
      </p:cxnSp>
      <p:sp>
        <p:nvSpPr>
          <p:cNvPr id="11" name="TextBox 10"/>
          <p:cNvSpPr txBox="1"/>
          <p:nvPr userDrawn="1"/>
        </p:nvSpPr>
        <p:spPr>
          <a:xfrm>
            <a:off x="1065172" y="1096628"/>
            <a:ext cx="7306732" cy="600164"/>
          </a:xfrm>
          <a:prstGeom prst="rect">
            <a:avLst/>
          </a:prstGeom>
          <a:noFill/>
        </p:spPr>
        <p:txBody>
          <a:bodyPr wrap="square" rtlCol="0">
            <a:spAutoFit/>
          </a:bodyPr>
          <a:lstStyle/>
          <a:p>
            <a:pPr algn="l"/>
            <a:r>
              <a:rPr lang="en-US" sz="1100" dirty="0">
                <a:solidFill>
                  <a:srgbClr val="004082"/>
                </a:solidFill>
                <a:latin typeface="Arial" panose="020B0604020202020204" pitchFamily="34" charset="0"/>
                <a:cs typeface="Arial" panose="020B0604020202020204" pitchFamily="34" charset="0"/>
              </a:rPr>
              <a:t>Welcome to Cortland’s PPT Template!</a:t>
            </a:r>
            <a:r>
              <a:rPr lang="en-US" sz="1100" baseline="0" dirty="0">
                <a:solidFill>
                  <a:srgbClr val="004082"/>
                </a:solidFill>
                <a:latin typeface="Arial" panose="020B0604020202020204" pitchFamily="34" charset="0"/>
                <a:cs typeface="Arial" panose="020B0604020202020204" pitchFamily="34" charset="0"/>
              </a:rPr>
              <a:t> The following are the basics for using this template – for print or screen presentation materials. Make sure you d</a:t>
            </a:r>
            <a:r>
              <a:rPr lang="en-US" sz="1100" dirty="0">
                <a:solidFill>
                  <a:srgbClr val="004082"/>
                </a:solidFill>
                <a:latin typeface="Arial" panose="020B0604020202020204" pitchFamily="34" charset="0"/>
                <a:cs typeface="Arial" panose="020B0604020202020204" pitchFamily="34" charset="0"/>
              </a:rPr>
              <a:t>elete this slide before presenting or distributing.  If you need to see this information after deleting,</a:t>
            </a:r>
            <a:r>
              <a:rPr lang="en-US" sz="1100" baseline="0" dirty="0">
                <a:solidFill>
                  <a:srgbClr val="004082"/>
                </a:solidFill>
                <a:latin typeface="Arial" panose="020B0604020202020204" pitchFamily="34" charset="0"/>
                <a:cs typeface="Arial" panose="020B0604020202020204" pitchFamily="34" charset="0"/>
              </a:rPr>
              <a:t> just go to </a:t>
            </a:r>
            <a:r>
              <a:rPr lang="en-US" sz="1100" i="1" baseline="0" dirty="0">
                <a:solidFill>
                  <a:srgbClr val="004082"/>
                </a:solidFill>
                <a:latin typeface="Arial" panose="020B0604020202020204" pitchFamily="34" charset="0"/>
                <a:cs typeface="Arial" panose="020B0604020202020204" pitchFamily="34" charset="0"/>
              </a:rPr>
              <a:t>Layout</a:t>
            </a:r>
            <a:r>
              <a:rPr lang="en-US" sz="1100" baseline="0" dirty="0">
                <a:solidFill>
                  <a:srgbClr val="004082"/>
                </a:solidFill>
                <a:latin typeface="Arial" panose="020B0604020202020204" pitchFamily="34" charset="0"/>
                <a:cs typeface="Arial" panose="020B0604020202020204" pitchFamily="34" charset="0"/>
              </a:rPr>
              <a:t> (under the </a:t>
            </a:r>
            <a:r>
              <a:rPr lang="en-US" sz="1100" i="1" baseline="0" dirty="0">
                <a:solidFill>
                  <a:srgbClr val="004082"/>
                </a:solidFill>
                <a:latin typeface="Arial" panose="020B0604020202020204" pitchFamily="34" charset="0"/>
                <a:cs typeface="Arial" panose="020B0604020202020204" pitchFamily="34" charset="0"/>
              </a:rPr>
              <a:t>Home</a:t>
            </a:r>
            <a:r>
              <a:rPr lang="en-US" sz="1100" baseline="0" dirty="0">
                <a:solidFill>
                  <a:srgbClr val="004082"/>
                </a:solidFill>
                <a:latin typeface="Arial" panose="020B0604020202020204" pitchFamily="34" charset="0"/>
                <a:cs typeface="Arial" panose="020B0604020202020204" pitchFamily="34" charset="0"/>
              </a:rPr>
              <a:t> tab) and select </a:t>
            </a:r>
            <a:r>
              <a:rPr lang="en-US" sz="1100" i="1" baseline="0" dirty="0">
                <a:solidFill>
                  <a:srgbClr val="004082"/>
                </a:solidFill>
                <a:latin typeface="Arial" panose="020B0604020202020204" pitchFamily="34" charset="0"/>
                <a:cs typeface="Arial" panose="020B0604020202020204" pitchFamily="34" charset="0"/>
              </a:rPr>
              <a:t>Template Guide</a:t>
            </a:r>
            <a:r>
              <a:rPr lang="en-US" sz="1100" baseline="0" dirty="0">
                <a:solidFill>
                  <a:srgbClr val="004082"/>
                </a:solidFill>
                <a:latin typeface="Arial" panose="020B0604020202020204" pitchFamily="34" charset="0"/>
                <a:cs typeface="Arial" panose="020B0604020202020204" pitchFamily="34" charset="0"/>
              </a:rPr>
              <a:t>.</a:t>
            </a:r>
            <a:endParaRPr lang="en-US" sz="1100" dirty="0">
              <a:solidFill>
                <a:srgbClr val="004082"/>
              </a:solidFill>
              <a:latin typeface="Arial" panose="020B0604020202020204" pitchFamily="34" charset="0"/>
              <a:cs typeface="Arial" panose="020B0604020202020204" pitchFamily="34" charset="0"/>
            </a:endParaRPr>
          </a:p>
        </p:txBody>
      </p:sp>
      <p:sp>
        <p:nvSpPr>
          <p:cNvPr id="12" name="TextBox 11"/>
          <p:cNvSpPr txBox="1"/>
          <p:nvPr userDrawn="1"/>
        </p:nvSpPr>
        <p:spPr>
          <a:xfrm>
            <a:off x="1065173" y="1867227"/>
            <a:ext cx="7516120" cy="5001369"/>
          </a:xfrm>
          <a:prstGeom prst="rect">
            <a:avLst/>
          </a:prstGeom>
          <a:noFill/>
        </p:spPr>
        <p:txBody>
          <a:bodyPr wrap="square" rtlCol="0">
            <a:spAutoFit/>
          </a:bodyPr>
          <a:lstStyle/>
          <a:p>
            <a:pPr marL="171450" indent="-171450">
              <a:spcBef>
                <a:spcPts val="600"/>
              </a:spcBef>
              <a:spcAft>
                <a:spcPts val="600"/>
              </a:spcAft>
              <a:buFont typeface="Arial" panose="020B0604020202020204" pitchFamily="34" charset="0"/>
              <a:buChar char="•"/>
            </a:pPr>
            <a:r>
              <a:rPr lang="en-US" sz="1000" b="1" dirty="0">
                <a:latin typeface="Arial" panose="020B0604020202020204" pitchFamily="34" charset="0"/>
                <a:cs typeface="Arial" panose="020B0604020202020204" pitchFamily="34" charset="0"/>
              </a:rPr>
              <a:t>Before</a:t>
            </a:r>
            <a:r>
              <a:rPr lang="en-US" sz="1000" b="1" baseline="0" dirty="0">
                <a:latin typeface="Arial" panose="020B0604020202020204" pitchFamily="34" charset="0"/>
                <a:cs typeface="Arial" panose="020B0604020202020204" pitchFamily="34" charset="0"/>
              </a:rPr>
              <a:t> you do anything</a:t>
            </a:r>
            <a:r>
              <a:rPr lang="en-US" sz="1000" baseline="0" dirty="0">
                <a:latin typeface="Arial" panose="020B0604020202020204" pitchFamily="34" charset="0"/>
                <a:cs typeface="Arial" panose="020B0604020202020204" pitchFamily="34" charset="0"/>
              </a:rPr>
              <a:t>, ‘</a:t>
            </a:r>
            <a:r>
              <a:rPr lang="en-US" sz="1000" i="1" baseline="0" dirty="0">
                <a:latin typeface="Arial" panose="020B0604020202020204" pitchFamily="34" charset="0"/>
                <a:cs typeface="Arial" panose="020B0604020202020204" pitchFamily="34" charset="0"/>
              </a:rPr>
              <a:t>Save as’ </a:t>
            </a:r>
            <a:r>
              <a:rPr lang="en-US" sz="1000" baseline="0" dirty="0">
                <a:latin typeface="Arial" panose="020B0604020202020204" pitchFamily="34" charset="0"/>
                <a:cs typeface="Arial" panose="020B0604020202020204" pitchFamily="34" charset="0"/>
              </a:rPr>
              <a:t>under the name and location you want to save your presentation.</a:t>
            </a:r>
            <a:endParaRPr lang="en-US" sz="1000" dirty="0">
              <a:latin typeface="Arial" panose="020B0604020202020204" pitchFamily="34" charset="0"/>
              <a:cs typeface="Arial" panose="020B0604020202020204" pitchFamily="34" charset="0"/>
            </a:endParaRPr>
          </a:p>
          <a:p>
            <a:pPr marL="171450" marR="0" indent="-171450" algn="l" defTabSz="914400" rtl="0" eaLnBrk="1" fontAlgn="auto" latinLnBrk="0" hangingPunct="1">
              <a:spcBef>
                <a:spcPts val="600"/>
              </a:spcBef>
              <a:spcAft>
                <a:spcPts val="60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As you create your presentation,</a:t>
            </a:r>
            <a:r>
              <a:rPr lang="en-US" sz="1000" baseline="0" dirty="0">
                <a:latin typeface="Arial" panose="020B0604020202020204" pitchFamily="34" charset="0"/>
                <a:cs typeface="Arial" panose="020B0604020202020204" pitchFamily="34" charset="0"/>
              </a:rPr>
              <a:t> delete/duplicate any slides as needed.</a:t>
            </a:r>
            <a:r>
              <a:rPr lang="en-US" sz="1000" dirty="0">
                <a:latin typeface="Arial" panose="020B0604020202020204" pitchFamily="34" charset="0"/>
                <a:cs typeface="Arial" panose="020B0604020202020204" pitchFamily="34" charset="0"/>
              </a:rPr>
              <a:t> You</a:t>
            </a:r>
            <a:r>
              <a:rPr lang="en-US" sz="1000" baseline="0" dirty="0">
                <a:latin typeface="Arial" panose="020B0604020202020204" pitchFamily="34" charset="0"/>
                <a:cs typeface="Arial" panose="020B0604020202020204" pitchFamily="34" charset="0"/>
              </a:rPr>
              <a:t> can access any of the slide templates, even after you delete them, by going to </a:t>
            </a:r>
            <a:r>
              <a:rPr lang="en-US" sz="1000" i="1" baseline="0" dirty="0">
                <a:latin typeface="Arial" panose="020B0604020202020204" pitchFamily="34" charset="0"/>
                <a:cs typeface="Arial" panose="020B0604020202020204" pitchFamily="34" charset="0"/>
              </a:rPr>
              <a:t>Layout </a:t>
            </a:r>
            <a:r>
              <a:rPr lang="en-US" sz="1000" baseline="0" dirty="0">
                <a:latin typeface="Arial" panose="020B0604020202020204" pitchFamily="34" charset="0"/>
                <a:cs typeface="Arial" panose="020B0604020202020204" pitchFamily="34" charset="0"/>
              </a:rPr>
              <a:t>and selecting from the options (scroll down to see everything).</a:t>
            </a:r>
          </a:p>
          <a:p>
            <a:pPr marL="171450" marR="0" indent="-171450" algn="l" defTabSz="914400" rtl="0" eaLnBrk="1" fontAlgn="auto" latinLnBrk="0" hangingPunct="1">
              <a:spcBef>
                <a:spcPts val="600"/>
              </a:spcBef>
              <a:spcAft>
                <a:spcPts val="600"/>
              </a:spcAft>
              <a:buClrTx/>
              <a:buSzTx/>
              <a:buFont typeface="Arial" panose="020B0604020202020204" pitchFamily="34" charset="0"/>
              <a:buChar char="•"/>
              <a:tabLst/>
              <a:defRPr/>
            </a:pPr>
            <a:r>
              <a:rPr lang="en-US" sz="1000" baseline="0" dirty="0">
                <a:latin typeface="Arial" panose="020B0604020202020204" pitchFamily="34" charset="0"/>
                <a:cs typeface="Arial" panose="020B0604020202020204" pitchFamily="34" charset="0"/>
              </a:rPr>
              <a:t>All the images in the template are placeholders and meant</a:t>
            </a:r>
            <a:r>
              <a:rPr lang="en-US" sz="1000" dirty="0">
                <a:latin typeface="Arial" panose="020B0604020202020204" pitchFamily="34" charset="0"/>
                <a:cs typeface="Arial" panose="020B0604020202020204" pitchFamily="34" charset="0"/>
              </a:rPr>
              <a:t> to be changed out. </a:t>
            </a:r>
            <a:r>
              <a:rPr lang="en-US" sz="1000" baseline="0" dirty="0">
                <a:latin typeface="Arial" panose="020B0604020202020204" pitchFamily="34" charset="0"/>
                <a:cs typeface="Arial" panose="020B0604020202020204" pitchFamily="34" charset="0"/>
              </a:rPr>
              <a:t>To change images in the presentation, right click on the image and click change picture. To resize the image, hold down the ‘shift’ key and </a:t>
            </a:r>
            <a:r>
              <a:rPr lang="en-US" sz="1000" dirty="0">
                <a:latin typeface="Arial" panose="020B0604020202020204" pitchFamily="34" charset="0"/>
                <a:cs typeface="Arial" panose="020B0604020202020204" pitchFamily="34" charset="0"/>
              </a:rPr>
              <a:t>drag t</a:t>
            </a:r>
            <a:r>
              <a:rPr lang="en-US" sz="1000" baseline="0" dirty="0">
                <a:latin typeface="Arial" panose="020B0604020202020204" pitchFamily="34" charset="0"/>
                <a:cs typeface="Arial" panose="020B0604020202020204" pitchFamily="34" charset="0"/>
              </a:rPr>
              <a:t>he corners with your cursor to change the size.</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Note: </a:t>
            </a:r>
            <a:r>
              <a:rPr lang="en-US" sz="1000" i="1" baseline="0" dirty="0">
                <a:latin typeface="Arial" panose="020B0604020202020204" pitchFamily="34" charset="0"/>
                <a:cs typeface="Arial" panose="020B0604020202020204" pitchFamily="34" charset="0"/>
              </a:rPr>
              <a:t>If the image covers up the whole page, page numbers or other elements</a:t>
            </a:r>
            <a:r>
              <a:rPr lang="en-US" sz="1000" i="1" dirty="0">
                <a:latin typeface="Arial" panose="020B0604020202020204" pitchFamily="34" charset="0"/>
                <a:cs typeface="Arial" panose="020B0604020202020204" pitchFamily="34" charset="0"/>
              </a:rPr>
              <a:t> of the slide</a:t>
            </a:r>
            <a:r>
              <a:rPr lang="en-US" sz="1000" i="1" baseline="0" dirty="0">
                <a:latin typeface="Arial" panose="020B0604020202020204" pitchFamily="34" charset="0"/>
                <a:cs typeface="Arial" panose="020B0604020202020204" pitchFamily="34" charset="0"/>
              </a:rPr>
              <a:t>, go to the </a:t>
            </a:r>
            <a:r>
              <a:rPr lang="en-US" sz="1000" b="1" i="1" dirty="0">
                <a:latin typeface="Arial" panose="020B0604020202020204" pitchFamily="34" charset="0"/>
                <a:cs typeface="Arial" panose="020B0604020202020204" pitchFamily="34" charset="0"/>
              </a:rPr>
              <a:t>P</a:t>
            </a:r>
            <a:r>
              <a:rPr lang="en-US" sz="1000" b="1" i="1" baseline="0" dirty="0">
                <a:latin typeface="Arial" panose="020B0604020202020204" pitchFamily="34" charset="0"/>
                <a:cs typeface="Arial" panose="020B0604020202020204" pitchFamily="34" charset="0"/>
              </a:rPr>
              <a:t>icture Tools Format </a:t>
            </a:r>
            <a:r>
              <a:rPr lang="en-US" sz="1000" i="1" baseline="0" dirty="0">
                <a:latin typeface="Arial" panose="020B0604020202020204" pitchFamily="34" charset="0"/>
                <a:cs typeface="Arial" panose="020B0604020202020204" pitchFamily="34" charset="0"/>
              </a:rPr>
              <a:t>tab, and in the ‘Arrange’ box under ‘Send Backward’ select ‘Send to Back.’</a:t>
            </a:r>
          </a:p>
          <a:p>
            <a:pPr marL="171450" indent="-171450" defTabSz="914400">
              <a:spcBef>
                <a:spcPts val="600"/>
              </a:spcBef>
              <a:spcAft>
                <a:spcPts val="600"/>
              </a:spcAft>
              <a:buFont typeface="Arial" panose="020B0604020202020204" pitchFamily="34" charset="0"/>
              <a:buChar char="•"/>
              <a:defRPr/>
            </a:pPr>
            <a:r>
              <a:rPr lang="en-US" sz="1000" dirty="0">
                <a:latin typeface="Arial" panose="020B0604020202020204" pitchFamily="34" charset="0"/>
                <a:cs typeface="Arial" panose="020B0604020202020204" pitchFamily="34" charset="0"/>
              </a:rPr>
              <a:t>For images of our communities, we recommend adding the name of the community (make sure it is the correct name and spelled correctly) and the City, ST toward the bottom of the image.</a:t>
            </a:r>
          </a:p>
          <a:p>
            <a:pPr marL="171450" marR="0" indent="-171450" algn="l" defTabSz="914400" rtl="0" eaLnBrk="1" fontAlgn="auto" latinLnBrk="0" hangingPunct="1">
              <a:spcBef>
                <a:spcPts val="600"/>
              </a:spcBef>
              <a:spcAft>
                <a:spcPts val="60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If you copy our slides into a different PowerPoint template the colors and fonts </a:t>
            </a:r>
            <a:r>
              <a:rPr lang="en-US" sz="1000" u="sng" dirty="0">
                <a:latin typeface="Arial" panose="020B0604020202020204" pitchFamily="34" charset="0"/>
                <a:cs typeface="Arial" panose="020B0604020202020204" pitchFamily="34" charset="0"/>
              </a:rPr>
              <a:t>will not</a:t>
            </a:r>
            <a:r>
              <a:rPr lang="en-US" sz="1000" dirty="0">
                <a:latin typeface="Arial" panose="020B0604020202020204" pitchFamily="34" charset="0"/>
                <a:cs typeface="Arial" panose="020B0604020202020204" pitchFamily="34" charset="0"/>
              </a:rPr>
              <a:t> transfer over. </a:t>
            </a:r>
          </a:p>
          <a:p>
            <a:pPr marL="171450" marR="0" indent="-171450" algn="l" defTabSz="914400" rtl="0" eaLnBrk="1" fontAlgn="auto" latinLnBrk="0" hangingPunct="1">
              <a:spcBef>
                <a:spcPts val="600"/>
              </a:spcBef>
              <a:spcAft>
                <a:spcPts val="60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The color overlay boxes must stay where they are. Please do not move them around.</a:t>
            </a:r>
          </a:p>
          <a:p>
            <a:pPr marL="171450" indent="-171450">
              <a:spcBef>
                <a:spcPts val="600"/>
              </a:spcBef>
              <a:spcAft>
                <a:spcPts val="600"/>
              </a:spcAft>
              <a:buFont typeface="Arial" panose="020B0604020202020204" pitchFamily="34" charset="0"/>
              <a:buChar char="•"/>
            </a:pPr>
            <a:r>
              <a:rPr lang="en-US" sz="1000" dirty="0">
                <a:latin typeface="Arial" panose="020B0604020202020204" pitchFamily="34" charset="0"/>
                <a:cs typeface="Arial" panose="020B0604020202020204" pitchFamily="34" charset="0"/>
              </a:rPr>
              <a:t>For </a:t>
            </a:r>
            <a:r>
              <a:rPr lang="en-US" sz="1000" b="1" dirty="0">
                <a:latin typeface="Arial" panose="020B0604020202020204" pitchFamily="34" charset="0"/>
                <a:cs typeface="Arial" panose="020B0604020202020204" pitchFamily="34" charset="0"/>
              </a:rPr>
              <a:t>printed</a:t>
            </a:r>
            <a:r>
              <a:rPr lang="en-US" sz="1000" baseline="0" dirty="0">
                <a:latin typeface="Arial" panose="020B0604020202020204" pitchFamily="34" charset="0"/>
                <a:cs typeface="Arial" panose="020B0604020202020204" pitchFamily="34" charset="0"/>
              </a:rPr>
              <a:t> decks, be sure to save your presentation as a PDF before printing or distributing it to your audience. Also, font sizes for printed/book-type decks can be smaller and contain more text. For </a:t>
            </a:r>
            <a:r>
              <a:rPr lang="en-US" sz="1000" b="1" baseline="0" dirty="0">
                <a:latin typeface="Arial" panose="020B0604020202020204" pitchFamily="34" charset="0"/>
                <a:cs typeface="Arial" panose="020B0604020202020204" pitchFamily="34" charset="0"/>
              </a:rPr>
              <a:t>screen</a:t>
            </a:r>
            <a:r>
              <a:rPr lang="en-US" sz="1000" baseline="0" dirty="0">
                <a:latin typeface="Arial" panose="020B0604020202020204" pitchFamily="34" charset="0"/>
                <a:cs typeface="Arial" panose="020B0604020202020204" pitchFamily="34" charset="0"/>
              </a:rPr>
              <a:t> presentations, the font should</a:t>
            </a:r>
            <a:r>
              <a:rPr lang="en-US" sz="1000" dirty="0">
                <a:latin typeface="Arial" panose="020B0604020202020204" pitchFamily="34" charset="0"/>
                <a:cs typeface="Arial" panose="020B0604020202020204" pitchFamily="34" charset="0"/>
              </a:rPr>
              <a:t> be minimal and at least 18-pt size.</a:t>
            </a:r>
            <a:endParaRPr lang="en-US" sz="1000" baseline="0" dirty="0">
              <a:latin typeface="Arial" panose="020B0604020202020204" pitchFamily="34" charset="0"/>
              <a:cs typeface="Arial" panose="020B0604020202020204" pitchFamily="34" charset="0"/>
            </a:endParaRPr>
          </a:p>
          <a:p>
            <a:pPr marL="171450" indent="-171450">
              <a:spcBef>
                <a:spcPts val="600"/>
              </a:spcBef>
              <a:spcAft>
                <a:spcPts val="600"/>
              </a:spcAft>
              <a:buFont typeface="Arial" panose="020B0604020202020204" pitchFamily="34" charset="0"/>
              <a:buChar char="•"/>
            </a:pPr>
            <a:r>
              <a:rPr lang="en-US" sz="1000" baseline="0" dirty="0">
                <a:latin typeface="Arial" panose="020B0604020202020204" pitchFamily="34" charset="0"/>
                <a:cs typeface="Arial" panose="020B0604020202020204" pitchFamily="34" charset="0"/>
              </a:rPr>
              <a:t>When using custom/blank slides, make sure you are matching styles and color themes so that the presentation remains consistent.</a:t>
            </a:r>
          </a:p>
          <a:p>
            <a:pPr marL="171450" marR="0" indent="-171450" algn="l" defTabSz="914400" rtl="0" eaLnBrk="1" fontAlgn="auto" latinLnBrk="0" hangingPunct="1">
              <a:spcBef>
                <a:spcPts val="600"/>
              </a:spcBef>
              <a:spcAft>
                <a:spcPts val="600"/>
              </a:spcAft>
              <a:buClrTx/>
              <a:buSzTx/>
              <a:buFont typeface="Arial" panose="020B0604020202020204" pitchFamily="34" charset="0"/>
              <a:buChar char="•"/>
              <a:tabLst/>
              <a:defRPr/>
            </a:pPr>
            <a:r>
              <a:rPr lang="en-US" sz="1000" baseline="0" dirty="0">
                <a:latin typeface="Arial" panose="020B0604020202020204" pitchFamily="34" charset="0"/>
                <a:cs typeface="Arial" panose="020B0604020202020204" pitchFamily="34" charset="0"/>
              </a:rPr>
              <a:t>If at any time you need to revert to the original slide template, right click (on a free area of slide) and then choose </a:t>
            </a:r>
            <a:r>
              <a:rPr lang="en-US" sz="1000" i="1" baseline="0" dirty="0">
                <a:latin typeface="Arial" panose="020B0604020202020204" pitchFamily="34" charset="0"/>
                <a:cs typeface="Arial" panose="020B0604020202020204" pitchFamily="34" charset="0"/>
              </a:rPr>
              <a:t>Reset Slide </a:t>
            </a:r>
            <a:r>
              <a:rPr lang="en-US" sz="1000" baseline="0" dirty="0">
                <a:latin typeface="Arial" panose="020B0604020202020204" pitchFamily="34" charset="0"/>
                <a:cs typeface="Arial" panose="020B0604020202020204" pitchFamily="34" charset="0"/>
              </a:rPr>
              <a:t>from the drop-down menu.</a:t>
            </a:r>
          </a:p>
          <a:p>
            <a:pPr marL="171450" marR="0" indent="-171450" algn="l" defTabSz="914400" rtl="0" eaLnBrk="1" fontAlgn="auto" latinLnBrk="0" hangingPunct="1">
              <a:spcBef>
                <a:spcPts val="600"/>
              </a:spcBef>
              <a:spcAft>
                <a:spcPts val="600"/>
              </a:spcAft>
              <a:buClrTx/>
              <a:buSzTx/>
              <a:buFont typeface="Arial" panose="020B0604020202020204" pitchFamily="34" charset="0"/>
              <a:buChar char="•"/>
              <a:tabLst/>
              <a:defRPr/>
            </a:pPr>
            <a:r>
              <a:rPr lang="en-US" sz="1000" baseline="0" dirty="0">
                <a:latin typeface="Arial" panose="020B0604020202020204" pitchFamily="34" charset="0"/>
                <a:cs typeface="Arial" panose="020B0604020202020204" pitchFamily="34" charset="0"/>
              </a:rPr>
              <a:t>If you have any questions about or issues with this template or other presentations, just reach out to </a:t>
            </a:r>
            <a:r>
              <a:rPr lang="en-US" sz="1000" baseline="0" dirty="0">
                <a:latin typeface="Arial" panose="020B0604020202020204" pitchFamily="34" charset="0"/>
                <a:cs typeface="Arial" panose="020B0604020202020204" pitchFamily="34" charset="0"/>
                <a:hlinkClick r:id="rId3"/>
              </a:rPr>
              <a:t>marketing@cortland.com</a:t>
            </a:r>
            <a:r>
              <a:rPr lang="en-US" sz="1000" dirty="0">
                <a:latin typeface="Arial" panose="020B0604020202020204" pitchFamily="34" charset="0"/>
                <a:cs typeface="Arial" panose="020B0604020202020204" pitchFamily="34" charset="0"/>
              </a:rPr>
              <a:t> or submit a </a:t>
            </a:r>
            <a:r>
              <a:rPr lang="en-US" sz="1000" dirty="0">
                <a:latin typeface="Arial" panose="020B0604020202020204" pitchFamily="34" charset="0"/>
                <a:cs typeface="Arial" panose="020B0604020202020204" pitchFamily="34" charset="0"/>
                <a:hlinkClick r:id="rId4"/>
              </a:rPr>
              <a:t>Project Request Form</a:t>
            </a:r>
            <a:r>
              <a:rPr lang="en-US" sz="1000" baseline="0" dirty="0">
                <a:latin typeface="Arial" panose="020B0604020202020204" pitchFamily="34" charset="0"/>
                <a:cs typeface="Arial" panose="020B0604020202020204" pitchFamily="34" charset="0"/>
              </a:rPr>
              <a:t>.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aseline="0" dirty="0"/>
          </a:p>
          <a:p>
            <a:pPr marL="285750" indent="-285750">
              <a:buFont typeface="Arial" panose="020B0604020202020204" pitchFamily="34" charset="0"/>
              <a:buChar char="•"/>
            </a:pPr>
            <a:endParaRPr lang="en-US" sz="1200" dirty="0">
              <a:solidFill>
                <a:schemeClr val="tx1">
                  <a:lumMod val="65000"/>
                  <a:lumOff val="35000"/>
                </a:schemeClr>
              </a:solidFill>
            </a:endParaRPr>
          </a:p>
        </p:txBody>
      </p:sp>
      <p:sp>
        <p:nvSpPr>
          <p:cNvPr id="13" name="TextBox 12"/>
          <p:cNvSpPr txBox="1"/>
          <p:nvPr userDrawn="1"/>
        </p:nvSpPr>
        <p:spPr>
          <a:xfrm>
            <a:off x="0" y="564510"/>
            <a:ext cx="9143999" cy="369332"/>
          </a:xfrm>
          <a:prstGeom prst="rect">
            <a:avLst/>
          </a:prstGeom>
          <a:noFill/>
        </p:spPr>
        <p:txBody>
          <a:bodyPr wrap="square" rtlCol="0">
            <a:spAutoFit/>
          </a:bodyPr>
          <a:lstStyle/>
          <a:p>
            <a:pPr algn="ctr" defTabSz="914400" rtl="0" eaLnBrk="1" latinLnBrk="0" hangingPunct="1">
              <a:lnSpc>
                <a:spcPct val="90000"/>
              </a:lnSpc>
              <a:spcBef>
                <a:spcPct val="0"/>
              </a:spcBef>
              <a:buNone/>
            </a:pPr>
            <a:r>
              <a:rPr lang="en-US" sz="2000" kern="1200" spc="250" baseline="0" dirty="0">
                <a:solidFill>
                  <a:srgbClr val="004082"/>
                </a:solidFill>
                <a:latin typeface="Arial" panose="020B0604020202020204" pitchFamily="34" charset="0"/>
                <a:ea typeface="+mj-ea"/>
                <a:cs typeface="Arial" panose="020B0604020202020204" pitchFamily="34" charset="0"/>
              </a:rPr>
              <a:t>Cortland PowerPoint Template Guide</a:t>
            </a:r>
          </a:p>
        </p:txBody>
      </p:sp>
    </p:spTree>
    <p:extLst>
      <p:ext uri="{BB962C8B-B14F-4D97-AF65-F5344CB8AC3E}">
        <p14:creationId xmlns:p14="http://schemas.microsoft.com/office/powerpoint/2010/main" val="146705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V.6">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Content Placeholder 2"/>
          <p:cNvSpPr>
            <a:spLocks noGrp="1"/>
          </p:cNvSpPr>
          <p:nvPr>
            <p:ph idx="1" hasCustomPrompt="1"/>
          </p:nvPr>
        </p:nvSpPr>
        <p:spPr>
          <a:xfrm>
            <a:off x="1397771" y="1386874"/>
            <a:ext cx="7508160" cy="4963471"/>
          </a:xfrm>
          <a:prstGeom prst="rect">
            <a:avLst/>
          </a:prstGeom>
        </p:spPr>
        <p:txBody>
          <a:bodyPr>
            <a:noAutofit/>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Type here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grpSp>
        <p:nvGrpSpPr>
          <p:cNvPr id="11" name="Group 10"/>
          <p:cNvGrpSpPr/>
          <p:nvPr userDrawn="1"/>
        </p:nvGrpSpPr>
        <p:grpSpPr>
          <a:xfrm rot="5400000">
            <a:off x="-2882132" y="3025790"/>
            <a:ext cx="7147367" cy="875867"/>
            <a:chOff x="-133801" y="5690242"/>
            <a:chExt cx="9523861" cy="1167758"/>
          </a:xfrm>
          <a:solidFill>
            <a:schemeClr val="bg1"/>
          </a:solidFill>
        </p:grpSpPr>
        <p:grpSp>
          <p:nvGrpSpPr>
            <p:cNvPr id="12" name="Group 11"/>
            <p:cNvGrpSpPr/>
            <p:nvPr userDrawn="1"/>
          </p:nvGrpSpPr>
          <p:grpSpPr>
            <a:xfrm>
              <a:off x="-41258" y="5900315"/>
              <a:ext cx="9338784" cy="0"/>
              <a:chOff x="-108218" y="3874026"/>
              <a:chExt cx="9338784" cy="0"/>
            </a:xfrm>
            <a:grpFill/>
          </p:grpSpPr>
          <p:cxnSp>
            <p:nvCxnSpPr>
              <p:cNvPr id="15" name="Straight Connector 14"/>
              <p:cNvCxnSpPr/>
              <p:nvPr userDrawn="1"/>
            </p:nvCxnSpPr>
            <p:spPr>
              <a:xfrm rot="-360000">
                <a:off x="-108218" y="3874026"/>
                <a:ext cx="4669392" cy="0"/>
              </a:xfrm>
              <a:prstGeom prst="line">
                <a:avLst/>
              </a:prstGeom>
              <a:grpFill/>
              <a:ln>
                <a:noFill/>
              </a:ln>
            </p:spPr>
            <p:style>
              <a:lnRef idx="1">
                <a:schemeClr val="dk1"/>
              </a:lnRef>
              <a:fillRef idx="0">
                <a:schemeClr val="dk1"/>
              </a:fillRef>
              <a:effectRef idx="0">
                <a:schemeClr val="dk1"/>
              </a:effectRef>
              <a:fontRef idx="minor">
                <a:schemeClr val="tx1"/>
              </a:fontRef>
            </p:style>
          </p:cxnSp>
          <p:cxnSp>
            <p:nvCxnSpPr>
              <p:cNvPr id="16" name="Straight Connector 15"/>
              <p:cNvCxnSpPr/>
              <p:nvPr userDrawn="1"/>
            </p:nvCxnSpPr>
            <p:spPr>
              <a:xfrm rot="360000">
                <a:off x="4561174" y="3874026"/>
                <a:ext cx="4669392" cy="0"/>
              </a:xfrm>
              <a:prstGeom prst="line">
                <a:avLst/>
              </a:prstGeom>
              <a:grpFill/>
              <a:ln>
                <a:noFill/>
              </a:ln>
            </p:spPr>
            <p:style>
              <a:lnRef idx="1">
                <a:schemeClr val="dk1"/>
              </a:lnRef>
              <a:fillRef idx="0">
                <a:schemeClr val="dk1"/>
              </a:fillRef>
              <a:effectRef idx="0">
                <a:schemeClr val="dk1"/>
              </a:effectRef>
              <a:fontRef idx="minor">
                <a:schemeClr val="tx1"/>
              </a:fontRef>
            </p:style>
          </p:cxnSp>
        </p:grpSp>
        <p:sp>
          <p:nvSpPr>
            <p:cNvPr id="13" name="Isosceles Triangle 14"/>
            <p:cNvSpPr/>
            <p:nvPr userDrawn="1"/>
          </p:nvSpPr>
          <p:spPr>
            <a:xfrm>
              <a:off x="-133801" y="5690242"/>
              <a:ext cx="9523861" cy="497218"/>
            </a:xfrm>
            <a:custGeom>
              <a:avLst/>
              <a:gdLst>
                <a:gd name="connsiteX0" fmla="*/ 0 w 9144000"/>
                <a:gd name="connsiteY0" fmla="*/ 1622632 h 1622632"/>
                <a:gd name="connsiteX1" fmla="*/ 4572000 w 9144000"/>
                <a:gd name="connsiteY1" fmla="*/ 0 h 1622632"/>
                <a:gd name="connsiteX2" fmla="*/ 9144000 w 9144000"/>
                <a:gd name="connsiteY2" fmla="*/ 1622632 h 1622632"/>
                <a:gd name="connsiteX3" fmla="*/ 0 w 9144000"/>
                <a:gd name="connsiteY3" fmla="*/ 1622632 h 1622632"/>
                <a:gd name="connsiteX0" fmla="*/ 0 w 9144000"/>
                <a:gd name="connsiteY0" fmla="*/ 2109591 h 2109591"/>
                <a:gd name="connsiteX1" fmla="*/ 4572000 w 9144000"/>
                <a:gd name="connsiteY1" fmla="*/ 0 h 2109591"/>
                <a:gd name="connsiteX2" fmla="*/ 9144000 w 9144000"/>
                <a:gd name="connsiteY2" fmla="*/ 2109591 h 2109591"/>
                <a:gd name="connsiteX3" fmla="*/ 0 w 9144000"/>
                <a:gd name="connsiteY3" fmla="*/ 2109591 h 2109591"/>
                <a:gd name="connsiteX0" fmla="*/ 0 w 9203518"/>
                <a:gd name="connsiteY0" fmla="*/ 486396 h 2109591"/>
                <a:gd name="connsiteX1" fmla="*/ 4631518 w 9203518"/>
                <a:gd name="connsiteY1" fmla="*/ 0 h 2109591"/>
                <a:gd name="connsiteX2" fmla="*/ 9203518 w 9203518"/>
                <a:gd name="connsiteY2" fmla="*/ 2109591 h 2109591"/>
                <a:gd name="connsiteX3" fmla="*/ 0 w 9203518"/>
                <a:gd name="connsiteY3" fmla="*/ 486396 h 2109591"/>
                <a:gd name="connsiteX0" fmla="*/ 0 w 9268446"/>
                <a:gd name="connsiteY0" fmla="*/ 486396 h 497217"/>
                <a:gd name="connsiteX1" fmla="*/ 4631518 w 9268446"/>
                <a:gd name="connsiteY1" fmla="*/ 0 h 497217"/>
                <a:gd name="connsiteX2" fmla="*/ 9268446 w 9268446"/>
                <a:gd name="connsiteY2" fmla="*/ 497217 h 497217"/>
                <a:gd name="connsiteX3" fmla="*/ 0 w 9268446"/>
                <a:gd name="connsiteY3" fmla="*/ 486396 h 497217"/>
              </a:gdLst>
              <a:ahLst/>
              <a:cxnLst>
                <a:cxn ang="0">
                  <a:pos x="connsiteX0" y="connsiteY0"/>
                </a:cxn>
                <a:cxn ang="0">
                  <a:pos x="connsiteX1" y="connsiteY1"/>
                </a:cxn>
                <a:cxn ang="0">
                  <a:pos x="connsiteX2" y="connsiteY2"/>
                </a:cxn>
                <a:cxn ang="0">
                  <a:pos x="connsiteX3" y="connsiteY3"/>
                </a:cxn>
              </a:cxnLst>
              <a:rect l="l" t="t" r="r" b="b"/>
              <a:pathLst>
                <a:path w="9268446" h="497217">
                  <a:moveTo>
                    <a:pt x="0" y="486396"/>
                  </a:moveTo>
                  <a:lnTo>
                    <a:pt x="4631518" y="0"/>
                  </a:lnTo>
                  <a:lnTo>
                    <a:pt x="9268446" y="497217"/>
                  </a:lnTo>
                  <a:lnTo>
                    <a:pt x="0" y="486396"/>
                  </a:lnTo>
                  <a:close/>
                </a:path>
              </a:pathLst>
            </a:custGeom>
            <a:grp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userDrawn="1"/>
          </p:nvSpPr>
          <p:spPr>
            <a:xfrm>
              <a:off x="5845" y="6153488"/>
              <a:ext cx="9153157" cy="704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userDrawn="1"/>
        </p:nvSpPr>
        <p:spPr>
          <a:xfrm>
            <a:off x="0" y="-5411"/>
            <a:ext cx="261690" cy="690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8016" y="2989580"/>
            <a:ext cx="847569" cy="847569"/>
          </a:xfrm>
          <a:prstGeom prst="rect">
            <a:avLst/>
          </a:prstGeom>
        </p:spPr>
      </p:pic>
      <p:sp>
        <p:nvSpPr>
          <p:cNvPr id="19" name="Title 1"/>
          <p:cNvSpPr>
            <a:spLocks noGrp="1"/>
          </p:cNvSpPr>
          <p:nvPr>
            <p:ph type="title" hasCustomPrompt="1"/>
          </p:nvPr>
        </p:nvSpPr>
        <p:spPr>
          <a:xfrm>
            <a:off x="1397771" y="189406"/>
            <a:ext cx="7508160" cy="1087508"/>
          </a:xfrm>
          <a:prstGeom prst="rect">
            <a:avLst/>
          </a:prstGeom>
        </p:spPr>
        <p:txBody>
          <a:bodyPr>
            <a:noAutofit/>
          </a:bodyPr>
          <a:lstStyle>
            <a:lvl1pPr algn="ctr" defTabSz="914400" rtl="0" eaLnBrk="1" latinLnBrk="0" hangingPunct="1">
              <a:lnSpc>
                <a:spcPct val="90000"/>
              </a:lnSpc>
              <a:spcBef>
                <a:spcPct val="0"/>
              </a:spcBef>
              <a:buNone/>
              <a:defRPr lang="en-US" sz="2800" kern="1200" spc="250" baseline="0" dirty="0">
                <a:solidFill>
                  <a:schemeClr val="bg1"/>
                </a:solidFill>
                <a:latin typeface="Arial" panose="020B0604020202020204" pitchFamily="34" charset="0"/>
                <a:ea typeface="+mj-ea"/>
                <a:cs typeface="Arial" panose="020B0604020202020204" pitchFamily="34" charset="0"/>
              </a:defRPr>
            </a:lvl1pPr>
          </a:lstStyle>
          <a:p>
            <a:r>
              <a:rPr lang="en-US" dirty="0"/>
              <a:t>TITLE GOES HERE</a:t>
            </a:r>
          </a:p>
        </p:txBody>
      </p:sp>
      <p:sp>
        <p:nvSpPr>
          <p:cNvPr id="4" name="Slide Number Placeholder 3"/>
          <p:cNvSpPr>
            <a:spLocks noGrp="1"/>
          </p:cNvSpPr>
          <p:nvPr>
            <p:ph type="sldNum" sz="quarter" idx="12"/>
          </p:nvPr>
        </p:nvSpPr>
        <p:spPr>
          <a:xfrm>
            <a:off x="181991" y="6372946"/>
            <a:ext cx="447750" cy="331932"/>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301666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Image V.1-BLUE">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Content Placeholder 4"/>
          <p:cNvSpPr>
            <a:spLocks noGrp="1"/>
          </p:cNvSpPr>
          <p:nvPr>
            <p:ph sz="quarter" idx="14"/>
          </p:nvPr>
        </p:nvSpPr>
        <p:spPr>
          <a:xfrm>
            <a:off x="335911" y="989634"/>
            <a:ext cx="4202113" cy="5868365"/>
          </a:xfrm>
          <a:solidFill>
            <a:srgbClr val="004082">
              <a:alpha val="83000"/>
            </a:srgbClr>
          </a:solidFill>
        </p:spPr>
        <p:txBody>
          <a:bodyPr>
            <a:noAutofit/>
          </a:bodyPr>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335912" y="0"/>
            <a:ext cx="4202113" cy="989635"/>
          </a:xfrm>
          <a:solidFill>
            <a:srgbClr val="004082">
              <a:alpha val="83000"/>
            </a:srgbClr>
          </a:solidFill>
        </p:spPr>
        <p:txBody>
          <a:bodyPr>
            <a:noAutofit/>
          </a:bodyPr>
          <a:lstStyle>
            <a:lvl1pPr>
              <a:defRPr sz="20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
        <p:nvSpPr>
          <p:cNvPr id="13" name="Slide Number Placeholder 4"/>
          <p:cNvSpPr>
            <a:spLocks noGrp="1"/>
          </p:cNvSpPr>
          <p:nvPr>
            <p:ph type="sldNum" sz="quarter" idx="12"/>
          </p:nvPr>
        </p:nvSpPr>
        <p:spPr>
          <a:xfrm>
            <a:off x="460917" y="6356351"/>
            <a:ext cx="1200153" cy="365125"/>
          </a:xfrm>
        </p:spPr>
        <p:txBody>
          <a:bodyPr>
            <a:noAutofit/>
          </a:bodyPr>
          <a:lstStyle>
            <a:lvl1pPr algn="l">
              <a:defRPr/>
            </a:lvl1pPr>
          </a:lstStyle>
          <a:p>
            <a:fld id="{EC41F04C-B2C5-4039-B4B7-CF4ACFDFB803}" type="slidenum">
              <a:rPr lang="en-US" smtClean="0"/>
              <a:pPr/>
              <a:t>‹#›</a:t>
            </a:fld>
            <a:endParaRPr lang="en-US" dirty="0"/>
          </a:p>
        </p:txBody>
      </p:sp>
    </p:spTree>
    <p:extLst>
      <p:ext uri="{BB962C8B-B14F-4D97-AF65-F5344CB8AC3E}">
        <p14:creationId xmlns:p14="http://schemas.microsoft.com/office/powerpoint/2010/main" val="119815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Image V.1-GREEN">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Content Placeholder 4"/>
          <p:cNvSpPr>
            <a:spLocks noGrp="1"/>
          </p:cNvSpPr>
          <p:nvPr>
            <p:ph sz="quarter" idx="14"/>
          </p:nvPr>
        </p:nvSpPr>
        <p:spPr>
          <a:xfrm>
            <a:off x="335911" y="989634"/>
            <a:ext cx="4202113" cy="5868365"/>
          </a:xfrm>
          <a:solidFill>
            <a:srgbClr val="A0D739">
              <a:alpha val="83000"/>
            </a:srgbClr>
          </a:solidFill>
        </p:spPr>
        <p:txBody>
          <a:bodyPr>
            <a:noAutofit/>
          </a:bodyPr>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335912" y="0"/>
            <a:ext cx="4202113" cy="989635"/>
          </a:xfrm>
          <a:solidFill>
            <a:srgbClr val="A0D739">
              <a:alpha val="83000"/>
            </a:srgbClr>
          </a:solidFill>
        </p:spPr>
        <p:txBody>
          <a:bodyPr>
            <a:noAutofit/>
          </a:bodyPr>
          <a:lstStyle>
            <a:lvl1pPr>
              <a:defRPr sz="20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
        <p:nvSpPr>
          <p:cNvPr id="13" name="Slide Number Placeholder 4"/>
          <p:cNvSpPr>
            <a:spLocks noGrp="1"/>
          </p:cNvSpPr>
          <p:nvPr>
            <p:ph type="sldNum" sz="quarter" idx="12"/>
          </p:nvPr>
        </p:nvSpPr>
        <p:spPr>
          <a:xfrm>
            <a:off x="460917" y="6356351"/>
            <a:ext cx="1200153" cy="365125"/>
          </a:xfrm>
        </p:spPr>
        <p:txBody>
          <a:bodyPr>
            <a:noAutofit/>
          </a:bodyPr>
          <a:lstStyle>
            <a:lvl1pPr algn="l">
              <a:defRPr/>
            </a:lvl1pPr>
          </a:lstStyle>
          <a:p>
            <a:fld id="{EC41F04C-B2C5-4039-B4B7-CF4ACFDFB803}" type="slidenum">
              <a:rPr lang="en-US" smtClean="0"/>
              <a:pPr/>
              <a:t>‹#›</a:t>
            </a:fld>
            <a:endParaRPr lang="en-US" dirty="0"/>
          </a:p>
        </p:txBody>
      </p:sp>
    </p:spTree>
    <p:extLst>
      <p:ext uri="{BB962C8B-B14F-4D97-AF65-F5344CB8AC3E}">
        <p14:creationId xmlns:p14="http://schemas.microsoft.com/office/powerpoint/2010/main" val="1296833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Image V.1-GREY">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Content Placeholder 4"/>
          <p:cNvSpPr>
            <a:spLocks noGrp="1"/>
          </p:cNvSpPr>
          <p:nvPr>
            <p:ph sz="quarter" idx="14"/>
          </p:nvPr>
        </p:nvSpPr>
        <p:spPr>
          <a:xfrm>
            <a:off x="335911" y="989634"/>
            <a:ext cx="4202113" cy="5868365"/>
          </a:xfrm>
          <a:solidFill>
            <a:srgbClr val="62554B">
              <a:alpha val="83000"/>
            </a:srgbClr>
          </a:solidFill>
        </p:spPr>
        <p:txBody>
          <a:bodyPr>
            <a:noAutofit/>
          </a:bodyPr>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335912" y="0"/>
            <a:ext cx="4202113" cy="989635"/>
          </a:xfrm>
          <a:solidFill>
            <a:srgbClr val="62554B">
              <a:alpha val="83000"/>
            </a:srgbClr>
          </a:solidFill>
        </p:spPr>
        <p:txBody>
          <a:bodyPr>
            <a:noAutofit/>
          </a:bodyPr>
          <a:lstStyle>
            <a:lvl1pPr>
              <a:defRPr sz="20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
        <p:nvSpPr>
          <p:cNvPr id="13" name="Slide Number Placeholder 4"/>
          <p:cNvSpPr>
            <a:spLocks noGrp="1"/>
          </p:cNvSpPr>
          <p:nvPr>
            <p:ph type="sldNum" sz="quarter" idx="12"/>
          </p:nvPr>
        </p:nvSpPr>
        <p:spPr>
          <a:xfrm>
            <a:off x="460917" y="6356351"/>
            <a:ext cx="1200153" cy="365125"/>
          </a:xfrm>
        </p:spPr>
        <p:txBody>
          <a:bodyPr>
            <a:noAutofit/>
          </a:bodyPr>
          <a:lstStyle>
            <a:lvl1pPr algn="l">
              <a:defRPr/>
            </a:lvl1pPr>
          </a:lstStyle>
          <a:p>
            <a:fld id="{EC41F04C-B2C5-4039-B4B7-CF4ACFDFB803}" type="slidenum">
              <a:rPr lang="en-US" smtClean="0"/>
              <a:pPr/>
              <a:t>‹#›</a:t>
            </a:fld>
            <a:endParaRPr lang="en-US" dirty="0"/>
          </a:p>
        </p:txBody>
      </p:sp>
    </p:spTree>
    <p:extLst>
      <p:ext uri="{BB962C8B-B14F-4D97-AF65-F5344CB8AC3E}">
        <p14:creationId xmlns:p14="http://schemas.microsoft.com/office/powerpoint/2010/main" val="1623750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Image V.1-TEAL">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3" name="Picture Placeholder 2"/>
          <p:cNvSpPr>
            <a:spLocks noGrp="1"/>
          </p:cNvSpPr>
          <p:nvPr>
            <p:ph type="pic" sz="quarter" idx="13"/>
          </p:nvPr>
        </p:nvSpPr>
        <p:spPr>
          <a:xfrm>
            <a:off x="5411" y="0"/>
            <a:ext cx="9144000" cy="6858000"/>
          </a:xfrm>
        </p:spPr>
        <p:txBody>
          <a:bodyPr/>
          <a:lstStyle/>
          <a:p>
            <a:endParaRPr lang="en-US"/>
          </a:p>
        </p:txBody>
      </p:sp>
      <p:sp>
        <p:nvSpPr>
          <p:cNvPr id="5" name="Content Placeholder 4"/>
          <p:cNvSpPr>
            <a:spLocks noGrp="1"/>
          </p:cNvSpPr>
          <p:nvPr>
            <p:ph sz="quarter" idx="14"/>
          </p:nvPr>
        </p:nvSpPr>
        <p:spPr>
          <a:xfrm>
            <a:off x="335912" y="989634"/>
            <a:ext cx="4202113" cy="5868365"/>
          </a:xfrm>
          <a:solidFill>
            <a:schemeClr val="accent5">
              <a:alpha val="83000"/>
            </a:schemeClr>
          </a:solidFill>
        </p:spPr>
        <p:txBody>
          <a:bodyPr>
            <a:noAutofit/>
          </a:bodyPr>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335912" y="0"/>
            <a:ext cx="4202113" cy="989635"/>
          </a:xfrm>
          <a:solidFill>
            <a:schemeClr val="accent5">
              <a:alpha val="83000"/>
            </a:schemeClr>
          </a:solidFill>
        </p:spPr>
        <p:txBody>
          <a:bodyPr>
            <a:noAutofit/>
          </a:bodyPr>
          <a:lstStyle>
            <a:lvl1pPr>
              <a:defRPr sz="20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
        <p:nvSpPr>
          <p:cNvPr id="13" name="Slide Number Placeholder 4"/>
          <p:cNvSpPr>
            <a:spLocks noGrp="1"/>
          </p:cNvSpPr>
          <p:nvPr>
            <p:ph type="sldNum" sz="quarter" idx="12"/>
          </p:nvPr>
        </p:nvSpPr>
        <p:spPr>
          <a:xfrm>
            <a:off x="460917" y="6356351"/>
            <a:ext cx="1200153" cy="365125"/>
          </a:xfrm>
        </p:spPr>
        <p:txBody>
          <a:bodyPr>
            <a:noAutofit/>
          </a:bodyPr>
          <a:lstStyle>
            <a:lvl1pPr algn="l">
              <a:defRPr/>
            </a:lvl1pPr>
          </a:lstStyle>
          <a:p>
            <a:fld id="{EC41F04C-B2C5-4039-B4B7-CF4ACFDFB803}" type="slidenum">
              <a:rPr lang="en-US" smtClean="0"/>
              <a:pPr/>
              <a:t>‹#›</a:t>
            </a:fld>
            <a:endParaRPr lang="en-US" dirty="0"/>
          </a:p>
        </p:txBody>
      </p:sp>
    </p:spTree>
    <p:extLst>
      <p:ext uri="{BB962C8B-B14F-4D97-AF65-F5344CB8AC3E}">
        <p14:creationId xmlns:p14="http://schemas.microsoft.com/office/powerpoint/2010/main" val="1015121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Image V.2-BLUE">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Text Placeholder 4"/>
          <p:cNvSpPr>
            <a:spLocks noGrp="1"/>
          </p:cNvSpPr>
          <p:nvPr>
            <p:ph type="body" sz="quarter" idx="14"/>
          </p:nvPr>
        </p:nvSpPr>
        <p:spPr>
          <a:xfrm>
            <a:off x="0" y="798653"/>
            <a:ext cx="9144000" cy="2489060"/>
          </a:xfrm>
          <a:solidFill>
            <a:srgbClr val="004082">
              <a:alpha val="83000"/>
            </a:srgbClr>
          </a:solidFill>
        </p:spPr>
        <p:txBody>
          <a:bodyPr>
            <a:noAutofit/>
          </a:bodyPr>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0" y="10098"/>
            <a:ext cx="9144000" cy="788555"/>
          </a:xfrm>
          <a:solidFill>
            <a:srgbClr val="004082">
              <a:alpha val="83000"/>
            </a:srgbClr>
          </a:solidFill>
        </p:spPr>
        <p:txBody>
          <a:bodyPr>
            <a:noAutofit/>
          </a:bodyPr>
          <a:lstStyle>
            <a:lvl1pPr>
              <a:defRPr sz="28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3883395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Image V.2-GREEN">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Text Placeholder 4"/>
          <p:cNvSpPr>
            <a:spLocks noGrp="1"/>
          </p:cNvSpPr>
          <p:nvPr>
            <p:ph type="body" sz="quarter" idx="14"/>
          </p:nvPr>
        </p:nvSpPr>
        <p:spPr>
          <a:xfrm>
            <a:off x="0" y="798653"/>
            <a:ext cx="9144000" cy="2489060"/>
          </a:xfrm>
          <a:solidFill>
            <a:srgbClr val="A0D739">
              <a:alpha val="83000"/>
            </a:srgbClr>
          </a:solidFill>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0" y="0"/>
            <a:ext cx="9144000" cy="798653"/>
          </a:xfrm>
          <a:solidFill>
            <a:srgbClr val="A0D739">
              <a:alpha val="83000"/>
            </a:srgbClr>
          </a:solidFill>
        </p:spPr>
        <p:txBody>
          <a:bodyPr>
            <a:noAutofit/>
          </a:bodyPr>
          <a:lstStyle>
            <a:lvl1pPr>
              <a:defRPr sz="28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3891999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Image V.2-GREY">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Text Placeholder 4"/>
          <p:cNvSpPr>
            <a:spLocks noGrp="1"/>
          </p:cNvSpPr>
          <p:nvPr>
            <p:ph type="body" sz="quarter" idx="14"/>
          </p:nvPr>
        </p:nvSpPr>
        <p:spPr>
          <a:xfrm>
            <a:off x="0" y="798653"/>
            <a:ext cx="9144000" cy="2489060"/>
          </a:xfrm>
          <a:solidFill>
            <a:srgbClr val="62554B">
              <a:alpha val="83000"/>
            </a:srgbClr>
          </a:solidFill>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0" y="0"/>
            <a:ext cx="9144000" cy="798653"/>
          </a:xfrm>
          <a:solidFill>
            <a:srgbClr val="62554B">
              <a:alpha val="83000"/>
            </a:srgbClr>
          </a:solidFill>
        </p:spPr>
        <p:txBody>
          <a:bodyPr>
            <a:noAutofit/>
          </a:bodyPr>
          <a:lstStyle>
            <a:lvl1pPr>
              <a:defRPr sz="28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1411044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Image V.2-TEAL">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Text Placeholder 4"/>
          <p:cNvSpPr>
            <a:spLocks noGrp="1"/>
          </p:cNvSpPr>
          <p:nvPr>
            <p:ph type="body" sz="quarter" idx="14"/>
          </p:nvPr>
        </p:nvSpPr>
        <p:spPr>
          <a:xfrm>
            <a:off x="0" y="798653"/>
            <a:ext cx="9144000" cy="2489060"/>
          </a:xfrm>
          <a:solidFill>
            <a:schemeClr val="accent5">
              <a:alpha val="83000"/>
            </a:schemeClr>
          </a:solidFill>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0" y="0"/>
            <a:ext cx="9144000" cy="798653"/>
          </a:xfrm>
          <a:solidFill>
            <a:schemeClr val="accent5">
              <a:alpha val="83000"/>
            </a:schemeClr>
          </a:solidFill>
        </p:spPr>
        <p:txBody>
          <a:bodyPr>
            <a:noAutofit/>
          </a:bodyPr>
          <a:lstStyle>
            <a:lvl1pPr>
              <a:defRPr sz="28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3728233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Page V.1-GREEN">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a:xfrm>
            <a:off x="0" y="0"/>
            <a:ext cx="9144000" cy="6858000"/>
          </a:xfrm>
          <a:prstGeom prst="rect">
            <a:avLst/>
          </a:prstGeom>
        </p:spPr>
        <p:txBody>
          <a:bodyPr/>
          <a:lstStyle/>
          <a:p>
            <a:endParaRPr lang="en-US"/>
          </a:p>
        </p:txBody>
      </p:sp>
      <p:sp>
        <p:nvSpPr>
          <p:cNvPr id="10"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12" name="Content Placeholder 2"/>
          <p:cNvSpPr txBox="1">
            <a:spLocks/>
          </p:cNvSpPr>
          <p:nvPr userDrawn="1"/>
        </p:nvSpPr>
        <p:spPr>
          <a:xfrm>
            <a:off x="623239" y="1178639"/>
            <a:ext cx="7886700" cy="211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latin typeface="Arial" panose="020B0604020202020204" pitchFamily="34" charset="0"/>
                <a:cs typeface="Arial" panose="020B0604020202020204" pitchFamily="34" charset="0"/>
              </a:rPr>
              <a:t>Type here</a:t>
            </a:r>
          </a:p>
        </p:txBody>
      </p:sp>
      <p:sp>
        <p:nvSpPr>
          <p:cNvPr id="4" name="Title 3"/>
          <p:cNvSpPr>
            <a:spLocks noGrp="1"/>
          </p:cNvSpPr>
          <p:nvPr>
            <p:ph type="title"/>
          </p:nvPr>
        </p:nvSpPr>
        <p:spPr>
          <a:xfrm>
            <a:off x="0" y="613981"/>
            <a:ext cx="9144000" cy="1863001"/>
          </a:xfrm>
          <a:solidFill>
            <a:srgbClr val="A0D739">
              <a:alpha val="83000"/>
            </a:srgbClr>
          </a:solidFill>
        </p:spPr>
        <p:txBody>
          <a:bodyPr>
            <a:noAutofit/>
          </a:bodyPr>
          <a:lstStyle>
            <a:lvl1pPr>
              <a:defRPr>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311213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6858000"/>
          </a:xfrm>
          <a:prstGeom prst="rect">
            <a:avLst/>
          </a:prstGeom>
        </p:spPr>
        <p:txBody>
          <a:bodyPr/>
          <a:lstStyle/>
          <a:p>
            <a:endParaRPr lang="en-US"/>
          </a:p>
        </p:txBody>
      </p:sp>
      <p:grpSp>
        <p:nvGrpSpPr>
          <p:cNvPr id="8" name="Group 7"/>
          <p:cNvGrpSpPr/>
          <p:nvPr userDrawn="1"/>
        </p:nvGrpSpPr>
        <p:grpSpPr>
          <a:xfrm>
            <a:off x="-46669" y="4855805"/>
            <a:ext cx="9338784" cy="2002195"/>
            <a:chOff x="-46669" y="4855805"/>
            <a:chExt cx="9338784" cy="2002195"/>
          </a:xfrm>
        </p:grpSpPr>
        <p:grpSp>
          <p:nvGrpSpPr>
            <p:cNvPr id="9" name="Group 8"/>
            <p:cNvGrpSpPr/>
            <p:nvPr userDrawn="1"/>
          </p:nvGrpSpPr>
          <p:grpSpPr>
            <a:xfrm>
              <a:off x="-46669" y="5362448"/>
              <a:ext cx="9338784" cy="1005712"/>
              <a:chOff x="-41258" y="5667093"/>
              <a:chExt cx="9338784" cy="1005712"/>
            </a:xfrm>
          </p:grpSpPr>
          <p:grpSp>
            <p:nvGrpSpPr>
              <p:cNvPr id="12" name="Group 11"/>
              <p:cNvGrpSpPr/>
              <p:nvPr userDrawn="1"/>
            </p:nvGrpSpPr>
            <p:grpSpPr>
              <a:xfrm>
                <a:off x="-41258" y="5900315"/>
                <a:ext cx="9338784" cy="0"/>
                <a:chOff x="-108218" y="3874026"/>
                <a:chExt cx="9338784" cy="0"/>
              </a:xfrm>
            </p:grpSpPr>
            <p:cxnSp>
              <p:nvCxnSpPr>
                <p:cNvPr id="15" name="Straight Connector 14"/>
                <p:cNvCxnSpPr/>
                <p:nvPr userDrawn="1"/>
              </p:nvCxnSpPr>
              <p:spPr>
                <a:xfrm rot="-360000">
                  <a:off x="-108218"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cxnSp>
              <p:nvCxnSpPr>
                <p:cNvPr id="16" name="Straight Connector 15"/>
                <p:cNvCxnSpPr/>
                <p:nvPr userDrawn="1"/>
              </p:nvCxnSpPr>
              <p:spPr>
                <a:xfrm rot="360000">
                  <a:off x="4561174"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grpSp>
          <p:sp>
            <p:nvSpPr>
              <p:cNvPr id="13" name="Isosceles Triangle 14"/>
              <p:cNvSpPr/>
              <p:nvPr userDrawn="1"/>
            </p:nvSpPr>
            <p:spPr>
              <a:xfrm>
                <a:off x="-18878" y="5667093"/>
                <a:ext cx="9268446" cy="497217"/>
              </a:xfrm>
              <a:custGeom>
                <a:avLst/>
                <a:gdLst>
                  <a:gd name="connsiteX0" fmla="*/ 0 w 9144000"/>
                  <a:gd name="connsiteY0" fmla="*/ 1622632 h 1622632"/>
                  <a:gd name="connsiteX1" fmla="*/ 4572000 w 9144000"/>
                  <a:gd name="connsiteY1" fmla="*/ 0 h 1622632"/>
                  <a:gd name="connsiteX2" fmla="*/ 9144000 w 9144000"/>
                  <a:gd name="connsiteY2" fmla="*/ 1622632 h 1622632"/>
                  <a:gd name="connsiteX3" fmla="*/ 0 w 9144000"/>
                  <a:gd name="connsiteY3" fmla="*/ 1622632 h 1622632"/>
                  <a:gd name="connsiteX0" fmla="*/ 0 w 9144000"/>
                  <a:gd name="connsiteY0" fmla="*/ 2109591 h 2109591"/>
                  <a:gd name="connsiteX1" fmla="*/ 4572000 w 9144000"/>
                  <a:gd name="connsiteY1" fmla="*/ 0 h 2109591"/>
                  <a:gd name="connsiteX2" fmla="*/ 9144000 w 9144000"/>
                  <a:gd name="connsiteY2" fmla="*/ 2109591 h 2109591"/>
                  <a:gd name="connsiteX3" fmla="*/ 0 w 9144000"/>
                  <a:gd name="connsiteY3" fmla="*/ 2109591 h 2109591"/>
                  <a:gd name="connsiteX0" fmla="*/ 0 w 9203518"/>
                  <a:gd name="connsiteY0" fmla="*/ 486396 h 2109591"/>
                  <a:gd name="connsiteX1" fmla="*/ 4631518 w 9203518"/>
                  <a:gd name="connsiteY1" fmla="*/ 0 h 2109591"/>
                  <a:gd name="connsiteX2" fmla="*/ 9203518 w 9203518"/>
                  <a:gd name="connsiteY2" fmla="*/ 2109591 h 2109591"/>
                  <a:gd name="connsiteX3" fmla="*/ 0 w 9203518"/>
                  <a:gd name="connsiteY3" fmla="*/ 486396 h 2109591"/>
                  <a:gd name="connsiteX0" fmla="*/ 0 w 9268446"/>
                  <a:gd name="connsiteY0" fmla="*/ 486396 h 497217"/>
                  <a:gd name="connsiteX1" fmla="*/ 4631518 w 9268446"/>
                  <a:gd name="connsiteY1" fmla="*/ 0 h 497217"/>
                  <a:gd name="connsiteX2" fmla="*/ 9268446 w 9268446"/>
                  <a:gd name="connsiteY2" fmla="*/ 497217 h 497217"/>
                  <a:gd name="connsiteX3" fmla="*/ 0 w 9268446"/>
                  <a:gd name="connsiteY3" fmla="*/ 486396 h 497217"/>
                </a:gdLst>
                <a:ahLst/>
                <a:cxnLst>
                  <a:cxn ang="0">
                    <a:pos x="connsiteX0" y="connsiteY0"/>
                  </a:cxn>
                  <a:cxn ang="0">
                    <a:pos x="connsiteX1" y="connsiteY1"/>
                  </a:cxn>
                  <a:cxn ang="0">
                    <a:pos x="connsiteX2" y="connsiteY2"/>
                  </a:cxn>
                  <a:cxn ang="0">
                    <a:pos x="connsiteX3" y="connsiteY3"/>
                  </a:cxn>
                </a:cxnLst>
                <a:rect l="l" t="t" r="r" b="b"/>
                <a:pathLst>
                  <a:path w="9268446" h="497217">
                    <a:moveTo>
                      <a:pt x="0" y="486396"/>
                    </a:moveTo>
                    <a:lnTo>
                      <a:pt x="4631518" y="0"/>
                    </a:lnTo>
                    <a:lnTo>
                      <a:pt x="9268446" y="497217"/>
                    </a:lnTo>
                    <a:lnTo>
                      <a:pt x="0" y="486396"/>
                    </a:lnTo>
                    <a:close/>
                  </a:path>
                </a:pathLst>
              </a:cu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userDrawn="1"/>
            </p:nvSpPr>
            <p:spPr>
              <a:xfrm>
                <a:off x="5845" y="6153488"/>
                <a:ext cx="9153157" cy="519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0" y="6157321"/>
              <a:ext cx="9144000" cy="7006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9514" y="4855805"/>
              <a:ext cx="1986418" cy="1171517"/>
            </a:xfrm>
            <a:prstGeom prst="rect">
              <a:avLst/>
            </a:prstGeom>
          </p:spPr>
        </p:pic>
      </p:grpSp>
      <p:sp>
        <p:nvSpPr>
          <p:cNvPr id="17" name="Rectangle 16"/>
          <p:cNvSpPr/>
          <p:nvPr userDrawn="1"/>
        </p:nvSpPr>
        <p:spPr>
          <a:xfrm>
            <a:off x="0" y="0"/>
            <a:ext cx="9144000" cy="2023583"/>
          </a:xfrm>
          <a:prstGeom prst="rect">
            <a:avLst/>
          </a:prstGeom>
          <a:solidFill>
            <a:srgbClr val="004082">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45"/>
          <p:cNvSpPr>
            <a:spLocks noGrp="1"/>
          </p:cNvSpPr>
          <p:nvPr>
            <p:ph type="body" sz="quarter" idx="11" hasCustomPrompt="1"/>
          </p:nvPr>
        </p:nvSpPr>
        <p:spPr>
          <a:xfrm>
            <a:off x="1260475" y="714225"/>
            <a:ext cx="6357938" cy="670902"/>
          </a:xfrm>
          <a:prstGeom prst="rect">
            <a:avLst/>
          </a:prstGeom>
        </p:spPr>
        <p:txBody>
          <a:bodyPr>
            <a:noAutofit/>
          </a:bodyPr>
          <a:lstStyle>
            <a:lvl1pPr marL="0" indent="0" algn="ctr">
              <a:buNone/>
              <a:defRPr sz="3600" spc="250" baseline="0">
                <a:solidFill>
                  <a:schemeClr val="bg1"/>
                </a:solidFill>
                <a:latin typeface="Arial" panose="020B0604020202020204" pitchFamily="34" charset="0"/>
                <a:cs typeface="Arial" panose="020B0604020202020204" pitchFamily="34" charset="0"/>
              </a:defRPr>
            </a:lvl1pPr>
          </a:lstStyle>
          <a:p>
            <a:pPr lvl="0"/>
            <a:r>
              <a:rPr lang="en-US" dirty="0"/>
              <a:t>TITLE GOES HERE</a:t>
            </a:r>
          </a:p>
        </p:txBody>
      </p:sp>
      <p:sp>
        <p:nvSpPr>
          <p:cNvPr id="19" name="TextBox 18"/>
          <p:cNvSpPr txBox="1"/>
          <p:nvPr userDrawn="1"/>
        </p:nvSpPr>
        <p:spPr>
          <a:xfrm>
            <a:off x="1508156" y="6118495"/>
            <a:ext cx="6254712" cy="461665"/>
          </a:xfrm>
          <a:prstGeom prst="rect">
            <a:avLst/>
          </a:prstGeom>
          <a:noFill/>
        </p:spPr>
        <p:txBody>
          <a:bodyPr wrap="square" rtlCol="0">
            <a:noAutofit/>
          </a:bodyPr>
          <a:lstStyle/>
          <a:p>
            <a:pPr algn="ctr"/>
            <a:r>
              <a:rPr lang="en-US" sz="2400" spc="250" dirty="0">
                <a:solidFill>
                  <a:srgbClr val="62554B"/>
                </a:solidFill>
                <a:latin typeface="Arial" panose="020B0604020202020204" pitchFamily="34" charset="0"/>
                <a:cs typeface="Arial" panose="020B0604020202020204" pitchFamily="34" charset="0"/>
              </a:rPr>
              <a:t>Month DD, YYYY</a:t>
            </a:r>
          </a:p>
        </p:txBody>
      </p:sp>
    </p:spTree>
    <p:extLst>
      <p:ext uri="{BB962C8B-B14F-4D97-AF65-F5344CB8AC3E}">
        <p14:creationId xmlns:p14="http://schemas.microsoft.com/office/powerpoint/2010/main" val="3131598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Page V.1-GREY">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a:xfrm>
            <a:off x="0" y="0"/>
            <a:ext cx="9144000" cy="6858000"/>
          </a:xfrm>
          <a:prstGeom prst="rect">
            <a:avLst/>
          </a:prstGeom>
        </p:spPr>
        <p:txBody>
          <a:bodyPr/>
          <a:lstStyle/>
          <a:p>
            <a:endParaRPr lang="en-US"/>
          </a:p>
        </p:txBody>
      </p:sp>
      <p:sp>
        <p:nvSpPr>
          <p:cNvPr id="10"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12" name="Content Placeholder 2"/>
          <p:cNvSpPr txBox="1">
            <a:spLocks/>
          </p:cNvSpPr>
          <p:nvPr userDrawn="1"/>
        </p:nvSpPr>
        <p:spPr>
          <a:xfrm>
            <a:off x="623239" y="1178639"/>
            <a:ext cx="7886700" cy="2111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latin typeface="Arial" panose="020B0604020202020204" pitchFamily="34" charset="0"/>
                <a:cs typeface="Arial" panose="020B0604020202020204" pitchFamily="34" charset="0"/>
              </a:rPr>
              <a:t>Type here</a:t>
            </a:r>
          </a:p>
        </p:txBody>
      </p:sp>
      <p:sp>
        <p:nvSpPr>
          <p:cNvPr id="4" name="Title 3"/>
          <p:cNvSpPr>
            <a:spLocks noGrp="1"/>
          </p:cNvSpPr>
          <p:nvPr>
            <p:ph type="title"/>
          </p:nvPr>
        </p:nvSpPr>
        <p:spPr>
          <a:xfrm>
            <a:off x="0" y="613981"/>
            <a:ext cx="9144000" cy="1863001"/>
          </a:xfrm>
          <a:solidFill>
            <a:srgbClr val="62554B">
              <a:alpha val="83000"/>
            </a:srgbClr>
          </a:solidFill>
        </p:spPr>
        <p:txBody>
          <a:bodyPr/>
          <a:lstStyle>
            <a:lvl1pPr>
              <a:defRPr>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1629420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Page V.1-TEAL">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a:xfrm>
            <a:off x="0" y="0"/>
            <a:ext cx="9144000" cy="6858000"/>
          </a:xfrm>
          <a:prstGeom prst="rect">
            <a:avLst/>
          </a:prstGeom>
        </p:spPr>
        <p:txBody>
          <a:bodyPr/>
          <a:lstStyle/>
          <a:p>
            <a:endParaRPr lang="en-US"/>
          </a:p>
        </p:txBody>
      </p:sp>
      <p:sp>
        <p:nvSpPr>
          <p:cNvPr id="10"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12" name="Content Placeholder 2"/>
          <p:cNvSpPr txBox="1">
            <a:spLocks/>
          </p:cNvSpPr>
          <p:nvPr userDrawn="1"/>
        </p:nvSpPr>
        <p:spPr>
          <a:xfrm>
            <a:off x="623239" y="1178639"/>
            <a:ext cx="7886700" cy="211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latin typeface="Arial" panose="020B0604020202020204" pitchFamily="34" charset="0"/>
                <a:cs typeface="Arial" panose="020B0604020202020204" pitchFamily="34" charset="0"/>
              </a:rPr>
              <a:t>Type here</a:t>
            </a:r>
          </a:p>
        </p:txBody>
      </p:sp>
      <p:sp>
        <p:nvSpPr>
          <p:cNvPr id="4" name="Title 3"/>
          <p:cNvSpPr>
            <a:spLocks noGrp="1"/>
          </p:cNvSpPr>
          <p:nvPr>
            <p:ph type="title"/>
          </p:nvPr>
        </p:nvSpPr>
        <p:spPr>
          <a:xfrm>
            <a:off x="0" y="613981"/>
            <a:ext cx="9144000" cy="1863001"/>
          </a:xfrm>
          <a:solidFill>
            <a:schemeClr val="accent5">
              <a:alpha val="83000"/>
            </a:schemeClr>
          </a:solidFill>
        </p:spPr>
        <p:txBody>
          <a:bodyPr>
            <a:noAutofit/>
          </a:bodyPr>
          <a:lstStyle>
            <a:lvl1pPr>
              <a:defRPr>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4267788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age">
    <p:spTree>
      <p:nvGrpSpPr>
        <p:cNvPr id="1" name=""/>
        <p:cNvGrpSpPr/>
        <p:nvPr/>
      </p:nvGrpSpPr>
      <p:grpSpPr>
        <a:xfrm>
          <a:off x="0" y="0"/>
          <a:ext cx="0" cy="0"/>
          <a:chOff x="0" y="0"/>
          <a:chExt cx="0" cy="0"/>
        </a:xfrm>
      </p:grpSpPr>
      <p:sp>
        <p:nvSpPr>
          <p:cNvPr id="20" name="Rectangle 19"/>
          <p:cNvSpPr/>
          <p:nvPr userDrawn="1"/>
        </p:nvSpPr>
        <p:spPr>
          <a:xfrm>
            <a:off x="1488782" y="1923841"/>
            <a:ext cx="1504429" cy="508627"/>
          </a:xfrm>
          <a:prstGeom prst="rect">
            <a:avLst/>
          </a:prstGeom>
          <a:blipFill>
            <a:blip r:embed="rId2"/>
            <a:srcRect/>
            <a:stretch>
              <a:fillRect l="-27527" t="-117705" r="-82329" b="-3303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3" name="Picture Placeholder 4"/>
          <p:cNvSpPr>
            <a:spLocks noGrp="1"/>
          </p:cNvSpPr>
          <p:nvPr>
            <p:ph type="pic" sz="quarter" idx="14"/>
          </p:nvPr>
        </p:nvSpPr>
        <p:spPr>
          <a:xfrm>
            <a:off x="250297" y="1106111"/>
            <a:ext cx="1178120" cy="1326357"/>
          </a:xfrm>
        </p:spPr>
        <p:txBody>
          <a:bodyPr>
            <a:noAutofit/>
          </a:bodyPr>
          <a:lstStyle>
            <a:lvl1pPr>
              <a:defRPr sz="1800"/>
            </a:lvl1pPr>
          </a:lstStyle>
          <a:p>
            <a:endParaRPr lang="en-US" dirty="0"/>
          </a:p>
        </p:txBody>
      </p:sp>
      <p:cxnSp>
        <p:nvCxnSpPr>
          <p:cNvPr id="9" name="Straight Connector 8"/>
          <p:cNvCxnSpPr/>
          <p:nvPr userDrawn="1"/>
        </p:nvCxnSpPr>
        <p:spPr>
          <a:xfrm>
            <a:off x="250297" y="2551328"/>
            <a:ext cx="8696679" cy="9098"/>
          </a:xfrm>
          <a:prstGeom prst="line">
            <a:avLst/>
          </a:prstGeom>
          <a:ln w="28575">
            <a:solidFill>
              <a:srgbClr val="004082"/>
            </a:solidFill>
          </a:ln>
        </p:spPr>
        <p:style>
          <a:lnRef idx="1">
            <a:schemeClr val="accent1"/>
          </a:lnRef>
          <a:fillRef idx="0">
            <a:schemeClr val="accent1"/>
          </a:fillRef>
          <a:effectRef idx="0">
            <a:schemeClr val="accent1"/>
          </a:effectRef>
          <a:fontRef idx="minor">
            <a:schemeClr val="tx1"/>
          </a:fontRef>
        </p:style>
      </p:cxnSp>
      <p:sp>
        <p:nvSpPr>
          <p:cNvPr id="36" name="Text Placeholder 35"/>
          <p:cNvSpPr>
            <a:spLocks noGrp="1"/>
          </p:cNvSpPr>
          <p:nvPr>
            <p:ph type="body" sz="quarter" idx="15"/>
          </p:nvPr>
        </p:nvSpPr>
        <p:spPr>
          <a:xfrm>
            <a:off x="250297" y="2660219"/>
            <a:ext cx="2733890" cy="3971925"/>
          </a:xfrm>
        </p:spPr>
        <p:txBody>
          <a:bodyPr>
            <a:no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8" hasCustomPrompt="1"/>
          </p:nvPr>
        </p:nvSpPr>
        <p:spPr>
          <a:xfrm>
            <a:off x="1497806" y="1927329"/>
            <a:ext cx="1495405" cy="508627"/>
          </a:xfrm>
        </p:spPr>
        <p:txBody>
          <a:bodyPr>
            <a:noAutofit/>
          </a:bodyPr>
          <a:lstStyle>
            <a:lvl1pPr marL="0" indent="0">
              <a:buNone/>
              <a:defRPr sz="1200">
                <a:solidFill>
                  <a:schemeClr val="bg1"/>
                </a:solidFill>
              </a:defRPr>
            </a:lvl1pPr>
          </a:lstStyle>
          <a:p>
            <a:pPr lvl="0"/>
            <a:r>
              <a:rPr lang="en-US" dirty="0"/>
              <a:t>Title</a:t>
            </a:r>
          </a:p>
        </p:txBody>
      </p:sp>
      <p:sp>
        <p:nvSpPr>
          <p:cNvPr id="11" name="Text Placeholder 10"/>
          <p:cNvSpPr>
            <a:spLocks noGrp="1"/>
          </p:cNvSpPr>
          <p:nvPr>
            <p:ph type="body" sz="quarter" idx="21" hasCustomPrompt="1"/>
          </p:nvPr>
        </p:nvSpPr>
        <p:spPr>
          <a:xfrm>
            <a:off x="1488782" y="1217536"/>
            <a:ext cx="1495405" cy="667448"/>
          </a:xfrm>
        </p:spPr>
        <p:txBody>
          <a:bodyPr>
            <a:noAutofit/>
          </a:bodyPr>
          <a:lstStyle>
            <a:lvl1pPr marL="0" indent="0">
              <a:lnSpc>
                <a:spcPct val="100000"/>
              </a:lnSpc>
              <a:spcBef>
                <a:spcPts val="300"/>
              </a:spcBef>
              <a:buNone/>
              <a:defRPr sz="1400" b="1" baseline="0"/>
            </a:lvl1pPr>
          </a:lstStyle>
          <a:p>
            <a:pPr lvl="0"/>
            <a:r>
              <a:rPr lang="en-US" dirty="0"/>
              <a:t>FIRST NAME</a:t>
            </a:r>
          </a:p>
          <a:p>
            <a:pPr lvl="0"/>
            <a:r>
              <a:rPr lang="en-US" dirty="0"/>
              <a:t>LAST NAME</a:t>
            </a:r>
          </a:p>
        </p:txBody>
      </p:sp>
      <p:sp>
        <p:nvSpPr>
          <p:cNvPr id="2" name="Title 1"/>
          <p:cNvSpPr>
            <a:spLocks noGrp="1"/>
          </p:cNvSpPr>
          <p:nvPr>
            <p:ph type="title" hasCustomPrompt="1"/>
          </p:nvPr>
        </p:nvSpPr>
        <p:spPr>
          <a:xfrm>
            <a:off x="250297" y="212770"/>
            <a:ext cx="8670271" cy="714709"/>
          </a:xfrm>
        </p:spPr>
        <p:txBody>
          <a:bodyPr>
            <a:noAutofit/>
          </a:bodyPr>
          <a:lstStyle>
            <a:lvl1pPr>
              <a:defRPr baseline="0"/>
            </a:lvl1pPr>
          </a:lstStyle>
          <a:p>
            <a:r>
              <a:rPr lang="en-US" dirty="0"/>
              <a:t>TEAM NAME</a:t>
            </a:r>
          </a:p>
        </p:txBody>
      </p:sp>
      <p:sp>
        <p:nvSpPr>
          <p:cNvPr id="21" name="Rectangle 20"/>
          <p:cNvSpPr/>
          <p:nvPr userDrawn="1"/>
        </p:nvSpPr>
        <p:spPr>
          <a:xfrm>
            <a:off x="4481770" y="1923841"/>
            <a:ext cx="1521813" cy="508627"/>
          </a:xfrm>
          <a:prstGeom prst="rect">
            <a:avLst/>
          </a:prstGeom>
          <a:blipFill>
            <a:blip r:embed="rId2"/>
            <a:srcRect/>
            <a:stretch>
              <a:fillRect l="-27527" t="-117705" r="-82329" b="-3303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Picture Placeholder 4"/>
          <p:cNvSpPr>
            <a:spLocks noGrp="1"/>
          </p:cNvSpPr>
          <p:nvPr>
            <p:ph type="pic" sz="quarter" idx="22"/>
          </p:nvPr>
        </p:nvSpPr>
        <p:spPr>
          <a:xfrm>
            <a:off x="3243285" y="1106111"/>
            <a:ext cx="1178120" cy="1326357"/>
          </a:xfrm>
        </p:spPr>
        <p:txBody>
          <a:bodyPr>
            <a:noAutofit/>
          </a:bodyPr>
          <a:lstStyle>
            <a:lvl1pPr>
              <a:defRPr sz="1800"/>
            </a:lvl1pPr>
          </a:lstStyle>
          <a:p>
            <a:endParaRPr lang="en-US" dirty="0"/>
          </a:p>
        </p:txBody>
      </p:sp>
      <p:sp>
        <p:nvSpPr>
          <p:cNvPr id="23" name="Text Placeholder 7"/>
          <p:cNvSpPr>
            <a:spLocks noGrp="1"/>
          </p:cNvSpPr>
          <p:nvPr>
            <p:ph type="body" sz="quarter" idx="23" hasCustomPrompt="1"/>
          </p:nvPr>
        </p:nvSpPr>
        <p:spPr>
          <a:xfrm>
            <a:off x="4490794" y="1927329"/>
            <a:ext cx="1512789" cy="508627"/>
          </a:xfrm>
        </p:spPr>
        <p:txBody>
          <a:bodyPr>
            <a:noAutofit/>
          </a:bodyPr>
          <a:lstStyle>
            <a:lvl1pPr marL="0" indent="0">
              <a:buNone/>
              <a:defRPr sz="1200">
                <a:solidFill>
                  <a:schemeClr val="bg1"/>
                </a:solidFill>
              </a:defRPr>
            </a:lvl1pPr>
          </a:lstStyle>
          <a:p>
            <a:pPr lvl="0"/>
            <a:r>
              <a:rPr lang="en-US" dirty="0"/>
              <a:t>Title</a:t>
            </a:r>
          </a:p>
        </p:txBody>
      </p:sp>
      <p:sp>
        <p:nvSpPr>
          <p:cNvPr id="26" name="Text Placeholder 10"/>
          <p:cNvSpPr>
            <a:spLocks noGrp="1"/>
          </p:cNvSpPr>
          <p:nvPr>
            <p:ph type="body" sz="quarter" idx="24" hasCustomPrompt="1"/>
          </p:nvPr>
        </p:nvSpPr>
        <p:spPr>
          <a:xfrm>
            <a:off x="4494973" y="1217536"/>
            <a:ext cx="1495405" cy="660473"/>
          </a:xfrm>
        </p:spPr>
        <p:txBody>
          <a:bodyPr>
            <a:noAutofit/>
          </a:bodyPr>
          <a:lstStyle>
            <a:lvl1pPr marL="0" indent="0">
              <a:spcBef>
                <a:spcPts val="300"/>
              </a:spcBef>
              <a:buNone/>
              <a:defRPr sz="1400" b="1" baseline="0"/>
            </a:lvl1pPr>
          </a:lstStyle>
          <a:p>
            <a:pPr lvl="0"/>
            <a:r>
              <a:rPr lang="en-US" dirty="0"/>
              <a:t>FIRST NAME</a:t>
            </a:r>
          </a:p>
          <a:p>
            <a:pPr lvl="0"/>
            <a:r>
              <a:rPr lang="en-US" dirty="0"/>
              <a:t>LAST NAME</a:t>
            </a:r>
          </a:p>
        </p:txBody>
      </p:sp>
      <p:sp>
        <p:nvSpPr>
          <p:cNvPr id="27" name="Rectangle 26"/>
          <p:cNvSpPr/>
          <p:nvPr userDrawn="1"/>
        </p:nvSpPr>
        <p:spPr>
          <a:xfrm>
            <a:off x="7425163" y="1923841"/>
            <a:ext cx="1495405" cy="508627"/>
          </a:xfrm>
          <a:prstGeom prst="rect">
            <a:avLst/>
          </a:prstGeom>
          <a:blipFill>
            <a:blip r:embed="rId2"/>
            <a:srcRect/>
            <a:stretch>
              <a:fillRect l="-27527" t="-117705" r="-82329" b="-3303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2" name="Picture Placeholder 4"/>
          <p:cNvSpPr>
            <a:spLocks noGrp="1"/>
          </p:cNvSpPr>
          <p:nvPr>
            <p:ph type="pic" sz="quarter" idx="25"/>
          </p:nvPr>
        </p:nvSpPr>
        <p:spPr>
          <a:xfrm>
            <a:off x="6186678" y="1106111"/>
            <a:ext cx="1178120" cy="1326357"/>
          </a:xfrm>
        </p:spPr>
        <p:txBody>
          <a:bodyPr>
            <a:noAutofit/>
          </a:bodyPr>
          <a:lstStyle>
            <a:lvl1pPr>
              <a:defRPr sz="1800"/>
            </a:lvl1pPr>
          </a:lstStyle>
          <a:p>
            <a:endParaRPr lang="en-US" dirty="0"/>
          </a:p>
        </p:txBody>
      </p:sp>
      <p:sp>
        <p:nvSpPr>
          <p:cNvPr id="34" name="Text Placeholder 7"/>
          <p:cNvSpPr>
            <a:spLocks noGrp="1"/>
          </p:cNvSpPr>
          <p:nvPr>
            <p:ph type="body" sz="quarter" idx="26" hasCustomPrompt="1"/>
          </p:nvPr>
        </p:nvSpPr>
        <p:spPr>
          <a:xfrm>
            <a:off x="7434187" y="1927329"/>
            <a:ext cx="1486381" cy="508627"/>
          </a:xfrm>
        </p:spPr>
        <p:txBody>
          <a:bodyPr>
            <a:noAutofit/>
          </a:bodyPr>
          <a:lstStyle>
            <a:lvl1pPr marL="0" indent="0">
              <a:buNone/>
              <a:defRPr sz="1200">
                <a:solidFill>
                  <a:schemeClr val="bg1"/>
                </a:solidFill>
              </a:defRPr>
            </a:lvl1pPr>
          </a:lstStyle>
          <a:p>
            <a:pPr lvl="0"/>
            <a:r>
              <a:rPr lang="en-US" dirty="0"/>
              <a:t>Title</a:t>
            </a:r>
          </a:p>
        </p:txBody>
      </p:sp>
      <p:sp>
        <p:nvSpPr>
          <p:cNvPr id="37" name="Text Placeholder 10"/>
          <p:cNvSpPr>
            <a:spLocks noGrp="1"/>
          </p:cNvSpPr>
          <p:nvPr>
            <p:ph type="body" sz="quarter" idx="27" hasCustomPrompt="1"/>
          </p:nvPr>
        </p:nvSpPr>
        <p:spPr>
          <a:xfrm>
            <a:off x="7451571" y="1190852"/>
            <a:ext cx="1468997" cy="690668"/>
          </a:xfrm>
        </p:spPr>
        <p:txBody>
          <a:bodyPr>
            <a:noAutofit/>
          </a:bodyPr>
          <a:lstStyle>
            <a:lvl1pPr marL="0" indent="0">
              <a:spcBef>
                <a:spcPts val="300"/>
              </a:spcBef>
              <a:buNone/>
              <a:defRPr sz="1400" b="1" baseline="0"/>
            </a:lvl1pPr>
          </a:lstStyle>
          <a:p>
            <a:pPr lvl="0"/>
            <a:r>
              <a:rPr lang="en-US" dirty="0"/>
              <a:t>FIRST NAME</a:t>
            </a:r>
          </a:p>
          <a:p>
            <a:pPr lvl="0"/>
            <a:r>
              <a:rPr lang="en-US" dirty="0"/>
              <a:t>LAST NAME</a:t>
            </a:r>
          </a:p>
        </p:txBody>
      </p:sp>
      <p:sp>
        <p:nvSpPr>
          <p:cNvPr id="38" name="Text Placeholder 35"/>
          <p:cNvSpPr>
            <a:spLocks noGrp="1"/>
          </p:cNvSpPr>
          <p:nvPr>
            <p:ph type="body" sz="quarter" idx="28"/>
          </p:nvPr>
        </p:nvSpPr>
        <p:spPr>
          <a:xfrm>
            <a:off x="3243285" y="2660219"/>
            <a:ext cx="2733890" cy="3971925"/>
          </a:xfrm>
        </p:spPr>
        <p:txBody>
          <a:bodyPr>
            <a:no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5"/>
          <p:cNvSpPr>
            <a:spLocks noGrp="1"/>
          </p:cNvSpPr>
          <p:nvPr>
            <p:ph type="body" sz="quarter" idx="29"/>
          </p:nvPr>
        </p:nvSpPr>
        <p:spPr>
          <a:xfrm>
            <a:off x="6186678" y="2660219"/>
            <a:ext cx="2733890" cy="3971925"/>
          </a:xfrm>
        </p:spPr>
        <p:txBody>
          <a:bodyPr>
            <a:no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Slide Number Placeholder 4"/>
          <p:cNvSpPr>
            <a:spLocks noGrp="1"/>
          </p:cNvSpPr>
          <p:nvPr>
            <p:ph type="sldNum" sz="quarter" idx="12"/>
          </p:nvPr>
        </p:nvSpPr>
        <p:spPr>
          <a:xfrm>
            <a:off x="343198" y="6361582"/>
            <a:ext cx="574735" cy="365125"/>
          </a:xfrm>
        </p:spPr>
        <p:txBody>
          <a:bodyPr>
            <a:noAutofit/>
          </a:bodyPr>
          <a:lstStyle>
            <a:lvl1pPr algn="l">
              <a:defRPr>
                <a:solidFill>
                  <a:srgbClr val="62554B"/>
                </a:solidFill>
                <a:latin typeface="TT Norms" panose="02000503030000020003" pitchFamily="50" charset="0"/>
              </a:defRPr>
            </a:lvl1pPr>
          </a:lstStyle>
          <a:p>
            <a:fld id="{EC41F04C-B2C5-4039-B4B7-CF4ACFDFB803}" type="slidenum">
              <a:rPr lang="en-US" smtClean="0"/>
              <a:pPr/>
              <a:t>‹#›</a:t>
            </a:fld>
            <a:endParaRPr lang="en-US" dirty="0"/>
          </a:p>
        </p:txBody>
      </p:sp>
    </p:spTree>
    <p:extLst>
      <p:ext uri="{BB962C8B-B14F-4D97-AF65-F5344CB8AC3E}">
        <p14:creationId xmlns:p14="http://schemas.microsoft.com/office/powerpoint/2010/main" val="3228085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ct Page">
    <p:spTree>
      <p:nvGrpSpPr>
        <p:cNvPr id="1" name=""/>
        <p:cNvGrpSpPr/>
        <p:nvPr/>
      </p:nvGrpSpPr>
      <p:grpSpPr>
        <a:xfrm>
          <a:off x="0" y="0"/>
          <a:ext cx="0" cy="0"/>
          <a:chOff x="0" y="0"/>
          <a:chExt cx="0" cy="0"/>
        </a:xfrm>
      </p:grpSpPr>
      <p:sp>
        <p:nvSpPr>
          <p:cNvPr id="30" name="Rectangle 29"/>
          <p:cNvSpPr/>
          <p:nvPr userDrawn="1"/>
        </p:nvSpPr>
        <p:spPr>
          <a:xfrm>
            <a:off x="3810054" y="0"/>
            <a:ext cx="5333946"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p:cNvSpPr>
            <a:spLocks noGrp="1"/>
          </p:cNvSpPr>
          <p:nvPr>
            <p:ph type="title"/>
          </p:nvPr>
        </p:nvSpPr>
        <p:spPr>
          <a:xfrm>
            <a:off x="460917" y="210001"/>
            <a:ext cx="2958614" cy="895228"/>
          </a:xfrm>
        </p:spPr>
        <p:txBody>
          <a:bodyPr>
            <a:noAutofit/>
          </a:bodyPr>
          <a:lstStyle>
            <a:lvl1pPr>
              <a:defRPr sz="2800"/>
            </a:lvl1pPr>
          </a:lstStyle>
          <a:p>
            <a:r>
              <a:rPr lang="en-US" dirty="0"/>
              <a:t>CONTACTS</a:t>
            </a:r>
          </a:p>
        </p:txBody>
      </p:sp>
      <p:sp>
        <p:nvSpPr>
          <p:cNvPr id="32" name="Content Placeholder 2"/>
          <p:cNvSpPr txBox="1">
            <a:spLocks/>
          </p:cNvSpPr>
          <p:nvPr userDrawn="1"/>
        </p:nvSpPr>
        <p:spPr>
          <a:xfrm>
            <a:off x="4020112" y="1209800"/>
            <a:ext cx="3591661" cy="4073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62554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rgbClr val="004082"/>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Font typeface="Wingdings" panose="05000000000000000000" pitchFamily="2" charset="2"/>
              <a:buChar char="§"/>
              <a:defRPr sz="2000" kern="1200">
                <a:solidFill>
                  <a:srgbClr val="004082"/>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SzPct val="80000"/>
              <a:buFont typeface="Wingdings" panose="05000000000000000000" pitchFamily="2" charset="2"/>
              <a:buChar char="q"/>
              <a:defRPr sz="1800" kern="1200">
                <a:solidFill>
                  <a:srgbClr val="00408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rgbClr val="00408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6"/>
                </a:solidFill>
              </a:rPr>
              <a:t>REGIONAL OFFICES</a:t>
            </a:r>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r>
              <a:rPr lang="en-US" sz="1200" b="1" dirty="0"/>
              <a:t>CHARLOTTE</a:t>
            </a:r>
          </a:p>
          <a:p>
            <a:pPr marL="0" indent="0">
              <a:spcBef>
                <a:spcPts val="200"/>
              </a:spcBef>
              <a:buFont typeface="Arial" panose="020B0604020202020204" pitchFamily="34" charset="0"/>
              <a:buNone/>
            </a:pPr>
            <a:r>
              <a:rPr lang="en-US" sz="1200" dirty="0"/>
              <a:t>121</a:t>
            </a:r>
            <a:r>
              <a:rPr lang="en-US" sz="1200" baseline="0" dirty="0"/>
              <a:t> W. Trade St., Suite 300</a:t>
            </a:r>
            <a:endParaRPr lang="en-US" sz="1200" dirty="0"/>
          </a:p>
          <a:p>
            <a:pPr marL="0" indent="0">
              <a:spcBef>
                <a:spcPts val="200"/>
              </a:spcBef>
              <a:buFont typeface="Arial" panose="020B0604020202020204" pitchFamily="34" charset="0"/>
              <a:buNone/>
            </a:pPr>
            <a:r>
              <a:rPr lang="en-US" sz="1200" dirty="0"/>
              <a:t>Charlotte, NC 28202</a:t>
            </a:r>
          </a:p>
          <a:p>
            <a:pPr marL="0" indent="0">
              <a:spcBef>
                <a:spcPts val="200"/>
              </a:spcBef>
              <a:buFont typeface="Arial" panose="020B0604020202020204" pitchFamily="34" charset="0"/>
              <a:buNone/>
            </a:pPr>
            <a:r>
              <a:rPr lang="en-US" sz="1200" dirty="0"/>
              <a:t>704.945.4400</a:t>
            </a:r>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r>
              <a:rPr lang="en-US" sz="1200" b="1" dirty="0"/>
              <a:t>DENVER</a:t>
            </a:r>
          </a:p>
          <a:p>
            <a:pPr marL="0" indent="0">
              <a:spcBef>
                <a:spcPts val="200"/>
              </a:spcBef>
              <a:buFont typeface="Arial" panose="020B0604020202020204" pitchFamily="34" charset="0"/>
              <a:buNone/>
            </a:pPr>
            <a:r>
              <a:rPr lang="en-US" sz="1200" dirty="0"/>
              <a:t>9380 Station Street, Suite 515</a:t>
            </a:r>
          </a:p>
          <a:p>
            <a:pPr marL="0" indent="0">
              <a:spcBef>
                <a:spcPts val="200"/>
              </a:spcBef>
              <a:buFont typeface="Arial" panose="020B0604020202020204" pitchFamily="34" charset="0"/>
              <a:buNone/>
            </a:pPr>
            <a:r>
              <a:rPr lang="en-US" sz="1200" dirty="0"/>
              <a:t>Lone Tree, CO 80124</a:t>
            </a:r>
          </a:p>
          <a:p>
            <a:pPr marL="0" indent="0">
              <a:spcBef>
                <a:spcPts val="200"/>
              </a:spcBef>
              <a:buFont typeface="Arial" panose="020B0604020202020204" pitchFamily="34" charset="0"/>
              <a:buNone/>
            </a:pPr>
            <a:r>
              <a:rPr lang="en-US" sz="1200" dirty="0"/>
              <a:t>404.978.1210</a:t>
            </a:r>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r>
              <a:rPr lang="en-US" sz="1200" b="1" dirty="0"/>
              <a:t>DALLAS</a:t>
            </a:r>
          </a:p>
          <a:p>
            <a:pPr marL="0" indent="0">
              <a:spcBef>
                <a:spcPts val="200"/>
              </a:spcBef>
              <a:buFont typeface="Arial" panose="020B0604020202020204" pitchFamily="34" charset="0"/>
              <a:buNone/>
            </a:pPr>
            <a:r>
              <a:rPr lang="en-US" sz="1200" dirty="0"/>
              <a:t>5215 N. O’Connor Blvd., Suite 325</a:t>
            </a:r>
          </a:p>
          <a:p>
            <a:pPr marL="0" indent="0">
              <a:spcBef>
                <a:spcPts val="200"/>
              </a:spcBef>
              <a:buFont typeface="Arial" panose="020B0604020202020204" pitchFamily="34" charset="0"/>
              <a:buNone/>
            </a:pPr>
            <a:r>
              <a:rPr lang="en-US" sz="1200" dirty="0"/>
              <a:t>Irving, TX 75039</a:t>
            </a:r>
          </a:p>
          <a:p>
            <a:pPr marL="0" indent="0">
              <a:spcBef>
                <a:spcPts val="200"/>
              </a:spcBef>
              <a:buFont typeface="Arial" panose="020B0604020202020204" pitchFamily="34" charset="0"/>
              <a:buNone/>
            </a:pPr>
            <a:r>
              <a:rPr lang="en-US" sz="1200" dirty="0"/>
              <a:t>214.313.9506</a:t>
            </a:r>
          </a:p>
          <a:p>
            <a:pPr marL="0" indent="0">
              <a:buFont typeface="Arial" panose="020B0604020202020204" pitchFamily="34" charset="0"/>
              <a:buNone/>
            </a:pPr>
            <a:endParaRPr lang="en-US" sz="1600" dirty="0">
              <a:solidFill>
                <a:schemeClr val="accent6"/>
              </a:solidFill>
            </a:endParaRPr>
          </a:p>
        </p:txBody>
      </p:sp>
      <p:sp>
        <p:nvSpPr>
          <p:cNvPr id="33" name="Content Placeholder 2"/>
          <p:cNvSpPr txBox="1">
            <a:spLocks/>
          </p:cNvSpPr>
          <p:nvPr userDrawn="1"/>
        </p:nvSpPr>
        <p:spPr>
          <a:xfrm>
            <a:off x="6504154" y="1246322"/>
            <a:ext cx="2639846" cy="40373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62554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rgbClr val="004082"/>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Font typeface="Wingdings" panose="05000000000000000000" pitchFamily="2" charset="2"/>
              <a:buChar char="§"/>
              <a:defRPr sz="2000" kern="1200">
                <a:solidFill>
                  <a:srgbClr val="004082"/>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SzPct val="80000"/>
              <a:buFont typeface="Wingdings" panose="05000000000000000000" pitchFamily="2" charset="2"/>
              <a:buChar char="q"/>
              <a:defRPr sz="1800" kern="1200">
                <a:solidFill>
                  <a:srgbClr val="00408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rgbClr val="00408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r>
              <a:rPr lang="en-US" sz="1200" b="1" dirty="0"/>
              <a:t>HOUSTON</a:t>
            </a:r>
          </a:p>
          <a:p>
            <a:pPr marL="0" indent="0">
              <a:spcBef>
                <a:spcPts val="200"/>
              </a:spcBef>
              <a:buFont typeface="Arial" panose="020B0604020202020204" pitchFamily="34" charset="0"/>
              <a:buNone/>
            </a:pPr>
            <a:r>
              <a:rPr lang="en-US" sz="1200" dirty="0"/>
              <a:t>1177 West Loop South, Suite1670</a:t>
            </a:r>
          </a:p>
          <a:p>
            <a:pPr marL="0" indent="0">
              <a:spcBef>
                <a:spcPts val="200"/>
              </a:spcBef>
              <a:buFont typeface="Arial" panose="020B0604020202020204" pitchFamily="34" charset="0"/>
              <a:buNone/>
            </a:pPr>
            <a:r>
              <a:rPr lang="en-US" sz="1200" dirty="0"/>
              <a:t>Houston, TX 77027</a:t>
            </a:r>
          </a:p>
          <a:p>
            <a:pPr marL="0" indent="0">
              <a:spcBef>
                <a:spcPts val="200"/>
              </a:spcBef>
              <a:buFont typeface="Arial" panose="020B0604020202020204" pitchFamily="34" charset="0"/>
              <a:buNone/>
            </a:pPr>
            <a:r>
              <a:rPr lang="en-US" sz="1200" dirty="0"/>
              <a:t>713.400.8450</a:t>
            </a:r>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r>
              <a:rPr lang="en-US" sz="1200" b="1" dirty="0"/>
              <a:t>ORLANDO</a:t>
            </a:r>
          </a:p>
          <a:p>
            <a:pPr marL="0" indent="0">
              <a:spcBef>
                <a:spcPts val="200"/>
              </a:spcBef>
              <a:buFont typeface="Arial" panose="020B0604020202020204" pitchFamily="34" charset="0"/>
              <a:buNone/>
            </a:pPr>
            <a:r>
              <a:rPr lang="en-US" sz="1200" dirty="0"/>
              <a:t>300 Park Ave. S, Suite 200</a:t>
            </a:r>
          </a:p>
          <a:p>
            <a:pPr marL="0" indent="0">
              <a:spcBef>
                <a:spcPts val="200"/>
              </a:spcBef>
              <a:buFont typeface="Arial" panose="020B0604020202020204" pitchFamily="34" charset="0"/>
              <a:buNone/>
            </a:pPr>
            <a:r>
              <a:rPr lang="en-US" sz="1200" dirty="0"/>
              <a:t>Winter Park, FL 32789</a:t>
            </a:r>
          </a:p>
          <a:p>
            <a:pPr marL="0" indent="0">
              <a:spcBef>
                <a:spcPts val="200"/>
              </a:spcBef>
              <a:buFont typeface="Arial" panose="020B0604020202020204" pitchFamily="34" charset="0"/>
              <a:buNone/>
            </a:pPr>
            <a:r>
              <a:rPr lang="en-US" sz="1200" dirty="0"/>
              <a:t>407.636.6530</a:t>
            </a:r>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r>
              <a:rPr lang="en-US" sz="1200" b="1" dirty="0"/>
              <a:t>GREENWICH</a:t>
            </a:r>
          </a:p>
          <a:p>
            <a:pPr marL="0" indent="0">
              <a:spcBef>
                <a:spcPts val="200"/>
              </a:spcBef>
              <a:buFont typeface="Arial" panose="020B0604020202020204" pitchFamily="34" charset="0"/>
              <a:buNone/>
            </a:pPr>
            <a:r>
              <a:rPr lang="en-US" sz="1200" dirty="0"/>
              <a:t>537 Steamboat Road, Suite 200</a:t>
            </a:r>
          </a:p>
          <a:p>
            <a:pPr marL="0" indent="0">
              <a:spcBef>
                <a:spcPts val="200"/>
              </a:spcBef>
              <a:buFont typeface="Arial" panose="020B0604020202020204" pitchFamily="34" charset="0"/>
              <a:buNone/>
            </a:pPr>
            <a:r>
              <a:rPr lang="en-US" sz="1200" dirty="0"/>
              <a:t>Greenwich, CT 06830</a:t>
            </a:r>
          </a:p>
          <a:p>
            <a:pPr marL="0" indent="0">
              <a:spcBef>
                <a:spcPts val="200"/>
              </a:spcBef>
              <a:buFont typeface="Arial" panose="020B0604020202020204" pitchFamily="34" charset="0"/>
              <a:buNone/>
            </a:pPr>
            <a:r>
              <a:rPr lang="en-US" sz="1200" dirty="0"/>
              <a:t>212.405.1910</a:t>
            </a:r>
          </a:p>
          <a:p>
            <a:pPr marL="0" indent="0">
              <a:buFont typeface="Arial" panose="020B0604020202020204" pitchFamily="34" charset="0"/>
              <a:buNone/>
            </a:pPr>
            <a:endParaRPr lang="en-US" sz="1600" dirty="0">
              <a:solidFill>
                <a:schemeClr val="accent6"/>
              </a:solidFill>
            </a:endParaRPr>
          </a:p>
        </p:txBody>
      </p:sp>
      <p:pic>
        <p:nvPicPr>
          <p:cNvPr id="34" name="Picture 33"/>
          <p:cNvPicPr>
            <a:picLocks noChangeAspect="1"/>
          </p:cNvPicPr>
          <p:nvPr userDrawn="1"/>
        </p:nvPicPr>
        <p:blipFill rotWithShape="1">
          <a:blip r:embed="rId2">
            <a:extLst>
              <a:ext uri="{28A0092B-C50C-407E-A947-70E740481C1C}">
                <a14:useLocalDpi xmlns:a14="http://schemas.microsoft.com/office/drawing/2010/main" val="0"/>
              </a:ext>
            </a:extLst>
          </a:blip>
          <a:srcRect t="44573" b="23257"/>
          <a:stretch/>
        </p:blipFill>
        <p:spPr>
          <a:xfrm>
            <a:off x="0" y="5287617"/>
            <a:ext cx="9156632" cy="1812898"/>
          </a:xfrm>
          <a:prstGeom prst="rect">
            <a:avLst/>
          </a:prstGeom>
        </p:spPr>
      </p:pic>
      <p:sp>
        <p:nvSpPr>
          <p:cNvPr id="35" name="Content Placeholder 2"/>
          <p:cNvSpPr txBox="1">
            <a:spLocks/>
          </p:cNvSpPr>
          <p:nvPr userDrawn="1"/>
        </p:nvSpPr>
        <p:spPr>
          <a:xfrm>
            <a:off x="460917" y="1174086"/>
            <a:ext cx="3591661" cy="38570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62554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rgbClr val="004082"/>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Font typeface="Wingdings" panose="05000000000000000000" pitchFamily="2" charset="2"/>
              <a:buChar char="§"/>
              <a:defRPr sz="2000" kern="1200">
                <a:solidFill>
                  <a:srgbClr val="004082"/>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SzPct val="80000"/>
              <a:buFont typeface="Wingdings" panose="05000000000000000000" pitchFamily="2" charset="2"/>
              <a:buChar char="q"/>
              <a:defRPr sz="1800" kern="1200">
                <a:solidFill>
                  <a:srgbClr val="00408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rgbClr val="00408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accent6"/>
              </a:solidFill>
            </a:endParaRPr>
          </a:p>
        </p:txBody>
      </p:sp>
      <p:sp>
        <p:nvSpPr>
          <p:cNvPr id="36" name="Content Placeholder 2"/>
          <p:cNvSpPr txBox="1">
            <a:spLocks/>
          </p:cNvSpPr>
          <p:nvPr userDrawn="1"/>
        </p:nvSpPr>
        <p:spPr>
          <a:xfrm>
            <a:off x="329250" y="1177997"/>
            <a:ext cx="3591661" cy="38570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62554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rgbClr val="004082"/>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Font typeface="Wingdings" panose="05000000000000000000" pitchFamily="2" charset="2"/>
              <a:buChar char="§"/>
              <a:defRPr sz="2000" kern="1200">
                <a:solidFill>
                  <a:srgbClr val="004082"/>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SzPct val="80000"/>
              <a:buFont typeface="Wingdings" panose="05000000000000000000" pitchFamily="2" charset="2"/>
              <a:buChar char="q"/>
              <a:defRPr sz="1800" kern="1200">
                <a:solidFill>
                  <a:srgbClr val="00408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rgbClr val="00408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6"/>
                </a:solidFill>
                <a:latin typeface="Arial" panose="020B0604020202020204" pitchFamily="34" charset="0"/>
                <a:cs typeface="Arial" panose="020B0604020202020204" pitchFamily="34" charset="0"/>
              </a:rPr>
              <a:t>CORPORATE HEADQUARTERS</a:t>
            </a:r>
          </a:p>
          <a:p>
            <a:pPr marL="0" indent="0">
              <a:spcBef>
                <a:spcPts val="200"/>
              </a:spcBef>
              <a:buNone/>
            </a:pPr>
            <a:endParaRPr lang="en-US" sz="1800" dirty="0">
              <a:latin typeface="Arial" panose="020B0604020202020204" pitchFamily="34" charset="0"/>
              <a:cs typeface="Arial" panose="020B0604020202020204" pitchFamily="34" charset="0"/>
            </a:endParaRPr>
          </a:p>
          <a:p>
            <a:pPr marL="0" indent="0">
              <a:spcBef>
                <a:spcPts val="200"/>
              </a:spcBef>
              <a:buNone/>
            </a:pPr>
            <a:r>
              <a:rPr lang="en-US" sz="1200" b="1" dirty="0">
                <a:latin typeface="Arial" panose="020B0604020202020204" pitchFamily="34" charset="0"/>
                <a:cs typeface="Arial" panose="020B0604020202020204" pitchFamily="34" charset="0"/>
              </a:rPr>
              <a:t>ATLANTA</a:t>
            </a:r>
          </a:p>
          <a:p>
            <a:pPr marL="0" indent="0">
              <a:spcBef>
                <a:spcPts val="200"/>
              </a:spcBef>
              <a:buNone/>
            </a:pPr>
            <a:r>
              <a:rPr lang="en-US" sz="1200" dirty="0">
                <a:latin typeface="Arial" panose="020B0604020202020204" pitchFamily="34" charset="0"/>
                <a:cs typeface="Arial" panose="020B0604020202020204" pitchFamily="34" charset="0"/>
              </a:rPr>
              <a:t>3424 Peachtree Road, Suite 300</a:t>
            </a:r>
          </a:p>
          <a:p>
            <a:pPr marL="0" indent="0">
              <a:spcBef>
                <a:spcPts val="200"/>
              </a:spcBef>
              <a:buNone/>
            </a:pPr>
            <a:r>
              <a:rPr lang="en-US" sz="1200" dirty="0">
                <a:latin typeface="Arial" panose="020B0604020202020204" pitchFamily="34" charset="0"/>
                <a:cs typeface="Arial" panose="020B0604020202020204" pitchFamily="34" charset="0"/>
              </a:rPr>
              <a:t>Atlanta, GA 30326</a:t>
            </a:r>
          </a:p>
          <a:p>
            <a:pPr marL="0" indent="0">
              <a:spcBef>
                <a:spcPts val="200"/>
              </a:spcBef>
              <a:buNone/>
            </a:pPr>
            <a:r>
              <a:rPr lang="en-US" sz="1200" dirty="0">
                <a:latin typeface="Arial" panose="020B0604020202020204" pitchFamily="34" charset="0"/>
                <a:cs typeface="Arial" panose="020B0604020202020204" pitchFamily="34" charset="0"/>
              </a:rPr>
              <a:t>404.965.3988</a:t>
            </a:r>
            <a:endParaRPr lang="en-US" sz="1800" dirty="0">
              <a:latin typeface="Arial" panose="020B0604020202020204" pitchFamily="34" charset="0"/>
              <a:cs typeface="Arial" panose="020B0604020202020204" pitchFamily="34" charset="0"/>
            </a:endParaRPr>
          </a:p>
          <a:p>
            <a:pPr marL="0" indent="0">
              <a:buNone/>
            </a:pPr>
            <a:r>
              <a:rPr lang="en-US" sz="1500" dirty="0">
                <a:solidFill>
                  <a:schemeClr val="accent6"/>
                </a:solidFill>
                <a:latin typeface="Arial" panose="020B0604020202020204" pitchFamily="34" charset="0"/>
                <a:cs typeface="Arial" panose="020B0604020202020204" pitchFamily="34" charset="0"/>
              </a:rPr>
              <a:t>MATERIAL SOURCING &amp; INTERNATIONAL DEVELOPMENT</a:t>
            </a:r>
          </a:p>
          <a:p>
            <a:pPr marL="0" indent="0">
              <a:spcBef>
                <a:spcPts val="200"/>
              </a:spcBef>
              <a:buNone/>
            </a:pPr>
            <a:endParaRPr lang="en-US" sz="1300" b="1" dirty="0">
              <a:latin typeface="Arial" panose="020B0604020202020204" pitchFamily="34" charset="0"/>
              <a:cs typeface="Arial" panose="020B0604020202020204" pitchFamily="34" charset="0"/>
            </a:endParaRPr>
          </a:p>
          <a:p>
            <a:pPr marL="0" indent="0">
              <a:spcBef>
                <a:spcPts val="200"/>
              </a:spcBef>
              <a:buNone/>
            </a:pPr>
            <a:r>
              <a:rPr lang="en-US" sz="1200" b="1" dirty="0">
                <a:latin typeface="Arial" panose="020B0604020202020204" pitchFamily="34" charset="0"/>
                <a:cs typeface="Arial" panose="020B0604020202020204" pitchFamily="34" charset="0"/>
              </a:rPr>
              <a:t>SHANGHAI</a:t>
            </a:r>
          </a:p>
          <a:p>
            <a:pPr marL="0" indent="0">
              <a:spcBef>
                <a:spcPts val="200"/>
              </a:spcBef>
              <a:buNone/>
            </a:pPr>
            <a:r>
              <a:rPr lang="en-US" sz="1200" dirty="0">
                <a:latin typeface="Arial" panose="020B0604020202020204" pitchFamily="34" charset="0"/>
                <a:cs typeface="Arial" panose="020B0604020202020204" pitchFamily="34" charset="0"/>
              </a:rPr>
              <a:t>135 Yanping Road,</a:t>
            </a:r>
            <a:r>
              <a:rPr lang="en-US" sz="1200" baseline="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Suite</a:t>
            </a:r>
            <a:r>
              <a:rPr lang="en-US" sz="1200" baseline="0" dirty="0">
                <a:latin typeface="Arial" panose="020B0604020202020204" pitchFamily="34" charset="0"/>
                <a:cs typeface="Arial" panose="020B0604020202020204" pitchFamily="34" charset="0"/>
              </a:rPr>
              <a:t> 503</a:t>
            </a:r>
          </a:p>
          <a:p>
            <a:pPr marL="0" indent="0">
              <a:spcBef>
                <a:spcPts val="200"/>
              </a:spcBef>
              <a:buNone/>
            </a:pPr>
            <a:r>
              <a:rPr lang="en-US" sz="1200" baseline="0" dirty="0">
                <a:latin typeface="Arial" panose="020B0604020202020204" pitchFamily="34" charset="0"/>
                <a:cs typeface="Arial" panose="020B0604020202020204" pitchFamily="34" charset="0"/>
              </a:rPr>
              <a:t>Jing’an, Shanghai, China 200042</a:t>
            </a:r>
          </a:p>
          <a:p>
            <a:pPr marL="0" indent="0">
              <a:spcBef>
                <a:spcPts val="200"/>
              </a:spcBef>
              <a:buNone/>
            </a:pPr>
            <a:r>
              <a:rPr lang="en-US" sz="1200" baseline="0" dirty="0">
                <a:latin typeface="Arial" panose="020B0604020202020204" pitchFamily="34" charset="0"/>
                <a:cs typeface="Arial" panose="020B0604020202020204" pitchFamily="34" charset="0"/>
              </a:rPr>
              <a:t>+86 152 2105 9704</a:t>
            </a:r>
          </a:p>
          <a:p>
            <a:pPr marL="0" indent="0">
              <a:spcBef>
                <a:spcPts val="200"/>
              </a:spcBef>
              <a:buNone/>
            </a:pPr>
            <a:endParaRPr lang="en-US" sz="1600" dirty="0">
              <a:latin typeface="Arial" panose="020B0604020202020204" pitchFamily="34" charset="0"/>
              <a:cs typeface="Arial" panose="020B0604020202020204" pitchFamily="34" charset="0"/>
            </a:endParaRPr>
          </a:p>
          <a:p>
            <a:pPr marL="0" indent="0">
              <a:spcBef>
                <a:spcPts val="200"/>
              </a:spcBef>
              <a:buNone/>
            </a:pPr>
            <a:r>
              <a:rPr lang="en-US" sz="1200" b="1" dirty="0">
                <a:latin typeface="Arial" panose="020B0604020202020204" pitchFamily="34" charset="0"/>
                <a:cs typeface="Arial" panose="020B0604020202020204" pitchFamily="34" charset="0"/>
              </a:rPr>
              <a:t>LONDON</a:t>
            </a:r>
          </a:p>
          <a:p>
            <a:pPr marL="0" indent="0">
              <a:spcBef>
                <a:spcPts val="200"/>
              </a:spcBef>
              <a:buNone/>
            </a:pPr>
            <a:r>
              <a:rPr lang="en-US" sz="1200" dirty="0">
                <a:latin typeface="Arial" panose="020B0604020202020204" pitchFamily="34" charset="0"/>
                <a:cs typeface="Arial" panose="020B0604020202020204" pitchFamily="34" charset="0"/>
              </a:rPr>
              <a:t>Second Floor</a:t>
            </a:r>
          </a:p>
          <a:p>
            <a:pPr marL="0" indent="0">
              <a:spcBef>
                <a:spcPts val="200"/>
              </a:spcBef>
              <a:buNone/>
            </a:pPr>
            <a:r>
              <a:rPr lang="en-US" sz="1200" dirty="0">
                <a:latin typeface="Arial" panose="020B0604020202020204" pitchFamily="34" charset="0"/>
                <a:cs typeface="Arial" panose="020B0604020202020204" pitchFamily="34" charset="0"/>
              </a:rPr>
              <a:t>Lansdowne</a:t>
            </a:r>
            <a:r>
              <a:rPr lang="en-US" sz="1200" baseline="0" dirty="0">
                <a:latin typeface="Arial" panose="020B0604020202020204" pitchFamily="34" charset="0"/>
                <a:cs typeface="Arial" panose="020B0604020202020204" pitchFamily="34" charset="0"/>
              </a:rPr>
              <a:t> House</a:t>
            </a:r>
            <a:endParaRPr lang="en-US" sz="1200" dirty="0">
              <a:latin typeface="Arial" panose="020B0604020202020204" pitchFamily="34" charset="0"/>
              <a:cs typeface="Arial" panose="020B0604020202020204" pitchFamily="34" charset="0"/>
            </a:endParaRPr>
          </a:p>
          <a:p>
            <a:pPr marL="0" indent="0">
              <a:spcBef>
                <a:spcPts val="200"/>
              </a:spcBef>
              <a:buNone/>
            </a:pPr>
            <a:r>
              <a:rPr lang="en-US" sz="1200" dirty="0">
                <a:latin typeface="Arial" panose="020B0604020202020204" pitchFamily="34" charset="0"/>
                <a:cs typeface="Arial" panose="020B0604020202020204" pitchFamily="34" charset="0"/>
              </a:rPr>
              <a:t>57</a:t>
            </a:r>
            <a:r>
              <a:rPr lang="en-US" sz="1200" baseline="0" dirty="0">
                <a:latin typeface="Arial" panose="020B0604020202020204" pitchFamily="34" charset="0"/>
                <a:cs typeface="Arial" panose="020B0604020202020204" pitchFamily="34" charset="0"/>
              </a:rPr>
              <a:t> Berkeley Square, London W1J 6ER</a:t>
            </a:r>
            <a:endParaRPr lang="en-US" sz="1200" dirty="0">
              <a:latin typeface="Arial" panose="020B0604020202020204" pitchFamily="34" charset="0"/>
              <a:cs typeface="Arial" panose="020B0604020202020204" pitchFamily="34" charset="0"/>
            </a:endParaRPr>
          </a:p>
          <a:p>
            <a:pPr marL="0" indent="0">
              <a:spcBef>
                <a:spcPts val="200"/>
              </a:spcBef>
              <a:buNone/>
            </a:pPr>
            <a:r>
              <a:rPr lang="en-US" sz="1200" dirty="0">
                <a:latin typeface="Arial" panose="020B0604020202020204" pitchFamily="34" charset="0"/>
                <a:cs typeface="Arial" panose="020B0604020202020204" pitchFamily="34" charset="0"/>
              </a:rPr>
              <a:t>+44 (0)20 7016 0010</a:t>
            </a:r>
          </a:p>
          <a:p>
            <a:pPr marL="0" indent="0">
              <a:buFont typeface="Arial" panose="020B0604020202020204" pitchFamily="34" charset="0"/>
              <a:buNone/>
            </a:pPr>
            <a:endParaRPr lang="en-US" sz="1600" dirty="0">
              <a:solidFill>
                <a:schemeClr val="accent6"/>
              </a:solidFill>
            </a:endParaRPr>
          </a:p>
        </p:txBody>
      </p:sp>
    </p:spTree>
    <p:extLst>
      <p:ext uri="{BB962C8B-B14F-4D97-AF65-F5344CB8AC3E}">
        <p14:creationId xmlns:p14="http://schemas.microsoft.com/office/powerpoint/2010/main" val="1621552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Page V.1">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144000" cy="6816725"/>
          </a:xfrm>
        </p:spPr>
        <p:txBody>
          <a:bodyPr/>
          <a:lstStyle/>
          <a:p>
            <a:endParaRPr lang="en-US"/>
          </a:p>
        </p:txBody>
      </p:sp>
      <p:sp>
        <p:nvSpPr>
          <p:cNvPr id="8" name="Title 7"/>
          <p:cNvSpPr>
            <a:spLocks noGrp="1"/>
          </p:cNvSpPr>
          <p:nvPr>
            <p:ph type="title"/>
          </p:nvPr>
        </p:nvSpPr>
        <p:spPr>
          <a:xfrm>
            <a:off x="0" y="365125"/>
            <a:ext cx="9144000" cy="1753042"/>
          </a:xfrm>
          <a:solidFill>
            <a:srgbClr val="004082">
              <a:alpha val="83000"/>
            </a:srgbClr>
          </a:solidFill>
        </p:spPr>
        <p:txBody>
          <a:bodyPr>
            <a:noAutofit/>
          </a:bodyPr>
          <a:lstStyle>
            <a:lvl1pPr>
              <a:defRPr>
                <a:solidFill>
                  <a:schemeClr val="bg1"/>
                </a:solidFill>
              </a:defRPr>
            </a:lvl1pPr>
          </a:lstStyle>
          <a:p>
            <a:r>
              <a:rPr lang="en-US" dirty="0"/>
              <a:t>Click to edit Master title style</a:t>
            </a:r>
          </a:p>
        </p:txBody>
      </p:sp>
      <p:sp>
        <p:nvSpPr>
          <p:cNvPr id="4"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1071245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extLst>
              <p:ext uri="{D42A27DB-BD31-4B8C-83A1-F6EECF244321}">
                <p14:modId xmlns:p14="http://schemas.microsoft.com/office/powerpoint/2010/main" val="184424575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191" y="1588"/>
                        <a:ext cx="1191"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19063"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212"/>
              </a:spcBef>
              <a:spcAft>
                <a:spcPts val="212"/>
              </a:spcAft>
            </a:pPr>
            <a:endParaRPr lang="en-US" sz="3094" b="1" i="0" baseline="0">
              <a:solidFill>
                <a:schemeClr val="bg1"/>
              </a:solidFill>
              <a:latin typeface="Arial" panose="020B0604020202020204" pitchFamily="34" charset="0"/>
              <a:ea typeface="+mj-ea"/>
              <a:cs typeface="+mj-cs"/>
              <a:sym typeface="Arial" panose="020B0604020202020204" pitchFamily="34" charset="0"/>
            </a:endParaRPr>
          </a:p>
        </p:txBody>
      </p:sp>
      <p:sp>
        <p:nvSpPr>
          <p:cNvPr id="19" name="Rectangle 18">
            <a:extLst>
              <a:ext uri="{FF2B5EF4-FFF2-40B4-BE49-F238E27FC236}">
                <a16:creationId xmlns:a16="http://schemas.microsoft.com/office/drawing/2014/main" id="{8D3CB5CC-729D-42F9-9A25-C87DCED11849}"/>
              </a:ext>
            </a:extLst>
          </p:cNvPr>
          <p:cNvSpPr>
            <a:spLocks/>
          </p:cNvSpPr>
          <p:nvPr userDrawn="1"/>
        </p:nvSpPr>
        <p:spPr bwMode="ltGray">
          <a:xfrm>
            <a:off x="0" y="-11164"/>
            <a:ext cx="9144000" cy="6869165"/>
          </a:xfrm>
          <a:prstGeom prst="rect">
            <a:avLst/>
          </a:prstGeom>
          <a:blipFill>
            <a:blip r:embed="rId10">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noAutofit/>
          </a:bodyPr>
          <a:lstStyle/>
          <a:p>
            <a:pPr marL="0" marR="0" lvl="0" indent="0" algn="ctr" defTabSz="321456" eaLnBrk="1" fontAlgn="auto" latinLnBrk="0" hangingPunct="1">
              <a:lnSpc>
                <a:spcPct val="100000"/>
              </a:lnSpc>
              <a:spcBef>
                <a:spcPts val="0"/>
              </a:spcBef>
              <a:spcAft>
                <a:spcPts val="0"/>
              </a:spcAft>
              <a:buClrTx/>
              <a:buSzTx/>
              <a:buFontTx/>
              <a:buNone/>
              <a:tabLst/>
              <a:defRPr/>
            </a:pPr>
            <a:endParaRPr kumimoji="0" lang="en-US" sz="126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8ABE3587-F9D6-47E2-97D5-AB7DF4D889A9}"/>
              </a:ext>
            </a:extLst>
          </p:cNvPr>
          <p:cNvSpPr/>
          <p:nvPr userDrawn="1"/>
        </p:nvSpPr>
        <p:spPr bwMode="ltGray">
          <a:xfrm rot="5400000">
            <a:off x="-2743642" y="3238490"/>
            <a:ext cx="6866467" cy="372557"/>
          </a:xfrm>
          <a:custGeom>
            <a:avLst/>
            <a:gdLst>
              <a:gd name="connsiteX0" fmla="*/ 0 w 6866467"/>
              <a:gd name="connsiteY0" fmla="*/ 486932 h 496742"/>
              <a:gd name="connsiteX1" fmla="*/ 0 w 6866467"/>
              <a:gd name="connsiteY1" fmla="*/ 440728 h 496742"/>
              <a:gd name="connsiteX2" fmla="*/ 3429675 w 6866467"/>
              <a:gd name="connsiteY2" fmla="*/ 0 h 496742"/>
              <a:gd name="connsiteX3" fmla="*/ 6866467 w 6866467"/>
              <a:gd name="connsiteY3" fmla="*/ 450941 h 496742"/>
              <a:gd name="connsiteX4" fmla="*/ 6866467 w 6866467"/>
              <a:gd name="connsiteY4" fmla="*/ 496742 h 496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6467" h="496742">
                <a:moveTo>
                  <a:pt x="0" y="486932"/>
                </a:moveTo>
                <a:lnTo>
                  <a:pt x="0" y="440728"/>
                </a:lnTo>
                <a:lnTo>
                  <a:pt x="3429675" y="0"/>
                </a:lnTo>
                <a:lnTo>
                  <a:pt x="6866467" y="450941"/>
                </a:lnTo>
                <a:lnTo>
                  <a:pt x="6866467" y="496742"/>
                </a:ln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321456" eaLnBrk="1" fontAlgn="auto" latinLnBrk="0" hangingPunct="1">
              <a:lnSpc>
                <a:spcPct val="100000"/>
              </a:lnSpc>
              <a:spcBef>
                <a:spcPts val="0"/>
              </a:spcBef>
              <a:spcAft>
                <a:spcPts val="0"/>
              </a:spcAft>
              <a:buClrTx/>
              <a:buSzTx/>
              <a:buFontTx/>
              <a:buNone/>
              <a:tabLst/>
              <a:defRPr/>
            </a:pPr>
            <a:endParaRPr kumimoji="0" lang="en-US" sz="1265"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AC19FC4-9EB8-45FA-A470-45257A5DF773}"/>
              </a:ext>
            </a:extLst>
          </p:cNvPr>
          <p:cNvSpPr/>
          <p:nvPr userDrawn="1"/>
        </p:nvSpPr>
        <p:spPr bwMode="ltGray">
          <a:xfrm rot="5400000">
            <a:off x="-3170376" y="3159213"/>
            <a:ext cx="6869165" cy="528413"/>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321456" eaLnBrk="1" fontAlgn="auto" latinLnBrk="0" hangingPunct="1">
              <a:lnSpc>
                <a:spcPct val="100000"/>
              </a:lnSpc>
              <a:spcBef>
                <a:spcPts val="0"/>
              </a:spcBef>
              <a:spcAft>
                <a:spcPts val="0"/>
              </a:spcAft>
              <a:buClrTx/>
              <a:buSzTx/>
              <a:buFontTx/>
              <a:buNone/>
              <a:tabLst/>
              <a:defRPr/>
            </a:pPr>
            <a:endParaRPr kumimoji="0" lang="en-US" sz="126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bwMode="ltGray">
          <a:xfrm>
            <a:off x="1465447" y="3090446"/>
            <a:ext cx="7262501" cy="677108"/>
          </a:xfrm>
        </p:spPr>
        <p:txBody>
          <a:bodyPr anchor="ctr">
            <a:noAutofit/>
          </a:bodyPr>
          <a:lstStyle>
            <a:lvl1pPr>
              <a:lnSpc>
                <a:spcPct val="100000"/>
              </a:lnSpc>
              <a:defRPr sz="3094">
                <a:solidFill>
                  <a:schemeClr val="bg1"/>
                </a:solidFill>
              </a:defRPr>
            </a:lvl1pPr>
          </a:lstStyle>
          <a:p>
            <a:r>
              <a:rPr lang="en-US"/>
              <a:t>Click to edit Master title style</a:t>
            </a:r>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4"/>
            </p:custDataLst>
          </p:nvPr>
        </p:nvSpPr>
        <p:spPr bwMode="ltGray">
          <a:xfrm>
            <a:off x="8484395" y="6539856"/>
            <a:ext cx="244126" cy="97399"/>
          </a:xfrm>
          <a:prstGeom prst="rect">
            <a:avLst/>
          </a:prstGeom>
          <a:noFill/>
          <a:ln w="9525" algn="ctr">
            <a:noFill/>
            <a:miter lim="800000"/>
            <a:headEnd/>
            <a:tailEnd/>
          </a:ln>
          <a:effectLst/>
        </p:spPr>
        <p:txBody>
          <a:bodyPr wrap="square" lIns="0" tIns="0" rIns="0" bIns="0" anchor="b">
            <a:spAutoFit/>
          </a:bodyPr>
          <a:lstStyle/>
          <a:p>
            <a:pPr algn="r" defTabSz="429413" fontAlgn="auto">
              <a:spcBef>
                <a:spcPts val="0"/>
              </a:spcBef>
              <a:spcAft>
                <a:spcPts val="0"/>
              </a:spcAft>
              <a:defRPr/>
            </a:pPr>
            <a:fld id="{4ABDCABE-3F10-B64C-92F1-862014417034}" type="slidenum">
              <a:rPr lang="en-US" sz="633" b="0" smtClean="0">
                <a:solidFill>
                  <a:schemeClr val="bg1"/>
                </a:solidFill>
                <a:latin typeface="+mn-lt"/>
                <a:ea typeface="+mn-ea"/>
                <a:cs typeface="Arial" panose="020B0604020202020204" pitchFamily="34" charset="0"/>
              </a:rPr>
              <a:pPr algn="r" defTabSz="429413" fontAlgn="auto">
                <a:spcBef>
                  <a:spcPts val="0"/>
                </a:spcBef>
                <a:spcAft>
                  <a:spcPts val="0"/>
                </a:spcAft>
                <a:defRPr/>
              </a:pPr>
              <a:t>‹#›</a:t>
            </a:fld>
            <a:endParaRPr lang="en-US" sz="633" b="0">
              <a:solidFill>
                <a:schemeClr val="bg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bwMode="ltGray">
          <a:xfrm>
            <a:off x="812351" y="24664"/>
            <a:ext cx="2882504" cy="77970"/>
          </a:xfrm>
          <a:prstGeom prst="rect">
            <a:avLst/>
          </a:prstGeom>
          <a:ln w="6350">
            <a:noFill/>
            <a:miter lim="800000"/>
          </a:ln>
        </p:spPr>
        <p:txBody>
          <a:bodyPr vert="horz" wrap="square" lIns="0" tIns="0" rIns="0" bIns="0" rtlCol="0">
            <a:spAutoFit/>
          </a:bodyPr>
          <a:lstStyle>
            <a:lvl1pPr>
              <a:defRPr lang="en-US" sz="563" b="0" dirty="0">
                <a:solidFill>
                  <a:schemeClr val="bg1"/>
                </a:solidFill>
                <a:cs typeface="+mn-cs"/>
              </a:defRPr>
            </a:lvl1pPr>
          </a:lstStyle>
          <a:p>
            <a:pPr lvl="0">
              <a:buNone/>
            </a:pPr>
            <a:r>
              <a:rPr lang="en-US"/>
              <a:t>Add tracker</a:t>
            </a:r>
          </a:p>
        </p:txBody>
      </p:sp>
      <p:sp>
        <p:nvSpPr>
          <p:cNvPr id="10" name="5. Source" hidden="1">
            <a:extLst>
              <a:ext uri="{FF2B5EF4-FFF2-40B4-BE49-F238E27FC236}">
                <a16:creationId xmlns:a16="http://schemas.microsoft.com/office/drawing/2014/main" id="{B5C83F22-E5C9-4E8C-9385-C1C07BD9BC1F}"/>
              </a:ext>
            </a:extLst>
          </p:cNvPr>
          <p:cNvSpPr txBox="1"/>
          <p:nvPr userDrawn="1">
            <p:custDataLst>
              <p:tags r:id="rId6"/>
            </p:custDataLst>
          </p:nvPr>
        </p:nvSpPr>
        <p:spPr bwMode="ltGray">
          <a:xfrm>
            <a:off x="812350" y="6498755"/>
            <a:ext cx="6515100" cy="8662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sz="563">
                <a:solidFill>
                  <a:schemeClr val="bg1"/>
                </a:solidFill>
              </a:rPr>
              <a:t>Source: …</a:t>
            </a:r>
          </a:p>
        </p:txBody>
      </p:sp>
      <p:grpSp>
        <p:nvGrpSpPr>
          <p:cNvPr id="46" name="Group 45">
            <a:extLst>
              <a:ext uri="{FF2B5EF4-FFF2-40B4-BE49-F238E27FC236}">
                <a16:creationId xmlns:a16="http://schemas.microsoft.com/office/drawing/2014/main" id="{B3F0D304-827E-4A22-A825-43171D063E3D}"/>
              </a:ext>
            </a:extLst>
          </p:cNvPr>
          <p:cNvGrpSpPr/>
          <p:nvPr userDrawn="1"/>
        </p:nvGrpSpPr>
        <p:grpSpPr bwMode="ltGray">
          <a:xfrm>
            <a:off x="527750" y="2979337"/>
            <a:ext cx="690668" cy="899331"/>
            <a:chOff x="-2884309" y="-6789249"/>
            <a:chExt cx="5120077" cy="5000206"/>
          </a:xfrm>
        </p:grpSpPr>
        <p:sp>
          <p:nvSpPr>
            <p:cNvPr id="45" name="Freeform: Shape 44">
              <a:extLst>
                <a:ext uri="{FF2B5EF4-FFF2-40B4-BE49-F238E27FC236}">
                  <a16:creationId xmlns:a16="http://schemas.microsoft.com/office/drawing/2014/main" id="{CAC87A78-9CA1-492B-A7BF-C35FDA405084}"/>
                </a:ext>
              </a:extLst>
            </p:cNvPr>
            <p:cNvSpPr/>
            <p:nvPr userDrawn="1"/>
          </p:nvSpPr>
          <p:spPr bwMode="ltGray">
            <a:xfrm>
              <a:off x="-2717252" y="-6651939"/>
              <a:ext cx="4833167" cy="4798850"/>
            </a:xfrm>
            <a:custGeom>
              <a:avLst/>
              <a:gdLst>
                <a:gd name="connsiteX0" fmla="*/ 2393568 w 4833167"/>
                <a:gd name="connsiteY0" fmla="*/ 59 h 4798850"/>
                <a:gd name="connsiteX1" fmla="*/ 2411980 w 4833167"/>
                <a:gd name="connsiteY1" fmla="*/ 59 h 4798850"/>
                <a:gd name="connsiteX2" fmla="*/ 4833108 w 4833167"/>
                <a:gd name="connsiteY2" fmla="*/ 2381110 h 4798850"/>
                <a:gd name="connsiteX3" fmla="*/ 2439597 w 4833167"/>
                <a:gd name="connsiteY3" fmla="*/ 4798792 h 4798850"/>
                <a:gd name="connsiteX4" fmla="*/ 59 w 4833167"/>
                <a:gd name="connsiteY4" fmla="*/ 2417741 h 4798850"/>
                <a:gd name="connsiteX5" fmla="*/ 2393568 w 4833167"/>
                <a:gd name="connsiteY5" fmla="*/ 59 h 479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3167" h="4798850">
                  <a:moveTo>
                    <a:pt x="2393568" y="59"/>
                  </a:moveTo>
                  <a:cubicBezTo>
                    <a:pt x="2402774" y="59"/>
                    <a:pt x="2402774" y="59"/>
                    <a:pt x="2411980" y="59"/>
                  </a:cubicBezTo>
                  <a:cubicBezTo>
                    <a:pt x="3746823" y="-9099"/>
                    <a:pt x="4823901" y="1053216"/>
                    <a:pt x="4833108" y="2381110"/>
                  </a:cubicBezTo>
                  <a:cubicBezTo>
                    <a:pt x="4842313" y="3709003"/>
                    <a:pt x="3774439" y="4789634"/>
                    <a:pt x="2439597" y="4798792"/>
                  </a:cubicBezTo>
                  <a:cubicBezTo>
                    <a:pt x="1104755" y="4807950"/>
                    <a:pt x="18469" y="3736477"/>
                    <a:pt x="59" y="2417741"/>
                  </a:cubicBezTo>
                  <a:cubicBezTo>
                    <a:pt x="-9148" y="1089847"/>
                    <a:pt x="1067931" y="9217"/>
                    <a:pt x="2393568" y="59"/>
                  </a:cubicBezTo>
                  <a:close/>
                </a:path>
              </a:pathLst>
            </a:custGeom>
            <a:solidFill>
              <a:srgbClr val="043074"/>
            </a:solidFill>
            <a:ln w="92018" cap="flat">
              <a:noFill/>
              <a:prstDash val="solid"/>
              <a:miter/>
            </a:ln>
          </p:spPr>
          <p:txBody>
            <a:bodyPr rtlCol="0" anchor="ctr"/>
            <a:lstStyle/>
            <a:p>
              <a:endParaRPr lang="en-US" sz="1477"/>
            </a:p>
          </p:txBody>
        </p:sp>
        <p:sp>
          <p:nvSpPr>
            <p:cNvPr id="43" name="Freeform: Shape 42">
              <a:extLst>
                <a:ext uri="{FF2B5EF4-FFF2-40B4-BE49-F238E27FC236}">
                  <a16:creationId xmlns:a16="http://schemas.microsoft.com/office/drawing/2014/main" id="{0C6185CD-9B4A-4F1F-B466-12844866489D}"/>
                </a:ext>
              </a:extLst>
            </p:cNvPr>
            <p:cNvSpPr/>
            <p:nvPr/>
          </p:nvSpPr>
          <p:spPr bwMode="ltGray">
            <a:xfrm>
              <a:off x="-2884309" y="-6789249"/>
              <a:ext cx="5120077" cy="5000206"/>
            </a:xfrm>
            <a:custGeom>
              <a:avLst/>
              <a:gdLst>
                <a:gd name="connsiteX0" fmla="*/ 2367303 w 5120077"/>
                <a:gd name="connsiteY0" fmla="*/ 4148523 h 5000206"/>
                <a:gd name="connsiteX1" fmla="*/ 912785 w 5120077"/>
                <a:gd name="connsiteY1" fmla="*/ 2298630 h 5000206"/>
                <a:gd name="connsiteX2" fmla="*/ 2367303 w 5120077"/>
                <a:gd name="connsiteY2" fmla="*/ 851684 h 5000206"/>
                <a:gd name="connsiteX3" fmla="*/ 2367303 w 5120077"/>
                <a:gd name="connsiteY3" fmla="*/ 1163052 h 5000206"/>
                <a:gd name="connsiteX4" fmla="*/ 1225783 w 5120077"/>
                <a:gd name="connsiteY4" fmla="*/ 2710735 h 5000206"/>
                <a:gd name="connsiteX5" fmla="*/ 2367303 w 5120077"/>
                <a:gd name="connsiteY5" fmla="*/ 3846313 h 5000206"/>
                <a:gd name="connsiteX6" fmla="*/ 2367303 w 5120077"/>
                <a:gd name="connsiteY6" fmla="*/ 4148523 h 5000206"/>
                <a:gd name="connsiteX7" fmla="*/ 2588243 w 5120077"/>
                <a:gd name="connsiteY7" fmla="*/ 302210 h 5000206"/>
                <a:gd name="connsiteX8" fmla="*/ 2486979 w 5120077"/>
                <a:gd name="connsiteY8" fmla="*/ 302210 h 5000206"/>
                <a:gd name="connsiteX9" fmla="*/ 397260 w 5120077"/>
                <a:gd name="connsiteY9" fmla="*/ 2609998 h 5000206"/>
                <a:gd name="connsiteX10" fmla="*/ 2450156 w 5120077"/>
                <a:gd name="connsiteY10" fmla="*/ 4688839 h 5000206"/>
                <a:gd name="connsiteX11" fmla="*/ 2588243 w 5120077"/>
                <a:gd name="connsiteY11" fmla="*/ 4688839 h 5000206"/>
                <a:gd name="connsiteX12" fmla="*/ 2790770 w 5120077"/>
                <a:gd name="connsiteY12" fmla="*/ 4679681 h 5000206"/>
                <a:gd name="connsiteX13" fmla="*/ 2827594 w 5120077"/>
                <a:gd name="connsiteY13" fmla="*/ 4679681 h 5000206"/>
                <a:gd name="connsiteX14" fmla="*/ 2827594 w 5120077"/>
                <a:gd name="connsiteY14" fmla="*/ 3837155 h 5000206"/>
                <a:gd name="connsiteX15" fmla="*/ 2910446 w 5120077"/>
                <a:gd name="connsiteY15" fmla="*/ 3818839 h 5000206"/>
                <a:gd name="connsiteX16" fmla="*/ 2984093 w 5120077"/>
                <a:gd name="connsiteY16" fmla="*/ 3800523 h 5000206"/>
                <a:gd name="connsiteX17" fmla="*/ 3923085 w 5120077"/>
                <a:gd name="connsiteY17" fmla="*/ 2124630 h 5000206"/>
                <a:gd name="connsiteX18" fmla="*/ 2827594 w 5120077"/>
                <a:gd name="connsiteY18" fmla="*/ 1153894 h 5000206"/>
                <a:gd name="connsiteX19" fmla="*/ 2827594 w 5120077"/>
                <a:gd name="connsiteY19" fmla="*/ 851684 h 5000206"/>
                <a:gd name="connsiteX20" fmla="*/ 4272906 w 5120077"/>
                <a:gd name="connsiteY20" fmla="*/ 2719893 h 5000206"/>
                <a:gd name="connsiteX21" fmla="*/ 3177414 w 5120077"/>
                <a:gd name="connsiteY21" fmla="*/ 4075260 h 5000206"/>
                <a:gd name="connsiteX22" fmla="*/ 3149797 w 5120077"/>
                <a:gd name="connsiteY22" fmla="*/ 4084418 h 5000206"/>
                <a:gd name="connsiteX23" fmla="*/ 3149797 w 5120077"/>
                <a:gd name="connsiteY23" fmla="*/ 4633891 h 5000206"/>
                <a:gd name="connsiteX24" fmla="*/ 3168209 w 5120077"/>
                <a:gd name="connsiteY24" fmla="*/ 4633891 h 5000206"/>
                <a:gd name="connsiteX25" fmla="*/ 3186620 w 5120077"/>
                <a:gd name="connsiteY25" fmla="*/ 4624733 h 5000206"/>
                <a:gd name="connsiteX26" fmla="*/ 4723990 w 5120077"/>
                <a:gd name="connsiteY26" fmla="*/ 1913998 h 5000206"/>
                <a:gd name="connsiteX27" fmla="*/ 2671095 w 5120077"/>
                <a:gd name="connsiteY27" fmla="*/ 302210 h 5000206"/>
                <a:gd name="connsiteX28" fmla="*/ 2588243 w 5120077"/>
                <a:gd name="connsiteY28" fmla="*/ 302210 h 5000206"/>
                <a:gd name="connsiteX29" fmla="*/ 2588243 w 5120077"/>
                <a:gd name="connsiteY29" fmla="*/ 5000207 h 5000206"/>
                <a:gd name="connsiteX30" fmla="*/ 2422538 w 5120077"/>
                <a:gd name="connsiteY30" fmla="*/ 4991049 h 5000206"/>
                <a:gd name="connsiteX31" fmla="*/ 1410 w 5120077"/>
                <a:gd name="connsiteY31" fmla="*/ 2408524 h 5000206"/>
                <a:gd name="connsiteX32" fmla="*/ 2477773 w 5120077"/>
                <a:gd name="connsiteY32" fmla="*/ 0 h 5000206"/>
                <a:gd name="connsiteX33" fmla="*/ 2588243 w 5120077"/>
                <a:gd name="connsiteY33" fmla="*/ 0 h 5000206"/>
                <a:gd name="connsiteX34" fmla="*/ 2680301 w 5120077"/>
                <a:gd name="connsiteY34" fmla="*/ 0 h 5000206"/>
                <a:gd name="connsiteX35" fmla="*/ 4410993 w 5120077"/>
                <a:gd name="connsiteY35" fmla="*/ 760105 h 5000206"/>
                <a:gd name="connsiteX36" fmla="*/ 5119840 w 5120077"/>
                <a:gd name="connsiteY36" fmla="*/ 2500103 h 5000206"/>
                <a:gd name="connsiteX37" fmla="*/ 2892034 w 5120077"/>
                <a:gd name="connsiteY37" fmla="*/ 4981891 h 5000206"/>
                <a:gd name="connsiteX38" fmla="*/ 2588243 w 5120077"/>
                <a:gd name="connsiteY38" fmla="*/ 5000207 h 5000206"/>
                <a:gd name="connsiteX39" fmla="*/ 2588243 w 5120077"/>
                <a:gd name="connsiteY39" fmla="*/ 5000207 h 500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20077" h="5000206">
                  <a:moveTo>
                    <a:pt x="2367303" y="4148523"/>
                  </a:moveTo>
                  <a:cubicBezTo>
                    <a:pt x="1446722" y="4038628"/>
                    <a:pt x="802316" y="3205261"/>
                    <a:pt x="912785" y="2298630"/>
                  </a:cubicBezTo>
                  <a:cubicBezTo>
                    <a:pt x="1004844" y="1538525"/>
                    <a:pt x="1603221" y="943262"/>
                    <a:pt x="2367303" y="851684"/>
                  </a:cubicBezTo>
                  <a:lnTo>
                    <a:pt x="2367303" y="1163052"/>
                  </a:lnTo>
                  <a:cubicBezTo>
                    <a:pt x="1621633" y="1282104"/>
                    <a:pt x="1106107" y="1968946"/>
                    <a:pt x="1225783" y="2710735"/>
                  </a:cubicBezTo>
                  <a:cubicBezTo>
                    <a:pt x="1317841" y="3296840"/>
                    <a:pt x="1778131" y="3754734"/>
                    <a:pt x="2367303" y="3846313"/>
                  </a:cubicBezTo>
                  <a:lnTo>
                    <a:pt x="2367303" y="4148523"/>
                  </a:lnTo>
                  <a:close/>
                  <a:moveTo>
                    <a:pt x="2588243" y="302210"/>
                  </a:moveTo>
                  <a:cubicBezTo>
                    <a:pt x="2551419" y="302210"/>
                    <a:pt x="2523802" y="302210"/>
                    <a:pt x="2486979" y="302210"/>
                  </a:cubicBezTo>
                  <a:cubicBezTo>
                    <a:pt x="1271812" y="366316"/>
                    <a:pt x="332820" y="1401157"/>
                    <a:pt x="397260" y="2609998"/>
                  </a:cubicBezTo>
                  <a:cubicBezTo>
                    <a:pt x="452495" y="3718102"/>
                    <a:pt x="1336253" y="4615576"/>
                    <a:pt x="2450156" y="4688839"/>
                  </a:cubicBezTo>
                  <a:lnTo>
                    <a:pt x="2588243" y="4688839"/>
                  </a:lnTo>
                  <a:cubicBezTo>
                    <a:pt x="2652683" y="4688839"/>
                    <a:pt x="2726330" y="4688839"/>
                    <a:pt x="2790770" y="4679681"/>
                  </a:cubicBezTo>
                  <a:lnTo>
                    <a:pt x="2827594" y="4679681"/>
                  </a:lnTo>
                  <a:lnTo>
                    <a:pt x="2827594" y="3837155"/>
                  </a:lnTo>
                  <a:cubicBezTo>
                    <a:pt x="2827594" y="3837155"/>
                    <a:pt x="2873623" y="3827997"/>
                    <a:pt x="2910446" y="3818839"/>
                  </a:cubicBezTo>
                  <a:lnTo>
                    <a:pt x="2984093" y="3800523"/>
                  </a:lnTo>
                  <a:cubicBezTo>
                    <a:pt x="3711351" y="3599050"/>
                    <a:pt x="4125612" y="2838945"/>
                    <a:pt x="3923085" y="2124630"/>
                  </a:cubicBezTo>
                  <a:cubicBezTo>
                    <a:pt x="3775792" y="1620946"/>
                    <a:pt x="3352325" y="1236315"/>
                    <a:pt x="2827594" y="1153894"/>
                  </a:cubicBezTo>
                  <a:lnTo>
                    <a:pt x="2827594" y="851684"/>
                  </a:lnTo>
                  <a:cubicBezTo>
                    <a:pt x="3738968" y="970736"/>
                    <a:pt x="4392581" y="1804104"/>
                    <a:pt x="4272906" y="2719893"/>
                  </a:cubicBezTo>
                  <a:cubicBezTo>
                    <a:pt x="4190053" y="3342629"/>
                    <a:pt x="3766586" y="3864629"/>
                    <a:pt x="3177414" y="4075260"/>
                  </a:cubicBezTo>
                  <a:lnTo>
                    <a:pt x="3149797" y="4084418"/>
                  </a:lnTo>
                  <a:lnTo>
                    <a:pt x="3149797" y="4633891"/>
                  </a:lnTo>
                  <a:lnTo>
                    <a:pt x="3168209" y="4633891"/>
                  </a:lnTo>
                  <a:lnTo>
                    <a:pt x="3186620" y="4624733"/>
                  </a:lnTo>
                  <a:cubicBezTo>
                    <a:pt x="4364964" y="4295050"/>
                    <a:pt x="5046193" y="3086208"/>
                    <a:pt x="4723990" y="1913998"/>
                  </a:cubicBezTo>
                  <a:cubicBezTo>
                    <a:pt x="4457022" y="989052"/>
                    <a:pt x="3628499" y="338842"/>
                    <a:pt x="2671095" y="302210"/>
                  </a:cubicBezTo>
                  <a:lnTo>
                    <a:pt x="2588243" y="302210"/>
                  </a:lnTo>
                  <a:close/>
                  <a:moveTo>
                    <a:pt x="2588243" y="5000207"/>
                  </a:moveTo>
                  <a:cubicBezTo>
                    <a:pt x="2533008" y="5000207"/>
                    <a:pt x="2477773" y="5000207"/>
                    <a:pt x="2422538" y="4991049"/>
                  </a:cubicBezTo>
                  <a:cubicBezTo>
                    <a:pt x="1041667" y="4954417"/>
                    <a:pt x="-44619" y="3791366"/>
                    <a:pt x="1410" y="2408524"/>
                  </a:cubicBezTo>
                  <a:cubicBezTo>
                    <a:pt x="47439" y="1080631"/>
                    <a:pt x="1133725" y="18316"/>
                    <a:pt x="2477773" y="0"/>
                  </a:cubicBezTo>
                  <a:lnTo>
                    <a:pt x="2588243" y="0"/>
                  </a:lnTo>
                  <a:lnTo>
                    <a:pt x="2680301" y="0"/>
                  </a:lnTo>
                  <a:cubicBezTo>
                    <a:pt x="3333913" y="18316"/>
                    <a:pt x="3959908" y="293052"/>
                    <a:pt x="4410993" y="760105"/>
                  </a:cubicBezTo>
                  <a:cubicBezTo>
                    <a:pt x="4871283" y="1227157"/>
                    <a:pt x="5129046" y="1849893"/>
                    <a:pt x="5119840" y="2500103"/>
                  </a:cubicBezTo>
                  <a:cubicBezTo>
                    <a:pt x="5110634" y="3773050"/>
                    <a:pt x="4153230" y="4835365"/>
                    <a:pt x="2892034" y="4981891"/>
                  </a:cubicBezTo>
                  <a:cubicBezTo>
                    <a:pt x="2790770" y="5000207"/>
                    <a:pt x="2689507" y="5000207"/>
                    <a:pt x="2588243" y="5000207"/>
                  </a:cubicBezTo>
                  <a:lnTo>
                    <a:pt x="2588243" y="5000207"/>
                  </a:lnTo>
                  <a:close/>
                </a:path>
              </a:pathLst>
            </a:custGeom>
            <a:solidFill>
              <a:srgbClr val="A9C23F"/>
            </a:solidFill>
            <a:ln w="92018" cap="flat">
              <a:noFill/>
              <a:prstDash val="solid"/>
              <a:miter/>
            </a:ln>
          </p:spPr>
          <p:txBody>
            <a:bodyPr rtlCol="0" anchor="ctr"/>
            <a:lstStyle/>
            <a:p>
              <a:endParaRPr lang="en-US" sz="1477"/>
            </a:p>
          </p:txBody>
        </p:sp>
      </p:grpSp>
      <p:pic>
        <p:nvPicPr>
          <p:cNvPr id="47" name="Picture 46">
            <a:extLst>
              <a:ext uri="{FF2B5EF4-FFF2-40B4-BE49-F238E27FC236}">
                <a16:creationId xmlns:a16="http://schemas.microsoft.com/office/drawing/2014/main" id="{D56046C7-3900-4C72-9D74-D0AA0C0F88C2}"/>
              </a:ext>
            </a:extLst>
          </p:cNvPr>
          <p:cNvPicPr>
            <a:picLocks/>
          </p:cNvPicPr>
          <p:nvPr userDrawn="1"/>
        </p:nvPicPr>
        <p:blipFill>
          <a:blip r:embed="rId11">
            <a:extLst>
              <a:ext uri="{BEBA8EAE-BF5A-486C-A8C5-ECC9F3942E4B}">
                <a14:imgProps xmlns:a14="http://schemas.microsoft.com/office/drawing/2010/main">
                  <a14:imgLayer r:embed="rId12">
                    <a14:imgEffect>
                      <a14:brightnessContrast bright="100000" contrast="100000"/>
                    </a14:imgEffect>
                  </a14:imgLayer>
                </a14:imgProps>
              </a:ext>
            </a:extLst>
          </a:blip>
          <a:stretch>
            <a:fillRect/>
          </a:stretch>
        </p:blipFill>
        <p:spPr bwMode="ltGray">
          <a:xfrm>
            <a:off x="7544930" y="6414695"/>
            <a:ext cx="928351" cy="302341"/>
          </a:xfrm>
          <a:prstGeom prst="rect">
            <a:avLst/>
          </a:prstGeom>
        </p:spPr>
      </p:pic>
    </p:spTree>
    <p:extLst>
      <p:ext uri="{BB962C8B-B14F-4D97-AF65-F5344CB8AC3E}">
        <p14:creationId xmlns:p14="http://schemas.microsoft.com/office/powerpoint/2010/main" val="246340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ag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27679" b="55279"/>
          <a:stretch/>
        </p:blipFill>
        <p:spPr>
          <a:xfrm>
            <a:off x="0" y="227246"/>
            <a:ext cx="9144000" cy="1038845"/>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82516" y="6366262"/>
            <a:ext cx="1103907" cy="360553"/>
          </a:xfrm>
          <a:prstGeom prst="rect">
            <a:avLst/>
          </a:prstGeom>
        </p:spPr>
      </p:pic>
      <p:sp>
        <p:nvSpPr>
          <p:cNvPr id="45" name="Text Placeholder 1"/>
          <p:cNvSpPr>
            <a:spLocks noGrp="1"/>
          </p:cNvSpPr>
          <p:nvPr>
            <p:ph type="body" sz="quarter" idx="10" hasCustomPrompt="1"/>
          </p:nvPr>
        </p:nvSpPr>
        <p:spPr>
          <a:xfrm>
            <a:off x="380489" y="1603104"/>
            <a:ext cx="305410" cy="398463"/>
          </a:xfrm>
        </p:spPr>
        <p:txBody>
          <a:bodyPr>
            <a:noAutofit/>
          </a:bodyPr>
          <a:lstStyle>
            <a:lvl1pPr marL="0" indent="0">
              <a:buNone/>
              <a:defRPr sz="1600">
                <a:solidFill>
                  <a:srgbClr val="004082"/>
                </a:solidFill>
                <a:latin typeface="TT Norms" panose="02000503030000020003" pitchFamily="50" charset="0"/>
              </a:defRPr>
            </a:lvl1pPr>
          </a:lstStyle>
          <a:p>
            <a:r>
              <a:rPr lang="en-US" dirty="0"/>
              <a:t>1</a:t>
            </a:r>
          </a:p>
        </p:txBody>
      </p:sp>
      <p:sp>
        <p:nvSpPr>
          <p:cNvPr id="46" name="Text Placeholder 2"/>
          <p:cNvSpPr>
            <a:spLocks noGrp="1"/>
          </p:cNvSpPr>
          <p:nvPr>
            <p:ph type="body" sz="quarter" idx="11" hasCustomPrompt="1"/>
          </p:nvPr>
        </p:nvSpPr>
        <p:spPr>
          <a:xfrm>
            <a:off x="1805578" y="1603104"/>
            <a:ext cx="305410" cy="398463"/>
          </a:xfrm>
        </p:spPr>
        <p:txBody>
          <a:bodyPr>
            <a:noAutofit/>
          </a:bodyPr>
          <a:lstStyle>
            <a:lvl1pPr marL="0" indent="0">
              <a:buNone/>
              <a:defRPr sz="1600">
                <a:solidFill>
                  <a:srgbClr val="004082"/>
                </a:solidFill>
                <a:latin typeface="TT Norms" panose="02000503030000020003" pitchFamily="50" charset="0"/>
              </a:defRPr>
            </a:lvl1pPr>
          </a:lstStyle>
          <a:p>
            <a:r>
              <a:rPr lang="en-US" dirty="0"/>
              <a:t>2</a:t>
            </a:r>
          </a:p>
        </p:txBody>
      </p:sp>
      <p:sp>
        <p:nvSpPr>
          <p:cNvPr id="47" name="Text Placeholder 3"/>
          <p:cNvSpPr>
            <a:spLocks noGrp="1"/>
          </p:cNvSpPr>
          <p:nvPr>
            <p:ph type="body" sz="quarter" idx="12" hasCustomPrompt="1"/>
          </p:nvPr>
        </p:nvSpPr>
        <p:spPr>
          <a:xfrm>
            <a:off x="3231032" y="1603104"/>
            <a:ext cx="305410" cy="398463"/>
          </a:xfrm>
        </p:spPr>
        <p:txBody>
          <a:bodyPr>
            <a:noAutofit/>
          </a:bodyPr>
          <a:lstStyle>
            <a:lvl1pPr marL="0" indent="0">
              <a:buNone/>
              <a:defRPr sz="1600">
                <a:solidFill>
                  <a:srgbClr val="004082"/>
                </a:solidFill>
                <a:latin typeface="TT Norms" panose="02000503030000020003" pitchFamily="50" charset="0"/>
              </a:defRPr>
            </a:lvl1pPr>
          </a:lstStyle>
          <a:p>
            <a:r>
              <a:rPr lang="en-US" dirty="0"/>
              <a:t>3</a:t>
            </a:r>
          </a:p>
        </p:txBody>
      </p:sp>
      <p:sp>
        <p:nvSpPr>
          <p:cNvPr id="48" name="Text Placeholder 4"/>
          <p:cNvSpPr>
            <a:spLocks noGrp="1"/>
          </p:cNvSpPr>
          <p:nvPr>
            <p:ph type="body" sz="quarter" idx="13" hasCustomPrompt="1"/>
          </p:nvPr>
        </p:nvSpPr>
        <p:spPr>
          <a:xfrm>
            <a:off x="4665769" y="1603103"/>
            <a:ext cx="305410" cy="398463"/>
          </a:xfrm>
        </p:spPr>
        <p:txBody>
          <a:bodyPr>
            <a:noAutofit/>
          </a:bodyPr>
          <a:lstStyle>
            <a:lvl1pPr marL="0" indent="0">
              <a:buNone/>
              <a:defRPr sz="1600">
                <a:solidFill>
                  <a:srgbClr val="004082"/>
                </a:solidFill>
                <a:latin typeface="TT Norms" panose="02000503030000020003" pitchFamily="50" charset="0"/>
              </a:defRPr>
            </a:lvl1pPr>
          </a:lstStyle>
          <a:p>
            <a:r>
              <a:rPr lang="en-US" dirty="0"/>
              <a:t>4</a:t>
            </a:r>
          </a:p>
        </p:txBody>
      </p:sp>
      <p:sp>
        <p:nvSpPr>
          <p:cNvPr id="49" name="Text Placeholder 5"/>
          <p:cNvSpPr>
            <a:spLocks noGrp="1"/>
          </p:cNvSpPr>
          <p:nvPr>
            <p:ph type="body" sz="quarter" idx="14" hasCustomPrompt="1"/>
          </p:nvPr>
        </p:nvSpPr>
        <p:spPr>
          <a:xfrm>
            <a:off x="6090325" y="1603592"/>
            <a:ext cx="305410" cy="398463"/>
          </a:xfrm>
        </p:spPr>
        <p:txBody>
          <a:bodyPr>
            <a:noAutofit/>
          </a:bodyPr>
          <a:lstStyle>
            <a:lvl1pPr marL="0" indent="0">
              <a:buNone/>
              <a:defRPr sz="1600">
                <a:solidFill>
                  <a:srgbClr val="004082"/>
                </a:solidFill>
                <a:latin typeface="TT Norms" panose="02000503030000020003" pitchFamily="50" charset="0"/>
              </a:defRPr>
            </a:lvl1pPr>
          </a:lstStyle>
          <a:p>
            <a:r>
              <a:rPr lang="en-US" dirty="0"/>
              <a:t>5</a:t>
            </a:r>
          </a:p>
        </p:txBody>
      </p:sp>
      <p:sp>
        <p:nvSpPr>
          <p:cNvPr id="50" name="Text Placeholder 6"/>
          <p:cNvSpPr>
            <a:spLocks noGrp="1"/>
          </p:cNvSpPr>
          <p:nvPr>
            <p:ph type="body" sz="quarter" idx="15" hasCustomPrompt="1"/>
          </p:nvPr>
        </p:nvSpPr>
        <p:spPr>
          <a:xfrm>
            <a:off x="7522091" y="1603592"/>
            <a:ext cx="305410" cy="398463"/>
          </a:xfrm>
        </p:spPr>
        <p:txBody>
          <a:bodyPr>
            <a:noAutofit/>
          </a:bodyPr>
          <a:lstStyle>
            <a:lvl1pPr marL="0" indent="0">
              <a:buNone/>
              <a:defRPr sz="1600">
                <a:solidFill>
                  <a:srgbClr val="004082"/>
                </a:solidFill>
                <a:latin typeface="TT Norms" panose="02000503030000020003" pitchFamily="50" charset="0"/>
              </a:defRPr>
            </a:lvl1pPr>
          </a:lstStyle>
          <a:p>
            <a:r>
              <a:rPr lang="en-US" dirty="0"/>
              <a:t>6</a:t>
            </a:r>
          </a:p>
        </p:txBody>
      </p:sp>
      <p:sp>
        <p:nvSpPr>
          <p:cNvPr id="51" name="Text Placeholder 73"/>
          <p:cNvSpPr>
            <a:spLocks noGrp="1"/>
          </p:cNvSpPr>
          <p:nvPr>
            <p:ph type="body" sz="quarter" idx="16" hasCustomPrompt="1"/>
          </p:nvPr>
        </p:nvSpPr>
        <p:spPr>
          <a:xfrm>
            <a:off x="380122" y="2176798"/>
            <a:ext cx="1192004" cy="527050"/>
          </a:xfrm>
        </p:spPr>
        <p:txBody>
          <a:bodyPr>
            <a:noAutofit/>
          </a:bodyPr>
          <a:lstStyle>
            <a:lvl1pPr marL="0" indent="0">
              <a:buNone/>
              <a:defRPr sz="1200" baseline="0">
                <a:solidFill>
                  <a:srgbClr val="62554B"/>
                </a:solidFill>
              </a:defRPr>
            </a:lvl1pPr>
          </a:lstStyle>
          <a:p>
            <a:r>
              <a:rPr lang="en-US" dirty="0"/>
              <a:t>Insert Page Numbers</a:t>
            </a:r>
          </a:p>
        </p:txBody>
      </p:sp>
      <p:sp>
        <p:nvSpPr>
          <p:cNvPr id="53" name="Text Placeholder 75"/>
          <p:cNvSpPr>
            <a:spLocks noGrp="1"/>
          </p:cNvSpPr>
          <p:nvPr>
            <p:ph type="body" sz="quarter" idx="18" hasCustomPrompt="1"/>
          </p:nvPr>
        </p:nvSpPr>
        <p:spPr>
          <a:xfrm>
            <a:off x="3231032" y="2176798"/>
            <a:ext cx="1185848" cy="527050"/>
          </a:xfrm>
        </p:spPr>
        <p:txBody>
          <a:bodyPr>
            <a:noAutofit/>
          </a:bodyPr>
          <a:lstStyle>
            <a:lvl1pPr marL="0" indent="0">
              <a:buNone/>
              <a:defRPr sz="1200">
                <a:solidFill>
                  <a:srgbClr val="62554B"/>
                </a:solidFill>
              </a:defRPr>
            </a:lvl1pPr>
          </a:lstStyle>
          <a:p>
            <a:r>
              <a:rPr lang="en-US" dirty="0"/>
              <a:t>Insert Page Numbers</a:t>
            </a:r>
          </a:p>
        </p:txBody>
      </p:sp>
      <p:sp>
        <p:nvSpPr>
          <p:cNvPr id="54" name="Text Placeholder 76"/>
          <p:cNvSpPr>
            <a:spLocks noGrp="1"/>
          </p:cNvSpPr>
          <p:nvPr>
            <p:ph type="body" sz="quarter" idx="19" hasCustomPrompt="1"/>
          </p:nvPr>
        </p:nvSpPr>
        <p:spPr>
          <a:xfrm>
            <a:off x="4665769" y="2176798"/>
            <a:ext cx="1185848" cy="527050"/>
          </a:xfrm>
        </p:spPr>
        <p:txBody>
          <a:bodyPr>
            <a:noAutofit/>
          </a:bodyPr>
          <a:lstStyle>
            <a:lvl1pPr marL="0" indent="0">
              <a:buNone/>
              <a:defRPr sz="1200" baseline="0">
                <a:solidFill>
                  <a:srgbClr val="62554B"/>
                </a:solidFill>
              </a:defRPr>
            </a:lvl1pPr>
          </a:lstStyle>
          <a:p>
            <a:r>
              <a:rPr lang="en-US" dirty="0"/>
              <a:t>Insert Page Numbers</a:t>
            </a:r>
          </a:p>
        </p:txBody>
      </p:sp>
      <p:sp>
        <p:nvSpPr>
          <p:cNvPr id="55" name="Text Placeholder 77"/>
          <p:cNvSpPr>
            <a:spLocks noGrp="1"/>
          </p:cNvSpPr>
          <p:nvPr>
            <p:ph type="body" sz="quarter" idx="20" hasCustomPrompt="1"/>
          </p:nvPr>
        </p:nvSpPr>
        <p:spPr>
          <a:xfrm>
            <a:off x="6090325" y="2177287"/>
            <a:ext cx="1185848" cy="527050"/>
          </a:xfrm>
        </p:spPr>
        <p:txBody>
          <a:bodyPr>
            <a:noAutofit/>
          </a:bodyPr>
          <a:lstStyle>
            <a:lvl1pPr marL="0" indent="0">
              <a:buNone/>
              <a:defRPr sz="1200" baseline="0">
                <a:solidFill>
                  <a:srgbClr val="62554B"/>
                </a:solidFill>
              </a:defRPr>
            </a:lvl1pPr>
          </a:lstStyle>
          <a:p>
            <a:r>
              <a:rPr lang="en-US" dirty="0"/>
              <a:t>Insert Page Numbers</a:t>
            </a:r>
          </a:p>
        </p:txBody>
      </p:sp>
      <p:sp>
        <p:nvSpPr>
          <p:cNvPr id="56" name="Text Placeholder 78"/>
          <p:cNvSpPr>
            <a:spLocks noGrp="1"/>
          </p:cNvSpPr>
          <p:nvPr>
            <p:ph type="body" sz="quarter" idx="21" hasCustomPrompt="1"/>
          </p:nvPr>
        </p:nvSpPr>
        <p:spPr>
          <a:xfrm>
            <a:off x="7519899" y="2177287"/>
            <a:ext cx="1185848" cy="527050"/>
          </a:xfrm>
        </p:spPr>
        <p:txBody>
          <a:bodyPr>
            <a:noAutofit/>
          </a:bodyPr>
          <a:lstStyle>
            <a:lvl1pPr marL="0" indent="0">
              <a:buNone/>
              <a:defRPr sz="1200" baseline="0">
                <a:solidFill>
                  <a:srgbClr val="62554B"/>
                </a:solidFill>
              </a:defRPr>
            </a:lvl1pPr>
          </a:lstStyle>
          <a:p>
            <a:r>
              <a:rPr lang="en-US" dirty="0"/>
              <a:t>Insert Page Numbers</a:t>
            </a:r>
          </a:p>
        </p:txBody>
      </p:sp>
      <p:sp>
        <p:nvSpPr>
          <p:cNvPr id="57" name="Text Placeholder 79"/>
          <p:cNvSpPr>
            <a:spLocks noGrp="1"/>
          </p:cNvSpPr>
          <p:nvPr>
            <p:ph type="body" sz="quarter" idx="22"/>
          </p:nvPr>
        </p:nvSpPr>
        <p:spPr>
          <a:xfrm>
            <a:off x="380121" y="2902285"/>
            <a:ext cx="1192005" cy="712270"/>
          </a:xfrm>
        </p:spPr>
        <p:txBody>
          <a:bodyPr>
            <a:noAutofit/>
          </a:bodyPr>
          <a:lstStyle>
            <a:lvl1pPr>
              <a:defRPr sz="1200">
                <a:solidFill>
                  <a:srgbClr val="62554B"/>
                </a:solidFill>
              </a:defRPr>
            </a:lvl1pPr>
          </a:lstStyle>
          <a:p>
            <a:endParaRPr lang="en-US" dirty="0"/>
          </a:p>
        </p:txBody>
      </p:sp>
      <p:sp>
        <p:nvSpPr>
          <p:cNvPr id="59" name="Text Placeholder 81"/>
          <p:cNvSpPr>
            <a:spLocks noGrp="1"/>
          </p:cNvSpPr>
          <p:nvPr>
            <p:ph type="body" sz="quarter" idx="24"/>
          </p:nvPr>
        </p:nvSpPr>
        <p:spPr>
          <a:xfrm>
            <a:off x="3231032" y="2902285"/>
            <a:ext cx="1185849" cy="712270"/>
          </a:xfrm>
        </p:spPr>
        <p:txBody>
          <a:bodyPr>
            <a:noAutofit/>
          </a:bodyPr>
          <a:lstStyle>
            <a:lvl1pPr>
              <a:defRPr sz="1200">
                <a:solidFill>
                  <a:srgbClr val="62554B"/>
                </a:solidFill>
              </a:defRPr>
            </a:lvl1pPr>
          </a:lstStyle>
          <a:p>
            <a:endParaRPr lang="en-US" dirty="0"/>
          </a:p>
        </p:txBody>
      </p:sp>
      <p:sp>
        <p:nvSpPr>
          <p:cNvPr id="60" name="Text Placeholder 82"/>
          <p:cNvSpPr>
            <a:spLocks noGrp="1"/>
          </p:cNvSpPr>
          <p:nvPr>
            <p:ph type="body" sz="quarter" idx="25"/>
          </p:nvPr>
        </p:nvSpPr>
        <p:spPr>
          <a:xfrm>
            <a:off x="4665768" y="2902285"/>
            <a:ext cx="1185849" cy="672732"/>
          </a:xfrm>
        </p:spPr>
        <p:txBody>
          <a:bodyPr>
            <a:noAutofit/>
          </a:bodyPr>
          <a:lstStyle>
            <a:lvl1pPr>
              <a:defRPr sz="1200">
                <a:solidFill>
                  <a:srgbClr val="62554B"/>
                </a:solidFill>
              </a:defRPr>
            </a:lvl1pPr>
          </a:lstStyle>
          <a:p>
            <a:endParaRPr lang="en-US" dirty="0"/>
          </a:p>
        </p:txBody>
      </p:sp>
      <p:sp>
        <p:nvSpPr>
          <p:cNvPr id="61" name="Text Placeholder 83"/>
          <p:cNvSpPr>
            <a:spLocks noGrp="1"/>
          </p:cNvSpPr>
          <p:nvPr>
            <p:ph type="body" sz="quarter" idx="26"/>
          </p:nvPr>
        </p:nvSpPr>
        <p:spPr>
          <a:xfrm>
            <a:off x="6090324" y="2902774"/>
            <a:ext cx="1185849" cy="672212"/>
          </a:xfrm>
        </p:spPr>
        <p:txBody>
          <a:bodyPr>
            <a:noAutofit/>
          </a:bodyPr>
          <a:lstStyle>
            <a:lvl1pPr>
              <a:defRPr sz="1200">
                <a:solidFill>
                  <a:srgbClr val="62554B"/>
                </a:solidFill>
              </a:defRPr>
            </a:lvl1pPr>
          </a:lstStyle>
          <a:p>
            <a:endParaRPr lang="en-US" dirty="0"/>
          </a:p>
        </p:txBody>
      </p:sp>
      <p:sp>
        <p:nvSpPr>
          <p:cNvPr id="62" name="Text Placeholder 84"/>
          <p:cNvSpPr>
            <a:spLocks noGrp="1"/>
          </p:cNvSpPr>
          <p:nvPr>
            <p:ph type="body" sz="quarter" idx="27"/>
          </p:nvPr>
        </p:nvSpPr>
        <p:spPr>
          <a:xfrm>
            <a:off x="7519898" y="2902774"/>
            <a:ext cx="1185849" cy="672212"/>
          </a:xfrm>
        </p:spPr>
        <p:txBody>
          <a:bodyPr>
            <a:noAutofit/>
          </a:bodyPr>
          <a:lstStyle>
            <a:lvl1pPr>
              <a:defRPr sz="1200">
                <a:solidFill>
                  <a:srgbClr val="62554B"/>
                </a:solidFill>
              </a:defRPr>
            </a:lvl1pPr>
          </a:lstStyle>
          <a:p>
            <a:endParaRPr lang="en-US" dirty="0"/>
          </a:p>
        </p:txBody>
      </p:sp>
      <p:sp>
        <p:nvSpPr>
          <p:cNvPr id="63" name="Text Placeholder 85"/>
          <p:cNvSpPr>
            <a:spLocks noGrp="1"/>
          </p:cNvSpPr>
          <p:nvPr>
            <p:ph type="body" sz="quarter" idx="28"/>
          </p:nvPr>
        </p:nvSpPr>
        <p:spPr>
          <a:xfrm>
            <a:off x="380121" y="3749351"/>
            <a:ext cx="1192005" cy="2616911"/>
          </a:xfrm>
        </p:spPr>
        <p:txBody>
          <a:bodyPr>
            <a:noAutofit/>
          </a:bodyPr>
          <a:lstStyle>
            <a:lvl1pPr>
              <a:defRPr sz="1200">
                <a:solidFill>
                  <a:srgbClr val="62554B"/>
                </a:solidFill>
              </a:defRPr>
            </a:lvl1pPr>
          </a:lstStyle>
          <a:p>
            <a:endParaRPr lang="en-US" dirty="0"/>
          </a:p>
        </p:txBody>
      </p:sp>
      <p:sp>
        <p:nvSpPr>
          <p:cNvPr id="64" name="Text Placeholder 86"/>
          <p:cNvSpPr>
            <a:spLocks noGrp="1"/>
          </p:cNvSpPr>
          <p:nvPr>
            <p:ph type="body" sz="quarter" idx="29"/>
          </p:nvPr>
        </p:nvSpPr>
        <p:spPr>
          <a:xfrm>
            <a:off x="1805577" y="3749352"/>
            <a:ext cx="1192005" cy="2616910"/>
          </a:xfrm>
        </p:spPr>
        <p:txBody>
          <a:bodyPr>
            <a:noAutofit/>
          </a:bodyPr>
          <a:lstStyle>
            <a:lvl1pPr>
              <a:defRPr sz="1200">
                <a:solidFill>
                  <a:srgbClr val="62554B"/>
                </a:solidFill>
              </a:defRPr>
            </a:lvl1pPr>
          </a:lstStyle>
          <a:p>
            <a:endParaRPr lang="en-US" dirty="0"/>
          </a:p>
        </p:txBody>
      </p:sp>
      <p:sp>
        <p:nvSpPr>
          <p:cNvPr id="65" name="Text Placeholder 87"/>
          <p:cNvSpPr>
            <a:spLocks noGrp="1"/>
          </p:cNvSpPr>
          <p:nvPr>
            <p:ph type="body" sz="quarter" idx="30"/>
          </p:nvPr>
        </p:nvSpPr>
        <p:spPr>
          <a:xfrm>
            <a:off x="3231032" y="3749352"/>
            <a:ext cx="1192005" cy="2616910"/>
          </a:xfrm>
        </p:spPr>
        <p:txBody>
          <a:bodyPr>
            <a:noAutofit/>
          </a:bodyPr>
          <a:lstStyle>
            <a:lvl1pPr>
              <a:defRPr sz="1200">
                <a:solidFill>
                  <a:srgbClr val="62554B"/>
                </a:solidFill>
              </a:defRPr>
            </a:lvl1pPr>
          </a:lstStyle>
          <a:p>
            <a:endParaRPr lang="en-US" dirty="0"/>
          </a:p>
        </p:txBody>
      </p:sp>
      <p:sp>
        <p:nvSpPr>
          <p:cNvPr id="66" name="Text Placeholder 88"/>
          <p:cNvSpPr>
            <a:spLocks noGrp="1"/>
          </p:cNvSpPr>
          <p:nvPr>
            <p:ph type="body" sz="quarter" idx="31"/>
          </p:nvPr>
        </p:nvSpPr>
        <p:spPr>
          <a:xfrm>
            <a:off x="4659612" y="3749352"/>
            <a:ext cx="1192005" cy="2616910"/>
          </a:xfrm>
        </p:spPr>
        <p:txBody>
          <a:bodyPr>
            <a:noAutofit/>
          </a:bodyPr>
          <a:lstStyle>
            <a:lvl1pPr>
              <a:defRPr sz="1200">
                <a:solidFill>
                  <a:srgbClr val="62554B"/>
                </a:solidFill>
              </a:defRPr>
            </a:lvl1pPr>
          </a:lstStyle>
          <a:p>
            <a:endParaRPr lang="en-US" dirty="0"/>
          </a:p>
        </p:txBody>
      </p:sp>
      <p:sp>
        <p:nvSpPr>
          <p:cNvPr id="67" name="Text Placeholder 89"/>
          <p:cNvSpPr>
            <a:spLocks noGrp="1"/>
          </p:cNvSpPr>
          <p:nvPr>
            <p:ph type="body" sz="quarter" idx="32"/>
          </p:nvPr>
        </p:nvSpPr>
        <p:spPr>
          <a:xfrm>
            <a:off x="6090324" y="3749352"/>
            <a:ext cx="1192005" cy="2616910"/>
          </a:xfrm>
        </p:spPr>
        <p:txBody>
          <a:bodyPr>
            <a:noAutofit/>
          </a:bodyPr>
          <a:lstStyle>
            <a:lvl1pPr>
              <a:defRPr sz="1200">
                <a:solidFill>
                  <a:srgbClr val="62554B"/>
                </a:solidFill>
              </a:defRPr>
            </a:lvl1pPr>
          </a:lstStyle>
          <a:p>
            <a:endParaRPr lang="en-US" dirty="0"/>
          </a:p>
        </p:txBody>
      </p:sp>
      <p:sp>
        <p:nvSpPr>
          <p:cNvPr id="68" name="Text Placeholder 90"/>
          <p:cNvSpPr>
            <a:spLocks noGrp="1"/>
          </p:cNvSpPr>
          <p:nvPr>
            <p:ph type="body" sz="quarter" idx="33"/>
          </p:nvPr>
        </p:nvSpPr>
        <p:spPr>
          <a:xfrm>
            <a:off x="7514880" y="3749352"/>
            <a:ext cx="1192005" cy="2616910"/>
          </a:xfrm>
        </p:spPr>
        <p:txBody>
          <a:bodyPr>
            <a:noAutofit/>
          </a:bodyPr>
          <a:lstStyle>
            <a:lvl1pPr>
              <a:defRPr sz="1200">
                <a:solidFill>
                  <a:srgbClr val="62554B"/>
                </a:solidFill>
              </a:defRPr>
            </a:lvl1pPr>
          </a:lstStyle>
          <a:p>
            <a:endParaRPr lang="en-US" dirty="0"/>
          </a:p>
        </p:txBody>
      </p:sp>
      <p:sp>
        <p:nvSpPr>
          <p:cNvPr id="69" name="TextBox 68"/>
          <p:cNvSpPr txBox="1"/>
          <p:nvPr userDrawn="1"/>
        </p:nvSpPr>
        <p:spPr>
          <a:xfrm>
            <a:off x="5672470" y="467979"/>
            <a:ext cx="3037776" cy="523220"/>
          </a:xfrm>
          <a:prstGeom prst="rect">
            <a:avLst/>
          </a:prstGeom>
          <a:noFill/>
        </p:spPr>
        <p:txBody>
          <a:bodyPr wrap="square" rtlCol="0">
            <a:spAutoFit/>
          </a:bodyPr>
          <a:lstStyle/>
          <a:p>
            <a:r>
              <a:rPr lang="en-US" sz="2800" b="0" spc="250" baseline="0" dirty="0">
                <a:solidFill>
                  <a:schemeClr val="accent6"/>
                </a:solidFill>
                <a:latin typeface="TT Norms" panose="02000503030000020003" pitchFamily="50" charset="0"/>
                <a:cs typeface="Arial" panose="020B0604020202020204" pitchFamily="34" charset="0"/>
              </a:rPr>
              <a:t>CONTENTS</a:t>
            </a:r>
          </a:p>
        </p:txBody>
      </p:sp>
      <p:pic>
        <p:nvPicPr>
          <p:cNvPr id="30" name="Picture 2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46909" y="6336209"/>
            <a:ext cx="1066339" cy="415872"/>
          </a:xfrm>
          <a:prstGeom prst="rect">
            <a:avLst/>
          </a:prstGeom>
        </p:spPr>
      </p:pic>
      <p:sp>
        <p:nvSpPr>
          <p:cNvPr id="31" name="Text Placeholder 73"/>
          <p:cNvSpPr>
            <a:spLocks noGrp="1"/>
          </p:cNvSpPr>
          <p:nvPr>
            <p:ph type="body" sz="quarter" idx="34" hasCustomPrompt="1"/>
          </p:nvPr>
        </p:nvSpPr>
        <p:spPr>
          <a:xfrm>
            <a:off x="1805576" y="2176798"/>
            <a:ext cx="1192004" cy="527050"/>
          </a:xfrm>
        </p:spPr>
        <p:txBody>
          <a:bodyPr>
            <a:noAutofit/>
          </a:bodyPr>
          <a:lstStyle>
            <a:lvl1pPr marL="0" indent="0">
              <a:buNone/>
              <a:defRPr sz="1200" baseline="0">
                <a:solidFill>
                  <a:srgbClr val="62554B"/>
                </a:solidFill>
              </a:defRPr>
            </a:lvl1pPr>
          </a:lstStyle>
          <a:p>
            <a:r>
              <a:rPr lang="en-US" dirty="0"/>
              <a:t>Insert Page Numbers</a:t>
            </a:r>
          </a:p>
        </p:txBody>
      </p:sp>
      <p:sp>
        <p:nvSpPr>
          <p:cNvPr id="32" name="Text Placeholder 79"/>
          <p:cNvSpPr>
            <a:spLocks noGrp="1"/>
          </p:cNvSpPr>
          <p:nvPr>
            <p:ph type="body" sz="quarter" idx="35"/>
          </p:nvPr>
        </p:nvSpPr>
        <p:spPr>
          <a:xfrm>
            <a:off x="1805575" y="2902285"/>
            <a:ext cx="1192005" cy="712270"/>
          </a:xfrm>
        </p:spPr>
        <p:txBody>
          <a:bodyPr>
            <a:noAutofit/>
          </a:bodyPr>
          <a:lstStyle>
            <a:lvl1pPr>
              <a:defRPr sz="1200">
                <a:solidFill>
                  <a:srgbClr val="62554B"/>
                </a:solidFill>
              </a:defRPr>
            </a:lvl1pPr>
          </a:lstStyle>
          <a:p>
            <a:endParaRPr lang="en-US" dirty="0"/>
          </a:p>
        </p:txBody>
      </p:sp>
      <p:sp>
        <p:nvSpPr>
          <p:cNvPr id="5" name="Slide Number Placeholder 4"/>
          <p:cNvSpPr>
            <a:spLocks noGrp="1"/>
          </p:cNvSpPr>
          <p:nvPr>
            <p:ph type="sldNum" sz="quarter" idx="38"/>
          </p:nvPr>
        </p:nvSpPr>
        <p:spPr>
          <a:xfrm>
            <a:off x="176598" y="6356350"/>
            <a:ext cx="407045"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407187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V.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105382" y="370358"/>
            <a:ext cx="7730211" cy="1325563"/>
          </a:xfrm>
          <a:prstGeom prst="rect">
            <a:avLst/>
          </a:prstGeom>
        </p:spPr>
        <p:txBody>
          <a:bodyPr>
            <a:noAutofit/>
          </a:bodyPr>
          <a:lstStyle>
            <a:lvl1pPr algn="ctr" defTabSz="914400" rtl="0" eaLnBrk="1" latinLnBrk="0" hangingPunct="1">
              <a:lnSpc>
                <a:spcPct val="90000"/>
              </a:lnSpc>
              <a:spcBef>
                <a:spcPct val="0"/>
              </a:spcBef>
              <a:buNone/>
              <a:defRPr lang="en-US" sz="2800" kern="1200" spc="250" baseline="0" dirty="0">
                <a:solidFill>
                  <a:srgbClr val="004082"/>
                </a:solidFill>
                <a:latin typeface="Arial" panose="020B0604020202020204" pitchFamily="34" charset="0"/>
                <a:ea typeface="+mj-ea"/>
                <a:cs typeface="Arial" panose="020B0604020202020204" pitchFamily="34" charset="0"/>
              </a:defRPr>
            </a:lvl1pPr>
          </a:lstStyle>
          <a:p>
            <a:r>
              <a:rPr lang="en-US" dirty="0"/>
              <a:t>TITLE GOES HERE</a:t>
            </a:r>
          </a:p>
        </p:txBody>
      </p:sp>
      <p:sp>
        <p:nvSpPr>
          <p:cNvPr id="8" name="Content Placeholder 2"/>
          <p:cNvSpPr>
            <a:spLocks noGrp="1"/>
          </p:cNvSpPr>
          <p:nvPr>
            <p:ph idx="1" hasCustomPrompt="1"/>
          </p:nvPr>
        </p:nvSpPr>
        <p:spPr>
          <a:xfrm>
            <a:off x="1507159" y="1830857"/>
            <a:ext cx="7328434" cy="4530726"/>
          </a:xfrm>
          <a:prstGeom prst="rect">
            <a:avLst/>
          </a:prstGeom>
        </p:spPr>
        <p:txBody>
          <a:bodyPr>
            <a:noAutofit/>
          </a:bodyPr>
          <a:lstStyle>
            <a:lvl1pPr>
              <a:defRPr baseline="0">
                <a:solidFill>
                  <a:srgbClr val="62554B"/>
                </a:solidFill>
                <a:latin typeface="Arial" panose="020B0604020202020204" pitchFamily="34" charset="0"/>
                <a:cs typeface="Arial" panose="020B0604020202020204" pitchFamily="34" charset="0"/>
              </a:defRPr>
            </a:lvl1pPr>
            <a:lvl2pPr marL="457200" indent="0">
              <a:buNone/>
              <a:defRPr baseline="0">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Type here</a:t>
            </a:r>
          </a:p>
          <a:p>
            <a:pPr lvl="1"/>
            <a:r>
              <a:rPr lang="en-US" dirty="0"/>
              <a:t>	</a:t>
            </a:r>
          </a:p>
          <a:p>
            <a:pPr lvl="1"/>
            <a:r>
              <a:rPr lang="en-US" dirty="0"/>
              <a:t>		</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6909" y="6336209"/>
            <a:ext cx="1066339" cy="415872"/>
          </a:xfrm>
          <a:prstGeom prst="rect">
            <a:avLst/>
          </a:prstGeom>
        </p:spPr>
      </p:pic>
      <p:sp>
        <p:nvSpPr>
          <p:cNvPr id="21" name="Regular Pentagon 4"/>
          <p:cNvSpPr/>
          <p:nvPr userDrawn="1"/>
        </p:nvSpPr>
        <p:spPr>
          <a:xfrm rot="5400000">
            <a:off x="-2908349" y="2799431"/>
            <a:ext cx="6904786" cy="1229080"/>
          </a:xfrm>
          <a:custGeom>
            <a:avLst/>
            <a:gdLst>
              <a:gd name="connsiteX0" fmla="*/ 7 w 6341283"/>
              <a:gd name="connsiteY0" fmla="*/ 1097407 h 2873056"/>
              <a:gd name="connsiteX1" fmla="*/ 3170642 w 6341283"/>
              <a:gd name="connsiteY1" fmla="*/ 0 h 2873056"/>
              <a:gd name="connsiteX2" fmla="*/ 6341276 w 6341283"/>
              <a:gd name="connsiteY2" fmla="*/ 1097407 h 2873056"/>
              <a:gd name="connsiteX3" fmla="*/ 5130202 w 6341283"/>
              <a:gd name="connsiteY3" fmla="*/ 2873049 h 2873056"/>
              <a:gd name="connsiteX4" fmla="*/ 1211081 w 6341283"/>
              <a:gd name="connsiteY4" fmla="*/ 2873049 h 2873056"/>
              <a:gd name="connsiteX5" fmla="*/ 7 w 6341283"/>
              <a:gd name="connsiteY5" fmla="*/ 1097407 h 2873056"/>
              <a:gd name="connsiteX0" fmla="*/ 0 w 6341269"/>
              <a:gd name="connsiteY0" fmla="*/ 1097407 h 2873049"/>
              <a:gd name="connsiteX1" fmla="*/ 3170635 w 6341269"/>
              <a:gd name="connsiteY1" fmla="*/ 0 h 2873049"/>
              <a:gd name="connsiteX2" fmla="*/ 6341269 w 6341269"/>
              <a:gd name="connsiteY2" fmla="*/ 1097407 h 2873049"/>
              <a:gd name="connsiteX3" fmla="*/ 6336770 w 6341269"/>
              <a:gd name="connsiteY3" fmla="*/ 2873049 h 2873049"/>
              <a:gd name="connsiteX4" fmla="*/ 1211074 w 6341269"/>
              <a:gd name="connsiteY4" fmla="*/ 2873049 h 2873049"/>
              <a:gd name="connsiteX5" fmla="*/ 0 w 6341269"/>
              <a:gd name="connsiteY5" fmla="*/ 1097407 h 2873049"/>
              <a:gd name="connsiteX0" fmla="*/ 6322 w 6347591"/>
              <a:gd name="connsiteY0" fmla="*/ 1097407 h 2873049"/>
              <a:gd name="connsiteX1" fmla="*/ 3176957 w 6347591"/>
              <a:gd name="connsiteY1" fmla="*/ 0 h 2873049"/>
              <a:gd name="connsiteX2" fmla="*/ 6347591 w 6347591"/>
              <a:gd name="connsiteY2" fmla="*/ 1097407 h 2873049"/>
              <a:gd name="connsiteX3" fmla="*/ 6343092 w 6347591"/>
              <a:gd name="connsiteY3" fmla="*/ 2873049 h 2873049"/>
              <a:gd name="connsiteX4" fmla="*/ 0 w 6347591"/>
              <a:gd name="connsiteY4" fmla="*/ 2867639 h 2873049"/>
              <a:gd name="connsiteX5" fmla="*/ 6322 w 6347591"/>
              <a:gd name="connsiteY5" fmla="*/ 1097407 h 2873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7591" h="2873049">
                <a:moveTo>
                  <a:pt x="6322" y="1097407"/>
                </a:moveTo>
                <a:lnTo>
                  <a:pt x="3176957" y="0"/>
                </a:lnTo>
                <a:lnTo>
                  <a:pt x="6347591" y="1097407"/>
                </a:lnTo>
                <a:cubicBezTo>
                  <a:pt x="6346091" y="1689288"/>
                  <a:pt x="6344592" y="2281168"/>
                  <a:pt x="6343092" y="2873049"/>
                </a:cubicBezTo>
                <a:lnTo>
                  <a:pt x="0" y="2867639"/>
                </a:lnTo>
                <a:cubicBezTo>
                  <a:pt x="2107" y="2277562"/>
                  <a:pt x="4215" y="1687484"/>
                  <a:pt x="6322" y="1097407"/>
                </a:cubicBezTo>
                <a:close/>
              </a:path>
            </a:pathLst>
          </a:custGeom>
          <a:blipFill>
            <a:blip r:embed="rId3"/>
            <a:srcRect/>
            <a:stretch>
              <a:fillRect l="299" t="-65095" r="-299" b="-6866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4051" y="2936080"/>
            <a:ext cx="849067" cy="847569"/>
          </a:xfrm>
          <a:prstGeom prst="rect">
            <a:avLst/>
          </a:prstGeom>
        </p:spPr>
      </p:pic>
      <p:sp>
        <p:nvSpPr>
          <p:cNvPr id="4" name="Slide Number Placeholder 3"/>
          <p:cNvSpPr>
            <a:spLocks noGrp="1"/>
          </p:cNvSpPr>
          <p:nvPr>
            <p:ph type="sldNum" sz="quarter" idx="12"/>
          </p:nvPr>
        </p:nvSpPr>
        <p:spPr>
          <a:xfrm>
            <a:off x="136999" y="6356350"/>
            <a:ext cx="407045"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4180499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e V.6">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335460" y="1931602"/>
            <a:ext cx="8577788" cy="4404607"/>
          </a:xfrm>
          <a:prstGeom prst="rect">
            <a:avLst/>
          </a:prstGeom>
        </p:spPr>
        <p:txBody>
          <a:bodyPr>
            <a:noAutofit/>
          </a:bodyPr>
          <a:lstStyle>
            <a:lvl1pPr>
              <a:defRPr baseline="0">
                <a:solidFill>
                  <a:srgbClr val="62554B"/>
                </a:solidFill>
                <a:latin typeface="Arial" panose="020B0604020202020204" pitchFamily="34" charset="0"/>
                <a:cs typeface="Arial" panose="020B0604020202020204" pitchFamily="34" charset="0"/>
              </a:defRPr>
            </a:lvl1pPr>
            <a:lvl2pPr marL="457200" indent="0">
              <a:buNone/>
              <a:defRPr baseline="0">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Type here</a:t>
            </a:r>
          </a:p>
          <a:p>
            <a:pPr lvl="1"/>
            <a:r>
              <a:rPr lang="en-US" dirty="0"/>
              <a:t>	</a:t>
            </a:r>
          </a:p>
          <a:p>
            <a:pPr lvl="1"/>
            <a:r>
              <a:rPr lang="en-US" dirty="0"/>
              <a:t>		</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6909" y="6336209"/>
            <a:ext cx="1066339" cy="415872"/>
          </a:xfrm>
          <a:prstGeom prst="rect">
            <a:avLst/>
          </a:prstGeom>
        </p:spPr>
      </p:pic>
      <p:sp>
        <p:nvSpPr>
          <p:cNvPr id="5" name="Regular Pentagon 4"/>
          <p:cNvSpPr/>
          <p:nvPr userDrawn="1"/>
        </p:nvSpPr>
        <p:spPr>
          <a:xfrm rot="10800000">
            <a:off x="-21642" y="-10822"/>
            <a:ext cx="9203518" cy="1677302"/>
          </a:xfrm>
          <a:custGeom>
            <a:avLst/>
            <a:gdLst>
              <a:gd name="connsiteX0" fmla="*/ 7 w 6341283"/>
              <a:gd name="connsiteY0" fmla="*/ 1097407 h 2873056"/>
              <a:gd name="connsiteX1" fmla="*/ 3170642 w 6341283"/>
              <a:gd name="connsiteY1" fmla="*/ 0 h 2873056"/>
              <a:gd name="connsiteX2" fmla="*/ 6341276 w 6341283"/>
              <a:gd name="connsiteY2" fmla="*/ 1097407 h 2873056"/>
              <a:gd name="connsiteX3" fmla="*/ 5130202 w 6341283"/>
              <a:gd name="connsiteY3" fmla="*/ 2873049 h 2873056"/>
              <a:gd name="connsiteX4" fmla="*/ 1211081 w 6341283"/>
              <a:gd name="connsiteY4" fmla="*/ 2873049 h 2873056"/>
              <a:gd name="connsiteX5" fmla="*/ 7 w 6341283"/>
              <a:gd name="connsiteY5" fmla="*/ 1097407 h 2873056"/>
              <a:gd name="connsiteX0" fmla="*/ 0 w 6341269"/>
              <a:gd name="connsiteY0" fmla="*/ 1097407 h 2873049"/>
              <a:gd name="connsiteX1" fmla="*/ 3170635 w 6341269"/>
              <a:gd name="connsiteY1" fmla="*/ 0 h 2873049"/>
              <a:gd name="connsiteX2" fmla="*/ 6341269 w 6341269"/>
              <a:gd name="connsiteY2" fmla="*/ 1097407 h 2873049"/>
              <a:gd name="connsiteX3" fmla="*/ 6336770 w 6341269"/>
              <a:gd name="connsiteY3" fmla="*/ 2873049 h 2873049"/>
              <a:gd name="connsiteX4" fmla="*/ 1211074 w 6341269"/>
              <a:gd name="connsiteY4" fmla="*/ 2873049 h 2873049"/>
              <a:gd name="connsiteX5" fmla="*/ 0 w 6341269"/>
              <a:gd name="connsiteY5" fmla="*/ 1097407 h 2873049"/>
              <a:gd name="connsiteX0" fmla="*/ 6322 w 6347591"/>
              <a:gd name="connsiteY0" fmla="*/ 1097407 h 2873049"/>
              <a:gd name="connsiteX1" fmla="*/ 3176957 w 6347591"/>
              <a:gd name="connsiteY1" fmla="*/ 0 h 2873049"/>
              <a:gd name="connsiteX2" fmla="*/ 6347591 w 6347591"/>
              <a:gd name="connsiteY2" fmla="*/ 1097407 h 2873049"/>
              <a:gd name="connsiteX3" fmla="*/ 6343092 w 6347591"/>
              <a:gd name="connsiteY3" fmla="*/ 2873049 h 2873049"/>
              <a:gd name="connsiteX4" fmla="*/ 0 w 6347591"/>
              <a:gd name="connsiteY4" fmla="*/ 2867639 h 2873049"/>
              <a:gd name="connsiteX5" fmla="*/ 6322 w 6347591"/>
              <a:gd name="connsiteY5" fmla="*/ 1097407 h 2873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7591" h="2873049">
                <a:moveTo>
                  <a:pt x="6322" y="1097407"/>
                </a:moveTo>
                <a:lnTo>
                  <a:pt x="3176957" y="0"/>
                </a:lnTo>
                <a:lnTo>
                  <a:pt x="6347591" y="1097407"/>
                </a:lnTo>
                <a:cubicBezTo>
                  <a:pt x="6346091" y="1689288"/>
                  <a:pt x="6344592" y="2281168"/>
                  <a:pt x="6343092" y="2873049"/>
                </a:cubicBezTo>
                <a:lnTo>
                  <a:pt x="0" y="2867639"/>
                </a:lnTo>
                <a:cubicBezTo>
                  <a:pt x="2107" y="2277562"/>
                  <a:pt x="4215" y="1687484"/>
                  <a:pt x="6322" y="1097407"/>
                </a:cubicBezTo>
                <a:close/>
              </a:path>
            </a:pathLst>
          </a:custGeom>
          <a:blipFill>
            <a:blip r:embed="rId3"/>
            <a:srcRect/>
            <a:stretch>
              <a:fillRect l="299" t="-74051" r="-299" b="-5515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39390" y="1134267"/>
            <a:ext cx="849067" cy="847569"/>
          </a:xfrm>
          <a:prstGeom prst="rect">
            <a:avLst/>
          </a:prstGeom>
        </p:spPr>
      </p:pic>
      <p:sp>
        <p:nvSpPr>
          <p:cNvPr id="9" name="Title 8"/>
          <p:cNvSpPr>
            <a:spLocks noGrp="1"/>
          </p:cNvSpPr>
          <p:nvPr userDrawn="1">
            <p:ph type="title"/>
          </p:nvPr>
        </p:nvSpPr>
        <p:spPr>
          <a:xfrm>
            <a:off x="628650" y="35075"/>
            <a:ext cx="7886700" cy="1126247"/>
          </a:xfrm>
        </p:spPr>
        <p:txBody>
          <a:bodyPr>
            <a:noAutofit/>
          </a:bodyPr>
          <a:lstStyle>
            <a:lvl1pPr>
              <a:defRPr>
                <a:solidFill>
                  <a:schemeClr val="bg1"/>
                </a:solidFill>
              </a:defRPr>
            </a:lvl1pPr>
          </a:lstStyle>
          <a:p>
            <a:r>
              <a:rPr lang="en-US" dirty="0"/>
              <a:t>Click to edit Master title style</a:t>
            </a:r>
          </a:p>
        </p:txBody>
      </p:sp>
      <p:sp>
        <p:nvSpPr>
          <p:cNvPr id="4" name="Slide Number Placeholder 3"/>
          <p:cNvSpPr>
            <a:spLocks noGrp="1"/>
          </p:cNvSpPr>
          <p:nvPr>
            <p:ph type="sldNum" sz="quarter" idx="12"/>
          </p:nvPr>
        </p:nvSpPr>
        <p:spPr>
          <a:xfrm>
            <a:off x="150439" y="6356350"/>
            <a:ext cx="370041"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35476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age V.2">
    <p:spTree>
      <p:nvGrpSpPr>
        <p:cNvPr id="1" name=""/>
        <p:cNvGrpSpPr/>
        <p:nvPr/>
      </p:nvGrpSpPr>
      <p:grpSpPr>
        <a:xfrm>
          <a:off x="0" y="0"/>
          <a:ext cx="0" cy="0"/>
          <a:chOff x="0" y="0"/>
          <a:chExt cx="0" cy="0"/>
        </a:xfrm>
      </p:grpSpPr>
      <p:sp>
        <p:nvSpPr>
          <p:cNvPr id="22" name="Regular Pentagon 4"/>
          <p:cNvSpPr/>
          <p:nvPr userDrawn="1"/>
        </p:nvSpPr>
        <p:spPr>
          <a:xfrm>
            <a:off x="-54107" y="5654752"/>
            <a:ext cx="9203518" cy="1638264"/>
          </a:xfrm>
          <a:custGeom>
            <a:avLst/>
            <a:gdLst>
              <a:gd name="connsiteX0" fmla="*/ 7 w 6341283"/>
              <a:gd name="connsiteY0" fmla="*/ 1097407 h 2873056"/>
              <a:gd name="connsiteX1" fmla="*/ 3170642 w 6341283"/>
              <a:gd name="connsiteY1" fmla="*/ 0 h 2873056"/>
              <a:gd name="connsiteX2" fmla="*/ 6341276 w 6341283"/>
              <a:gd name="connsiteY2" fmla="*/ 1097407 h 2873056"/>
              <a:gd name="connsiteX3" fmla="*/ 5130202 w 6341283"/>
              <a:gd name="connsiteY3" fmla="*/ 2873049 h 2873056"/>
              <a:gd name="connsiteX4" fmla="*/ 1211081 w 6341283"/>
              <a:gd name="connsiteY4" fmla="*/ 2873049 h 2873056"/>
              <a:gd name="connsiteX5" fmla="*/ 7 w 6341283"/>
              <a:gd name="connsiteY5" fmla="*/ 1097407 h 2873056"/>
              <a:gd name="connsiteX0" fmla="*/ 0 w 6341269"/>
              <a:gd name="connsiteY0" fmla="*/ 1097407 h 2873049"/>
              <a:gd name="connsiteX1" fmla="*/ 3170635 w 6341269"/>
              <a:gd name="connsiteY1" fmla="*/ 0 h 2873049"/>
              <a:gd name="connsiteX2" fmla="*/ 6341269 w 6341269"/>
              <a:gd name="connsiteY2" fmla="*/ 1097407 h 2873049"/>
              <a:gd name="connsiteX3" fmla="*/ 6336770 w 6341269"/>
              <a:gd name="connsiteY3" fmla="*/ 2873049 h 2873049"/>
              <a:gd name="connsiteX4" fmla="*/ 1211074 w 6341269"/>
              <a:gd name="connsiteY4" fmla="*/ 2873049 h 2873049"/>
              <a:gd name="connsiteX5" fmla="*/ 0 w 6341269"/>
              <a:gd name="connsiteY5" fmla="*/ 1097407 h 2873049"/>
              <a:gd name="connsiteX0" fmla="*/ 6322 w 6347591"/>
              <a:gd name="connsiteY0" fmla="*/ 1097407 h 2873049"/>
              <a:gd name="connsiteX1" fmla="*/ 3176957 w 6347591"/>
              <a:gd name="connsiteY1" fmla="*/ 0 h 2873049"/>
              <a:gd name="connsiteX2" fmla="*/ 6347591 w 6347591"/>
              <a:gd name="connsiteY2" fmla="*/ 1097407 h 2873049"/>
              <a:gd name="connsiteX3" fmla="*/ 6343092 w 6347591"/>
              <a:gd name="connsiteY3" fmla="*/ 2873049 h 2873049"/>
              <a:gd name="connsiteX4" fmla="*/ 0 w 6347591"/>
              <a:gd name="connsiteY4" fmla="*/ 2867639 h 2873049"/>
              <a:gd name="connsiteX5" fmla="*/ 6322 w 6347591"/>
              <a:gd name="connsiteY5" fmla="*/ 1097407 h 2873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7591" h="2873049">
                <a:moveTo>
                  <a:pt x="6322" y="1097407"/>
                </a:moveTo>
                <a:lnTo>
                  <a:pt x="3176957" y="0"/>
                </a:lnTo>
                <a:lnTo>
                  <a:pt x="6347591" y="1097407"/>
                </a:lnTo>
                <a:cubicBezTo>
                  <a:pt x="6346091" y="1689288"/>
                  <a:pt x="6344592" y="2281168"/>
                  <a:pt x="6343092" y="2873049"/>
                </a:cubicBezTo>
                <a:lnTo>
                  <a:pt x="0" y="2867639"/>
                </a:lnTo>
                <a:cubicBezTo>
                  <a:pt x="2107" y="2277562"/>
                  <a:pt x="4215" y="1687484"/>
                  <a:pt x="6322" y="1097407"/>
                </a:cubicBezTo>
                <a:close/>
              </a:path>
            </a:pathLst>
          </a:custGeom>
          <a:blipFill>
            <a:blip r:embed="rId2"/>
            <a:srcRect/>
            <a:stretch>
              <a:fillRect l="299" t="-65628" r="-299" b="-478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Title 1"/>
          <p:cNvSpPr>
            <a:spLocks noGrp="1"/>
          </p:cNvSpPr>
          <p:nvPr>
            <p:ph type="title" hasCustomPrompt="1"/>
          </p:nvPr>
        </p:nvSpPr>
        <p:spPr>
          <a:xfrm>
            <a:off x="327296" y="234278"/>
            <a:ext cx="8490701" cy="965897"/>
          </a:xfrm>
          <a:prstGeom prst="rect">
            <a:avLst/>
          </a:prstGeom>
        </p:spPr>
        <p:txBody>
          <a:bodyPr>
            <a:noAutofit/>
          </a:bodyPr>
          <a:lstStyle>
            <a:lvl1pPr algn="ctr" defTabSz="914400" rtl="0" eaLnBrk="1" latinLnBrk="0" hangingPunct="1">
              <a:lnSpc>
                <a:spcPct val="90000"/>
              </a:lnSpc>
              <a:spcBef>
                <a:spcPct val="0"/>
              </a:spcBef>
              <a:buNone/>
              <a:defRPr lang="en-US" sz="2800" kern="1200" spc="250" baseline="0" dirty="0">
                <a:solidFill>
                  <a:srgbClr val="004082"/>
                </a:solidFill>
                <a:latin typeface="Arial" panose="020B0604020202020204" pitchFamily="34" charset="0"/>
                <a:ea typeface="+mj-ea"/>
                <a:cs typeface="Arial" panose="020B0604020202020204" pitchFamily="34" charset="0"/>
              </a:defRPr>
            </a:lvl1pPr>
          </a:lstStyle>
          <a:p>
            <a:r>
              <a:rPr lang="en-US" dirty="0"/>
              <a:t>TITLE GOES HERE</a:t>
            </a:r>
          </a:p>
        </p:txBody>
      </p:sp>
      <p:sp>
        <p:nvSpPr>
          <p:cNvPr id="9" name="Content Placeholder 2"/>
          <p:cNvSpPr>
            <a:spLocks noGrp="1"/>
          </p:cNvSpPr>
          <p:nvPr>
            <p:ph idx="1" hasCustomPrompt="1"/>
          </p:nvPr>
        </p:nvSpPr>
        <p:spPr>
          <a:xfrm>
            <a:off x="327297" y="1302036"/>
            <a:ext cx="8490700" cy="4204504"/>
          </a:xfrm>
          <a:prstGeom prst="rect">
            <a:avLst/>
          </a:prstGeom>
        </p:spPr>
        <p:txBody>
          <a:bodyPr>
            <a:noAutofit/>
          </a:bodyPr>
          <a:lstStyle>
            <a:lvl1pPr>
              <a:defRPr baseline="0">
                <a:solidFill>
                  <a:srgbClr val="62554B"/>
                </a:solidFill>
                <a:latin typeface="Arial" panose="020B0604020202020204" pitchFamily="34" charset="0"/>
                <a:cs typeface="Arial" panose="020B0604020202020204" pitchFamily="34" charset="0"/>
              </a:defRPr>
            </a:lvl1pPr>
            <a:lvl2pPr>
              <a:defRPr>
                <a:solidFill>
                  <a:srgbClr val="62554B"/>
                </a:solidFill>
                <a:latin typeface="Arial" panose="020B0604020202020204" pitchFamily="34" charset="0"/>
                <a:cs typeface="Arial" panose="020B0604020202020204" pitchFamily="34" charset="0"/>
              </a:defRPr>
            </a:lvl2pPr>
            <a:lvl3pPr>
              <a:defRPr>
                <a:solidFill>
                  <a:srgbClr val="62554B"/>
                </a:solidFill>
                <a:latin typeface="Arial" panose="020B0604020202020204" pitchFamily="34" charset="0"/>
                <a:cs typeface="Arial" panose="020B0604020202020204" pitchFamily="34" charset="0"/>
              </a:defRPr>
            </a:lvl3pPr>
            <a:lvl4pPr>
              <a:defRPr>
                <a:solidFill>
                  <a:srgbClr val="62554B"/>
                </a:solidFill>
                <a:latin typeface="Arial" panose="020B0604020202020204" pitchFamily="34" charset="0"/>
                <a:cs typeface="Arial" panose="020B0604020202020204" pitchFamily="34" charset="0"/>
              </a:defRPr>
            </a:lvl4pPr>
            <a:lvl5pPr>
              <a:defRPr>
                <a:solidFill>
                  <a:srgbClr val="62554B"/>
                </a:solidFill>
                <a:latin typeface="Arial" panose="020B0604020202020204" pitchFamily="34" charset="0"/>
                <a:cs typeface="Arial" panose="020B0604020202020204" pitchFamily="34" charset="0"/>
              </a:defRPr>
            </a:lvl5pPr>
          </a:lstStyle>
          <a:p>
            <a:pPr lvl="0"/>
            <a:r>
              <a:rPr lang="en-US" dirty="0"/>
              <a:t>Type here</a:t>
            </a:r>
          </a:p>
        </p:txBody>
      </p:sp>
      <p:grpSp>
        <p:nvGrpSpPr>
          <p:cNvPr id="13" name="Group 12"/>
          <p:cNvGrpSpPr/>
          <p:nvPr userDrawn="1"/>
        </p:nvGrpSpPr>
        <p:grpSpPr>
          <a:xfrm>
            <a:off x="-45253" y="5960801"/>
            <a:ext cx="9413075" cy="0"/>
            <a:chOff x="-108218" y="3874026"/>
            <a:chExt cx="9338784" cy="0"/>
          </a:xfrm>
        </p:grpSpPr>
        <p:cxnSp>
          <p:nvCxnSpPr>
            <p:cNvPr id="16" name="Straight Connector 15"/>
            <p:cNvCxnSpPr/>
            <p:nvPr userDrawn="1"/>
          </p:nvCxnSpPr>
          <p:spPr>
            <a:xfrm rot="-360000">
              <a:off x="-108218"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cxnSp>
          <p:nvCxnSpPr>
            <p:cNvPr id="17" name="Straight Connector 16"/>
            <p:cNvCxnSpPr/>
            <p:nvPr userDrawn="1"/>
          </p:nvCxnSpPr>
          <p:spPr>
            <a:xfrm rot="360000">
              <a:off x="4561174"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gr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23118" y="5150939"/>
            <a:ext cx="849067" cy="847569"/>
          </a:xfrm>
          <a:prstGeom prst="rect">
            <a:avLst/>
          </a:prstGeom>
        </p:spPr>
      </p:pic>
      <p:sp>
        <p:nvSpPr>
          <p:cNvPr id="4" name="Slide Number Placeholder 3"/>
          <p:cNvSpPr>
            <a:spLocks noGrp="1"/>
          </p:cNvSpPr>
          <p:nvPr>
            <p:ph type="sldNum" sz="quarter" idx="12"/>
          </p:nvPr>
        </p:nvSpPr>
        <p:spPr>
          <a:xfrm>
            <a:off x="178943" y="6356350"/>
            <a:ext cx="407045"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37188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ntent P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40871" y="289375"/>
            <a:ext cx="8451437" cy="944252"/>
          </a:xfrm>
          <a:prstGeom prst="rect">
            <a:avLst/>
          </a:prstGeom>
        </p:spPr>
        <p:txBody>
          <a:bodyPr>
            <a:noAutofit/>
          </a:bodyPr>
          <a:lstStyle>
            <a:lvl1pPr algn="ctr" defTabSz="914400" rtl="0" eaLnBrk="1" latinLnBrk="0" hangingPunct="1">
              <a:lnSpc>
                <a:spcPct val="90000"/>
              </a:lnSpc>
              <a:spcBef>
                <a:spcPct val="0"/>
              </a:spcBef>
              <a:buNone/>
              <a:defRPr lang="en-US" sz="2800" kern="1200" spc="250" baseline="0" dirty="0">
                <a:solidFill>
                  <a:srgbClr val="004082"/>
                </a:solidFill>
                <a:latin typeface="Arial" panose="020B0604020202020204" pitchFamily="34" charset="0"/>
                <a:ea typeface="+mj-ea"/>
                <a:cs typeface="Arial" panose="020B0604020202020204" pitchFamily="34" charset="0"/>
              </a:defRPr>
            </a:lvl1pPr>
          </a:lstStyle>
          <a:p>
            <a:r>
              <a:rPr lang="en-US" dirty="0"/>
              <a:t>TITLE GOES HERE</a:t>
            </a:r>
          </a:p>
        </p:txBody>
      </p:sp>
      <p:sp>
        <p:nvSpPr>
          <p:cNvPr id="7" name="Content Placeholder 6"/>
          <p:cNvSpPr>
            <a:spLocks noGrp="1"/>
          </p:cNvSpPr>
          <p:nvPr>
            <p:ph sz="quarter" idx="13" hasCustomPrompt="1"/>
          </p:nvPr>
        </p:nvSpPr>
        <p:spPr>
          <a:xfrm>
            <a:off x="340871" y="1390537"/>
            <a:ext cx="8451437" cy="4940440"/>
          </a:xfrm>
          <a:prstGeom prst="rect">
            <a:avLst/>
          </a:prstGeom>
        </p:spPr>
        <p:txBody>
          <a:bodyPr>
            <a:noAutofit/>
          </a:bodyPr>
          <a:lstStyle>
            <a:lvl1pPr>
              <a:defRPr baseline="0">
                <a:solidFill>
                  <a:srgbClr val="62554B"/>
                </a:solidFill>
                <a:latin typeface="Arial" panose="020B0604020202020204" pitchFamily="34" charset="0"/>
                <a:cs typeface="Arial" panose="020B0604020202020204" pitchFamily="34" charset="0"/>
              </a:defRPr>
            </a:lvl1pPr>
            <a:lvl2pPr>
              <a:defRPr>
                <a:solidFill>
                  <a:srgbClr val="004082"/>
                </a:solidFill>
                <a:latin typeface="Arial" panose="020B0604020202020204" pitchFamily="34" charset="0"/>
                <a:cs typeface="Arial" panose="020B0604020202020204" pitchFamily="34" charset="0"/>
              </a:defRPr>
            </a:lvl2pPr>
            <a:lvl3pPr>
              <a:defRPr>
                <a:solidFill>
                  <a:srgbClr val="004082"/>
                </a:solidFill>
                <a:latin typeface="Arial" panose="020B0604020202020204" pitchFamily="34" charset="0"/>
                <a:cs typeface="Arial" panose="020B0604020202020204" pitchFamily="34" charset="0"/>
              </a:defRPr>
            </a:lvl3pPr>
            <a:lvl4pPr>
              <a:defRPr>
                <a:solidFill>
                  <a:srgbClr val="004082"/>
                </a:solidFill>
                <a:latin typeface="Arial" panose="020B0604020202020204" pitchFamily="34" charset="0"/>
                <a:cs typeface="Arial" panose="020B0604020202020204" pitchFamily="34" charset="0"/>
              </a:defRPr>
            </a:lvl4pPr>
            <a:lvl5pPr>
              <a:defRPr>
                <a:solidFill>
                  <a:srgbClr val="004082"/>
                </a:solidFill>
                <a:latin typeface="Arial" panose="020B0604020202020204" pitchFamily="34" charset="0"/>
                <a:cs typeface="Arial" panose="020B0604020202020204" pitchFamily="34" charset="0"/>
              </a:defRPr>
            </a:lvl5pPr>
          </a:lstStyle>
          <a:p>
            <a:pPr lvl="0"/>
            <a:r>
              <a:rPr lang="en-US" dirty="0"/>
              <a:t>Type here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6909" y="6330977"/>
            <a:ext cx="1066339" cy="415872"/>
          </a:xfrm>
          <a:prstGeom prst="rect">
            <a:avLst/>
          </a:prstGeom>
        </p:spPr>
      </p:pic>
      <p:sp>
        <p:nvSpPr>
          <p:cNvPr id="13" name="Slide Number Placeholder 12"/>
          <p:cNvSpPr>
            <a:spLocks noGrp="1"/>
          </p:cNvSpPr>
          <p:nvPr>
            <p:ph type="sldNum" sz="quarter" idx="16"/>
          </p:nvPr>
        </p:nvSpPr>
        <p:spPr>
          <a:xfrm>
            <a:off x="155850" y="6356350"/>
            <a:ext cx="370041"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303594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age V.4">
    <p:spTree>
      <p:nvGrpSpPr>
        <p:cNvPr id="1" name=""/>
        <p:cNvGrpSpPr/>
        <p:nvPr/>
      </p:nvGrpSpPr>
      <p:grpSpPr>
        <a:xfrm>
          <a:off x="0" y="0"/>
          <a:ext cx="0" cy="0"/>
          <a:chOff x="0" y="0"/>
          <a:chExt cx="0" cy="0"/>
        </a:xfrm>
      </p:grpSpPr>
      <p:sp>
        <p:nvSpPr>
          <p:cNvPr id="5" name="Rectangle 4"/>
          <p:cNvSpPr/>
          <p:nvPr userDrawn="1"/>
        </p:nvSpPr>
        <p:spPr>
          <a:xfrm>
            <a:off x="-1360" y="0"/>
            <a:ext cx="9144000" cy="685799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Content Placeholder 2"/>
          <p:cNvSpPr>
            <a:spLocks noGrp="1"/>
          </p:cNvSpPr>
          <p:nvPr>
            <p:ph idx="1" hasCustomPrompt="1"/>
          </p:nvPr>
        </p:nvSpPr>
        <p:spPr>
          <a:xfrm>
            <a:off x="281354" y="1770132"/>
            <a:ext cx="8559650" cy="4579478"/>
          </a:xfrm>
          <a:prstGeom prst="rect">
            <a:avLst/>
          </a:prstGeom>
        </p:spPr>
        <p:txBody>
          <a:bodyPr>
            <a:noAutofit/>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Type here</a:t>
            </a:r>
          </a:p>
        </p:txBody>
      </p:sp>
      <p:grpSp>
        <p:nvGrpSpPr>
          <p:cNvPr id="8" name="Group 7"/>
          <p:cNvGrpSpPr/>
          <p:nvPr userDrawn="1"/>
        </p:nvGrpSpPr>
        <p:grpSpPr>
          <a:xfrm rot="10800000">
            <a:off x="-144683" y="1183384"/>
            <a:ext cx="9338784" cy="0"/>
            <a:chOff x="-108218" y="3874026"/>
            <a:chExt cx="9338784" cy="0"/>
          </a:xfrm>
        </p:grpSpPr>
        <p:cxnSp>
          <p:nvCxnSpPr>
            <p:cNvPr id="9" name="Straight Connector 8"/>
            <p:cNvCxnSpPr/>
            <p:nvPr userDrawn="1"/>
          </p:nvCxnSpPr>
          <p:spPr>
            <a:xfrm rot="-360000">
              <a:off x="-108218"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rot="360000">
              <a:off x="4561174"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grpSp>
      <p:sp>
        <p:nvSpPr>
          <p:cNvPr id="11" name="Rectangle 10"/>
          <p:cNvSpPr/>
          <p:nvPr userDrawn="1"/>
        </p:nvSpPr>
        <p:spPr>
          <a:xfrm rot="10800000">
            <a:off x="-6159" y="410894"/>
            <a:ext cx="9153157" cy="519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p:cNvSpPr/>
          <p:nvPr userDrawn="1"/>
        </p:nvSpPr>
        <p:spPr>
          <a:xfrm>
            <a:off x="-6159" y="115742"/>
            <a:ext cx="9150159" cy="300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4" name="Rectangle 13"/>
          <p:cNvSpPr/>
          <p:nvPr userDrawn="1"/>
        </p:nvSpPr>
        <p:spPr>
          <a:xfrm>
            <a:off x="-5787" y="0"/>
            <a:ext cx="9148427" cy="277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Isosceles Triangle 14"/>
          <p:cNvSpPr/>
          <p:nvPr userDrawn="1"/>
        </p:nvSpPr>
        <p:spPr>
          <a:xfrm rot="10800000">
            <a:off x="-96725" y="908145"/>
            <a:ext cx="9268446" cy="497217"/>
          </a:xfrm>
          <a:custGeom>
            <a:avLst/>
            <a:gdLst>
              <a:gd name="connsiteX0" fmla="*/ 0 w 9144000"/>
              <a:gd name="connsiteY0" fmla="*/ 1622632 h 1622632"/>
              <a:gd name="connsiteX1" fmla="*/ 4572000 w 9144000"/>
              <a:gd name="connsiteY1" fmla="*/ 0 h 1622632"/>
              <a:gd name="connsiteX2" fmla="*/ 9144000 w 9144000"/>
              <a:gd name="connsiteY2" fmla="*/ 1622632 h 1622632"/>
              <a:gd name="connsiteX3" fmla="*/ 0 w 9144000"/>
              <a:gd name="connsiteY3" fmla="*/ 1622632 h 1622632"/>
              <a:gd name="connsiteX0" fmla="*/ 0 w 9144000"/>
              <a:gd name="connsiteY0" fmla="*/ 2109591 h 2109591"/>
              <a:gd name="connsiteX1" fmla="*/ 4572000 w 9144000"/>
              <a:gd name="connsiteY1" fmla="*/ 0 h 2109591"/>
              <a:gd name="connsiteX2" fmla="*/ 9144000 w 9144000"/>
              <a:gd name="connsiteY2" fmla="*/ 2109591 h 2109591"/>
              <a:gd name="connsiteX3" fmla="*/ 0 w 9144000"/>
              <a:gd name="connsiteY3" fmla="*/ 2109591 h 2109591"/>
              <a:gd name="connsiteX0" fmla="*/ 0 w 9203518"/>
              <a:gd name="connsiteY0" fmla="*/ 486396 h 2109591"/>
              <a:gd name="connsiteX1" fmla="*/ 4631518 w 9203518"/>
              <a:gd name="connsiteY1" fmla="*/ 0 h 2109591"/>
              <a:gd name="connsiteX2" fmla="*/ 9203518 w 9203518"/>
              <a:gd name="connsiteY2" fmla="*/ 2109591 h 2109591"/>
              <a:gd name="connsiteX3" fmla="*/ 0 w 9203518"/>
              <a:gd name="connsiteY3" fmla="*/ 486396 h 2109591"/>
              <a:gd name="connsiteX0" fmla="*/ 0 w 9268446"/>
              <a:gd name="connsiteY0" fmla="*/ 486396 h 497217"/>
              <a:gd name="connsiteX1" fmla="*/ 4631518 w 9268446"/>
              <a:gd name="connsiteY1" fmla="*/ 0 h 497217"/>
              <a:gd name="connsiteX2" fmla="*/ 9268446 w 9268446"/>
              <a:gd name="connsiteY2" fmla="*/ 497217 h 497217"/>
              <a:gd name="connsiteX3" fmla="*/ 0 w 9268446"/>
              <a:gd name="connsiteY3" fmla="*/ 486396 h 497217"/>
            </a:gdLst>
            <a:ahLst/>
            <a:cxnLst>
              <a:cxn ang="0">
                <a:pos x="connsiteX0" y="connsiteY0"/>
              </a:cxn>
              <a:cxn ang="0">
                <a:pos x="connsiteX1" y="connsiteY1"/>
              </a:cxn>
              <a:cxn ang="0">
                <a:pos x="connsiteX2" y="connsiteY2"/>
              </a:cxn>
              <a:cxn ang="0">
                <a:pos x="connsiteX3" y="connsiteY3"/>
              </a:cxn>
            </a:cxnLst>
            <a:rect l="l" t="t" r="r" b="b"/>
            <a:pathLst>
              <a:path w="9268446" h="497217">
                <a:moveTo>
                  <a:pt x="0" y="486396"/>
                </a:moveTo>
                <a:lnTo>
                  <a:pt x="4631518" y="0"/>
                </a:lnTo>
                <a:lnTo>
                  <a:pt x="9268446" y="497217"/>
                </a:lnTo>
                <a:lnTo>
                  <a:pt x="0" y="486396"/>
                </a:lnTo>
                <a:close/>
              </a:path>
            </a:pathLst>
          </a:cu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a:p>
        </p:txBody>
      </p:sp>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11038" y="955952"/>
            <a:ext cx="852919" cy="847569"/>
          </a:xfrm>
          <a:prstGeom prst="rect">
            <a:avLst/>
          </a:prstGeom>
        </p:spPr>
      </p:pic>
      <p:sp>
        <p:nvSpPr>
          <p:cNvPr id="17" name="Title 1"/>
          <p:cNvSpPr>
            <a:spLocks noGrp="1"/>
          </p:cNvSpPr>
          <p:nvPr>
            <p:ph type="title" hasCustomPrompt="1"/>
          </p:nvPr>
        </p:nvSpPr>
        <p:spPr>
          <a:xfrm>
            <a:off x="755864" y="159174"/>
            <a:ext cx="7692930" cy="801525"/>
          </a:xfrm>
          <a:prstGeom prst="rect">
            <a:avLst/>
          </a:prstGeom>
        </p:spPr>
        <p:txBody>
          <a:bodyPr>
            <a:noAutofit/>
          </a:bodyPr>
          <a:lstStyle>
            <a:lvl1pPr algn="ctr" defTabSz="914400" rtl="0" eaLnBrk="1" latinLnBrk="0" hangingPunct="1">
              <a:lnSpc>
                <a:spcPct val="90000"/>
              </a:lnSpc>
              <a:spcBef>
                <a:spcPct val="0"/>
              </a:spcBef>
              <a:buNone/>
              <a:defRPr lang="en-US" sz="2800" kern="1200" spc="250" baseline="0" dirty="0">
                <a:solidFill>
                  <a:srgbClr val="004082"/>
                </a:solidFill>
                <a:latin typeface="Arial" panose="020B0604020202020204" pitchFamily="34" charset="0"/>
                <a:ea typeface="+mj-ea"/>
                <a:cs typeface="Arial" panose="020B0604020202020204" pitchFamily="34" charset="0"/>
              </a:defRPr>
            </a:lvl1pPr>
          </a:lstStyle>
          <a:p>
            <a:r>
              <a:rPr lang="en-US" dirty="0"/>
              <a:t>TITLE GOES HERE</a:t>
            </a:r>
          </a:p>
        </p:txBody>
      </p:sp>
      <p:sp>
        <p:nvSpPr>
          <p:cNvPr id="4" name="Slide Number Placeholder 3"/>
          <p:cNvSpPr>
            <a:spLocks noGrp="1"/>
          </p:cNvSpPr>
          <p:nvPr>
            <p:ph type="sldNum" sz="quarter" idx="12"/>
          </p:nvPr>
        </p:nvSpPr>
        <p:spPr>
          <a:xfrm>
            <a:off x="189765" y="6356350"/>
            <a:ext cx="407045"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424190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age V.5">
    <p:spTree>
      <p:nvGrpSpPr>
        <p:cNvPr id="1" name=""/>
        <p:cNvGrpSpPr/>
        <p:nvPr/>
      </p:nvGrpSpPr>
      <p:grpSpPr>
        <a:xfrm>
          <a:off x="0" y="0"/>
          <a:ext cx="0" cy="0"/>
          <a:chOff x="0" y="0"/>
          <a:chExt cx="0" cy="0"/>
        </a:xfrm>
      </p:grpSpPr>
      <p:sp>
        <p:nvSpPr>
          <p:cNvPr id="8" name="Rectangle 7"/>
          <p:cNvSpPr/>
          <p:nvPr userDrawn="1"/>
        </p:nvSpPr>
        <p:spPr>
          <a:xfrm>
            <a:off x="-1360" y="0"/>
            <a:ext cx="9144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Content Placeholder 2"/>
          <p:cNvSpPr>
            <a:spLocks noGrp="1"/>
          </p:cNvSpPr>
          <p:nvPr>
            <p:ph idx="1" hasCustomPrompt="1"/>
          </p:nvPr>
        </p:nvSpPr>
        <p:spPr>
          <a:xfrm>
            <a:off x="265122" y="1274644"/>
            <a:ext cx="8559649" cy="4060258"/>
          </a:xfrm>
          <a:prstGeom prst="rect">
            <a:avLst/>
          </a:prstGeom>
        </p:spPr>
        <p:txBody>
          <a:bodyPr>
            <a:noAutofit/>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Type here</a:t>
            </a:r>
          </a:p>
        </p:txBody>
      </p:sp>
      <p:grpSp>
        <p:nvGrpSpPr>
          <p:cNvPr id="13" name="Group 12"/>
          <p:cNvGrpSpPr/>
          <p:nvPr userDrawn="1"/>
        </p:nvGrpSpPr>
        <p:grpSpPr>
          <a:xfrm>
            <a:off x="-46669" y="5958188"/>
            <a:ext cx="9338784" cy="0"/>
            <a:chOff x="-108218" y="3874026"/>
            <a:chExt cx="9338784" cy="0"/>
          </a:xfrm>
        </p:grpSpPr>
        <p:cxnSp>
          <p:nvCxnSpPr>
            <p:cNvPr id="16" name="Straight Connector 15"/>
            <p:cNvCxnSpPr/>
            <p:nvPr userDrawn="1"/>
          </p:nvCxnSpPr>
          <p:spPr>
            <a:xfrm rot="-360000">
              <a:off x="-108218"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cxnSp>
          <p:nvCxnSpPr>
            <p:cNvPr id="17" name="Straight Connector 16"/>
            <p:cNvCxnSpPr/>
            <p:nvPr userDrawn="1"/>
          </p:nvCxnSpPr>
          <p:spPr>
            <a:xfrm rot="360000">
              <a:off x="4561174"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grpSp>
      <p:sp>
        <p:nvSpPr>
          <p:cNvPr id="14" name="Isosceles Triangle 14"/>
          <p:cNvSpPr/>
          <p:nvPr userDrawn="1"/>
        </p:nvSpPr>
        <p:spPr>
          <a:xfrm>
            <a:off x="-162750" y="5723943"/>
            <a:ext cx="9494292" cy="497217"/>
          </a:xfrm>
          <a:custGeom>
            <a:avLst/>
            <a:gdLst>
              <a:gd name="connsiteX0" fmla="*/ 0 w 9144000"/>
              <a:gd name="connsiteY0" fmla="*/ 1622632 h 1622632"/>
              <a:gd name="connsiteX1" fmla="*/ 4572000 w 9144000"/>
              <a:gd name="connsiteY1" fmla="*/ 0 h 1622632"/>
              <a:gd name="connsiteX2" fmla="*/ 9144000 w 9144000"/>
              <a:gd name="connsiteY2" fmla="*/ 1622632 h 1622632"/>
              <a:gd name="connsiteX3" fmla="*/ 0 w 9144000"/>
              <a:gd name="connsiteY3" fmla="*/ 1622632 h 1622632"/>
              <a:gd name="connsiteX0" fmla="*/ 0 w 9144000"/>
              <a:gd name="connsiteY0" fmla="*/ 2109591 h 2109591"/>
              <a:gd name="connsiteX1" fmla="*/ 4572000 w 9144000"/>
              <a:gd name="connsiteY1" fmla="*/ 0 h 2109591"/>
              <a:gd name="connsiteX2" fmla="*/ 9144000 w 9144000"/>
              <a:gd name="connsiteY2" fmla="*/ 2109591 h 2109591"/>
              <a:gd name="connsiteX3" fmla="*/ 0 w 9144000"/>
              <a:gd name="connsiteY3" fmla="*/ 2109591 h 2109591"/>
              <a:gd name="connsiteX0" fmla="*/ 0 w 9203518"/>
              <a:gd name="connsiteY0" fmla="*/ 486396 h 2109591"/>
              <a:gd name="connsiteX1" fmla="*/ 4631518 w 9203518"/>
              <a:gd name="connsiteY1" fmla="*/ 0 h 2109591"/>
              <a:gd name="connsiteX2" fmla="*/ 9203518 w 9203518"/>
              <a:gd name="connsiteY2" fmla="*/ 2109591 h 2109591"/>
              <a:gd name="connsiteX3" fmla="*/ 0 w 9203518"/>
              <a:gd name="connsiteY3" fmla="*/ 486396 h 2109591"/>
              <a:gd name="connsiteX0" fmla="*/ 0 w 9268446"/>
              <a:gd name="connsiteY0" fmla="*/ 486396 h 497217"/>
              <a:gd name="connsiteX1" fmla="*/ 4631518 w 9268446"/>
              <a:gd name="connsiteY1" fmla="*/ 0 h 497217"/>
              <a:gd name="connsiteX2" fmla="*/ 9268446 w 9268446"/>
              <a:gd name="connsiteY2" fmla="*/ 497217 h 497217"/>
              <a:gd name="connsiteX3" fmla="*/ 0 w 9268446"/>
              <a:gd name="connsiteY3" fmla="*/ 486396 h 497217"/>
            </a:gdLst>
            <a:ahLst/>
            <a:cxnLst>
              <a:cxn ang="0">
                <a:pos x="connsiteX0" y="connsiteY0"/>
              </a:cxn>
              <a:cxn ang="0">
                <a:pos x="connsiteX1" y="connsiteY1"/>
              </a:cxn>
              <a:cxn ang="0">
                <a:pos x="connsiteX2" y="connsiteY2"/>
              </a:cxn>
              <a:cxn ang="0">
                <a:pos x="connsiteX3" y="connsiteY3"/>
              </a:cxn>
            </a:cxnLst>
            <a:rect l="l" t="t" r="r" b="b"/>
            <a:pathLst>
              <a:path w="9268446" h="497217">
                <a:moveTo>
                  <a:pt x="0" y="486396"/>
                </a:moveTo>
                <a:lnTo>
                  <a:pt x="4631518" y="0"/>
                </a:lnTo>
                <a:lnTo>
                  <a:pt x="9268446" y="497217"/>
                </a:lnTo>
                <a:lnTo>
                  <a:pt x="0" y="486396"/>
                </a:lnTo>
                <a:close/>
              </a:path>
            </a:pathLst>
          </a:cu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a:p>
        </p:txBody>
      </p:sp>
      <p:sp>
        <p:nvSpPr>
          <p:cNvPr id="15" name="Rectangle 14"/>
          <p:cNvSpPr/>
          <p:nvPr userDrawn="1"/>
        </p:nvSpPr>
        <p:spPr>
          <a:xfrm>
            <a:off x="-6852" y="6202231"/>
            <a:ext cx="9153157" cy="528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3266" y="5295260"/>
            <a:ext cx="852919" cy="847569"/>
          </a:xfrm>
          <a:prstGeom prst="rect">
            <a:avLst/>
          </a:prstGeom>
        </p:spPr>
      </p:pic>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46909" y="6330977"/>
            <a:ext cx="1066339" cy="415872"/>
          </a:xfrm>
          <a:prstGeom prst="rect">
            <a:avLst/>
          </a:prstGeom>
        </p:spPr>
      </p:pic>
      <p:sp>
        <p:nvSpPr>
          <p:cNvPr id="19" name="Rectangle 18"/>
          <p:cNvSpPr/>
          <p:nvPr userDrawn="1"/>
        </p:nvSpPr>
        <p:spPr>
          <a:xfrm>
            <a:off x="-1360" y="6685721"/>
            <a:ext cx="9154951" cy="172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Title 1"/>
          <p:cNvSpPr>
            <a:spLocks noGrp="1"/>
          </p:cNvSpPr>
          <p:nvPr userDrawn="1">
            <p:ph type="title" hasCustomPrompt="1"/>
          </p:nvPr>
        </p:nvSpPr>
        <p:spPr>
          <a:xfrm>
            <a:off x="265122" y="189406"/>
            <a:ext cx="8559649" cy="975420"/>
          </a:xfrm>
          <a:prstGeom prst="rect">
            <a:avLst/>
          </a:prstGeom>
        </p:spPr>
        <p:txBody>
          <a:bodyPr>
            <a:noAutofit/>
          </a:bodyPr>
          <a:lstStyle>
            <a:lvl1pPr algn="ctr" defTabSz="914400" rtl="0" eaLnBrk="1" latinLnBrk="0" hangingPunct="1">
              <a:lnSpc>
                <a:spcPct val="90000"/>
              </a:lnSpc>
              <a:spcBef>
                <a:spcPct val="0"/>
              </a:spcBef>
              <a:buNone/>
              <a:defRPr lang="en-US" sz="2800" kern="1200" spc="250" baseline="0" dirty="0">
                <a:solidFill>
                  <a:schemeClr val="bg1"/>
                </a:solidFill>
                <a:latin typeface="Arial" panose="020B0604020202020204" pitchFamily="34" charset="0"/>
                <a:ea typeface="+mj-ea"/>
                <a:cs typeface="Arial" panose="020B0604020202020204" pitchFamily="34" charset="0"/>
              </a:defRPr>
            </a:lvl1pPr>
          </a:lstStyle>
          <a:p>
            <a:r>
              <a:rPr lang="en-US" dirty="0"/>
              <a:t>TITLE GOES HERE</a:t>
            </a:r>
          </a:p>
        </p:txBody>
      </p:sp>
      <p:sp>
        <p:nvSpPr>
          <p:cNvPr id="4" name="Slide Number Placeholder 3"/>
          <p:cNvSpPr>
            <a:spLocks noGrp="1"/>
          </p:cNvSpPr>
          <p:nvPr>
            <p:ph type="sldNum" sz="quarter" idx="12"/>
          </p:nvPr>
        </p:nvSpPr>
        <p:spPr>
          <a:xfrm>
            <a:off x="151891" y="6356350"/>
            <a:ext cx="407045"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342977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EBF54-7195-458E-81C1-6915468E05C6}" type="slidenum">
              <a:rPr lang="en-US" smtClean="0"/>
              <a:t>‹#›</a:t>
            </a:fld>
            <a:endParaRPr lang="en-US"/>
          </a:p>
        </p:txBody>
      </p:sp>
    </p:spTree>
    <p:extLst>
      <p:ext uri="{BB962C8B-B14F-4D97-AF65-F5344CB8AC3E}">
        <p14:creationId xmlns:p14="http://schemas.microsoft.com/office/powerpoint/2010/main" val="3855472135"/>
      </p:ext>
    </p:extLst>
  </p:cSld>
  <p:clrMap bg1="lt1" tx1="dk1" bg2="lt2" tx2="dk2" accent1="accent1" accent2="accent2" accent3="accent3" accent4="accent4" accent5="accent5" accent6="accent6" hlink="hlink" folHlink="folHlink"/>
  <p:sldLayoutIdLst>
    <p:sldLayoutId id="2147483713" r:id="rId1"/>
    <p:sldLayoutId id="2147483688" r:id="rId2"/>
    <p:sldLayoutId id="2147483711" r:id="rId3"/>
    <p:sldLayoutId id="2147483690" r:id="rId4"/>
    <p:sldLayoutId id="2147483723" r:id="rId5"/>
    <p:sldLayoutId id="2147483691" r:id="rId6"/>
    <p:sldLayoutId id="2147483693" r:id="rId7"/>
    <p:sldLayoutId id="2147483694" r:id="rId8"/>
    <p:sldLayoutId id="2147483695" r:id="rId9"/>
    <p:sldLayoutId id="2147483696" r:id="rId10"/>
    <p:sldLayoutId id="2147483701" r:id="rId11"/>
    <p:sldLayoutId id="2147483717" r:id="rId12"/>
    <p:sldLayoutId id="2147483718" r:id="rId13"/>
    <p:sldLayoutId id="2147483719" r:id="rId14"/>
    <p:sldLayoutId id="2147483703" r:id="rId15"/>
    <p:sldLayoutId id="2147483720" r:id="rId16"/>
    <p:sldLayoutId id="2147483721" r:id="rId17"/>
    <p:sldLayoutId id="2147483722" r:id="rId18"/>
    <p:sldLayoutId id="2147483714" r:id="rId19"/>
    <p:sldLayoutId id="2147483715" r:id="rId20"/>
    <p:sldLayoutId id="2147483716" r:id="rId21"/>
    <p:sldLayoutId id="2147483709" r:id="rId22"/>
    <p:sldLayoutId id="2147483712" r:id="rId23"/>
    <p:sldLayoutId id="2147483710" r:id="rId24"/>
    <p:sldLayoutId id="2147483724" r:id="rId25"/>
  </p:sldLayoutIdLst>
  <p:hf hdr="0" ftr="0" dt="0"/>
  <p:txStyles>
    <p:titleStyle>
      <a:lvl1pPr algn="ctr" defTabSz="914400" rtl="0" eaLnBrk="1" latinLnBrk="0" hangingPunct="1">
        <a:lnSpc>
          <a:spcPct val="90000"/>
        </a:lnSpc>
        <a:spcBef>
          <a:spcPct val="0"/>
        </a:spcBef>
        <a:buNone/>
        <a:defRPr sz="2800" kern="1200" spc="250" baseline="0">
          <a:solidFill>
            <a:srgbClr val="00408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rgbClr val="62554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400" kern="1200">
          <a:solidFill>
            <a:srgbClr val="62554B"/>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Font typeface="Wingdings" panose="05000000000000000000" pitchFamily="2" charset="2"/>
        <a:buChar char="§"/>
        <a:defRPr sz="1400" kern="1200">
          <a:solidFill>
            <a:srgbClr val="62554B"/>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SzPct val="80000"/>
        <a:buFont typeface="Wingdings" panose="05000000000000000000" pitchFamily="2" charset="2"/>
        <a:buChar char="q"/>
        <a:defRPr sz="1400" kern="1200">
          <a:solidFill>
            <a:srgbClr val="62554B"/>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400" kern="1200">
          <a:solidFill>
            <a:srgbClr val="62554B"/>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5.xml"/><Relationship Id="rId1" Type="http://schemas.openxmlformats.org/officeDocument/2006/relationships/tags" Target="../tags/tag7.x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5487AAA-A182-F206-AF6C-5A3D8D619DB9}"/>
              </a:ext>
            </a:extLst>
          </p:cNvPr>
          <p:cNvGraphicFramePr>
            <a:graphicFrameLocks noChangeAspect="1"/>
          </p:cNvGraphicFramePr>
          <p:nvPr>
            <p:custDataLst>
              <p:tags r:id="rId1"/>
            </p:custDataLst>
          </p:nvPr>
        </p:nvGraphicFramePr>
        <p:xfrm>
          <a:off x="286867" y="1019101"/>
          <a:ext cx="863" cy="11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F5487AAA-A182-F206-AF6C-5A3D8D619DB9}"/>
                          </a:ext>
                        </a:extLst>
                      </p:cNvPr>
                      <p:cNvPicPr/>
                      <p:nvPr/>
                    </p:nvPicPr>
                    <p:blipFill>
                      <a:blip r:embed="rId5"/>
                      <a:stretch>
                        <a:fillRect/>
                      </a:stretch>
                    </p:blipFill>
                    <p:spPr>
                      <a:xfrm>
                        <a:off x="286867" y="1019101"/>
                        <a:ext cx="863" cy="111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3B4AB4-643D-DB46-AE33-6F70CFCC9274}"/>
              </a:ext>
            </a:extLst>
          </p:cNvPr>
          <p:cNvSpPr>
            <a:spLocks noGrp="1"/>
          </p:cNvSpPr>
          <p:nvPr>
            <p:ph type="title"/>
          </p:nvPr>
        </p:nvSpPr>
        <p:spPr>
          <a:xfrm>
            <a:off x="1659607" y="3175085"/>
            <a:ext cx="7276895" cy="507831"/>
          </a:xfrm>
        </p:spPr>
        <p:txBody>
          <a:bodyPr vert="horz"/>
          <a:lstStyle/>
          <a:p>
            <a:r>
              <a:rPr lang="en-US" dirty="0"/>
              <a:t>RMP Adherence Report</a:t>
            </a:r>
          </a:p>
        </p:txBody>
      </p:sp>
      <p:sp>
        <p:nvSpPr>
          <p:cNvPr id="3" name="Title 1">
            <a:extLst>
              <a:ext uri="{FF2B5EF4-FFF2-40B4-BE49-F238E27FC236}">
                <a16:creationId xmlns:a16="http://schemas.microsoft.com/office/drawing/2014/main" id="{7C1E840B-A4D4-4F2A-5915-DEB41106D1C3}"/>
              </a:ext>
            </a:extLst>
          </p:cNvPr>
          <p:cNvSpPr txBox="1">
            <a:spLocks/>
          </p:cNvSpPr>
          <p:nvPr/>
        </p:nvSpPr>
        <p:spPr bwMode="ltGray">
          <a:xfrm>
            <a:off x="4336132" y="3682916"/>
            <a:ext cx="1693193" cy="507831"/>
          </a:xfrm>
          <a:prstGeom prst="rect">
            <a:avLst/>
          </a:prstGeom>
        </p:spPr>
        <p:txBody>
          <a:bodyPr vert="horz" lIns="68580" tIns="34290" rIns="68580" bIns="34290" rtlCol="0" anchor="ctr">
            <a:noAutofit/>
          </a:bodyPr>
          <a:lstStyle>
            <a:lvl1pPr algn="l" defTabSz="914400" rtl="0" eaLnBrk="1" latinLnBrk="0" hangingPunct="1">
              <a:lnSpc>
                <a:spcPct val="100000"/>
              </a:lnSpc>
              <a:spcBef>
                <a:spcPct val="0"/>
              </a:spcBef>
              <a:buNone/>
              <a:defRPr sz="4125" kern="1200">
                <a:solidFill>
                  <a:schemeClr val="bg1"/>
                </a:solidFill>
                <a:latin typeface="+mj-lt"/>
                <a:ea typeface="+mj-ea"/>
                <a:cs typeface="+mj-cs"/>
              </a:defRPr>
            </a:lvl1pPr>
          </a:lstStyle>
          <a:p>
            <a:pPr algn="ctr"/>
            <a:r>
              <a:rPr lang="en-US" sz="1725" dirty="0">
                <a:latin typeface="+mn-lt"/>
              </a:rPr>
              <a:t>March 5</a:t>
            </a:r>
            <a:r>
              <a:rPr lang="en-US" sz="1725" baseline="30000" dirty="0">
                <a:latin typeface="+mn-lt"/>
              </a:rPr>
              <a:t>th</a:t>
            </a:r>
            <a:r>
              <a:rPr lang="en-US" sz="1725" dirty="0">
                <a:latin typeface="+mn-lt"/>
              </a:rPr>
              <a:t>, 2025</a:t>
            </a:r>
          </a:p>
        </p:txBody>
      </p:sp>
    </p:spTree>
    <p:extLst>
      <p:ext uri="{BB962C8B-B14F-4D97-AF65-F5344CB8AC3E}">
        <p14:creationId xmlns:p14="http://schemas.microsoft.com/office/powerpoint/2010/main" val="147290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DejaVu Sans" panose="020B0603030804020204" pitchFamily="34" charset="0"/>
                <a:ea typeface="DejaVu Sans" panose="020B0603030804020204" pitchFamily="34" charset="0"/>
                <a:cs typeface="DejaVu Sans" panose="020B0603030804020204" pitchFamily="34" charset="0"/>
              </a:rPr>
              <a:t>RMP Acceptance Trend</a:t>
            </a:r>
          </a:p>
        </p:txBody>
      </p:sp>
      <p:sp>
        <p:nvSpPr>
          <p:cNvPr id="5" name="Slide Number Placeholder 4"/>
          <p:cNvSpPr>
            <a:spLocks noGrp="1"/>
          </p:cNvSpPr>
          <p:nvPr>
            <p:ph type="sldNum" sz="quarter" idx="12"/>
          </p:nvPr>
        </p:nvSpPr>
        <p:spPr/>
        <p:txBody>
          <a:bodyPr/>
          <a:lstStyle/>
          <a:p>
            <a:fld id="{0A0EBF54-7195-458E-81C1-6915468E05C6}" type="slidenum">
              <a:rPr lang="en-US" smtClean="0"/>
              <a:t>2</a:t>
            </a:fld>
            <a:endParaRPr lang="en-US"/>
          </a:p>
        </p:txBody>
      </p:sp>
      <p:pic>
        <p:nvPicPr>
          <p:cNvPr id="4" name="Picture 3">
            <a:extLst>
              <a:ext uri="{FF2B5EF4-FFF2-40B4-BE49-F238E27FC236}">
                <a16:creationId xmlns:a16="http://schemas.microsoft.com/office/drawing/2014/main" id="{C315C16F-ADB4-28B2-70E7-F8782E91BD8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78341" y="2187980"/>
            <a:ext cx="6987318" cy="4168370"/>
          </a:xfrm>
          <a:prstGeom prst="rect">
            <a:avLst/>
          </a:prstGeom>
        </p:spPr>
      </p:pic>
    </p:spTree>
    <p:extLst>
      <p:ext uri="{BB962C8B-B14F-4D97-AF65-F5344CB8AC3E}">
        <p14:creationId xmlns:p14="http://schemas.microsoft.com/office/powerpoint/2010/main" val="318952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DejaVu Sans" panose="020B0603030804020204" pitchFamily="34" charset="0"/>
                <a:ea typeface="DejaVu Sans" panose="020B0603030804020204" pitchFamily="34" charset="0"/>
                <a:cs typeface="DejaVu Sans" panose="020B0603030804020204" pitchFamily="34" charset="0"/>
              </a:rPr>
              <a:t>Breakdown by Market</a:t>
            </a:r>
          </a:p>
        </p:txBody>
      </p:sp>
      <p:sp>
        <p:nvSpPr>
          <p:cNvPr id="5" name="Slide Number Placeholder 4"/>
          <p:cNvSpPr>
            <a:spLocks noGrp="1"/>
          </p:cNvSpPr>
          <p:nvPr>
            <p:ph type="sldNum" sz="quarter" idx="12"/>
          </p:nvPr>
        </p:nvSpPr>
        <p:spPr/>
        <p:txBody>
          <a:bodyPr/>
          <a:lstStyle/>
          <a:p>
            <a:fld id="{0A0EBF54-7195-458E-81C1-6915468E05C6}" type="slidenum">
              <a:rPr lang="en-US" smtClean="0"/>
              <a:t>3</a:t>
            </a:fld>
            <a:endParaRPr lang="en-US"/>
          </a:p>
        </p:txBody>
      </p:sp>
      <p:pic>
        <p:nvPicPr>
          <p:cNvPr id="10" name="Picture 9" descr="A screenshot of a graph&#10;&#10;AI-generated content may be incorrect.">
            <a:extLst>
              <a:ext uri="{FF2B5EF4-FFF2-40B4-BE49-F238E27FC236}">
                <a16:creationId xmlns:a16="http://schemas.microsoft.com/office/drawing/2014/main" id="{48D613DF-035B-BF12-8C4F-314B57B82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488" y="1695921"/>
            <a:ext cx="6614157" cy="4510004"/>
          </a:xfrm>
          <a:prstGeom prst="rect">
            <a:avLst/>
          </a:prstGeom>
        </p:spPr>
      </p:pic>
      <p:cxnSp>
        <p:nvCxnSpPr>
          <p:cNvPr id="12" name="Straight Connector 11">
            <a:extLst>
              <a:ext uri="{FF2B5EF4-FFF2-40B4-BE49-F238E27FC236}">
                <a16:creationId xmlns:a16="http://schemas.microsoft.com/office/drawing/2014/main" id="{6ADB5379-8912-4A10-FFD8-9F0CD3679C7D}"/>
              </a:ext>
            </a:extLst>
          </p:cNvPr>
          <p:cNvCxnSpPr>
            <a:cxnSpLocks/>
          </p:cNvCxnSpPr>
          <p:nvPr/>
        </p:nvCxnSpPr>
        <p:spPr>
          <a:xfrm>
            <a:off x="6004560" y="1981200"/>
            <a:ext cx="0" cy="4224725"/>
          </a:xfrm>
          <a:prstGeom prst="line">
            <a:avLst/>
          </a:prstGeom>
          <a:ln w="6350" cap="flat" cmpd="sng" algn="ctr">
            <a:solidFill>
              <a:schemeClr val="bg2">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AE9CA88B-E50E-5379-C7AA-B9A209E6A82F}"/>
              </a:ext>
            </a:extLst>
          </p:cNvPr>
          <p:cNvSpPr/>
          <p:nvPr/>
        </p:nvSpPr>
        <p:spPr>
          <a:xfrm>
            <a:off x="2007488" y="5974080"/>
            <a:ext cx="1680590" cy="231845"/>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323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705A6-5DA9-5F71-598E-63B17710FEF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324B6AC-9A19-AB7F-9A50-B688911A3AAC}"/>
              </a:ext>
            </a:extLst>
          </p:cNvPr>
          <p:cNvSpPr>
            <a:spLocks noGrp="1"/>
          </p:cNvSpPr>
          <p:nvPr>
            <p:ph type="title"/>
          </p:nvPr>
        </p:nvSpPr>
        <p:spPr/>
        <p:txBody>
          <a:bodyPr/>
          <a:lstStyle/>
          <a:p>
            <a:r>
              <a:rPr lang="en-US" dirty="0">
                <a:latin typeface="DejaVu Sans" panose="020B0603030804020204" pitchFamily="34" charset="0"/>
                <a:ea typeface="DejaVu Sans" panose="020B0603030804020204" pitchFamily="34" charset="0"/>
                <a:cs typeface="DejaVu Sans" panose="020B0603030804020204" pitchFamily="34" charset="0"/>
              </a:rPr>
              <a:t>Phoenix Trend</a:t>
            </a:r>
          </a:p>
        </p:txBody>
      </p:sp>
      <p:sp>
        <p:nvSpPr>
          <p:cNvPr id="5" name="Slide Number Placeholder 4">
            <a:extLst>
              <a:ext uri="{FF2B5EF4-FFF2-40B4-BE49-F238E27FC236}">
                <a16:creationId xmlns:a16="http://schemas.microsoft.com/office/drawing/2014/main" id="{3364DAFA-1AD0-D7F7-181E-E2FFA7C319E3}"/>
              </a:ext>
            </a:extLst>
          </p:cNvPr>
          <p:cNvSpPr>
            <a:spLocks noGrp="1"/>
          </p:cNvSpPr>
          <p:nvPr>
            <p:ph type="sldNum" sz="quarter" idx="12"/>
          </p:nvPr>
        </p:nvSpPr>
        <p:spPr/>
        <p:txBody>
          <a:bodyPr/>
          <a:lstStyle/>
          <a:p>
            <a:fld id="{0A0EBF54-7195-458E-81C1-6915468E05C6}" type="slidenum">
              <a:rPr lang="en-US" smtClean="0"/>
              <a:t>4</a:t>
            </a:fld>
            <a:endParaRPr lang="en-US"/>
          </a:p>
        </p:txBody>
      </p:sp>
      <p:pic>
        <p:nvPicPr>
          <p:cNvPr id="3074" name="Picture 2">
            <a:extLst>
              <a:ext uri="{FF2B5EF4-FFF2-40B4-BE49-F238E27FC236}">
                <a16:creationId xmlns:a16="http://schemas.microsoft.com/office/drawing/2014/main" id="{4ABEA834-D1F5-8B25-32E8-314AA61D5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50439" y="2628899"/>
            <a:ext cx="5762624" cy="3457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graph&#10;&#10;AI-generated content may be incorrect.">
            <a:extLst>
              <a:ext uri="{FF2B5EF4-FFF2-40B4-BE49-F238E27FC236}">
                <a16:creationId xmlns:a16="http://schemas.microsoft.com/office/drawing/2014/main" id="{0FD9891B-9F12-1D43-F9F7-FC1EC29C5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9735" y="3009900"/>
            <a:ext cx="2943826" cy="2276722"/>
          </a:xfrm>
          <a:prstGeom prst="rect">
            <a:avLst/>
          </a:prstGeom>
        </p:spPr>
      </p:pic>
    </p:spTree>
    <p:extLst>
      <p:ext uri="{BB962C8B-B14F-4D97-AF65-F5344CB8AC3E}">
        <p14:creationId xmlns:p14="http://schemas.microsoft.com/office/powerpoint/2010/main" val="13495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FAEEC-C76E-4C83-CFD1-E6DDC9B98A0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7FC6A34-1454-FA87-01EE-772BF54427D8}"/>
              </a:ext>
            </a:extLst>
          </p:cNvPr>
          <p:cNvSpPr>
            <a:spLocks noGrp="1"/>
          </p:cNvSpPr>
          <p:nvPr>
            <p:ph type="title"/>
          </p:nvPr>
        </p:nvSpPr>
        <p:spPr/>
        <p:txBody>
          <a:bodyPr/>
          <a:lstStyle/>
          <a:p>
            <a:r>
              <a:rPr lang="en-US" dirty="0">
                <a:latin typeface="DejaVu Sans" panose="020B0603030804020204" pitchFamily="34" charset="0"/>
                <a:ea typeface="DejaVu Sans" panose="020B0603030804020204" pitchFamily="34" charset="0"/>
                <a:cs typeface="DejaVu Sans" panose="020B0603030804020204" pitchFamily="34" charset="0"/>
              </a:rPr>
              <a:t>Asset-Level Metrics by Market</a:t>
            </a:r>
          </a:p>
        </p:txBody>
      </p:sp>
      <p:sp>
        <p:nvSpPr>
          <p:cNvPr id="5" name="Slide Number Placeholder 4">
            <a:extLst>
              <a:ext uri="{FF2B5EF4-FFF2-40B4-BE49-F238E27FC236}">
                <a16:creationId xmlns:a16="http://schemas.microsoft.com/office/drawing/2014/main" id="{ABB4DE0D-7B3A-40BA-524E-F3CA543B96A3}"/>
              </a:ext>
            </a:extLst>
          </p:cNvPr>
          <p:cNvSpPr>
            <a:spLocks noGrp="1"/>
          </p:cNvSpPr>
          <p:nvPr>
            <p:ph type="sldNum" sz="quarter" idx="12"/>
          </p:nvPr>
        </p:nvSpPr>
        <p:spPr/>
        <p:txBody>
          <a:bodyPr/>
          <a:lstStyle/>
          <a:p>
            <a:fld id="{0A0EBF54-7195-458E-81C1-6915468E05C6}" type="slidenum">
              <a:rPr lang="en-US" smtClean="0"/>
              <a:t>5</a:t>
            </a:fld>
            <a:endParaRPr lang="en-US"/>
          </a:p>
        </p:txBody>
      </p:sp>
      <p:pic>
        <p:nvPicPr>
          <p:cNvPr id="4" name="Picture 3">
            <a:extLst>
              <a:ext uri="{FF2B5EF4-FFF2-40B4-BE49-F238E27FC236}">
                <a16:creationId xmlns:a16="http://schemas.microsoft.com/office/drawing/2014/main" id="{10DBF0B6-23AA-28A6-5B3D-AA003CD9B770}"/>
              </a:ext>
            </a:extLst>
          </p:cNvPr>
          <p:cNvPicPr>
            <a:picLocks noChangeAspect="1"/>
          </p:cNvPicPr>
          <p:nvPr/>
        </p:nvPicPr>
        <p:blipFill>
          <a:blip r:embed="rId3"/>
          <a:stretch>
            <a:fillRect/>
          </a:stretch>
        </p:blipFill>
        <p:spPr>
          <a:xfrm>
            <a:off x="2342142" y="2195945"/>
            <a:ext cx="4440665" cy="4334936"/>
          </a:xfrm>
          <a:prstGeom prst="rect">
            <a:avLst/>
          </a:prstGeom>
        </p:spPr>
      </p:pic>
      <p:pic>
        <p:nvPicPr>
          <p:cNvPr id="8" name="Picture 7">
            <a:extLst>
              <a:ext uri="{FF2B5EF4-FFF2-40B4-BE49-F238E27FC236}">
                <a16:creationId xmlns:a16="http://schemas.microsoft.com/office/drawing/2014/main" id="{1A3D8E3B-3912-6241-B49E-30F827BA0FF2}"/>
              </a:ext>
            </a:extLst>
          </p:cNvPr>
          <p:cNvPicPr>
            <a:picLocks noChangeAspect="1"/>
          </p:cNvPicPr>
          <p:nvPr/>
        </p:nvPicPr>
        <p:blipFill>
          <a:blip r:embed="rId4"/>
          <a:stretch>
            <a:fillRect/>
          </a:stretch>
        </p:blipFill>
        <p:spPr>
          <a:xfrm>
            <a:off x="2654603" y="2052336"/>
            <a:ext cx="3834791" cy="4669139"/>
          </a:xfrm>
          <a:prstGeom prst="rect">
            <a:avLst/>
          </a:prstGeom>
        </p:spPr>
      </p:pic>
      <p:pic>
        <p:nvPicPr>
          <p:cNvPr id="10" name="Picture 9">
            <a:extLst>
              <a:ext uri="{FF2B5EF4-FFF2-40B4-BE49-F238E27FC236}">
                <a16:creationId xmlns:a16="http://schemas.microsoft.com/office/drawing/2014/main" id="{48700FB9-55A0-C02E-C572-4FEEC36203C2}"/>
              </a:ext>
            </a:extLst>
          </p:cNvPr>
          <p:cNvPicPr>
            <a:picLocks noChangeAspect="1"/>
          </p:cNvPicPr>
          <p:nvPr/>
        </p:nvPicPr>
        <p:blipFill>
          <a:blip r:embed="rId5"/>
          <a:stretch>
            <a:fillRect/>
          </a:stretch>
        </p:blipFill>
        <p:spPr>
          <a:xfrm>
            <a:off x="2290589" y="2060708"/>
            <a:ext cx="4543769" cy="4605409"/>
          </a:xfrm>
          <a:prstGeom prst="rect">
            <a:avLst/>
          </a:prstGeom>
        </p:spPr>
      </p:pic>
    </p:spTree>
    <p:extLst>
      <p:ext uri="{BB962C8B-B14F-4D97-AF65-F5344CB8AC3E}">
        <p14:creationId xmlns:p14="http://schemas.microsoft.com/office/powerpoint/2010/main" val="253287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C13E0-7DB6-82CD-AF7E-F3B8351768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F33FBC-DEF3-B4C3-2750-8A3052F66946}"/>
              </a:ext>
            </a:extLst>
          </p:cNvPr>
          <p:cNvSpPr>
            <a:spLocks noGrp="1"/>
          </p:cNvSpPr>
          <p:nvPr>
            <p:ph type="title"/>
          </p:nvPr>
        </p:nvSpPr>
        <p:spPr/>
        <p:txBody>
          <a:bodyPr/>
          <a:lstStyle/>
          <a:p>
            <a:r>
              <a:rPr lang="en-US" dirty="0">
                <a:latin typeface="DejaVu Sans" panose="020B0603030804020204" pitchFamily="34" charset="0"/>
                <a:ea typeface="DejaVu Sans" panose="020B0603030804020204" pitchFamily="34" charset="0"/>
                <a:cs typeface="DejaVu Sans" panose="020B0603030804020204" pitchFamily="34" charset="0"/>
              </a:rPr>
              <a:t>Breakdown by Property</a:t>
            </a:r>
          </a:p>
        </p:txBody>
      </p:sp>
      <p:sp>
        <p:nvSpPr>
          <p:cNvPr id="5" name="Slide Number Placeholder 4">
            <a:extLst>
              <a:ext uri="{FF2B5EF4-FFF2-40B4-BE49-F238E27FC236}">
                <a16:creationId xmlns:a16="http://schemas.microsoft.com/office/drawing/2014/main" id="{0C07E716-5243-3584-8095-3ADFE890C075}"/>
              </a:ext>
            </a:extLst>
          </p:cNvPr>
          <p:cNvSpPr>
            <a:spLocks noGrp="1"/>
          </p:cNvSpPr>
          <p:nvPr>
            <p:ph type="sldNum" sz="quarter" idx="12"/>
          </p:nvPr>
        </p:nvSpPr>
        <p:spPr/>
        <p:txBody>
          <a:bodyPr/>
          <a:lstStyle/>
          <a:p>
            <a:fld id="{0A0EBF54-7195-458E-81C1-6915468E05C6}" type="slidenum">
              <a:rPr lang="en-US" smtClean="0"/>
              <a:t>6</a:t>
            </a:fld>
            <a:endParaRPr lang="en-US"/>
          </a:p>
        </p:txBody>
      </p:sp>
      <p:pic>
        <p:nvPicPr>
          <p:cNvPr id="4098" name="Picture 2" descr="Low acceptance by property">
            <a:extLst>
              <a:ext uri="{FF2B5EF4-FFF2-40B4-BE49-F238E27FC236}">
                <a16:creationId xmlns:a16="http://schemas.microsoft.com/office/drawing/2014/main" id="{E145DE7D-1B64-C019-ECF7-C2DE4B3A7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318" y="1695921"/>
            <a:ext cx="5726907" cy="4602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810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3A48C-13B7-5292-3B5A-066C4625210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D8A37DE-B712-396E-8F00-6683E7A1E07B}"/>
              </a:ext>
            </a:extLst>
          </p:cNvPr>
          <p:cNvSpPr>
            <a:spLocks noGrp="1"/>
          </p:cNvSpPr>
          <p:nvPr>
            <p:ph type="title"/>
          </p:nvPr>
        </p:nvSpPr>
        <p:spPr/>
        <p:txBody>
          <a:bodyPr/>
          <a:lstStyle/>
          <a:p>
            <a:r>
              <a:rPr lang="en-US" dirty="0">
                <a:latin typeface="DejaVu Sans" panose="020B0603030804020204" pitchFamily="34" charset="0"/>
                <a:ea typeface="DejaVu Sans" panose="020B0603030804020204" pitchFamily="34" charset="0"/>
                <a:cs typeface="DejaVu Sans" panose="020B0603030804020204" pitchFamily="34" charset="0"/>
              </a:rPr>
              <a:t>Northlake Trend</a:t>
            </a:r>
          </a:p>
        </p:txBody>
      </p:sp>
      <p:sp>
        <p:nvSpPr>
          <p:cNvPr id="5" name="Slide Number Placeholder 4">
            <a:extLst>
              <a:ext uri="{FF2B5EF4-FFF2-40B4-BE49-F238E27FC236}">
                <a16:creationId xmlns:a16="http://schemas.microsoft.com/office/drawing/2014/main" id="{BDD31589-8333-A3EC-09CF-C562693E26B9}"/>
              </a:ext>
            </a:extLst>
          </p:cNvPr>
          <p:cNvSpPr>
            <a:spLocks noGrp="1"/>
          </p:cNvSpPr>
          <p:nvPr>
            <p:ph type="sldNum" sz="quarter" idx="12"/>
          </p:nvPr>
        </p:nvSpPr>
        <p:spPr/>
        <p:txBody>
          <a:bodyPr/>
          <a:lstStyle/>
          <a:p>
            <a:fld id="{0A0EBF54-7195-458E-81C1-6915468E05C6}" type="slidenum">
              <a:rPr lang="en-US" smtClean="0"/>
              <a:t>7</a:t>
            </a:fld>
            <a:endParaRPr lang="en-US"/>
          </a:p>
        </p:txBody>
      </p:sp>
      <p:pic>
        <p:nvPicPr>
          <p:cNvPr id="5122" name="Picture 2">
            <a:extLst>
              <a:ext uri="{FF2B5EF4-FFF2-40B4-BE49-F238E27FC236}">
                <a16:creationId xmlns:a16="http://schemas.microsoft.com/office/drawing/2014/main" id="{526A1864-11A9-2523-7DD8-7A695C3BF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309687" y="2441575"/>
            <a:ext cx="6524624"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497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xml><?xml version="1.0" encoding="utf-8"?>
<p:tagLst xmlns:a="http://schemas.openxmlformats.org/drawingml/2006/main" xmlns:r="http://schemas.openxmlformats.org/officeDocument/2006/relationships" xmlns:p="http://schemas.openxmlformats.org/presentationml/2006/main">
  <p:tag name="SHAPENAME" val="5. Sourc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ortland Color Palette">
      <a:dk1>
        <a:sysClr val="windowText" lastClr="000000"/>
      </a:dk1>
      <a:lt1>
        <a:sysClr val="window" lastClr="FFFFFF"/>
      </a:lt1>
      <a:dk2>
        <a:srgbClr val="44546A"/>
      </a:dk2>
      <a:lt2>
        <a:srgbClr val="E7E6E6"/>
      </a:lt2>
      <a:accent1>
        <a:srgbClr val="194693"/>
      </a:accent1>
      <a:accent2>
        <a:srgbClr val="A0D739"/>
      </a:accent2>
      <a:accent3>
        <a:srgbClr val="5D554B"/>
      </a:accent3>
      <a:accent4>
        <a:srgbClr val="7DAA2F"/>
      </a:accent4>
      <a:accent5>
        <a:srgbClr val="0099AD"/>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34c0a65a-1c0f-4ef1-8388-e49450c8afd6" xsi:nil="true"/>
    <lcf76f155ced4ddcb4097134ff3c332f xmlns="210d8656-336a-499e-be6e-6c489cd6cd5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8662F042641154BBA9F374C1FE08FE8" ma:contentTypeVersion="14" ma:contentTypeDescription="Create a new document." ma:contentTypeScope="" ma:versionID="c7b593127b8b6d28fb30557421f2dd0f">
  <xsd:schema xmlns:xsd="http://www.w3.org/2001/XMLSchema" xmlns:xs="http://www.w3.org/2001/XMLSchema" xmlns:p="http://schemas.microsoft.com/office/2006/metadata/properties" xmlns:ns2="210d8656-336a-499e-be6e-6c489cd6cd5f" xmlns:ns3="34c0a65a-1c0f-4ef1-8388-e49450c8afd6" targetNamespace="http://schemas.microsoft.com/office/2006/metadata/properties" ma:root="true" ma:fieldsID="cd35698081ee7c58db4da2a6562a3bb0" ns2:_="" ns3:_="">
    <xsd:import namespace="210d8656-336a-499e-be6e-6c489cd6cd5f"/>
    <xsd:import namespace="34c0a65a-1c0f-4ef1-8388-e49450c8af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0d8656-336a-499e-be6e-6c489cd6cd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0567db55-c616-425f-b967-73bdeecd1196"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c0a65a-1c0f-4ef1-8388-e49450c8afd6"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789f034-af6f-49c2-ac9f-8f79cc632f6d}" ma:internalName="TaxCatchAll" ma:showField="CatchAllData" ma:web="34c0a65a-1c0f-4ef1-8388-e49450c8afd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0FED4D-0042-4A49-9386-184BA7724842}">
  <ds:schemaRefs>
    <ds:schemaRef ds:uri="http://schemas.microsoft.com/sharepoint/v3/contenttype/forms"/>
  </ds:schemaRefs>
</ds:datastoreItem>
</file>

<file path=customXml/itemProps2.xml><?xml version="1.0" encoding="utf-8"?>
<ds:datastoreItem xmlns:ds="http://schemas.openxmlformats.org/officeDocument/2006/customXml" ds:itemID="{30499EAB-B652-473E-80A1-3974B17DFCE0}">
  <ds:schemaRefs>
    <ds:schemaRef ds:uri="http://schemas.microsoft.com/office/2006/documentManagement/types"/>
    <ds:schemaRef ds:uri="http://purl.org/dc/dcmitype/"/>
    <ds:schemaRef ds:uri="34c0a65a-1c0f-4ef1-8388-e49450c8afd6"/>
    <ds:schemaRef ds:uri="http://www.w3.org/XML/1998/namespace"/>
    <ds:schemaRef ds:uri="http://purl.org/dc/elements/1.1/"/>
    <ds:schemaRef ds:uri="http://schemas.microsoft.com/office/2006/metadata/properties"/>
    <ds:schemaRef ds:uri="210d8656-336a-499e-be6e-6c489cd6cd5f"/>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8330A287-EEE7-4F24-BF4A-92619411F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0d8656-336a-499e-be6e-6c489cd6cd5f"/>
    <ds:schemaRef ds:uri="34c0a65a-1c0f-4ef1-8388-e49450c8af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4497</TotalTime>
  <Words>112</Words>
  <Application>Microsoft Office PowerPoint</Application>
  <PresentationFormat>On-screen Show (4:3)</PresentationFormat>
  <Paragraphs>25</Paragraphs>
  <Slides>7</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vt:lpstr>
      <vt:lpstr>Calibri</vt:lpstr>
      <vt:lpstr>Courier New</vt:lpstr>
      <vt:lpstr>DejaVu Sans</vt:lpstr>
      <vt:lpstr>TT Norms</vt:lpstr>
      <vt:lpstr>Wingdings</vt:lpstr>
      <vt:lpstr>Custom Design</vt:lpstr>
      <vt:lpstr>think-cell Slide</vt:lpstr>
      <vt:lpstr>RMP Adherence Report</vt:lpstr>
      <vt:lpstr>RMP Acceptance Trend</vt:lpstr>
      <vt:lpstr>Breakdown by Market</vt:lpstr>
      <vt:lpstr>Phoenix Trend</vt:lpstr>
      <vt:lpstr>Asset-Level Metrics by Market</vt:lpstr>
      <vt:lpstr>Breakdown by Property</vt:lpstr>
      <vt:lpstr>Northlake 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Madison Connell</dc:creator>
  <cp:lastModifiedBy>Tyson King</cp:lastModifiedBy>
  <cp:revision>118</cp:revision>
  <dcterms:created xsi:type="dcterms:W3CDTF">2018-09-26T15:36:22Z</dcterms:created>
  <dcterms:modified xsi:type="dcterms:W3CDTF">2025-03-06T19:41:33Z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0x01010038662F042641154BBA9F374C1FE08FE8</vt:lpwstr>
  </property>
</Properties>
</file>