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2860000" cy="1143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74746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1.png"/>
  <Relationship Id="rId3" Type="http://schemas.openxmlformats.org/officeDocument/2006/relationships/image" Target="../media/Eca_colo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22669500" cy="11239500"/>
          <a:chOff x="-9525" y="-9525"/>
          <a:chExt cx="22669500" cy="11239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0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22479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1239500"/>
            <a:ext cx="22479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095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22669500" y="285750"/>
            <a:ext cx="0" cy="1095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0953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960120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90500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1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3810000"/>
            <a:ext cx="22479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571500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7620000"/>
            <a:ext cx="224790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9525000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962025" y="190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ESIDENCIA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962025" y="571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SISTEMAS DE INFORMACION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2886075" y="571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SISTEMAS DE INFORMACION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4810125" y="571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SISTEMAS DE INFORMACIO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6734175" y="571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SISTEMAS DE INFORMACION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8658225" y="571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SISTEMAS DE INFORMACION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96202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ORDINACION ADMINISTRACION FUNCIONAL SISTEMAS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288607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ORDINACION ADMINISTRACION FUNCIONAL SISTEMAS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481012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CION INFRAESTRUCTURA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673417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DMINISTRACION INFRAESTRUCTURA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8658225" y="9525000"/>
            <a:ext cx="95250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1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MUNICACIONES Y SEGURIDAD INFORMATICA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962025" y="1905000"/>
            <a:ext cx="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"/>
          <p:cNvCxnSpPr/>
          <p:nvPr/>
        </p:nvCxnSpPr>
        <p:spPr>
          <a:xfrm>
            <a:off x="962025" y="1905000"/>
            <a:ext cx="192405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"/>
          <p:cNvCxnSpPr/>
          <p:nvPr/>
        </p:nvCxnSpPr>
        <p:spPr>
          <a:xfrm>
            <a:off x="962025" y="1905000"/>
            <a:ext cx="384810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"/>
          <p:cNvCxnSpPr/>
          <p:nvPr/>
        </p:nvCxnSpPr>
        <p:spPr>
          <a:xfrm>
            <a:off x="962025" y="1905000"/>
            <a:ext cx="577215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"/>
          <p:cNvCxnSpPr/>
          <p:nvPr/>
        </p:nvCxnSpPr>
        <p:spPr>
          <a:xfrm>
            <a:off x="962025" y="1905000"/>
            <a:ext cx="769620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"/>
          <p:cNvCxnSpPr/>
          <p:nvPr/>
        </p:nvCxnSpPr>
        <p:spPr>
          <a:xfrm flipV="1">
            <a:off x="962025" y="5715000"/>
            <a:ext cx="192405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"/>
          <p:cNvCxnSpPr/>
          <p:nvPr/>
        </p:nvCxnSpPr>
        <p:spPr>
          <a:xfrm>
            <a:off x="2886075" y="5715000"/>
            <a:ext cx="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"/>
          <p:cNvCxnSpPr/>
          <p:nvPr/>
        </p:nvCxnSpPr>
        <p:spPr>
          <a:xfrm>
            <a:off x="4810125" y="5715000"/>
            <a:ext cx="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"/>
          <p:cNvCxnSpPr/>
          <p:nvPr/>
        </p:nvCxnSpPr>
        <p:spPr>
          <a:xfrm>
            <a:off x="4810125" y="5715000"/>
            <a:ext cx="192405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"/>
          <p:cNvCxnSpPr/>
          <p:nvPr/>
        </p:nvCxnSpPr>
        <p:spPr>
          <a:xfrm>
            <a:off x="6734175" y="5715000"/>
            <a:ext cx="1924050" cy="3810000"/>
          </a:xfrm>
          <a:prstGeom prst="line">
            <a:avLst/>
          </a:prstGeom>
          <a:ln w="127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9">
  <a:themeElements>
    <a:clrScheme name="Theme4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2019-05-21T17:05:40Z</dcterms:created>
  <dcterms:modified xsi:type="dcterms:W3CDTF">2019-05-21T17:05:40Z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