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119723" cy="14287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89078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1.png"/>
  <Relationship Id="rId3" Type="http://schemas.openxmlformats.org/officeDocument/2006/relationships/image" Target="../media/Eca_colo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50920650" cy="14097000"/>
          <a:chOff x="-9525" y="-9525"/>
          <a:chExt cx="50920650" cy="140970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723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40970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38112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50920650" y="285750"/>
            <a:ext cx="0" cy="138112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38112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214693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190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23812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3571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47625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59531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71437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83343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I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90500" y="952500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5250" y="10715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V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90500" y="11906250"/>
            <a:ext cx="5073015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95250" y="13096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V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2019-06-07T07:13:06Z</dcterms:created>
  <dcterms:modified xsi:type="dcterms:W3CDTF">2019-06-07T07:13:06Z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