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4287500" cy="13335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presProps" Target="presProps.xml"/>
  <Relationship Id="rId8" Type="http://schemas.openxmlformats.org/officeDocument/2006/relationships/viewProps" Target="viewProps.xml"/>
  <Relationship Id="rId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4947817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_e1.png"/>
  <Relationship Id="rId3" Type="http://schemas.openxmlformats.org/officeDocument/2006/relationships/image" Target="../media/Eca_color2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_e3.png"/>
  <Relationship Id="rId3" Type="http://schemas.openxmlformats.org/officeDocument/2006/relationships/image" Target="../media/Eca_color4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_e5.png"/>
  <Relationship Id="rId3" Type="http://schemas.openxmlformats.org/officeDocument/2006/relationships/image" Target="../media/Eca_color6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_e7.png"/>
  <Relationship Id="rId3" Type="http://schemas.openxmlformats.org/officeDocument/2006/relationships/image" Target="../media/Eca_color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14097000" cy="13144500"/>
          <a:chOff x="-9525" y="-9525"/>
          <a:chExt cx="14097000" cy="13144500"/>
        </a:xfrm>
      </p:grpSpPr>
      <p:pic>
        <p:nvPicPr>
          <p:cNvPr id="1" name="ECA logo" descr="ECA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0" y="285750"/>
            <a:ext cx="1685925" cy="381000"/>
          </a:xfrm>
          <a:prstGeom prst="rect">
            <a:avLst/>
          </a:prstGeom>
        </p:spPr>
      </p:pic>
      <p:pic>
        <p:nvPicPr>
          <p:cNvPr id="2" name="ECA LATERAL" descr="ECA LATER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cxnSp>
        <p:nvCxnSpPr>
          <p:cNvPr id="3" name=""/>
          <p:cNvCxnSpPr/>
          <p:nvPr/>
        </p:nvCxnSpPr>
        <p:spPr>
          <a:xfrm>
            <a:off x="190500" y="2857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"/>
          <p:cNvCxnSpPr/>
          <p:nvPr/>
        </p:nvCxnSpPr>
        <p:spPr>
          <a:xfrm>
            <a:off x="190500" y="1314450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"/>
          <p:cNvCxnSpPr/>
          <p:nvPr/>
        </p:nvCxnSpPr>
        <p:spPr>
          <a:xfrm>
            <a:off x="1905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"/>
          <p:cNvCxnSpPr/>
          <p:nvPr/>
        </p:nvCxnSpPr>
        <p:spPr>
          <a:xfrm>
            <a:off x="140970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"/>
          <p:cNvCxnSpPr/>
          <p:nvPr/>
        </p:nvCxnSpPr>
        <p:spPr>
          <a:xfrm>
            <a:off x="5715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6000750" y="38100"/>
            <a:ext cx="285750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RGANIGRAMA JERÁRQUICOS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16668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90500" y="33337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95250" y="50006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I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90500" y="666750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95250" y="83343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II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90500" y="100012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95250" y="116681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V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666750" y="809625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RENCIA OPERACIONES RED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666750" y="5295900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DE ACTIVA, CONTROL DE RED Y APLICACIONES AVANZADAS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2000250" y="5295900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Y SEGUIMIENTO DE LA EXPLOTACION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3333750" y="5295900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ENTRO DE OPERACION DE RED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14097000" cy="13144500"/>
          <a:chOff x="-9525" y="-9525"/>
          <a:chExt cx="14097000" cy="13144500"/>
        </a:xfrm>
      </p:grpSpPr>
      <p:pic>
        <p:nvPicPr>
          <p:cNvPr id="1" name="ECA logo" descr="ECA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0" y="285750"/>
            <a:ext cx="1685925" cy="381000"/>
          </a:xfrm>
          <a:prstGeom prst="rect">
            <a:avLst/>
          </a:prstGeom>
        </p:spPr>
      </p:pic>
      <p:pic>
        <p:nvPicPr>
          <p:cNvPr id="2" name="ECA LATERAL" descr="ECA LATER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cxnSp>
        <p:nvCxnSpPr>
          <p:cNvPr id="3" name=""/>
          <p:cNvCxnSpPr/>
          <p:nvPr/>
        </p:nvCxnSpPr>
        <p:spPr>
          <a:xfrm>
            <a:off x="190500" y="2857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"/>
          <p:cNvCxnSpPr/>
          <p:nvPr/>
        </p:nvCxnSpPr>
        <p:spPr>
          <a:xfrm>
            <a:off x="190500" y="1314450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"/>
          <p:cNvCxnSpPr/>
          <p:nvPr/>
        </p:nvCxnSpPr>
        <p:spPr>
          <a:xfrm>
            <a:off x="1905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"/>
          <p:cNvCxnSpPr/>
          <p:nvPr/>
        </p:nvCxnSpPr>
        <p:spPr>
          <a:xfrm>
            <a:off x="140970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"/>
          <p:cNvCxnSpPr/>
          <p:nvPr/>
        </p:nvCxnSpPr>
        <p:spPr>
          <a:xfrm>
            <a:off x="5715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6000750" y="38100"/>
            <a:ext cx="285750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RGANIGRAMA JERÁRQUICOS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16668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90500" y="33337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95250" y="50006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I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90500" y="666750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95250" y="83343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II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90500" y="100012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95250" y="116681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V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666750" y="4143375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STION DE ACTIVA, CONTROL DE RED Y APLICACIONES AVANZADAS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666750" y="8629650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TELEPROCESOS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14097000" cy="13144500"/>
          <a:chOff x="-9525" y="-9525"/>
          <a:chExt cx="14097000" cy="13144500"/>
        </a:xfrm>
      </p:grpSpPr>
      <p:pic>
        <p:nvPicPr>
          <p:cNvPr id="1" name="ECA logo" descr="ECA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0" y="285750"/>
            <a:ext cx="1685925" cy="381000"/>
          </a:xfrm>
          <a:prstGeom prst="rect">
            <a:avLst/>
          </a:prstGeom>
        </p:spPr>
      </p:pic>
      <p:pic>
        <p:nvPicPr>
          <p:cNvPr id="2" name="ECA LATERAL" descr="ECA LATER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cxnSp>
        <p:nvCxnSpPr>
          <p:cNvPr id="3" name=""/>
          <p:cNvCxnSpPr/>
          <p:nvPr/>
        </p:nvCxnSpPr>
        <p:spPr>
          <a:xfrm>
            <a:off x="190500" y="2857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"/>
          <p:cNvCxnSpPr/>
          <p:nvPr/>
        </p:nvCxnSpPr>
        <p:spPr>
          <a:xfrm>
            <a:off x="190500" y="1314450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"/>
          <p:cNvCxnSpPr/>
          <p:nvPr/>
        </p:nvCxnSpPr>
        <p:spPr>
          <a:xfrm>
            <a:off x="1905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"/>
          <p:cNvCxnSpPr/>
          <p:nvPr/>
        </p:nvCxnSpPr>
        <p:spPr>
          <a:xfrm>
            <a:off x="140970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"/>
          <p:cNvCxnSpPr/>
          <p:nvPr/>
        </p:nvCxnSpPr>
        <p:spPr>
          <a:xfrm>
            <a:off x="5715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6000750" y="38100"/>
            <a:ext cx="285750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RGANIGRAMA JERÁRQUICOS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16668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90500" y="33337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95250" y="50006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I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90500" y="666750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95250" y="83343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II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90500" y="100012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95250" y="116681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V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666750" y="4143375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LANIFICACION Y SEGUIMIENTO DE LA EXPLOTACION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666750" y="8629650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OGRAMACION DE OPERACION RED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2000250" y="8629650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NALISTA PROGRAMACION DE OPERACION RED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3333750" y="8629650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NFORMACION DE EXPLOTACION & OPERACION DE RED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14097000" cy="13144500"/>
          <a:chOff x="-9525" y="-9525"/>
          <a:chExt cx="14097000" cy="13144500"/>
        </a:xfrm>
      </p:grpSpPr>
      <p:pic>
        <p:nvPicPr>
          <p:cNvPr id="1" name="ECA logo" descr="ECA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0" y="285750"/>
            <a:ext cx="1685925" cy="381000"/>
          </a:xfrm>
          <a:prstGeom prst="rect">
            <a:avLst/>
          </a:prstGeom>
        </p:spPr>
      </p:pic>
      <p:pic>
        <p:nvPicPr>
          <p:cNvPr id="2" name="ECA LATERAL" descr="ECA LATER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cxnSp>
        <p:nvCxnSpPr>
          <p:cNvPr id="3" name=""/>
          <p:cNvCxnSpPr/>
          <p:nvPr/>
        </p:nvCxnSpPr>
        <p:spPr>
          <a:xfrm>
            <a:off x="190500" y="2857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"/>
          <p:cNvCxnSpPr/>
          <p:nvPr/>
        </p:nvCxnSpPr>
        <p:spPr>
          <a:xfrm>
            <a:off x="190500" y="1314450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"/>
          <p:cNvCxnSpPr/>
          <p:nvPr/>
        </p:nvCxnSpPr>
        <p:spPr>
          <a:xfrm>
            <a:off x="1905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"/>
          <p:cNvCxnSpPr/>
          <p:nvPr/>
        </p:nvCxnSpPr>
        <p:spPr>
          <a:xfrm>
            <a:off x="140970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"/>
          <p:cNvCxnSpPr/>
          <p:nvPr/>
        </p:nvCxnSpPr>
        <p:spPr>
          <a:xfrm>
            <a:off x="571500" y="285750"/>
            <a:ext cx="0" cy="1285875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6000750" y="38100"/>
            <a:ext cx="285750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ORGANIGRAMA JERÁRQUICOS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16668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90500" y="33337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95250" y="50006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I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90500" y="666750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95250" y="833437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II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90500" y="10001250"/>
            <a:ext cx="13906500" cy="0"/>
          </a:xfrm>
          <a:prstGeom prst="line">
            <a:avLst/>
          </a:prstGeom>
          <a:ln w="12700" cap="flat" cmpd="sng" algn="ctr">
            <a:solidFill>
              <a:srgbClr val="00008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95250" y="11668125"/>
            <a:ext cx="5715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IV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666750" y="4143375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ENTRO DE OPERACION DE RED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666750" y="8629650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JEFE TURNO OPERACION CLD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666750" y="11963400"/>
            <a:ext cx="1238250" cy="7620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9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NICO OPERACION CLD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4">
  <a:themeElements>
    <a:clrScheme name="Theme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2019-06-13T21:38:17Z</dcterms:created>
  <dcterms:modified xsi:type="dcterms:W3CDTF">2019-06-13T21:38:17Z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