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119723" cy="1524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74960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1.png"/>
  <Relationship Id="rId3" Type="http://schemas.openxmlformats.org/officeDocument/2006/relationships/image" Target="../media/Eca_colo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451675500" cy="15049500"/>
          <a:chOff x="-9525" y="-9525"/>
          <a:chExt cx="451675500" cy="150495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723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50495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476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50920650" y="285750"/>
            <a:ext cx="0" cy="1476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476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2146935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08585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1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21717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325755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43434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542925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" y="65151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95250" y="760095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4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90500" y="86868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5250" y="977265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5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90500" y="108585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95250" y="1194435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6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0500" y="130302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95250" y="1411605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7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666750" y="10858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IRECCION COMERCIAL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666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SERVICIO AL CLIENTE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2190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ZONA ORIENTE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3714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ZONA OCCIDENTE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5238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CONTROL DE ENERGIA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6762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GESTION SOCIAL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8286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MERCADEO Y CUENTAS CLAVES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9810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OGRAMACION Y SOPORTE A PROCESOS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11334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CRETARIA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12858750" y="32575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COBROS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66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COBROS Y CARTERA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219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TERRITORIAL MERCADOS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371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NTROL COBROS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5238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SISTENCIA TECNICA CLIENTES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6762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CION PLANES DE COBRO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828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DE OPERACIONES MERCADOS ESPECIALES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981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NTROL DE LA MEDIDA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1133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NTROL DE ENERGIA ZONA ORIENTE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12858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NTROL DE ENERGIA ZONA OCCIDENTE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14382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NTROL DE ENERGIA ZONA BOLIVAR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1590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NTROL DE ENERGIA ZONA ATLANTICO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1743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OGRAMACION Y SOPORTE A PROCESOS CONTROL DE ENERGIA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1895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GUIMIENTO Y MEJORA CONTROL ENERGETICO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20478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Y GESTION DE ENERGIA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22002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CENTRALIZADAS DE CAMPA?AS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2352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RABAJO COMUNITARIO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2505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SOCIAL COMUNIDADES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2657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GESTION SOCIAL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28098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RABAJO COMUNITARIO OPERATIVO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29622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TIVO I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3114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Y COMUNICACION COMERCIAL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3267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RAN CONSUMO Y PRODUCTOS LIBERALIZADOS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3419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CRETARIA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35718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FICINA TELEFONICA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37242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Y SEGUIMIENTO OPERATIVO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3876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AL CLIENTE OFICINAS COMERCIALES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4029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ENTRAL DE ESCRITOS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4181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CENTRALES DE SERVICIO AL CLIENTE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43338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BOLIVAR NORTE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44862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CORDOBA NORTE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4638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BOLIVAR SU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4791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CORDOBA SU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4943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SUCRE]]></a:t>
            </a:r>
          </a:p>
        </p:txBody>
      </p:sp>
      <p:sp>
        <p:nvSpPr>
          <p:cNvPr id="65" name=""/>
          <p:cNvSpPr txBox="1"/>
          <p:nvPr/>
        </p:nvSpPr>
        <p:spPr>
          <a:xfrm>
            <a:off x="50958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GUAJIRA]]></a:t>
            </a:r>
          </a:p>
        </p:txBody>
      </p:sp>
      <p:sp>
        <p:nvSpPr>
          <p:cNvPr id="66" name=""/>
          <p:cNvSpPr txBox="1"/>
          <p:nvPr/>
        </p:nvSpPr>
        <p:spPr>
          <a:xfrm>
            <a:off x="52482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ATLANTICO SUR]]></a:t>
            </a:r>
          </a:p>
        </p:txBody>
      </p:sp>
      <p:sp>
        <p:nvSpPr>
          <p:cNvPr id="67" name=""/>
          <p:cNvSpPr txBox="1"/>
          <p:nvPr/>
        </p:nvSpPr>
        <p:spPr>
          <a:xfrm>
            <a:off x="54006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CESAR]]></a:t>
            </a:r>
          </a:p>
        </p:txBody>
      </p:sp>
      <p:sp>
        <p:nvSpPr>
          <p:cNvPr id="68" name=""/>
          <p:cNvSpPr txBox="1"/>
          <p:nvPr/>
        </p:nvSpPr>
        <p:spPr>
          <a:xfrm>
            <a:off x="55530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MAGDALENA]]></a:t>
            </a:r>
          </a:p>
        </p:txBody>
      </p:sp>
      <p:sp>
        <p:nvSpPr>
          <p:cNvPr id="69" name=""/>
          <p:cNvSpPr txBox="1"/>
          <p:nvPr/>
        </p:nvSpPr>
        <p:spPr>
          <a:xfrm>
            <a:off x="57054750" y="54292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TERRITORIAL ATLANTICO NORTE]]></a:t>
            </a:r>
          </a:p>
        </p:txBody>
      </p:sp>
      <p:sp>
        <p:nvSpPr>
          <p:cNvPr id="70" name=""/>
          <p:cNvSpPr txBox="1"/>
          <p:nvPr/>
        </p:nvSpPr>
        <p:spPr>
          <a:xfrm>
            <a:off x="6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LECOBRANZA Y AVISOS]]></a:t>
            </a:r>
          </a:p>
        </p:txBody>
      </p:sp>
      <p:sp>
        <p:nvSpPr>
          <p:cNvPr id="71" name=""/>
          <p:cNvSpPr txBox="1"/>
          <p:nvPr/>
        </p:nvSpPr>
        <p:spPr>
          <a:xfrm>
            <a:off x="21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 PERSONALIZADO Y PREJURIDICO]]></a:t>
            </a:r>
          </a:p>
        </p:txBody>
      </p:sp>
      <p:sp>
        <p:nvSpPr>
          <p:cNvPr id="72" name=""/>
          <p:cNvSpPr txBox="1"/>
          <p:nvPr/>
        </p:nvSpPr>
        <p:spPr>
          <a:xfrm>
            <a:off x="37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 JURIDICO USUFRUCTO Y OFICIALES]]></a:t>
            </a:r>
          </a:p>
        </p:txBody>
      </p:sp>
      <p:sp>
        <p:nvSpPr>
          <p:cNvPr id="73" name=""/>
          <p:cNvSpPr txBox="1"/>
          <p:nvPr/>
        </p:nvSpPr>
        <p:spPr>
          <a:xfrm>
            <a:off x="52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OLVENCIA ECONOMICA]]></a:t>
            </a:r>
          </a:p>
        </p:txBody>
      </p:sp>
      <p:sp>
        <p:nvSpPr>
          <p:cNvPr id="74" name=""/>
          <p:cNvSpPr txBox="1"/>
          <p:nvPr/>
        </p:nvSpPr>
        <p:spPr>
          <a:xfrm>
            <a:off x="67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CR]]></a:t>
            </a:r>
          </a:p>
        </p:txBody>
      </p:sp>
      <p:sp>
        <p:nvSpPr>
          <p:cNvPr id="75" name=""/>
          <p:cNvSpPr txBox="1"/>
          <p:nvPr/>
        </p:nvSpPr>
        <p:spPr>
          <a:xfrm>
            <a:off x="82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TIVA MOVIL]]></a:t>
            </a:r>
          </a:p>
        </p:txBody>
      </p:sp>
      <p:sp>
        <p:nvSpPr>
          <p:cNvPr id="76" name=""/>
          <p:cNvSpPr txBox="1"/>
          <p:nvPr/>
        </p:nvSpPr>
        <p:spPr>
          <a:xfrm>
            <a:off x="98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TECCIONES]]></a:t>
            </a:r>
          </a:p>
        </p:txBody>
      </p:sp>
      <p:sp>
        <p:nvSpPr>
          <p:cNvPr id="77" name=""/>
          <p:cNvSpPr txBox="1"/>
          <p:nvPr/>
        </p:nvSpPr>
        <p:spPr>
          <a:xfrm>
            <a:off x="113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ASISTENCIA TECNICA CLIENTES]]></a:t>
            </a:r>
          </a:p>
        </p:txBody>
      </p:sp>
      <p:sp>
        <p:nvSpPr>
          <p:cNvPr id="78" name=""/>
          <p:cNvSpPr txBox="1"/>
          <p:nvPr/>
        </p:nvSpPr>
        <p:spPr>
          <a:xfrm>
            <a:off x="128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COCICO Y PND]]></a:t>
            </a:r>
          </a:p>
        </p:txBody>
      </p:sp>
      <p:sp>
        <p:nvSpPr>
          <p:cNvPr id="79" name=""/>
          <p:cNvSpPr txBox="1"/>
          <p:nvPr/>
        </p:nvSpPr>
        <p:spPr>
          <a:xfrm>
            <a:off x="143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PQR]]></a:t>
            </a:r>
          </a:p>
        </p:txBody>
      </p:sp>
      <p:sp>
        <p:nvSpPr>
          <p:cNvPr id="80" name=""/>
          <p:cNvSpPr txBox="1"/>
          <p:nvPr/>
        </p:nvSpPr>
        <p:spPr>
          <a:xfrm>
            <a:off x="159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D Y SISTEMAS ASISTENCIA TECNICA CLIENTES]]></a:t>
            </a:r>
          </a:p>
        </p:txBody>
      </p:sp>
      <p:sp>
        <p:nvSpPr>
          <p:cNvPr id="81" name=""/>
          <p:cNvSpPr txBox="1"/>
          <p:nvPr/>
        </p:nvSpPr>
        <p:spPr>
          <a:xfrm>
            <a:off x="174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GUIMIENTO Y GESTION PRESUPUESTAL]]></a:t>
            </a:r>
          </a:p>
        </p:txBody>
      </p:sp>
      <p:sp>
        <p:nvSpPr>
          <p:cNvPr id="82" name=""/>
          <p:cNvSpPr txBox="1"/>
          <p:nvPr/>
        </p:nvSpPr>
        <p:spPr>
          <a:xfrm>
            <a:off x="189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SCR]]></a:t>
            </a:r>
          </a:p>
        </p:txBody>
      </p:sp>
      <p:sp>
        <p:nvSpPr>
          <p:cNvPr id="83" name=""/>
          <p:cNvSpPr txBox="1"/>
          <p:nvPr/>
        </p:nvSpPr>
        <p:spPr>
          <a:xfrm>
            <a:off x="204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NTROL OPERATIVO DE COBROS]]></a:t>
            </a:r>
          </a:p>
        </p:txBody>
      </p:sp>
      <p:sp>
        <p:nvSpPr>
          <p:cNvPr id="84" name=""/>
          <p:cNvSpPr txBox="1"/>
          <p:nvPr/>
        </p:nvSpPr>
        <p:spPr>
          <a:xfrm>
            <a:off x="220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 SISTEMA INTEGRADO DE GESTION]]></a:t>
            </a:r>
          </a:p>
        </p:txBody>
      </p:sp>
      <p:sp>
        <p:nvSpPr>
          <p:cNvPr id="85" name=""/>
          <p:cNvSpPr txBox="1"/>
          <p:nvPr/>
        </p:nvSpPr>
        <p:spPr>
          <a:xfrm>
            <a:off x="235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ORDINACION ZONA OCCIDENTE ME]]></a:t>
            </a:r>
          </a:p>
        </p:txBody>
      </p:sp>
      <p:sp>
        <p:nvSpPr>
          <p:cNvPr id="86" name=""/>
          <p:cNvSpPr txBox="1"/>
          <p:nvPr/>
        </p:nvSpPr>
        <p:spPr>
          <a:xfrm>
            <a:off x="250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ORDINACION ZONA ORIENTE MM]]></a:t>
            </a:r>
          </a:p>
        </p:txBody>
      </p:sp>
      <p:sp>
        <p:nvSpPr>
          <p:cNvPr id="87" name=""/>
          <p:cNvSpPr txBox="1"/>
          <p:nvPr/>
        </p:nvSpPr>
        <p:spPr>
          <a:xfrm>
            <a:off x="265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ORDINACION ZONA OCCIDENTE MM]]></a:t>
            </a:r>
          </a:p>
        </p:txBody>
      </p:sp>
      <p:sp>
        <p:nvSpPr>
          <p:cNvPr id="88" name=""/>
          <p:cNvSpPr txBox="1"/>
          <p:nvPr/>
        </p:nvSpPr>
        <p:spPr>
          <a:xfrm>
            <a:off x="280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ORDINACION ZONA ORIENTE ME]]></a:t>
            </a:r>
          </a:p>
        </p:txBody>
      </p:sp>
      <p:sp>
        <p:nvSpPr>
          <p:cNvPr id="89" name=""/>
          <p:cNvSpPr txBox="1"/>
          <p:nvPr/>
        </p:nvSpPr>
        <p:spPr>
          <a:xfrm>
            <a:off x="296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GESTION TERRITORIAL ME]]></a:t>
            </a:r>
          </a:p>
        </p:txBody>
      </p:sp>
      <p:sp>
        <p:nvSpPr>
          <p:cNvPr id="90" name=""/>
          <p:cNvSpPr txBox="1"/>
          <p:nvPr/>
        </p:nvSpPr>
        <p:spPr>
          <a:xfrm>
            <a:off x="311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GESTION TERRITORIAL MM]]></a:t>
            </a:r>
          </a:p>
        </p:txBody>
      </p:sp>
      <p:sp>
        <p:nvSpPr>
          <p:cNvPr id="91" name=""/>
          <p:cNvSpPr txBox="1"/>
          <p:nvPr/>
        </p:nvSpPr>
        <p:spPr>
          <a:xfrm>
            <a:off x="326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PLANIFICACION COBROS Y CARTERA ME]]></a:t>
            </a:r>
          </a:p>
        </p:txBody>
      </p:sp>
      <p:sp>
        <p:nvSpPr>
          <p:cNvPr id="92" name=""/>
          <p:cNvSpPr txBox="1"/>
          <p:nvPr/>
        </p:nvSpPr>
        <p:spPr>
          <a:xfrm>
            <a:off x="341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ADMINISTRATIVA COBROS]]></a:t>
            </a:r>
          </a:p>
        </p:txBody>
      </p:sp>
      <p:sp>
        <p:nvSpPr>
          <p:cNvPr id="93" name=""/>
          <p:cNvSpPr txBox="1"/>
          <p:nvPr/>
        </p:nvSpPr>
        <p:spPr>
          <a:xfrm>
            <a:off x="357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PORTES Y SEGUIMIENTO]]></a:t>
            </a:r>
          </a:p>
        </p:txBody>
      </p:sp>
      <p:sp>
        <p:nvSpPr>
          <p:cNvPr id="94" name=""/>
          <p:cNvSpPr txBox="1"/>
          <p:nvPr/>
        </p:nvSpPr>
        <p:spPr>
          <a:xfrm>
            <a:off x="372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D Y SISTEMAS COBROS]]></a:t>
            </a:r>
          </a:p>
        </p:txBody>
      </p:sp>
      <p:sp>
        <p:nvSpPr>
          <p:cNvPr id="95" name=""/>
          <p:cNvSpPr txBox="1"/>
          <p:nvPr/>
        </p:nvSpPr>
        <p:spPr>
          <a:xfrm>
            <a:off x="387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PLANIFICACION DE OPERACIONES MERCADOS ESPECIALES]]></a:t>
            </a:r>
          </a:p>
        </p:txBody>
      </p:sp>
      <p:sp>
        <p:nvSpPr>
          <p:cNvPr id="96" name=""/>
          <p:cNvSpPr txBox="1"/>
          <p:nvPr/>
        </p:nvSpPr>
        <p:spPr>
          <a:xfrm>
            <a:off x="402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COBROS]]></a:t>
            </a:r>
          </a:p>
        </p:txBody>
      </p:sp>
      <p:sp>
        <p:nvSpPr>
          <p:cNvPr id="97" name=""/>
          <p:cNvSpPr txBox="1"/>
          <p:nvPr/>
        </p:nvSpPr>
        <p:spPr>
          <a:xfrm>
            <a:off x="418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MERCADOS]]></a:t>
            </a:r>
          </a:p>
        </p:txBody>
      </p:sp>
      <p:sp>
        <p:nvSpPr>
          <p:cNvPr id="98" name=""/>
          <p:cNvSpPr txBox="1"/>
          <p:nvPr/>
        </p:nvSpPr>
        <p:spPr>
          <a:xfrm>
            <a:off x="433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ATLANTICO SUR]]></a:t>
            </a:r>
          </a:p>
        </p:txBody>
      </p:sp>
      <p:sp>
        <p:nvSpPr>
          <p:cNvPr id="99" name=""/>
          <p:cNvSpPr txBox="1"/>
          <p:nvPr/>
        </p:nvSpPr>
        <p:spPr>
          <a:xfrm>
            <a:off x="448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ATLANTICO SUR]]></a:t>
            </a:r>
          </a:p>
        </p:txBody>
      </p:sp>
      <p:sp>
        <p:nvSpPr>
          <p:cNvPr id="100" name=""/>
          <p:cNvSpPr txBox="1"/>
          <p:nvPr/>
        </p:nvSpPr>
        <p:spPr>
          <a:xfrm>
            <a:off x="463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ATLANTICO NORTE]]></a:t>
            </a:r>
          </a:p>
        </p:txBody>
      </p:sp>
      <p:sp>
        <p:nvSpPr>
          <p:cNvPr id="101" name=""/>
          <p:cNvSpPr txBox="1"/>
          <p:nvPr/>
        </p:nvSpPr>
        <p:spPr>
          <a:xfrm>
            <a:off x="479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ATLANTICO NORTE]]></a:t>
            </a:r>
          </a:p>
        </p:txBody>
      </p:sp>
      <p:sp>
        <p:nvSpPr>
          <p:cNvPr id="102" name=""/>
          <p:cNvSpPr txBox="1"/>
          <p:nvPr/>
        </p:nvSpPr>
        <p:spPr>
          <a:xfrm>
            <a:off x="494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BOLIVAR SUR]]></a:t>
            </a:r>
          </a:p>
        </p:txBody>
      </p:sp>
      <p:sp>
        <p:nvSpPr>
          <p:cNvPr id="103" name=""/>
          <p:cNvSpPr txBox="1"/>
          <p:nvPr/>
        </p:nvSpPr>
        <p:spPr>
          <a:xfrm>
            <a:off x="509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BOLIVAR NORTE]]></a:t>
            </a:r>
          </a:p>
        </p:txBody>
      </p:sp>
      <p:sp>
        <p:nvSpPr>
          <p:cNvPr id="104" name=""/>
          <p:cNvSpPr txBox="1"/>
          <p:nvPr/>
        </p:nvSpPr>
        <p:spPr>
          <a:xfrm>
            <a:off x="524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BOLIVAR NORTE]]></a:t>
            </a:r>
          </a:p>
        </p:txBody>
      </p:sp>
      <p:sp>
        <p:nvSpPr>
          <p:cNvPr id="105" name=""/>
          <p:cNvSpPr txBox="1"/>
          <p:nvPr/>
        </p:nvSpPr>
        <p:spPr>
          <a:xfrm>
            <a:off x="540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BOLIVAR SUR]]></a:t>
            </a:r>
          </a:p>
        </p:txBody>
      </p:sp>
      <p:sp>
        <p:nvSpPr>
          <p:cNvPr id="106" name=""/>
          <p:cNvSpPr txBox="1"/>
          <p:nvPr/>
        </p:nvSpPr>
        <p:spPr>
          <a:xfrm>
            <a:off x="555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SUCRE]]></a:t>
            </a:r>
          </a:p>
        </p:txBody>
      </p:sp>
      <p:sp>
        <p:nvSpPr>
          <p:cNvPr id="107" name=""/>
          <p:cNvSpPr txBox="1"/>
          <p:nvPr/>
        </p:nvSpPr>
        <p:spPr>
          <a:xfrm>
            <a:off x="570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CORDOBA SUR]]></a:t>
            </a:r>
          </a:p>
        </p:txBody>
      </p:sp>
      <p:sp>
        <p:nvSpPr>
          <p:cNvPr id="108" name=""/>
          <p:cNvSpPr txBox="1"/>
          <p:nvPr/>
        </p:nvSpPr>
        <p:spPr>
          <a:xfrm>
            <a:off x="585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CORDOBA]]></a:t>
            </a:r>
          </a:p>
        </p:txBody>
      </p:sp>
      <p:sp>
        <p:nvSpPr>
          <p:cNvPr id="109" name=""/>
          <p:cNvSpPr txBox="1"/>
          <p:nvPr/>
        </p:nvSpPr>
        <p:spPr>
          <a:xfrm>
            <a:off x="601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CORDOBA NORTE]]></a:t>
            </a:r>
          </a:p>
        </p:txBody>
      </p:sp>
      <p:sp>
        <p:nvSpPr>
          <p:cNvPr id="110" name=""/>
          <p:cNvSpPr txBox="1"/>
          <p:nvPr/>
        </p:nvSpPr>
        <p:spPr>
          <a:xfrm>
            <a:off x="616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SUCRE]]></a:t>
            </a:r>
          </a:p>
        </p:txBody>
      </p:sp>
      <p:sp>
        <p:nvSpPr>
          <p:cNvPr id="111" name=""/>
          <p:cNvSpPr txBox="1"/>
          <p:nvPr/>
        </p:nvSpPr>
        <p:spPr>
          <a:xfrm>
            <a:off x="631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GUAJIRA]]></a:t>
            </a:r>
          </a:p>
        </p:txBody>
      </p:sp>
      <p:sp>
        <p:nvSpPr>
          <p:cNvPr id="112" name=""/>
          <p:cNvSpPr txBox="1"/>
          <p:nvPr/>
        </p:nvSpPr>
        <p:spPr>
          <a:xfrm>
            <a:off x="646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GUAJIRA]]></a:t>
            </a:r>
          </a:p>
        </p:txBody>
      </p:sp>
      <p:sp>
        <p:nvSpPr>
          <p:cNvPr id="113" name=""/>
          <p:cNvSpPr txBox="1"/>
          <p:nvPr/>
        </p:nvSpPr>
        <p:spPr>
          <a:xfrm>
            <a:off x="661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MAGDALENA]]></a:t>
            </a:r>
          </a:p>
        </p:txBody>
      </p:sp>
      <p:sp>
        <p:nvSpPr>
          <p:cNvPr id="114" name=""/>
          <p:cNvSpPr txBox="1"/>
          <p:nvPr/>
        </p:nvSpPr>
        <p:spPr>
          <a:xfrm>
            <a:off x="677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MAGDALENA]]></a:t>
            </a:r>
          </a:p>
        </p:txBody>
      </p:sp>
      <p:sp>
        <p:nvSpPr>
          <p:cNvPr id="115" name=""/>
          <p:cNvSpPr txBox="1"/>
          <p:nvPr/>
        </p:nvSpPr>
        <p:spPr>
          <a:xfrm>
            <a:off x="692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DIDA ESPECIAL OPERATIVO CESAR]]></a:t>
            </a:r>
          </a:p>
        </p:txBody>
      </p:sp>
      <p:sp>
        <p:nvSpPr>
          <p:cNvPr id="116" name=""/>
          <p:cNvSpPr txBox="1"/>
          <p:nvPr/>
        </p:nvSpPr>
        <p:spPr>
          <a:xfrm>
            <a:off x="707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PERACION DE ENERGIA CESAR]]></a:t>
            </a:r>
          </a:p>
        </p:txBody>
      </p:sp>
      <p:sp>
        <p:nvSpPr>
          <p:cNvPr id="117" name=""/>
          <p:cNvSpPr txBox="1"/>
          <p:nvPr/>
        </p:nvSpPr>
        <p:spPr>
          <a:xfrm>
            <a:off x="722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OLOGIA DE LA MEDIDA]]></a:t>
            </a:r>
          </a:p>
        </p:txBody>
      </p:sp>
      <p:sp>
        <p:nvSpPr>
          <p:cNvPr id="118" name=""/>
          <p:cNvSpPr txBox="1"/>
          <p:nvPr/>
        </p:nvSpPr>
        <p:spPr>
          <a:xfrm>
            <a:off x="738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ENTRO DE GESTION DE MEDIDA]]></a:t>
            </a:r>
          </a:p>
        </p:txBody>
      </p:sp>
      <p:sp>
        <p:nvSpPr>
          <p:cNvPr id="119" name=""/>
          <p:cNvSpPr txBox="1"/>
          <p:nvPr/>
        </p:nvSpPr>
        <p:spPr>
          <a:xfrm>
            <a:off x="753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ARQUITECTURA ENERGETICA]]></a:t>
            </a:r>
          </a:p>
        </p:txBody>
      </p:sp>
      <p:sp>
        <p:nvSpPr>
          <p:cNvPr id="120" name=""/>
          <p:cNvSpPr txBox="1"/>
          <p:nvPr/>
        </p:nvSpPr>
        <p:spPr>
          <a:xfrm>
            <a:off x="768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IRREGULARIDADES]]></a:t>
            </a:r>
          </a:p>
        </p:txBody>
      </p:sp>
      <p:sp>
        <p:nvSpPr>
          <p:cNvPr id="121" name=""/>
          <p:cNvSpPr txBox="1"/>
          <p:nvPr/>
        </p:nvSpPr>
        <p:spPr>
          <a:xfrm>
            <a:off x="783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 CLIENTES ESPECIALES]]></a:t>
            </a:r>
          </a:p>
        </p:txBody>
      </p:sp>
      <p:sp>
        <p:nvSpPr>
          <p:cNvPr id="122" name=""/>
          <p:cNvSpPr txBox="1"/>
          <p:nvPr/>
        </p:nvSpPr>
        <p:spPr>
          <a:xfrm>
            <a:off x="799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 NUEVAS TECNOLOGIAS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4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 CLIENTES REGULARES]]></a:t>
            </a:r>
          </a:p>
        </p:txBody>
      </p:sp>
      <p:sp>
        <p:nvSpPr>
          <p:cNvPr id="124" name=""/>
          <p:cNvSpPr txBox="1"/>
          <p:nvPr/>
        </p:nvSpPr>
        <p:spPr>
          <a:xfrm>
            <a:off x="829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Y SOPORTE SISTEMAS DE INFORMACION]]></a:t>
            </a:r>
          </a:p>
        </p:txBody>
      </p:sp>
      <p:sp>
        <p:nvSpPr>
          <p:cNvPr id="125" name=""/>
          <p:cNvSpPr txBox="1"/>
          <p:nvPr/>
        </p:nvSpPr>
        <p:spPr>
          <a:xfrm>
            <a:off x="844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GRANDES CONSUMIDORES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60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CLIENTES REGULADOS Y MEDIOS]]></a:t>
            </a:r>
          </a:p>
        </p:txBody>
      </p:sp>
      <p:sp>
        <p:nvSpPr>
          <p:cNvPr id="127" name=""/>
          <p:cNvSpPr txBox="1"/>
          <p:nvPr/>
        </p:nvSpPr>
        <p:spPr>
          <a:xfrm>
            <a:off x="875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CONTROL ENERGETICO]]></a:t>
            </a:r>
          </a:p>
        </p:txBody>
      </p:sp>
      <p:sp>
        <p:nvSpPr>
          <p:cNvPr id="128" name=""/>
          <p:cNvSpPr txBox="1"/>
          <p:nvPr/>
        </p:nvSpPr>
        <p:spPr>
          <a:xfrm>
            <a:off x="890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INFRAESTRUCTURA DE MEDICION AVANZADA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05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EJORAS Y CONTROL PROCEDIMENTAL]]></a:t>
            </a:r>
          </a:p>
        </p:txBody>
      </p:sp>
      <p:sp>
        <p:nvSpPr>
          <p:cNvPr id="130" name=""/>
          <p:cNvSpPr txBox="1"/>
          <p:nvPr/>
        </p:nvSpPr>
        <p:spPr>
          <a:xfrm>
            <a:off x="921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GUIMIENTO PLAN DE PERDIDAS]]></a:t>
            </a:r>
          </a:p>
        </p:txBody>
      </p:sp>
      <p:sp>
        <p:nvSpPr>
          <p:cNvPr id="131" name=""/>
          <p:cNvSpPr txBox="1"/>
          <p:nvPr/>
        </p:nvSpPr>
        <p:spPr>
          <a:xfrm>
            <a:off x="936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PROGRAMACION SOPORTE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51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TRABAJO COMUNITARIO]]></a:t>
            </a:r>
          </a:p>
        </p:txBody>
      </p:sp>
      <p:sp>
        <p:nvSpPr>
          <p:cNvPr id="133" name=""/>
          <p:cNvSpPr txBox="1"/>
          <p:nvPr/>
        </p:nvSpPr>
        <p:spPr>
          <a:xfrm>
            <a:off x="966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RANDES CLIENTES MERCADO REGULADO ]]></a:t>
            </a:r>
          </a:p>
        </p:txBody>
      </p:sp>
      <p:sp>
        <p:nvSpPr>
          <p:cNvPr id="134" name=""/>
          <p:cNvSpPr txBox="1"/>
          <p:nvPr/>
        </p:nvSpPr>
        <p:spPr>
          <a:xfrm>
            <a:off x="982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RONTERAS COMERCIALES ]]></a:t>
            </a:r>
          </a:p>
        </p:txBody>
      </p:sp>
      <p:sp>
        <p:nvSpPr>
          <p:cNvPr id="135" name=""/>
          <p:cNvSpPr txBox="1"/>
          <p:nvPr/>
        </p:nvSpPr>
        <p:spPr>
          <a:xfrm>
            <a:off x="997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VENTAS]]></a:t>
            </a:r>
          </a:p>
        </p:txBody>
      </p:sp>
      <p:sp>
        <p:nvSpPr>
          <p:cNvPr id="136" name=""/>
          <p:cNvSpPr txBox="1"/>
          <p:nvPr/>
        </p:nvSpPr>
        <p:spPr>
          <a:xfrm>
            <a:off x="1012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NUEVOS PRODUCTOS ]]></a:t>
            </a:r>
          </a:p>
        </p:txBody>
      </p:sp>
      <p:sp>
        <p:nvSpPr>
          <p:cNvPr id="137" name=""/>
          <p:cNvSpPr txBox="1"/>
          <p:nvPr/>
        </p:nvSpPr>
        <p:spPr>
          <a:xfrm>
            <a:off x="1027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ULTISERVICIOS ]]></a:t>
            </a:r>
          </a:p>
        </p:txBody>
      </p:sp>
      <p:sp>
        <p:nvSpPr>
          <p:cNvPr id="138" name=""/>
          <p:cNvSpPr txBox="1"/>
          <p:nvPr/>
        </p:nvSpPr>
        <p:spPr>
          <a:xfrm>
            <a:off x="1042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MERCADO LIBERALIZADO 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058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MERCIAL]]></a:t>
            </a:r>
          </a:p>
        </p:txBody>
      </p:sp>
      <p:sp>
        <p:nvSpPr>
          <p:cNvPr id="140" name=""/>
          <p:cNvSpPr txBox="1"/>
          <p:nvPr/>
        </p:nvSpPr>
        <p:spPr>
          <a:xfrm>
            <a:off x="1073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RVICIOS CONTRATADOS]]></a:t>
            </a:r>
          </a:p>
        </p:txBody>
      </p:sp>
      <p:sp>
        <p:nvSpPr>
          <p:cNvPr id="141" name=""/>
          <p:cNvSpPr txBox="1"/>
          <p:nvPr/>
        </p:nvSpPr>
        <p:spPr>
          <a:xfrm>
            <a:off x="1088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ERTIFICACION ZONAS ESPECIALES]]></a:t>
            </a:r>
          </a:p>
        </p:txBody>
      </p:sp>
      <p:sp>
        <p:nvSpPr>
          <p:cNvPr id="142" name=""/>
          <p:cNvSpPr txBox="1"/>
          <p:nvPr/>
        </p:nvSpPr>
        <p:spPr>
          <a:xfrm>
            <a:off x="1103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AUDO Y CONCILIACION ]]></a:t>
            </a:r>
          </a:p>
        </p:txBody>
      </p:sp>
      <p:sp>
        <p:nvSpPr>
          <p:cNvPr id="143" name=""/>
          <p:cNvSpPr txBox="1"/>
          <p:nvPr/>
        </p:nvSpPr>
        <p:spPr>
          <a:xfrm>
            <a:off x="1119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& REPARTO]]></a:t>
            </a:r>
          </a:p>
        </p:txBody>
      </p:sp>
      <p:sp>
        <p:nvSpPr>
          <p:cNvPr id="144" name=""/>
          <p:cNvSpPr txBox="1"/>
          <p:nvPr/>
        </p:nvSpPr>
        <p:spPr>
          <a:xfrm>
            <a:off x="1134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ACTURACION]]></a:t>
            </a:r>
          </a:p>
        </p:txBody>
      </p:sp>
      <p:sp>
        <p:nvSpPr>
          <p:cNvPr id="145" name=""/>
          <p:cNvSpPr txBox="1"/>
          <p:nvPr/>
        </p:nvSpPr>
        <p:spPr>
          <a:xfrm>
            <a:off x="1149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CLIENTES ME]]></a:t>
            </a:r>
          </a:p>
        </p:txBody>
      </p:sp>
      <p:sp>
        <p:nvSpPr>
          <p:cNvPr id="146" name=""/>
          <p:cNvSpPr txBox="1"/>
          <p:nvPr/>
        </p:nvSpPr>
        <p:spPr>
          <a:xfrm>
            <a:off x="1164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AL CLIENTE ME]]></a:t>
            </a:r>
          </a:p>
        </p:txBody>
      </p:sp>
      <p:sp>
        <p:nvSpPr>
          <p:cNvPr id="147" name=""/>
          <p:cNvSpPr txBox="1"/>
          <p:nvPr/>
        </p:nvSpPr>
        <p:spPr>
          <a:xfrm>
            <a:off x="1180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GUIMIENTO OPERATIVO Y ECONOMICO]]></a:t>
            </a:r>
          </a:p>
        </p:txBody>
      </p:sp>
      <p:sp>
        <p:nvSpPr>
          <p:cNvPr id="148" name=""/>
          <p:cNvSpPr txBox="1"/>
          <p:nvPr/>
        </p:nvSpPr>
        <p:spPr>
          <a:xfrm>
            <a:off x="1195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ALIDAD OPERATIVA Y NORMATIVA]]></a:t>
            </a:r>
          </a:p>
        </p:txBody>
      </p:sp>
      <p:sp>
        <p:nvSpPr>
          <p:cNvPr id="149" name=""/>
          <p:cNvSpPr txBox="1"/>
          <p:nvPr/>
        </p:nvSpPr>
        <p:spPr>
          <a:xfrm>
            <a:off x="1210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IS DE INFORMACION]]></a:t>
            </a:r>
          </a:p>
        </p:txBody>
      </p:sp>
      <p:sp>
        <p:nvSpPr>
          <p:cNvPr id="150" name=""/>
          <p:cNvSpPr txBox="1"/>
          <p:nvPr/>
        </p:nvSpPr>
        <p:spPr>
          <a:xfrm>
            <a:off x="1225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ARANTIA DE SERVICIO AL CLIENTE]]></a:t>
            </a:r>
          </a:p>
        </p:txBody>
      </p:sp>
      <p:sp>
        <p:nvSpPr>
          <p:cNvPr id="151" name=""/>
          <p:cNvSpPr txBox="1"/>
          <p:nvPr/>
        </p:nvSpPr>
        <p:spPr>
          <a:xfrm>
            <a:off x="1241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BOLIVAR"]]></a:t>
            </a:r>
          </a:p>
        </p:txBody>
      </p:sp>
      <p:sp>
        <p:nvSpPr>
          <p:cNvPr id="152" name=""/>
          <p:cNvSpPr txBox="1"/>
          <p:nvPr/>
        </p:nvSpPr>
        <p:spPr>
          <a:xfrm>
            <a:off x="1256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BOLIVAR NORTE]]></a:t>
            </a:r>
          </a:p>
        </p:txBody>
      </p:sp>
      <p:sp>
        <p:nvSpPr>
          <p:cNvPr id="153" name=""/>
          <p:cNvSpPr txBox="1"/>
          <p:nvPr/>
        </p:nvSpPr>
        <p:spPr>
          <a:xfrm>
            <a:off x="1271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154" name=""/>
          <p:cNvSpPr txBox="1"/>
          <p:nvPr/>
        </p:nvSpPr>
        <p:spPr>
          <a:xfrm>
            <a:off x="1286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BOLIVAR CENTRO]]></a:t>
            </a:r>
          </a:p>
        </p:txBody>
      </p:sp>
      <p:sp>
        <p:nvSpPr>
          <p:cNvPr id="155" name=""/>
          <p:cNvSpPr txBox="1"/>
          <p:nvPr/>
        </p:nvSpPr>
        <p:spPr>
          <a:xfrm>
            <a:off x="1302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BOLIVAR NORTE]]></a:t>
            </a:r>
          </a:p>
        </p:txBody>
      </p:sp>
      <p:sp>
        <p:nvSpPr>
          <p:cNvPr id="156" name=""/>
          <p:cNvSpPr txBox="1"/>
          <p:nvPr/>
        </p:nvSpPr>
        <p:spPr>
          <a:xfrm>
            <a:off x="1317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157" name=""/>
          <p:cNvSpPr txBox="1"/>
          <p:nvPr/>
        </p:nvSpPr>
        <p:spPr>
          <a:xfrm>
            <a:off x="1332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158" name=""/>
          <p:cNvSpPr txBox="1"/>
          <p:nvPr/>
        </p:nvSpPr>
        <p:spPr>
          <a:xfrm>
            <a:off x="1347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BOLIVAR NORTE]]></a:t>
            </a:r>
          </a:p>
        </p:txBody>
      </p:sp>
      <p:sp>
        <p:nvSpPr>
          <p:cNvPr id="159" name=""/>
          <p:cNvSpPr txBox="1"/>
          <p:nvPr/>
        </p:nvSpPr>
        <p:spPr>
          <a:xfrm>
            <a:off x="1363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160" name=""/>
          <p:cNvSpPr txBox="1"/>
          <p:nvPr/>
        </p:nvSpPr>
        <p:spPr>
          <a:xfrm>
            <a:off x="1378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161" name=""/>
          <p:cNvSpPr txBox="1"/>
          <p:nvPr/>
        </p:nvSpPr>
        <p:spPr>
          <a:xfrm>
            <a:off x="1393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BOLIVAR"]]></a:t>
            </a:r>
          </a:p>
        </p:txBody>
      </p:sp>
      <p:sp>
        <p:nvSpPr>
          <p:cNvPr id="162" name=""/>
          <p:cNvSpPr txBox="1"/>
          <p:nvPr/>
        </p:nvSpPr>
        <p:spPr>
          <a:xfrm>
            <a:off x="1408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LACIONES INFORMATIVAS OPERATIVO]]></a:t>
            </a:r>
          </a:p>
        </p:txBody>
      </p:sp>
      <p:sp>
        <p:nvSpPr>
          <p:cNvPr id="163" name=""/>
          <p:cNvSpPr txBox="1"/>
          <p:nvPr/>
        </p:nvSpPr>
        <p:spPr>
          <a:xfrm>
            <a:off x="1423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BOLIVAR"]]></a:t>
            </a:r>
          </a:p>
        </p:txBody>
      </p:sp>
      <p:sp>
        <p:nvSpPr>
          <p:cNvPr id="164" name=""/>
          <p:cNvSpPr txBox="1"/>
          <p:nvPr/>
        </p:nvSpPr>
        <p:spPr>
          <a:xfrm>
            <a:off x="1439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165" name=""/>
          <p:cNvSpPr txBox="1"/>
          <p:nvPr/>
        </p:nvSpPr>
        <p:spPr>
          <a:xfrm>
            <a:off x="1454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66" name=""/>
          <p:cNvSpPr txBox="1"/>
          <p:nvPr/>
        </p:nvSpPr>
        <p:spPr>
          <a:xfrm>
            <a:off x="1469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BOLIVAR SUR]]></a:t>
            </a:r>
          </a:p>
        </p:txBody>
      </p:sp>
      <p:sp>
        <p:nvSpPr>
          <p:cNvPr id="167" name=""/>
          <p:cNvSpPr txBox="1"/>
          <p:nvPr/>
        </p:nvSpPr>
        <p:spPr>
          <a:xfrm>
            <a:off x="1484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BOLIVAR"]]></a:t>
            </a:r>
          </a:p>
        </p:txBody>
      </p:sp>
      <p:sp>
        <p:nvSpPr>
          <p:cNvPr id="168" name=""/>
          <p:cNvSpPr txBox="1"/>
          <p:nvPr/>
        </p:nvSpPr>
        <p:spPr>
          <a:xfrm>
            <a:off x="1500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BOLIVAR SUR"]]></a:t>
            </a:r>
          </a:p>
        </p:txBody>
      </p:sp>
      <p:sp>
        <p:nvSpPr>
          <p:cNvPr id="169" name=""/>
          <p:cNvSpPr txBox="1"/>
          <p:nvPr/>
        </p:nvSpPr>
        <p:spPr>
          <a:xfrm>
            <a:off x="1515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170" name=""/>
          <p:cNvSpPr txBox="1"/>
          <p:nvPr/>
        </p:nvSpPr>
        <p:spPr>
          <a:xfrm>
            <a:off x="1530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171" name=""/>
          <p:cNvSpPr txBox="1"/>
          <p:nvPr/>
        </p:nvSpPr>
        <p:spPr>
          <a:xfrm>
            <a:off x="1545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172" name=""/>
          <p:cNvSpPr txBox="1"/>
          <p:nvPr/>
        </p:nvSpPr>
        <p:spPr>
          <a:xfrm>
            <a:off x="1561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173" name=""/>
          <p:cNvSpPr txBox="1"/>
          <p:nvPr/>
        </p:nvSpPr>
        <p:spPr>
          <a:xfrm>
            <a:off x="1576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174" name=""/>
          <p:cNvSpPr txBox="1"/>
          <p:nvPr/>
        </p:nvSpPr>
        <p:spPr>
          <a:xfrm>
            <a:off x="1591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DE RED BOLIVAR SUR]]></a:t>
            </a:r>
          </a:p>
        </p:txBody>
      </p:sp>
      <p:sp>
        <p:nvSpPr>
          <p:cNvPr id="175" name=""/>
          <p:cNvSpPr txBox="1"/>
          <p:nvPr/>
        </p:nvSpPr>
        <p:spPr>
          <a:xfrm>
            <a:off x="1606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BOLIVAR"]]></a:t>
            </a:r>
          </a:p>
        </p:txBody>
      </p:sp>
      <p:sp>
        <p:nvSpPr>
          <p:cNvPr id="176" name=""/>
          <p:cNvSpPr txBox="1"/>
          <p:nvPr/>
        </p:nvSpPr>
        <p:spPr>
          <a:xfrm>
            <a:off x="1622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177" name=""/>
          <p:cNvSpPr txBox="1"/>
          <p:nvPr/>
        </p:nvSpPr>
        <p:spPr>
          <a:xfrm>
            <a:off x="1637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SERVICIOS GENERALES OPERATIVO]]></a:t>
            </a:r>
          </a:p>
        </p:txBody>
      </p:sp>
      <p:sp>
        <p:nvSpPr>
          <p:cNvPr id="178" name=""/>
          <p:cNvSpPr txBox="1"/>
          <p:nvPr/>
        </p:nvSpPr>
        <p:spPr>
          <a:xfrm>
            <a:off x="1652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79" name=""/>
          <p:cNvSpPr txBox="1"/>
          <p:nvPr/>
        </p:nvSpPr>
        <p:spPr>
          <a:xfrm>
            <a:off x="1667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CORDOBA"]]></a:t>
            </a:r>
          </a:p>
        </p:txBody>
      </p:sp>
      <p:sp>
        <p:nvSpPr>
          <p:cNvPr id="180" name=""/>
          <p:cNvSpPr txBox="1"/>
          <p:nvPr/>
        </p:nvSpPr>
        <p:spPr>
          <a:xfrm>
            <a:off x="1683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CORDOBA]]></a:t>
            </a:r>
          </a:p>
        </p:txBody>
      </p:sp>
      <p:sp>
        <p:nvSpPr>
          <p:cNvPr id="181" name=""/>
          <p:cNvSpPr txBox="1"/>
          <p:nvPr/>
        </p:nvSpPr>
        <p:spPr>
          <a:xfrm>
            <a:off x="1698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182" name=""/>
          <p:cNvSpPr txBox="1"/>
          <p:nvPr/>
        </p:nvSpPr>
        <p:spPr>
          <a:xfrm>
            <a:off x="1713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CORDOBA NORTE]]></a:t>
            </a:r>
          </a:p>
        </p:txBody>
      </p:sp>
      <p:sp>
        <p:nvSpPr>
          <p:cNvPr id="183" name=""/>
          <p:cNvSpPr txBox="1"/>
          <p:nvPr/>
        </p:nvSpPr>
        <p:spPr>
          <a:xfrm>
            <a:off x="1728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CORDOBA CENTRO]]></a:t>
            </a:r>
          </a:p>
        </p:txBody>
      </p:sp>
      <p:sp>
        <p:nvSpPr>
          <p:cNvPr id="184" name=""/>
          <p:cNvSpPr txBox="1"/>
          <p:nvPr/>
        </p:nvSpPr>
        <p:spPr>
          <a:xfrm>
            <a:off x="1744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185" name=""/>
          <p:cNvSpPr txBox="1"/>
          <p:nvPr/>
        </p:nvSpPr>
        <p:spPr>
          <a:xfrm>
            <a:off x="1759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186" name=""/>
          <p:cNvSpPr txBox="1"/>
          <p:nvPr/>
        </p:nvSpPr>
        <p:spPr>
          <a:xfrm>
            <a:off x="1774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CORDOBA NORTE"]]></a:t>
            </a:r>
          </a:p>
        </p:txBody>
      </p:sp>
      <p:sp>
        <p:nvSpPr>
          <p:cNvPr id="187" name=""/>
          <p:cNvSpPr txBox="1"/>
          <p:nvPr/>
        </p:nvSpPr>
        <p:spPr>
          <a:xfrm>
            <a:off x="1789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188" name=""/>
          <p:cNvSpPr txBox="1"/>
          <p:nvPr/>
        </p:nvSpPr>
        <p:spPr>
          <a:xfrm>
            <a:off x="1804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189" name=""/>
          <p:cNvSpPr txBox="1"/>
          <p:nvPr/>
        </p:nvSpPr>
        <p:spPr>
          <a:xfrm>
            <a:off x="1820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CORDOBA"]]></a:t>
            </a:r>
          </a:p>
        </p:txBody>
      </p:sp>
      <p:sp>
        <p:nvSpPr>
          <p:cNvPr id="190" name=""/>
          <p:cNvSpPr txBox="1"/>
          <p:nvPr/>
        </p:nvSpPr>
        <p:spPr>
          <a:xfrm>
            <a:off x="1835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LACIONES INFORMATIVAS OPERATIVO]]></a:t>
            </a:r>
          </a:p>
        </p:txBody>
      </p:sp>
      <p:sp>
        <p:nvSpPr>
          <p:cNvPr id="191" name=""/>
          <p:cNvSpPr txBox="1"/>
          <p:nvPr/>
        </p:nvSpPr>
        <p:spPr>
          <a:xfrm>
            <a:off x="1850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CORDOBA"]]></a:t>
            </a:r>
          </a:p>
        </p:txBody>
      </p:sp>
      <p:sp>
        <p:nvSpPr>
          <p:cNvPr id="192" name=""/>
          <p:cNvSpPr txBox="1"/>
          <p:nvPr/>
        </p:nvSpPr>
        <p:spPr>
          <a:xfrm>
            <a:off x="1865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193" name=""/>
          <p:cNvSpPr txBox="1"/>
          <p:nvPr/>
        </p:nvSpPr>
        <p:spPr>
          <a:xfrm>
            <a:off x="1881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194" name=""/>
          <p:cNvSpPr txBox="1"/>
          <p:nvPr/>
        </p:nvSpPr>
        <p:spPr>
          <a:xfrm>
            <a:off x="1896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CORDOBA SUR]]></a:t>
            </a:r>
          </a:p>
        </p:txBody>
      </p:sp>
      <p:sp>
        <p:nvSpPr>
          <p:cNvPr id="195" name=""/>
          <p:cNvSpPr txBox="1"/>
          <p:nvPr/>
        </p:nvSpPr>
        <p:spPr>
          <a:xfrm>
            <a:off x="1911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CORDOBA"]]></a:t>
            </a:r>
          </a:p>
        </p:txBody>
      </p:sp>
      <p:sp>
        <p:nvSpPr>
          <p:cNvPr id="196" name=""/>
          <p:cNvSpPr txBox="1"/>
          <p:nvPr/>
        </p:nvSpPr>
        <p:spPr>
          <a:xfrm>
            <a:off x="1926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CORDOBA SUR"]]></a:t>
            </a:r>
          </a:p>
        </p:txBody>
      </p:sp>
      <p:sp>
        <p:nvSpPr>
          <p:cNvPr id="197" name=""/>
          <p:cNvSpPr txBox="1"/>
          <p:nvPr/>
        </p:nvSpPr>
        <p:spPr>
          <a:xfrm>
            <a:off x="1942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198" name=""/>
          <p:cNvSpPr txBox="1"/>
          <p:nvPr/>
        </p:nvSpPr>
        <p:spPr>
          <a:xfrm>
            <a:off x="1957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199" name=""/>
          <p:cNvSpPr txBox="1"/>
          <p:nvPr/>
        </p:nvSpPr>
        <p:spPr>
          <a:xfrm>
            <a:off x="1972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200" name=""/>
          <p:cNvSpPr txBox="1"/>
          <p:nvPr/>
        </p:nvSpPr>
        <p:spPr>
          <a:xfrm>
            <a:off x="1987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201" name=""/>
          <p:cNvSpPr txBox="1"/>
          <p:nvPr/>
        </p:nvSpPr>
        <p:spPr>
          <a:xfrm>
            <a:off x="2003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02" name=""/>
          <p:cNvSpPr txBox="1"/>
          <p:nvPr/>
        </p:nvSpPr>
        <p:spPr>
          <a:xfrm>
            <a:off x="2018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LIENTES DISTRITO]]></a:t>
            </a:r>
          </a:p>
        </p:txBody>
      </p:sp>
      <p:sp>
        <p:nvSpPr>
          <p:cNvPr id="203" name=""/>
          <p:cNvSpPr txBox="1"/>
          <p:nvPr/>
        </p:nvSpPr>
        <p:spPr>
          <a:xfrm>
            <a:off x="2033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CORDOBA"]]></a:t>
            </a:r>
          </a:p>
        </p:txBody>
      </p:sp>
      <p:sp>
        <p:nvSpPr>
          <p:cNvPr id="204" name=""/>
          <p:cNvSpPr txBox="1"/>
          <p:nvPr/>
        </p:nvSpPr>
        <p:spPr>
          <a:xfrm>
            <a:off x="2048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SUCRE"]]></a:t>
            </a:r>
          </a:p>
        </p:txBody>
      </p:sp>
      <p:sp>
        <p:nvSpPr>
          <p:cNvPr id="205" name=""/>
          <p:cNvSpPr txBox="1"/>
          <p:nvPr/>
        </p:nvSpPr>
        <p:spPr>
          <a:xfrm>
            <a:off x="2064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SUCRE]]></a:t>
            </a:r>
          </a:p>
        </p:txBody>
      </p:sp>
      <p:sp>
        <p:nvSpPr>
          <p:cNvPr id="206" name=""/>
          <p:cNvSpPr txBox="1"/>
          <p:nvPr/>
        </p:nvSpPr>
        <p:spPr>
          <a:xfrm>
            <a:off x="2079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207" name=""/>
          <p:cNvSpPr txBox="1"/>
          <p:nvPr/>
        </p:nvSpPr>
        <p:spPr>
          <a:xfrm>
            <a:off x="2094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SUCRE]]></a:t>
            </a:r>
          </a:p>
        </p:txBody>
      </p:sp>
      <p:sp>
        <p:nvSpPr>
          <p:cNvPr id="208" name=""/>
          <p:cNvSpPr txBox="1"/>
          <p:nvPr/>
        </p:nvSpPr>
        <p:spPr>
          <a:xfrm>
            <a:off x="2109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09" name=""/>
          <p:cNvSpPr txBox="1"/>
          <p:nvPr/>
        </p:nvSpPr>
        <p:spPr>
          <a:xfrm>
            <a:off x="2125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210" name=""/>
          <p:cNvSpPr txBox="1"/>
          <p:nvPr/>
        </p:nvSpPr>
        <p:spPr>
          <a:xfrm>
            <a:off x="2140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211" name=""/>
          <p:cNvSpPr txBox="1"/>
          <p:nvPr/>
        </p:nvSpPr>
        <p:spPr>
          <a:xfrm>
            <a:off x="2155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SUCRE"]]></a:t>
            </a:r>
          </a:p>
        </p:txBody>
      </p:sp>
      <p:sp>
        <p:nvSpPr>
          <p:cNvPr id="212" name=""/>
          <p:cNvSpPr txBox="1"/>
          <p:nvPr/>
        </p:nvSpPr>
        <p:spPr>
          <a:xfrm>
            <a:off x="2170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213" name=""/>
          <p:cNvSpPr txBox="1"/>
          <p:nvPr/>
        </p:nvSpPr>
        <p:spPr>
          <a:xfrm>
            <a:off x="2185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SUCRE"]]></a:t>
            </a:r>
          </a:p>
        </p:txBody>
      </p:sp>
      <p:sp>
        <p:nvSpPr>
          <p:cNvPr id="214" name=""/>
          <p:cNvSpPr txBox="1"/>
          <p:nvPr/>
        </p:nvSpPr>
        <p:spPr>
          <a:xfrm>
            <a:off x="2201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LACIONES INFORMATIVAS OPERATIVO]]></a:t>
            </a:r>
          </a:p>
        </p:txBody>
      </p:sp>
      <p:sp>
        <p:nvSpPr>
          <p:cNvPr id="215" name=""/>
          <p:cNvSpPr txBox="1"/>
          <p:nvPr/>
        </p:nvSpPr>
        <p:spPr>
          <a:xfrm>
            <a:off x="2216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SUCRE"]]></a:t>
            </a:r>
          </a:p>
        </p:txBody>
      </p:sp>
      <p:sp>
        <p:nvSpPr>
          <p:cNvPr id="216" name=""/>
          <p:cNvSpPr txBox="1"/>
          <p:nvPr/>
        </p:nvSpPr>
        <p:spPr>
          <a:xfrm>
            <a:off x="2231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217" name=""/>
          <p:cNvSpPr txBox="1"/>
          <p:nvPr/>
        </p:nvSpPr>
        <p:spPr>
          <a:xfrm>
            <a:off x="2246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218" name=""/>
          <p:cNvSpPr txBox="1"/>
          <p:nvPr/>
        </p:nvSpPr>
        <p:spPr>
          <a:xfrm>
            <a:off x="2262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ATLANTICO NORTE"]]></a:t>
            </a:r>
          </a:p>
        </p:txBody>
      </p:sp>
      <p:sp>
        <p:nvSpPr>
          <p:cNvPr id="219" name=""/>
          <p:cNvSpPr txBox="1"/>
          <p:nvPr/>
        </p:nvSpPr>
        <p:spPr>
          <a:xfrm>
            <a:off x="2277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BARRANQUILLA SUR]]></a:t>
            </a:r>
          </a:p>
        </p:txBody>
      </p:sp>
      <p:sp>
        <p:nvSpPr>
          <p:cNvPr id="220" name=""/>
          <p:cNvSpPr txBox="1"/>
          <p:nvPr/>
        </p:nvSpPr>
        <p:spPr>
          <a:xfrm>
            <a:off x="2292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BARRANQUILLA NORTE]]></a:t>
            </a:r>
          </a:p>
        </p:txBody>
      </p:sp>
      <p:sp>
        <p:nvSpPr>
          <p:cNvPr id="221" name=""/>
          <p:cNvSpPr txBox="1"/>
          <p:nvPr/>
        </p:nvSpPr>
        <p:spPr>
          <a:xfrm>
            <a:off x="2307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22" name=""/>
          <p:cNvSpPr txBox="1"/>
          <p:nvPr/>
        </p:nvSpPr>
        <p:spPr>
          <a:xfrm>
            <a:off x="2323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223" name=""/>
          <p:cNvSpPr txBox="1"/>
          <p:nvPr/>
        </p:nvSpPr>
        <p:spPr>
          <a:xfrm>
            <a:off x="2338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ATLANTICO]]></a:t>
            </a:r>
          </a:p>
        </p:txBody>
      </p:sp>
      <p:sp>
        <p:nvSpPr>
          <p:cNvPr id="224" name=""/>
          <p:cNvSpPr txBox="1"/>
          <p:nvPr/>
        </p:nvSpPr>
        <p:spPr>
          <a:xfrm>
            <a:off x="2353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ATLANTICO NORTE"]]></a:t>
            </a:r>
          </a:p>
        </p:txBody>
      </p:sp>
      <p:sp>
        <p:nvSpPr>
          <p:cNvPr id="225" name=""/>
          <p:cNvSpPr txBox="1"/>
          <p:nvPr/>
        </p:nvSpPr>
        <p:spPr>
          <a:xfrm>
            <a:off x="2368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226" name=""/>
          <p:cNvSpPr txBox="1"/>
          <p:nvPr/>
        </p:nvSpPr>
        <p:spPr>
          <a:xfrm>
            <a:off x="2384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227" name=""/>
          <p:cNvSpPr txBox="1"/>
          <p:nvPr/>
        </p:nvSpPr>
        <p:spPr>
          <a:xfrm>
            <a:off x="2399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228" name=""/>
          <p:cNvSpPr txBox="1"/>
          <p:nvPr/>
        </p:nvSpPr>
        <p:spPr>
          <a:xfrm>
            <a:off x="2414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ATLANTICO NORTE"]]></a:t>
            </a:r>
          </a:p>
        </p:txBody>
      </p:sp>
      <p:sp>
        <p:nvSpPr>
          <p:cNvPr id="229" name=""/>
          <p:cNvSpPr txBox="1"/>
          <p:nvPr/>
        </p:nvSpPr>
        <p:spPr>
          <a:xfrm>
            <a:off x="2429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ATLANTICO"]]></a:t>
            </a:r>
          </a:p>
        </p:txBody>
      </p:sp>
      <p:sp>
        <p:nvSpPr>
          <p:cNvPr id="230" name=""/>
          <p:cNvSpPr txBox="1"/>
          <p:nvPr/>
        </p:nvSpPr>
        <p:spPr>
          <a:xfrm>
            <a:off x="2445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231" name=""/>
          <p:cNvSpPr txBox="1"/>
          <p:nvPr/>
        </p:nvSpPr>
        <p:spPr>
          <a:xfrm>
            <a:off x="2460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232" name=""/>
          <p:cNvSpPr txBox="1"/>
          <p:nvPr/>
        </p:nvSpPr>
        <p:spPr>
          <a:xfrm>
            <a:off x="2475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TIVO I]]></a:t>
            </a:r>
          </a:p>
        </p:txBody>
      </p:sp>
      <p:sp>
        <p:nvSpPr>
          <p:cNvPr id="233" name=""/>
          <p:cNvSpPr txBox="1"/>
          <p:nvPr/>
        </p:nvSpPr>
        <p:spPr>
          <a:xfrm>
            <a:off x="2490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234" name=""/>
          <p:cNvSpPr txBox="1"/>
          <p:nvPr/>
        </p:nvSpPr>
        <p:spPr>
          <a:xfrm>
            <a:off x="2506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ATLANTICO SUR"]]></a:t>
            </a:r>
          </a:p>
        </p:txBody>
      </p:sp>
      <p:sp>
        <p:nvSpPr>
          <p:cNvPr id="235" name=""/>
          <p:cNvSpPr txBox="1"/>
          <p:nvPr/>
        </p:nvSpPr>
        <p:spPr>
          <a:xfrm>
            <a:off x="2521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ATLANTICO SUR"]]></a:t>
            </a:r>
          </a:p>
        </p:txBody>
      </p:sp>
      <p:sp>
        <p:nvSpPr>
          <p:cNvPr id="236" name=""/>
          <p:cNvSpPr txBox="1"/>
          <p:nvPr/>
        </p:nvSpPr>
        <p:spPr>
          <a:xfrm>
            <a:off x="2536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237" name=""/>
          <p:cNvSpPr txBox="1"/>
          <p:nvPr/>
        </p:nvSpPr>
        <p:spPr>
          <a:xfrm>
            <a:off x="2551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ATLANTICO SUR]]></a:t>
            </a:r>
          </a:p>
        </p:txBody>
      </p:sp>
      <p:sp>
        <p:nvSpPr>
          <p:cNvPr id="238" name=""/>
          <p:cNvSpPr txBox="1"/>
          <p:nvPr/>
        </p:nvSpPr>
        <p:spPr>
          <a:xfrm>
            <a:off x="2566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39" name=""/>
          <p:cNvSpPr txBox="1"/>
          <p:nvPr/>
        </p:nvSpPr>
        <p:spPr>
          <a:xfrm>
            <a:off x="2582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240" name=""/>
          <p:cNvSpPr txBox="1"/>
          <p:nvPr/>
        </p:nvSpPr>
        <p:spPr>
          <a:xfrm>
            <a:off x="2597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241" name=""/>
          <p:cNvSpPr txBox="1"/>
          <p:nvPr/>
        </p:nvSpPr>
        <p:spPr>
          <a:xfrm>
            <a:off x="2612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ATLANTICO SUR"]]></a:t>
            </a:r>
          </a:p>
        </p:txBody>
      </p:sp>
      <p:sp>
        <p:nvSpPr>
          <p:cNvPr id="242" name=""/>
          <p:cNvSpPr txBox="1"/>
          <p:nvPr/>
        </p:nvSpPr>
        <p:spPr>
          <a:xfrm>
            <a:off x="2627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CESAR]]></a:t>
            </a:r>
          </a:p>
        </p:txBody>
      </p:sp>
      <p:sp>
        <p:nvSpPr>
          <p:cNvPr id="243" name=""/>
          <p:cNvSpPr txBox="1"/>
          <p:nvPr/>
        </p:nvSpPr>
        <p:spPr>
          <a:xfrm>
            <a:off x="2643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CESAR NORTE]]></a:t>
            </a:r>
          </a:p>
        </p:txBody>
      </p:sp>
      <p:sp>
        <p:nvSpPr>
          <p:cNvPr id="244" name=""/>
          <p:cNvSpPr txBox="1"/>
          <p:nvPr/>
        </p:nvSpPr>
        <p:spPr>
          <a:xfrm>
            <a:off x="2658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CESAR SUR]]></a:t>
            </a:r>
          </a:p>
        </p:txBody>
      </p:sp>
      <p:sp>
        <p:nvSpPr>
          <p:cNvPr id="245" name=""/>
          <p:cNvSpPr txBox="1"/>
          <p:nvPr/>
        </p:nvSpPr>
        <p:spPr>
          <a:xfrm>
            <a:off x="2673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46" name=""/>
          <p:cNvSpPr txBox="1"/>
          <p:nvPr/>
        </p:nvSpPr>
        <p:spPr>
          <a:xfrm>
            <a:off x="2688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CESAR"]]></a:t>
            </a:r>
          </a:p>
        </p:txBody>
      </p:sp>
      <p:sp>
        <p:nvSpPr>
          <p:cNvPr id="247" name=""/>
          <p:cNvSpPr txBox="1"/>
          <p:nvPr/>
        </p:nvSpPr>
        <p:spPr>
          <a:xfrm>
            <a:off x="2704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CESAR"]]></a:t>
            </a:r>
          </a:p>
        </p:txBody>
      </p:sp>
      <p:sp>
        <p:nvSpPr>
          <p:cNvPr id="248" name=""/>
          <p:cNvSpPr txBox="1"/>
          <p:nvPr/>
        </p:nvSpPr>
        <p:spPr>
          <a:xfrm>
            <a:off x="2719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249" name=""/>
          <p:cNvSpPr txBox="1"/>
          <p:nvPr/>
        </p:nvSpPr>
        <p:spPr>
          <a:xfrm>
            <a:off x="2734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250" name=""/>
          <p:cNvSpPr txBox="1"/>
          <p:nvPr/>
        </p:nvSpPr>
        <p:spPr>
          <a:xfrm>
            <a:off x="2749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251" name=""/>
          <p:cNvSpPr txBox="1"/>
          <p:nvPr/>
        </p:nvSpPr>
        <p:spPr>
          <a:xfrm>
            <a:off x="2765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252" name=""/>
          <p:cNvSpPr txBox="1"/>
          <p:nvPr/>
        </p:nvSpPr>
        <p:spPr>
          <a:xfrm>
            <a:off x="2780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CESAR"]]></a:t>
            </a:r>
          </a:p>
        </p:txBody>
      </p:sp>
      <p:sp>
        <p:nvSpPr>
          <p:cNvPr id="253" name=""/>
          <p:cNvSpPr txBox="1"/>
          <p:nvPr/>
        </p:nvSpPr>
        <p:spPr>
          <a:xfrm>
            <a:off x="2795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CESAR"]]></a:t>
            </a:r>
          </a:p>
        </p:txBody>
      </p:sp>
      <p:sp>
        <p:nvSpPr>
          <p:cNvPr id="254" name=""/>
          <p:cNvSpPr txBox="1"/>
          <p:nvPr/>
        </p:nvSpPr>
        <p:spPr>
          <a:xfrm>
            <a:off x="2810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255" name=""/>
          <p:cNvSpPr txBox="1"/>
          <p:nvPr/>
        </p:nvSpPr>
        <p:spPr>
          <a:xfrm>
            <a:off x="2826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MUNICACION I]]></a:t>
            </a:r>
          </a:p>
        </p:txBody>
      </p:sp>
      <p:sp>
        <p:nvSpPr>
          <p:cNvPr id="256" name=""/>
          <p:cNvSpPr txBox="1"/>
          <p:nvPr/>
        </p:nvSpPr>
        <p:spPr>
          <a:xfrm>
            <a:off x="2841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GUAJIRA]]></a:t>
            </a:r>
          </a:p>
        </p:txBody>
      </p:sp>
      <p:sp>
        <p:nvSpPr>
          <p:cNvPr id="257" name=""/>
          <p:cNvSpPr txBox="1"/>
          <p:nvPr/>
        </p:nvSpPr>
        <p:spPr>
          <a:xfrm>
            <a:off x="2856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GUAJIRA"]]></a:t>
            </a:r>
          </a:p>
        </p:txBody>
      </p:sp>
      <p:sp>
        <p:nvSpPr>
          <p:cNvPr id="258" name=""/>
          <p:cNvSpPr txBox="1"/>
          <p:nvPr/>
        </p:nvSpPr>
        <p:spPr>
          <a:xfrm>
            <a:off x="2871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GUAJIRA]]></a:t>
            </a:r>
          </a:p>
        </p:txBody>
      </p:sp>
      <p:sp>
        <p:nvSpPr>
          <p:cNvPr id="259" name=""/>
          <p:cNvSpPr txBox="1"/>
          <p:nvPr/>
        </p:nvSpPr>
        <p:spPr>
          <a:xfrm>
            <a:off x="2887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60" name=""/>
          <p:cNvSpPr txBox="1"/>
          <p:nvPr/>
        </p:nvSpPr>
        <p:spPr>
          <a:xfrm>
            <a:off x="2902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261" name=""/>
          <p:cNvSpPr txBox="1"/>
          <p:nvPr/>
        </p:nvSpPr>
        <p:spPr>
          <a:xfrm>
            <a:off x="2917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262" name=""/>
          <p:cNvSpPr txBox="1"/>
          <p:nvPr/>
        </p:nvSpPr>
        <p:spPr>
          <a:xfrm>
            <a:off x="2932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263" name=""/>
          <p:cNvSpPr txBox="1"/>
          <p:nvPr/>
        </p:nvSpPr>
        <p:spPr>
          <a:xfrm>
            <a:off x="29479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GUAJIRA"]]></a:t>
            </a:r>
          </a:p>
        </p:txBody>
      </p:sp>
      <p:sp>
        <p:nvSpPr>
          <p:cNvPr id="264" name=""/>
          <p:cNvSpPr txBox="1"/>
          <p:nvPr/>
        </p:nvSpPr>
        <p:spPr>
          <a:xfrm>
            <a:off x="29632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265" name=""/>
          <p:cNvSpPr txBox="1"/>
          <p:nvPr/>
        </p:nvSpPr>
        <p:spPr>
          <a:xfrm>
            <a:off x="29784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GUAJIRA"]]></a:t>
            </a:r>
          </a:p>
        </p:txBody>
      </p:sp>
      <p:sp>
        <p:nvSpPr>
          <p:cNvPr id="266" name=""/>
          <p:cNvSpPr txBox="1"/>
          <p:nvPr/>
        </p:nvSpPr>
        <p:spPr>
          <a:xfrm>
            <a:off x="29937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LACIONES INFORMATIVAS OPERATIVO]]></a:t>
            </a:r>
          </a:p>
        </p:txBody>
      </p:sp>
      <p:sp>
        <p:nvSpPr>
          <p:cNvPr id="267" name=""/>
          <p:cNvSpPr txBox="1"/>
          <p:nvPr/>
        </p:nvSpPr>
        <p:spPr>
          <a:xfrm>
            <a:off x="30089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GUAJIRA"]]></a:t>
            </a:r>
          </a:p>
        </p:txBody>
      </p:sp>
      <p:sp>
        <p:nvSpPr>
          <p:cNvPr id="268" name=""/>
          <p:cNvSpPr txBox="1"/>
          <p:nvPr/>
        </p:nvSpPr>
        <p:spPr>
          <a:xfrm>
            <a:off x="30241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TIVO I]]></a:t>
            </a:r>
          </a:p>
        </p:txBody>
      </p:sp>
      <p:sp>
        <p:nvSpPr>
          <p:cNvPr id="269" name=""/>
          <p:cNvSpPr txBox="1"/>
          <p:nvPr/>
        </p:nvSpPr>
        <p:spPr>
          <a:xfrm>
            <a:off x="30394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270" name=""/>
          <p:cNvSpPr txBox="1"/>
          <p:nvPr/>
        </p:nvSpPr>
        <p:spPr>
          <a:xfrm>
            <a:off x="30546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CION COMERCIAL I]]></a:t>
            </a:r>
          </a:p>
        </p:txBody>
      </p:sp>
      <p:sp>
        <p:nvSpPr>
          <p:cNvPr id="271" name=""/>
          <p:cNvSpPr txBox="1"/>
          <p:nvPr/>
        </p:nvSpPr>
        <p:spPr>
          <a:xfrm>
            <a:off x="30699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URSOS HUMANOS MAGDALENA]]></a:t>
            </a:r>
          </a:p>
        </p:txBody>
      </p:sp>
      <p:sp>
        <p:nvSpPr>
          <p:cNvPr id="272" name=""/>
          <p:cNvSpPr txBox="1"/>
          <p:nvPr/>
        </p:nvSpPr>
        <p:spPr>
          <a:xfrm>
            <a:off x="30851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OPERATIVA ME "MAGDALENA"]]></a:t>
            </a:r>
          </a:p>
        </p:txBody>
      </p:sp>
      <p:sp>
        <p:nvSpPr>
          <p:cNvPr id="273" name=""/>
          <p:cNvSpPr txBox="1"/>
          <p:nvPr/>
        </p:nvSpPr>
        <p:spPr>
          <a:xfrm>
            <a:off x="31003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TERRITORIALES SAC "MAGDALENA"]]></a:t>
            </a:r>
          </a:p>
        </p:txBody>
      </p:sp>
      <p:sp>
        <p:nvSpPr>
          <p:cNvPr id="274" name=""/>
          <p:cNvSpPr txBox="1"/>
          <p:nvPr/>
        </p:nvSpPr>
        <p:spPr>
          <a:xfrm>
            <a:off x="31156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ANTENIMIENTO DEL MERCADO]]></a:t>
            </a:r>
          </a:p>
        </p:txBody>
      </p:sp>
      <p:sp>
        <p:nvSpPr>
          <p:cNvPr id="275" name=""/>
          <p:cNvSpPr txBox="1"/>
          <p:nvPr/>
        </p:nvSpPr>
        <p:spPr>
          <a:xfrm>
            <a:off x="31308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COBRO MERCADO ESTRATEGICO]]></a:t>
            </a:r>
          </a:p>
        </p:txBody>
      </p:sp>
      <p:sp>
        <p:nvSpPr>
          <p:cNvPr id="276" name=""/>
          <p:cNvSpPr txBox="1"/>
          <p:nvPr/>
        </p:nvSpPr>
        <p:spPr>
          <a:xfrm>
            <a:off x="31461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PYMES]]></a:t>
            </a:r>
          </a:p>
        </p:txBody>
      </p:sp>
      <p:sp>
        <p:nvSpPr>
          <p:cNvPr id="277" name=""/>
          <p:cNvSpPr txBox="1"/>
          <p:nvPr/>
        </p:nvSpPr>
        <p:spPr>
          <a:xfrm>
            <a:off x="31613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ES DOMICILIARIAS]]></a:t>
            </a:r>
          </a:p>
        </p:txBody>
      </p:sp>
      <p:sp>
        <p:nvSpPr>
          <p:cNvPr id="278" name=""/>
          <p:cNvSpPr txBox="1"/>
          <p:nvPr/>
        </p:nvSpPr>
        <p:spPr>
          <a:xfrm>
            <a:off x="31765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ARROLLO DE RED Y NUEVOS SUMINISTROS]]></a:t>
            </a:r>
          </a:p>
        </p:txBody>
      </p:sp>
      <p:sp>
        <p:nvSpPr>
          <p:cNvPr id="279" name=""/>
          <p:cNvSpPr txBox="1"/>
          <p:nvPr/>
        </p:nvSpPr>
        <p:spPr>
          <a:xfrm>
            <a:off x="31918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MAGDALENA NORTE]]></a:t>
            </a:r>
          </a:p>
        </p:txBody>
      </p:sp>
      <p:sp>
        <p:nvSpPr>
          <p:cNvPr id="280" name=""/>
          <p:cNvSpPr txBox="1"/>
          <p:nvPr/>
        </p:nvSpPr>
        <p:spPr>
          <a:xfrm>
            <a:off x="32070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ANTENIMIENTO RED DISTRIBUCION MAGDALENA SUR]]></a:t>
            </a:r>
          </a:p>
        </p:txBody>
      </p:sp>
      <p:sp>
        <p:nvSpPr>
          <p:cNvPr id="281" name=""/>
          <p:cNvSpPr txBox="1"/>
          <p:nvPr/>
        </p:nvSpPr>
        <p:spPr>
          <a:xfrm>
            <a:off x="32223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OGISTICA & SERVICIOS GENERALES OPERATIVO "MAGDALENA"]]></a:t>
            </a:r>
          </a:p>
        </p:txBody>
      </p:sp>
      <p:sp>
        <p:nvSpPr>
          <p:cNvPr id="282" name=""/>
          <p:cNvSpPr txBox="1"/>
          <p:nvPr/>
        </p:nvSpPr>
        <p:spPr>
          <a:xfrm>
            <a:off x="32375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283" name=""/>
          <p:cNvSpPr txBox="1"/>
          <p:nvPr/>
        </p:nvSpPr>
        <p:spPr>
          <a:xfrm>
            <a:off x="325278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LACIONES INFORMATIVAS OPERATIVO]]></a:t>
            </a:r>
          </a:p>
        </p:txBody>
      </p:sp>
      <p:sp>
        <p:nvSpPr>
          <p:cNvPr id="284" name=""/>
          <p:cNvSpPr txBox="1"/>
          <p:nvPr/>
        </p:nvSpPr>
        <p:spPr>
          <a:xfrm>
            <a:off x="326802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TECNICO DISTRITO "MAGDALENA"]]></a:t>
            </a:r>
          </a:p>
        </p:txBody>
      </p:sp>
      <p:sp>
        <p:nvSpPr>
          <p:cNvPr id="285" name=""/>
          <p:cNvSpPr txBox="1"/>
          <p:nvPr/>
        </p:nvSpPr>
        <p:spPr>
          <a:xfrm>
            <a:off x="328326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LOGISTICA SECTOR]]></a:t>
            </a:r>
          </a:p>
        </p:txBody>
      </p:sp>
      <p:sp>
        <p:nvSpPr>
          <p:cNvPr id="286" name=""/>
          <p:cNvSpPr txBox="1"/>
          <p:nvPr/>
        </p:nvSpPr>
        <p:spPr>
          <a:xfrm>
            <a:off x="329850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287" name=""/>
          <p:cNvSpPr txBox="1"/>
          <p:nvPr/>
        </p:nvSpPr>
        <p:spPr>
          <a:xfrm>
            <a:off x="331374750" y="76009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288" name=""/>
          <p:cNvSpPr txBox="1"/>
          <p:nvPr/>
        </p:nvSpPr>
        <p:spPr>
          <a:xfrm>
            <a:off x="6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SCR]]></a:t>
            </a:r>
          </a:p>
        </p:txBody>
      </p:sp>
      <p:sp>
        <p:nvSpPr>
          <p:cNvPr id="289" name=""/>
          <p:cNvSpPr txBox="1"/>
          <p:nvPr/>
        </p:nvSpPr>
        <p:spPr>
          <a:xfrm>
            <a:off x="21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 TERRITORIAL]]></a:t>
            </a:r>
          </a:p>
        </p:txBody>
      </p:sp>
      <p:sp>
        <p:nvSpPr>
          <p:cNvPr id="290" name=""/>
          <p:cNvSpPr txBox="1"/>
          <p:nvPr/>
        </p:nvSpPr>
        <p:spPr>
          <a:xfrm>
            <a:off x="37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 TERRITORIAL]]></a:t>
            </a:r>
          </a:p>
        </p:txBody>
      </p:sp>
      <p:sp>
        <p:nvSpPr>
          <p:cNvPr id="291" name=""/>
          <p:cNvSpPr txBox="1"/>
          <p:nvPr/>
        </p:nvSpPr>
        <p:spPr>
          <a:xfrm>
            <a:off x="52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 TERRITORIAL]]></a:t>
            </a:r>
          </a:p>
        </p:txBody>
      </p:sp>
      <p:sp>
        <p:nvSpPr>
          <p:cNvPr id="292" name=""/>
          <p:cNvSpPr txBox="1"/>
          <p:nvPr/>
        </p:nvSpPr>
        <p:spPr>
          <a:xfrm>
            <a:off x="67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 TERRITORIAL]]></a:t>
            </a:r>
          </a:p>
        </p:txBody>
      </p:sp>
      <p:sp>
        <p:nvSpPr>
          <p:cNvPr id="293" name=""/>
          <p:cNvSpPr txBox="1"/>
          <p:nvPr/>
        </p:nvSpPr>
        <p:spPr>
          <a:xfrm>
            <a:off x="82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S ESPECIALIZADOS]]></a:t>
            </a:r>
          </a:p>
        </p:txBody>
      </p:sp>
      <p:sp>
        <p:nvSpPr>
          <p:cNvPr id="294" name=""/>
          <p:cNvSpPr txBox="1"/>
          <p:nvPr/>
        </p:nvSpPr>
        <p:spPr>
          <a:xfrm>
            <a:off x="98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COBROS]]></a:t>
            </a:r>
          </a:p>
        </p:txBody>
      </p:sp>
      <p:sp>
        <p:nvSpPr>
          <p:cNvPr id="295" name=""/>
          <p:cNvSpPr txBox="1"/>
          <p:nvPr/>
        </p:nvSpPr>
        <p:spPr>
          <a:xfrm>
            <a:off x="113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S ESPECIALIZADOS]]></a:t>
            </a:r>
          </a:p>
        </p:txBody>
      </p:sp>
      <p:sp>
        <p:nvSpPr>
          <p:cNvPr id="296" name=""/>
          <p:cNvSpPr txBox="1"/>
          <p:nvPr/>
        </p:nvSpPr>
        <p:spPr>
          <a:xfrm>
            <a:off x="128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COBROS]]></a:t>
            </a:r>
          </a:p>
        </p:txBody>
      </p:sp>
      <p:sp>
        <p:nvSpPr>
          <p:cNvPr id="297" name=""/>
          <p:cNvSpPr txBox="1"/>
          <p:nvPr/>
        </p:nvSpPr>
        <p:spPr>
          <a:xfrm>
            <a:off x="143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COBROS]]></a:t>
            </a:r>
          </a:p>
        </p:txBody>
      </p:sp>
      <p:sp>
        <p:nvSpPr>
          <p:cNvPr id="298" name=""/>
          <p:cNvSpPr txBox="1"/>
          <p:nvPr/>
        </p:nvSpPr>
        <p:spPr>
          <a:xfrm>
            <a:off x="159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299" name=""/>
          <p:cNvSpPr txBox="1"/>
          <p:nvPr/>
        </p:nvSpPr>
        <p:spPr>
          <a:xfrm>
            <a:off x="174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I]]></a:t>
            </a:r>
          </a:p>
        </p:txBody>
      </p:sp>
      <p:sp>
        <p:nvSpPr>
          <p:cNvPr id="300" name=""/>
          <p:cNvSpPr txBox="1"/>
          <p:nvPr/>
        </p:nvSpPr>
        <p:spPr>
          <a:xfrm>
            <a:off x="189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301" name=""/>
          <p:cNvSpPr txBox="1"/>
          <p:nvPr/>
        </p:nvSpPr>
        <p:spPr>
          <a:xfrm>
            <a:off x="204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02" name=""/>
          <p:cNvSpPr txBox="1"/>
          <p:nvPr/>
        </p:nvSpPr>
        <p:spPr>
          <a:xfrm>
            <a:off x="220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303" name=""/>
          <p:cNvSpPr txBox="1"/>
          <p:nvPr/>
        </p:nvSpPr>
        <p:spPr>
          <a:xfrm>
            <a:off x="235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EDIDAS I]]></a:t>
            </a:r>
          </a:p>
        </p:txBody>
      </p:sp>
      <p:sp>
        <p:nvSpPr>
          <p:cNvPr id="304" name=""/>
          <p:cNvSpPr txBox="1"/>
          <p:nvPr/>
        </p:nvSpPr>
        <p:spPr>
          <a:xfrm>
            <a:off x="250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I]]></a:t>
            </a:r>
          </a:p>
        </p:txBody>
      </p:sp>
      <p:sp>
        <p:nvSpPr>
          <p:cNvPr id="305" name=""/>
          <p:cNvSpPr txBox="1"/>
          <p:nvPr/>
        </p:nvSpPr>
        <p:spPr>
          <a:xfrm>
            <a:off x="265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MEDIDA ESPECIAL]]></a:t>
            </a:r>
          </a:p>
        </p:txBody>
      </p:sp>
      <p:sp>
        <p:nvSpPr>
          <p:cNvPr id="306" name=""/>
          <p:cNvSpPr txBox="1"/>
          <p:nvPr/>
        </p:nvSpPr>
        <p:spPr>
          <a:xfrm>
            <a:off x="280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MEDIDA ESPECIAL II]]></a:t>
            </a:r>
          </a:p>
        </p:txBody>
      </p:sp>
      <p:sp>
        <p:nvSpPr>
          <p:cNvPr id="307" name=""/>
          <p:cNvSpPr txBox="1"/>
          <p:nvPr/>
        </p:nvSpPr>
        <p:spPr>
          <a:xfrm>
            <a:off x="296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08" name=""/>
          <p:cNvSpPr txBox="1"/>
          <p:nvPr/>
        </p:nvSpPr>
        <p:spPr>
          <a:xfrm>
            <a:off x="311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 ESPECIAL]]></a:t>
            </a:r>
          </a:p>
        </p:txBody>
      </p:sp>
      <p:sp>
        <p:nvSpPr>
          <p:cNvPr id="309" name=""/>
          <p:cNvSpPr txBox="1"/>
          <p:nvPr/>
        </p:nvSpPr>
        <p:spPr>
          <a:xfrm>
            <a:off x="326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 ESPECIAL]]></a:t>
            </a:r>
          </a:p>
        </p:txBody>
      </p:sp>
      <p:sp>
        <p:nvSpPr>
          <p:cNvPr id="310" name=""/>
          <p:cNvSpPr txBox="1"/>
          <p:nvPr/>
        </p:nvSpPr>
        <p:spPr>
          <a:xfrm>
            <a:off x="341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I]]></a:t>
            </a:r>
          </a:p>
        </p:txBody>
      </p:sp>
      <p:sp>
        <p:nvSpPr>
          <p:cNvPr id="311" name=""/>
          <p:cNvSpPr txBox="1"/>
          <p:nvPr/>
        </p:nvSpPr>
        <p:spPr>
          <a:xfrm>
            <a:off x="357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12" name=""/>
          <p:cNvSpPr txBox="1"/>
          <p:nvPr/>
        </p:nvSpPr>
        <p:spPr>
          <a:xfrm>
            <a:off x="372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13" name=""/>
          <p:cNvSpPr txBox="1"/>
          <p:nvPr/>
        </p:nvSpPr>
        <p:spPr>
          <a:xfrm>
            <a:off x="387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314" name=""/>
          <p:cNvSpPr txBox="1"/>
          <p:nvPr/>
        </p:nvSpPr>
        <p:spPr>
          <a:xfrm>
            <a:off x="402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15" name=""/>
          <p:cNvSpPr txBox="1"/>
          <p:nvPr/>
        </p:nvSpPr>
        <p:spPr>
          <a:xfrm>
            <a:off x="418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16" name=""/>
          <p:cNvSpPr txBox="1"/>
          <p:nvPr/>
        </p:nvSpPr>
        <p:spPr>
          <a:xfrm>
            <a:off x="433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MEDIDA ESPECIAL]]></a:t>
            </a:r>
          </a:p>
        </p:txBody>
      </p:sp>
      <p:sp>
        <p:nvSpPr>
          <p:cNvPr id="317" name=""/>
          <p:cNvSpPr txBox="1"/>
          <p:nvPr/>
        </p:nvSpPr>
        <p:spPr>
          <a:xfrm>
            <a:off x="448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 ESPECIAL]]></a:t>
            </a:r>
          </a:p>
        </p:txBody>
      </p:sp>
      <p:sp>
        <p:nvSpPr>
          <p:cNvPr id="318" name=""/>
          <p:cNvSpPr txBox="1"/>
          <p:nvPr/>
        </p:nvSpPr>
        <p:spPr>
          <a:xfrm>
            <a:off x="463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 ESPECIAL]]></a:t>
            </a:r>
          </a:p>
        </p:txBody>
      </p:sp>
      <p:sp>
        <p:nvSpPr>
          <p:cNvPr id="319" name=""/>
          <p:cNvSpPr txBox="1"/>
          <p:nvPr/>
        </p:nvSpPr>
        <p:spPr>
          <a:xfrm>
            <a:off x="479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20" name=""/>
          <p:cNvSpPr txBox="1"/>
          <p:nvPr/>
        </p:nvSpPr>
        <p:spPr>
          <a:xfrm>
            <a:off x="494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21" name=""/>
          <p:cNvSpPr txBox="1"/>
          <p:nvPr/>
        </p:nvSpPr>
        <p:spPr>
          <a:xfrm>
            <a:off x="509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322" name=""/>
          <p:cNvSpPr txBox="1"/>
          <p:nvPr/>
        </p:nvSpPr>
        <p:spPr>
          <a:xfrm>
            <a:off x="524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EDIDAS I]]></a:t>
            </a:r>
          </a:p>
        </p:txBody>
      </p:sp>
      <p:sp>
        <p:nvSpPr>
          <p:cNvPr id="323" name=""/>
          <p:cNvSpPr txBox="1"/>
          <p:nvPr/>
        </p:nvSpPr>
        <p:spPr>
          <a:xfrm>
            <a:off x="540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INSTALACIONES SECTOR]]></a:t>
            </a:r>
          </a:p>
        </p:txBody>
      </p:sp>
      <p:sp>
        <p:nvSpPr>
          <p:cNvPr id="324" name=""/>
          <p:cNvSpPr txBox="1"/>
          <p:nvPr/>
        </p:nvSpPr>
        <p:spPr>
          <a:xfrm>
            <a:off x="555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325" name=""/>
          <p:cNvSpPr txBox="1"/>
          <p:nvPr/>
        </p:nvSpPr>
        <p:spPr>
          <a:xfrm>
            <a:off x="570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26" name=""/>
          <p:cNvSpPr txBox="1"/>
          <p:nvPr/>
        </p:nvSpPr>
        <p:spPr>
          <a:xfrm>
            <a:off x="585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27" name=""/>
          <p:cNvSpPr txBox="1"/>
          <p:nvPr/>
        </p:nvSpPr>
        <p:spPr>
          <a:xfrm>
            <a:off x="601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328" name=""/>
          <p:cNvSpPr txBox="1"/>
          <p:nvPr/>
        </p:nvSpPr>
        <p:spPr>
          <a:xfrm>
            <a:off x="616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I]]></a:t>
            </a:r>
          </a:p>
        </p:txBody>
      </p:sp>
      <p:sp>
        <p:nvSpPr>
          <p:cNvPr id="329" name=""/>
          <p:cNvSpPr txBox="1"/>
          <p:nvPr/>
        </p:nvSpPr>
        <p:spPr>
          <a:xfrm>
            <a:off x="631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30" name=""/>
          <p:cNvSpPr txBox="1"/>
          <p:nvPr/>
        </p:nvSpPr>
        <p:spPr>
          <a:xfrm>
            <a:off x="646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I]]></a:t>
            </a:r>
          </a:p>
        </p:txBody>
      </p:sp>
      <p:sp>
        <p:nvSpPr>
          <p:cNvPr id="331" name=""/>
          <p:cNvSpPr txBox="1"/>
          <p:nvPr/>
        </p:nvSpPr>
        <p:spPr>
          <a:xfrm>
            <a:off x="661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32" name=""/>
          <p:cNvSpPr txBox="1"/>
          <p:nvPr/>
        </p:nvSpPr>
        <p:spPr>
          <a:xfrm>
            <a:off x="677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333" name=""/>
          <p:cNvSpPr txBox="1"/>
          <p:nvPr/>
        </p:nvSpPr>
        <p:spPr>
          <a:xfrm>
            <a:off x="692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EDIDA Y OPERACIONES]]></a:t>
            </a:r>
          </a:p>
        </p:txBody>
      </p:sp>
      <p:sp>
        <p:nvSpPr>
          <p:cNvPr id="334" name=""/>
          <p:cNvSpPr txBox="1"/>
          <p:nvPr/>
        </p:nvSpPr>
        <p:spPr>
          <a:xfrm>
            <a:off x="707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35" name=""/>
          <p:cNvSpPr txBox="1"/>
          <p:nvPr/>
        </p:nvSpPr>
        <p:spPr>
          <a:xfrm>
            <a:off x="722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MEDIDA ESPECIAL]]></a:t>
            </a:r>
          </a:p>
        </p:txBody>
      </p:sp>
      <p:sp>
        <p:nvSpPr>
          <p:cNvPr id="336" name=""/>
          <p:cNvSpPr txBox="1"/>
          <p:nvPr/>
        </p:nvSpPr>
        <p:spPr>
          <a:xfrm>
            <a:off x="738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 ESPECIAL]]></a:t>
            </a:r>
          </a:p>
        </p:txBody>
      </p:sp>
      <p:sp>
        <p:nvSpPr>
          <p:cNvPr id="337" name=""/>
          <p:cNvSpPr txBox="1"/>
          <p:nvPr/>
        </p:nvSpPr>
        <p:spPr>
          <a:xfrm>
            <a:off x="753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38" name=""/>
          <p:cNvSpPr txBox="1"/>
          <p:nvPr/>
        </p:nvSpPr>
        <p:spPr>
          <a:xfrm>
            <a:off x="768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]]></a:t>
            </a:r>
          </a:p>
        </p:txBody>
      </p:sp>
      <p:sp>
        <p:nvSpPr>
          <p:cNvPr id="339" name=""/>
          <p:cNvSpPr txBox="1"/>
          <p:nvPr/>
        </p:nvSpPr>
        <p:spPr>
          <a:xfrm>
            <a:off x="783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340" name=""/>
          <p:cNvSpPr txBox="1"/>
          <p:nvPr/>
        </p:nvSpPr>
        <p:spPr>
          <a:xfrm>
            <a:off x="799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41" name=""/>
          <p:cNvSpPr txBox="1"/>
          <p:nvPr/>
        </p:nvSpPr>
        <p:spPr>
          <a:xfrm>
            <a:off x="814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42" name=""/>
          <p:cNvSpPr txBox="1"/>
          <p:nvPr/>
        </p:nvSpPr>
        <p:spPr>
          <a:xfrm>
            <a:off x="829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343" name=""/>
          <p:cNvSpPr txBox="1"/>
          <p:nvPr/>
        </p:nvSpPr>
        <p:spPr>
          <a:xfrm>
            <a:off x="844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344" name=""/>
          <p:cNvSpPr txBox="1"/>
          <p:nvPr/>
        </p:nvSpPr>
        <p:spPr>
          <a:xfrm>
            <a:off x="860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45" name=""/>
          <p:cNvSpPr txBox="1"/>
          <p:nvPr/>
        </p:nvSpPr>
        <p:spPr>
          <a:xfrm>
            <a:off x="875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46" name=""/>
          <p:cNvSpPr txBox="1"/>
          <p:nvPr/>
        </p:nvSpPr>
        <p:spPr>
          <a:xfrm>
            <a:off x="890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]]></a:t>
            </a:r>
          </a:p>
        </p:txBody>
      </p:sp>
      <p:sp>
        <p:nvSpPr>
          <p:cNvPr id="347" name=""/>
          <p:cNvSpPr txBox="1"/>
          <p:nvPr/>
        </p:nvSpPr>
        <p:spPr>
          <a:xfrm>
            <a:off x="905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48" name=""/>
          <p:cNvSpPr txBox="1"/>
          <p:nvPr/>
        </p:nvSpPr>
        <p:spPr>
          <a:xfrm>
            <a:off x="921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I]]></a:t>
            </a:r>
          </a:p>
        </p:txBody>
      </p:sp>
      <p:sp>
        <p:nvSpPr>
          <p:cNvPr id="349" name=""/>
          <p:cNvSpPr txBox="1"/>
          <p:nvPr/>
        </p:nvSpPr>
        <p:spPr>
          <a:xfrm>
            <a:off x="936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50" name=""/>
          <p:cNvSpPr txBox="1"/>
          <p:nvPr/>
        </p:nvSpPr>
        <p:spPr>
          <a:xfrm>
            <a:off x="951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51" name=""/>
          <p:cNvSpPr txBox="1"/>
          <p:nvPr/>
        </p:nvSpPr>
        <p:spPr>
          <a:xfrm>
            <a:off x="966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52" name=""/>
          <p:cNvSpPr txBox="1"/>
          <p:nvPr/>
        </p:nvSpPr>
        <p:spPr>
          <a:xfrm>
            <a:off x="982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353" name=""/>
          <p:cNvSpPr txBox="1"/>
          <p:nvPr/>
        </p:nvSpPr>
        <p:spPr>
          <a:xfrm>
            <a:off x="997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I]]></a:t>
            </a:r>
          </a:p>
        </p:txBody>
      </p:sp>
      <p:sp>
        <p:nvSpPr>
          <p:cNvPr id="354" name=""/>
          <p:cNvSpPr txBox="1"/>
          <p:nvPr/>
        </p:nvSpPr>
        <p:spPr>
          <a:xfrm>
            <a:off x="1012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MEDIDA ESPECIAL]]></a:t>
            </a:r>
          </a:p>
        </p:txBody>
      </p:sp>
      <p:sp>
        <p:nvSpPr>
          <p:cNvPr id="355" name=""/>
          <p:cNvSpPr txBox="1"/>
          <p:nvPr/>
        </p:nvSpPr>
        <p:spPr>
          <a:xfrm>
            <a:off x="1027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56" name=""/>
          <p:cNvSpPr txBox="1"/>
          <p:nvPr/>
        </p:nvSpPr>
        <p:spPr>
          <a:xfrm>
            <a:off x="1042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 ESPECIAL]]></a:t>
            </a:r>
          </a:p>
        </p:txBody>
      </p:sp>
      <p:sp>
        <p:nvSpPr>
          <p:cNvPr id="357" name=""/>
          <p:cNvSpPr txBox="1"/>
          <p:nvPr/>
        </p:nvSpPr>
        <p:spPr>
          <a:xfrm>
            <a:off x="1058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BRIGADA ANTIFRAUDE]]></a:t>
            </a:r>
          </a:p>
        </p:txBody>
      </p:sp>
      <p:sp>
        <p:nvSpPr>
          <p:cNvPr id="358" name=""/>
          <p:cNvSpPr txBox="1"/>
          <p:nvPr/>
        </p:nvSpPr>
        <p:spPr>
          <a:xfrm>
            <a:off x="1073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UPERACION DE ENERGIA SECTOR]]></a:t>
            </a:r>
          </a:p>
        </p:txBody>
      </p:sp>
      <p:sp>
        <p:nvSpPr>
          <p:cNvPr id="359" name=""/>
          <p:cNvSpPr txBox="1"/>
          <p:nvPr/>
        </p:nvSpPr>
        <p:spPr>
          <a:xfrm>
            <a:off x="1088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GENIERIA MEDIDA ESPECIAL]]></a:t>
            </a:r>
          </a:p>
        </p:txBody>
      </p:sp>
      <p:sp>
        <p:nvSpPr>
          <p:cNvPr id="360" name=""/>
          <p:cNvSpPr txBox="1"/>
          <p:nvPr/>
        </p:nvSpPr>
        <p:spPr>
          <a:xfrm>
            <a:off x="1103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ABORATORIO DE LA MEDIDA]]></a:t>
            </a:r>
          </a:p>
        </p:txBody>
      </p:sp>
      <p:sp>
        <p:nvSpPr>
          <p:cNvPr id="361" name=""/>
          <p:cNvSpPr txBox="1"/>
          <p:nvPr/>
        </p:nvSpPr>
        <p:spPr>
          <a:xfrm>
            <a:off x="1119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TECNOLOGIA  DE LA MEDIDA]]></a:t>
            </a:r>
          </a:p>
        </p:txBody>
      </p:sp>
      <p:sp>
        <p:nvSpPr>
          <p:cNvPr id="362" name=""/>
          <p:cNvSpPr txBox="1"/>
          <p:nvPr/>
        </p:nvSpPr>
        <p:spPr>
          <a:xfrm>
            <a:off x="1134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CION AT]]></a:t>
            </a:r>
          </a:p>
        </p:txBody>
      </p:sp>
      <p:sp>
        <p:nvSpPr>
          <p:cNvPr id="363" name=""/>
          <p:cNvSpPr txBox="1"/>
          <p:nvPr/>
        </p:nvSpPr>
        <p:spPr>
          <a:xfrm>
            <a:off x="1149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LEMEDIDA]]></a:t>
            </a:r>
          </a:p>
        </p:txBody>
      </p:sp>
      <p:sp>
        <p:nvSpPr>
          <p:cNvPr id="364" name=""/>
          <p:cNvSpPr txBox="1"/>
          <p:nvPr/>
        </p:nvSpPr>
        <p:spPr>
          <a:xfrm>
            <a:off x="1164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TELEMEDIDA ESPECIAL]]></a:t>
            </a:r>
          </a:p>
        </p:txBody>
      </p:sp>
      <p:sp>
        <p:nvSpPr>
          <p:cNvPr id="365" name=""/>
          <p:cNvSpPr txBox="1"/>
          <p:nvPr/>
        </p:nvSpPr>
        <p:spPr>
          <a:xfrm>
            <a:off x="1180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TELEMEDIDA]]></a:t>
            </a:r>
          </a:p>
        </p:txBody>
      </p:sp>
      <p:sp>
        <p:nvSpPr>
          <p:cNvPr id="366" name=""/>
          <p:cNvSpPr txBox="1"/>
          <p:nvPr/>
        </p:nvSpPr>
        <p:spPr>
          <a:xfrm>
            <a:off x="1195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SOPORTE INFORMACION]]></a:t>
            </a:r>
          </a:p>
        </p:txBody>
      </p:sp>
      <p:sp>
        <p:nvSpPr>
          <p:cNvPr id="367" name=""/>
          <p:cNvSpPr txBox="1"/>
          <p:nvPr/>
        </p:nvSpPr>
        <p:spPr>
          <a:xfrm>
            <a:off x="1210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PLANIFICACION ME]]></a:t>
            </a:r>
          </a:p>
        </p:txBody>
      </p:sp>
      <p:sp>
        <p:nvSpPr>
          <p:cNvPr id="368" name=""/>
          <p:cNvSpPr txBox="1"/>
          <p:nvPr/>
        </p:nvSpPr>
        <p:spPr>
          <a:xfrm>
            <a:off x="1225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JECUTIVO VENTAS ]]></a:t>
            </a:r>
          </a:p>
        </p:txBody>
      </p:sp>
      <p:sp>
        <p:nvSpPr>
          <p:cNvPr id="369" name=""/>
          <p:cNvSpPr txBox="1"/>
          <p:nvPr/>
        </p:nvSpPr>
        <p:spPr>
          <a:xfrm>
            <a:off x="1241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FRONTERAS COMERCIALES ]]></a:t>
            </a:r>
          </a:p>
        </p:txBody>
      </p:sp>
      <p:sp>
        <p:nvSpPr>
          <p:cNvPr id="370" name=""/>
          <p:cNvSpPr txBox="1"/>
          <p:nvPr/>
        </p:nvSpPr>
        <p:spPr>
          <a:xfrm>
            <a:off x="1256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LECTURA & REPARTO]]></a:t>
            </a:r>
          </a:p>
        </p:txBody>
      </p:sp>
      <p:sp>
        <p:nvSpPr>
          <p:cNvPr id="371" name=""/>
          <p:cNvSpPr txBox="1"/>
          <p:nvPr/>
        </p:nvSpPr>
        <p:spPr>
          <a:xfrm>
            <a:off x="1271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OPERACIONES CENTRALES DE SAC]]></a:t>
            </a:r>
          </a:p>
        </p:txBody>
      </p:sp>
      <p:sp>
        <p:nvSpPr>
          <p:cNvPr id="372" name=""/>
          <p:cNvSpPr txBox="1"/>
          <p:nvPr/>
        </p:nvSpPr>
        <p:spPr>
          <a:xfrm>
            <a:off x="1286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PORTE OPERACIONES CENTRALES DE SAC]]></a:t>
            </a:r>
          </a:p>
        </p:txBody>
      </p:sp>
      <p:sp>
        <p:nvSpPr>
          <p:cNvPr id="373" name=""/>
          <p:cNvSpPr txBox="1"/>
          <p:nvPr/>
        </p:nvSpPr>
        <p:spPr>
          <a:xfrm>
            <a:off x="1302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FACTURACION REGULADA]]></a:t>
            </a:r>
          </a:p>
        </p:txBody>
      </p:sp>
      <p:sp>
        <p:nvSpPr>
          <p:cNvPr id="374" name=""/>
          <p:cNvSpPr txBox="1"/>
          <p:nvPr/>
        </p:nvSpPr>
        <p:spPr>
          <a:xfrm>
            <a:off x="1317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FACTURACION REGULADA]]></a:t>
            </a:r>
          </a:p>
        </p:txBody>
      </p:sp>
      <p:sp>
        <p:nvSpPr>
          <p:cNvPr id="375" name=""/>
          <p:cNvSpPr txBox="1"/>
          <p:nvPr/>
        </p:nvSpPr>
        <p:spPr>
          <a:xfrm>
            <a:off x="1332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CONCILIACION]]></a:t>
            </a:r>
          </a:p>
        </p:txBody>
      </p:sp>
      <p:sp>
        <p:nvSpPr>
          <p:cNvPr id="376" name=""/>
          <p:cNvSpPr txBox="1"/>
          <p:nvPr/>
        </p:nvSpPr>
        <p:spPr>
          <a:xfrm>
            <a:off x="1347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RECAUDO]]></a:t>
            </a:r>
          </a:p>
        </p:txBody>
      </p:sp>
      <p:sp>
        <p:nvSpPr>
          <p:cNvPr id="377" name=""/>
          <p:cNvSpPr txBox="1"/>
          <p:nvPr/>
        </p:nvSpPr>
        <p:spPr>
          <a:xfrm>
            <a:off x="1363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NCILIACION]]></a:t>
            </a:r>
          </a:p>
        </p:txBody>
      </p:sp>
      <p:sp>
        <p:nvSpPr>
          <p:cNvPr id="378" name=""/>
          <p:cNvSpPr txBox="1"/>
          <p:nvPr/>
        </p:nvSpPr>
        <p:spPr>
          <a:xfrm>
            <a:off x="1378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RCADO LIBERALIZADO ]]></a:t>
            </a:r>
          </a:p>
        </p:txBody>
      </p:sp>
      <p:sp>
        <p:nvSpPr>
          <p:cNvPr id="379" name=""/>
          <p:cNvSpPr txBox="1"/>
          <p:nvPr/>
        </p:nvSpPr>
        <p:spPr>
          <a:xfrm>
            <a:off x="1393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SERVICIOS GENERALES OPERATIVO]]></a:t>
            </a:r>
          </a:p>
        </p:txBody>
      </p:sp>
      <p:sp>
        <p:nvSpPr>
          <p:cNvPr id="380" name=""/>
          <p:cNvSpPr txBox="1"/>
          <p:nvPr/>
        </p:nvSpPr>
        <p:spPr>
          <a:xfrm>
            <a:off x="1408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381" name=""/>
          <p:cNvSpPr txBox="1"/>
          <p:nvPr/>
        </p:nvSpPr>
        <p:spPr>
          <a:xfrm>
            <a:off x="1423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382" name=""/>
          <p:cNvSpPr txBox="1"/>
          <p:nvPr/>
        </p:nvSpPr>
        <p:spPr>
          <a:xfrm>
            <a:off x="1439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ADMINISTRACION COMERCIAL I]]></a:t>
            </a:r>
          </a:p>
        </p:txBody>
      </p:sp>
      <p:sp>
        <p:nvSpPr>
          <p:cNvPr id="383" name=""/>
          <p:cNvSpPr txBox="1"/>
          <p:nvPr/>
        </p:nvSpPr>
        <p:spPr>
          <a:xfrm>
            <a:off x="1454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384" name=""/>
          <p:cNvSpPr txBox="1"/>
          <p:nvPr/>
        </p:nvSpPr>
        <p:spPr>
          <a:xfrm>
            <a:off x="1469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ADMINISTRACION COMERCIAL I]]></a:t>
            </a:r>
          </a:p>
        </p:txBody>
      </p:sp>
      <p:sp>
        <p:nvSpPr>
          <p:cNvPr id="385" name=""/>
          <p:cNvSpPr txBox="1"/>
          <p:nvPr/>
        </p:nvSpPr>
        <p:spPr>
          <a:xfrm>
            <a:off x="1484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386" name=""/>
          <p:cNvSpPr txBox="1"/>
          <p:nvPr/>
        </p:nvSpPr>
        <p:spPr>
          <a:xfrm>
            <a:off x="1500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DISTRITO]]></a:t>
            </a:r>
          </a:p>
        </p:txBody>
      </p:sp>
      <p:sp>
        <p:nvSpPr>
          <p:cNvPr id="387" name=""/>
          <p:cNvSpPr txBox="1"/>
          <p:nvPr/>
        </p:nvSpPr>
        <p:spPr>
          <a:xfrm>
            <a:off x="1515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ZONAS ESPECIALES]]></a:t>
            </a:r>
          </a:p>
        </p:txBody>
      </p:sp>
      <p:sp>
        <p:nvSpPr>
          <p:cNvPr id="388" name=""/>
          <p:cNvSpPr txBox="1"/>
          <p:nvPr/>
        </p:nvSpPr>
        <p:spPr>
          <a:xfrm>
            <a:off x="1530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BRO]]></a:t>
            </a:r>
          </a:p>
        </p:txBody>
      </p:sp>
      <p:sp>
        <p:nvSpPr>
          <p:cNvPr id="389" name=""/>
          <p:cNvSpPr txBox="1"/>
          <p:nvPr/>
        </p:nvSpPr>
        <p:spPr>
          <a:xfrm>
            <a:off x="1545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CION COMERCIAL I]]></a:t>
            </a:r>
          </a:p>
        </p:txBody>
      </p:sp>
      <p:sp>
        <p:nvSpPr>
          <p:cNvPr id="390" name=""/>
          <p:cNvSpPr txBox="1"/>
          <p:nvPr/>
        </p:nvSpPr>
        <p:spPr>
          <a:xfrm>
            <a:off x="1561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COBROS]]></a:t>
            </a:r>
          </a:p>
        </p:txBody>
      </p:sp>
      <p:sp>
        <p:nvSpPr>
          <p:cNvPr id="391" name=""/>
          <p:cNvSpPr txBox="1"/>
          <p:nvPr/>
        </p:nvSpPr>
        <p:spPr>
          <a:xfrm>
            <a:off x="1576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392" name=""/>
          <p:cNvSpPr txBox="1"/>
          <p:nvPr/>
        </p:nvSpPr>
        <p:spPr>
          <a:xfrm>
            <a:off x="1591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393" name=""/>
          <p:cNvSpPr txBox="1"/>
          <p:nvPr/>
        </p:nvSpPr>
        <p:spPr>
          <a:xfrm>
            <a:off x="1606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394" name=""/>
          <p:cNvSpPr txBox="1"/>
          <p:nvPr/>
        </p:nvSpPr>
        <p:spPr>
          <a:xfrm>
            <a:off x="1622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]]></a:t>
            </a:r>
          </a:p>
        </p:txBody>
      </p:sp>
      <p:sp>
        <p:nvSpPr>
          <p:cNvPr id="395" name=""/>
          <p:cNvSpPr txBox="1"/>
          <p:nvPr/>
        </p:nvSpPr>
        <p:spPr>
          <a:xfrm>
            <a:off x="1637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INSTALACIONES SECTOR]]></a:t>
            </a:r>
          </a:p>
        </p:txBody>
      </p:sp>
      <p:sp>
        <p:nvSpPr>
          <p:cNvPr id="396" name=""/>
          <p:cNvSpPr txBox="1"/>
          <p:nvPr/>
        </p:nvSpPr>
        <p:spPr>
          <a:xfrm>
            <a:off x="1652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SERVICIOS TECNICOS]]></a:t>
            </a:r>
          </a:p>
        </p:txBody>
      </p:sp>
      <p:sp>
        <p:nvSpPr>
          <p:cNvPr id="397" name=""/>
          <p:cNvSpPr txBox="1"/>
          <p:nvPr/>
        </p:nvSpPr>
        <p:spPr>
          <a:xfrm>
            <a:off x="1667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OVISION DEL SERVICIO SECTOR]]></a:t>
            </a:r>
          </a:p>
        </p:txBody>
      </p:sp>
      <p:sp>
        <p:nvSpPr>
          <p:cNvPr id="398" name=""/>
          <p:cNvSpPr txBox="1"/>
          <p:nvPr/>
        </p:nvSpPr>
        <p:spPr>
          <a:xfrm>
            <a:off x="1683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399" name=""/>
          <p:cNvSpPr txBox="1"/>
          <p:nvPr/>
        </p:nvSpPr>
        <p:spPr>
          <a:xfrm>
            <a:off x="1698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PROVISION DEL SERVICIO]]></a:t>
            </a:r>
          </a:p>
        </p:txBody>
      </p:sp>
      <p:sp>
        <p:nvSpPr>
          <p:cNvPr id="400" name=""/>
          <p:cNvSpPr txBox="1"/>
          <p:nvPr/>
        </p:nvSpPr>
        <p:spPr>
          <a:xfrm>
            <a:off x="1713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401" name=""/>
          <p:cNvSpPr txBox="1"/>
          <p:nvPr/>
        </p:nvSpPr>
        <p:spPr>
          <a:xfrm>
            <a:off x="1728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DESARROLLO SECTOR I]]></a:t>
            </a:r>
          </a:p>
        </p:txBody>
      </p:sp>
      <p:sp>
        <p:nvSpPr>
          <p:cNvPr id="402" name=""/>
          <p:cNvSpPr txBox="1"/>
          <p:nvPr/>
        </p:nvSpPr>
        <p:spPr>
          <a:xfrm>
            <a:off x="1744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403" name=""/>
          <p:cNvSpPr txBox="1"/>
          <p:nvPr/>
        </p:nvSpPr>
        <p:spPr>
          <a:xfrm>
            <a:off x="1759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404" name=""/>
          <p:cNvSpPr txBox="1"/>
          <p:nvPr/>
        </p:nvSpPr>
        <p:spPr>
          <a:xfrm>
            <a:off x="1774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405" name=""/>
          <p:cNvSpPr txBox="1"/>
          <p:nvPr/>
        </p:nvSpPr>
        <p:spPr>
          <a:xfrm>
            <a:off x="1789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MANTENIMIENTO RED DISTRIBUCION]]></a:t>
            </a:r>
          </a:p>
        </p:txBody>
      </p:sp>
      <p:sp>
        <p:nvSpPr>
          <p:cNvPr id="406" name=""/>
          <p:cNvSpPr txBox="1"/>
          <p:nvPr/>
        </p:nvSpPr>
        <p:spPr>
          <a:xfrm>
            <a:off x="1804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407" name=""/>
          <p:cNvSpPr txBox="1"/>
          <p:nvPr/>
        </p:nvSpPr>
        <p:spPr>
          <a:xfrm>
            <a:off x="1820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 I]]></a:t>
            </a:r>
          </a:p>
        </p:txBody>
      </p:sp>
      <p:sp>
        <p:nvSpPr>
          <p:cNvPr id="408" name=""/>
          <p:cNvSpPr txBox="1"/>
          <p:nvPr/>
        </p:nvSpPr>
        <p:spPr>
          <a:xfrm>
            <a:off x="1835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]]></a:t>
            </a:r>
          </a:p>
        </p:txBody>
      </p:sp>
      <p:sp>
        <p:nvSpPr>
          <p:cNvPr id="409" name=""/>
          <p:cNvSpPr txBox="1"/>
          <p:nvPr/>
        </p:nvSpPr>
        <p:spPr>
          <a:xfrm>
            <a:off x="1850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TIVO I]]></a:t>
            </a:r>
          </a:p>
        </p:txBody>
      </p:sp>
      <p:sp>
        <p:nvSpPr>
          <p:cNvPr id="410" name=""/>
          <p:cNvSpPr txBox="1"/>
          <p:nvPr/>
        </p:nvSpPr>
        <p:spPr>
          <a:xfrm>
            <a:off x="1865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411" name=""/>
          <p:cNvSpPr txBox="1"/>
          <p:nvPr/>
        </p:nvSpPr>
        <p:spPr>
          <a:xfrm>
            <a:off x="1881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MANTENIMIENTO TRANSFORMADORES]]></a:t>
            </a:r>
          </a:p>
        </p:txBody>
      </p:sp>
      <p:sp>
        <p:nvSpPr>
          <p:cNvPr id="412" name=""/>
          <p:cNvSpPr txBox="1"/>
          <p:nvPr/>
        </p:nvSpPr>
        <p:spPr>
          <a:xfrm>
            <a:off x="1896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413" name=""/>
          <p:cNvSpPr txBox="1"/>
          <p:nvPr/>
        </p:nvSpPr>
        <p:spPr>
          <a:xfrm>
            <a:off x="1911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414" name=""/>
          <p:cNvSpPr txBox="1"/>
          <p:nvPr/>
        </p:nvSpPr>
        <p:spPr>
          <a:xfrm>
            <a:off x="1926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415" name=""/>
          <p:cNvSpPr txBox="1"/>
          <p:nvPr/>
        </p:nvSpPr>
        <p:spPr>
          <a:xfrm>
            <a:off x="1942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416" name=""/>
          <p:cNvSpPr txBox="1"/>
          <p:nvPr/>
        </p:nvSpPr>
        <p:spPr>
          <a:xfrm>
            <a:off x="1957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417" name=""/>
          <p:cNvSpPr txBox="1"/>
          <p:nvPr/>
        </p:nvSpPr>
        <p:spPr>
          <a:xfrm>
            <a:off x="1972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418" name=""/>
          <p:cNvSpPr txBox="1"/>
          <p:nvPr/>
        </p:nvSpPr>
        <p:spPr>
          <a:xfrm>
            <a:off x="1987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419" name=""/>
          <p:cNvSpPr txBox="1"/>
          <p:nvPr/>
        </p:nvSpPr>
        <p:spPr>
          <a:xfrm>
            <a:off x="2003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420" name=""/>
          <p:cNvSpPr txBox="1"/>
          <p:nvPr/>
        </p:nvSpPr>
        <p:spPr>
          <a:xfrm>
            <a:off x="2018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421" name=""/>
          <p:cNvSpPr txBox="1"/>
          <p:nvPr/>
        </p:nvSpPr>
        <p:spPr>
          <a:xfrm>
            <a:off x="2033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422" name=""/>
          <p:cNvSpPr txBox="1"/>
          <p:nvPr/>
        </p:nvSpPr>
        <p:spPr>
          <a:xfrm>
            <a:off x="2048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CION COMERCIAL I]]></a:t>
            </a:r>
          </a:p>
        </p:txBody>
      </p:sp>
      <p:sp>
        <p:nvSpPr>
          <p:cNvPr id="423" name=""/>
          <p:cNvSpPr txBox="1"/>
          <p:nvPr/>
        </p:nvSpPr>
        <p:spPr>
          <a:xfrm>
            <a:off x="2064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424" name=""/>
          <p:cNvSpPr txBox="1"/>
          <p:nvPr/>
        </p:nvSpPr>
        <p:spPr>
          <a:xfrm>
            <a:off x="2079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425" name=""/>
          <p:cNvSpPr txBox="1"/>
          <p:nvPr/>
        </p:nvSpPr>
        <p:spPr>
          <a:xfrm>
            <a:off x="2094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426" name=""/>
          <p:cNvSpPr txBox="1"/>
          <p:nvPr/>
        </p:nvSpPr>
        <p:spPr>
          <a:xfrm>
            <a:off x="2109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INSTALACIONES SECTOR]]></a:t>
            </a:r>
          </a:p>
        </p:txBody>
      </p:sp>
      <p:sp>
        <p:nvSpPr>
          <p:cNvPr id="427" name=""/>
          <p:cNvSpPr txBox="1"/>
          <p:nvPr/>
        </p:nvSpPr>
        <p:spPr>
          <a:xfrm>
            <a:off x="2125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428" name=""/>
          <p:cNvSpPr txBox="1"/>
          <p:nvPr/>
        </p:nvSpPr>
        <p:spPr>
          <a:xfrm>
            <a:off x="2140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429" name=""/>
          <p:cNvSpPr txBox="1"/>
          <p:nvPr/>
        </p:nvSpPr>
        <p:spPr>
          <a:xfrm>
            <a:off x="2155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430" name=""/>
          <p:cNvSpPr txBox="1"/>
          <p:nvPr/>
        </p:nvSpPr>
        <p:spPr>
          <a:xfrm>
            <a:off x="2170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431" name=""/>
          <p:cNvSpPr txBox="1"/>
          <p:nvPr/>
        </p:nvSpPr>
        <p:spPr>
          <a:xfrm>
            <a:off x="2185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432" name=""/>
          <p:cNvSpPr txBox="1"/>
          <p:nvPr/>
        </p:nvSpPr>
        <p:spPr>
          <a:xfrm>
            <a:off x="2201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]]></a:t>
            </a:r>
          </a:p>
        </p:txBody>
      </p:sp>
      <p:sp>
        <p:nvSpPr>
          <p:cNvPr id="433" name=""/>
          <p:cNvSpPr txBox="1"/>
          <p:nvPr/>
        </p:nvSpPr>
        <p:spPr>
          <a:xfrm>
            <a:off x="2216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434" name=""/>
          <p:cNvSpPr txBox="1"/>
          <p:nvPr/>
        </p:nvSpPr>
        <p:spPr>
          <a:xfrm>
            <a:off x="2231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SERVICIOS GENERALES OPERATIVO]]></a:t>
            </a:r>
          </a:p>
        </p:txBody>
      </p:sp>
      <p:sp>
        <p:nvSpPr>
          <p:cNvPr id="435" name=""/>
          <p:cNvSpPr txBox="1"/>
          <p:nvPr/>
        </p:nvSpPr>
        <p:spPr>
          <a:xfrm>
            <a:off x="2246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436" name=""/>
          <p:cNvSpPr txBox="1"/>
          <p:nvPr/>
        </p:nvSpPr>
        <p:spPr>
          <a:xfrm>
            <a:off x="2262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437" name=""/>
          <p:cNvSpPr txBox="1"/>
          <p:nvPr/>
        </p:nvSpPr>
        <p:spPr>
          <a:xfrm>
            <a:off x="2277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438" name=""/>
          <p:cNvSpPr txBox="1"/>
          <p:nvPr/>
        </p:nvSpPr>
        <p:spPr>
          <a:xfrm>
            <a:off x="2292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439" name=""/>
          <p:cNvSpPr txBox="1"/>
          <p:nvPr/>
        </p:nvSpPr>
        <p:spPr>
          <a:xfrm>
            <a:off x="2307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440" name=""/>
          <p:cNvSpPr txBox="1"/>
          <p:nvPr/>
        </p:nvSpPr>
        <p:spPr>
          <a:xfrm>
            <a:off x="2323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441" name=""/>
          <p:cNvSpPr txBox="1"/>
          <p:nvPr/>
        </p:nvSpPr>
        <p:spPr>
          <a:xfrm>
            <a:off x="2338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442" name=""/>
          <p:cNvSpPr txBox="1"/>
          <p:nvPr/>
        </p:nvSpPr>
        <p:spPr>
          <a:xfrm>
            <a:off x="2353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443" name=""/>
          <p:cNvSpPr txBox="1"/>
          <p:nvPr/>
        </p:nvSpPr>
        <p:spPr>
          <a:xfrm>
            <a:off x="2368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OPERACIONES DOMICILIARIAS]]></a:t>
            </a:r>
          </a:p>
        </p:txBody>
      </p:sp>
      <p:sp>
        <p:nvSpPr>
          <p:cNvPr id="444" name=""/>
          <p:cNvSpPr txBox="1"/>
          <p:nvPr/>
        </p:nvSpPr>
        <p:spPr>
          <a:xfrm>
            <a:off x="2384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 I]]></a:t>
            </a:r>
          </a:p>
        </p:txBody>
      </p:sp>
      <p:sp>
        <p:nvSpPr>
          <p:cNvPr id="445" name=""/>
          <p:cNvSpPr txBox="1"/>
          <p:nvPr/>
        </p:nvSpPr>
        <p:spPr>
          <a:xfrm>
            <a:off x="2399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446" name=""/>
          <p:cNvSpPr txBox="1"/>
          <p:nvPr/>
        </p:nvSpPr>
        <p:spPr>
          <a:xfrm>
            <a:off x="2414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PROVISION DEL SERVICIO]]></a:t>
            </a:r>
          </a:p>
        </p:txBody>
      </p:sp>
      <p:sp>
        <p:nvSpPr>
          <p:cNvPr id="447" name=""/>
          <p:cNvSpPr txBox="1"/>
          <p:nvPr/>
        </p:nvSpPr>
        <p:spPr>
          <a:xfrm>
            <a:off x="2429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448" name=""/>
          <p:cNvSpPr txBox="1"/>
          <p:nvPr/>
        </p:nvSpPr>
        <p:spPr>
          <a:xfrm>
            <a:off x="2445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449" name=""/>
          <p:cNvSpPr txBox="1"/>
          <p:nvPr/>
        </p:nvSpPr>
        <p:spPr>
          <a:xfrm>
            <a:off x="2460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450" name=""/>
          <p:cNvSpPr txBox="1"/>
          <p:nvPr/>
        </p:nvSpPr>
        <p:spPr>
          <a:xfrm>
            <a:off x="2475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451" name=""/>
          <p:cNvSpPr txBox="1"/>
          <p:nvPr/>
        </p:nvSpPr>
        <p:spPr>
          <a:xfrm>
            <a:off x="2490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452" name=""/>
          <p:cNvSpPr txBox="1"/>
          <p:nvPr/>
        </p:nvSpPr>
        <p:spPr>
          <a:xfrm>
            <a:off x="2506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453" name=""/>
          <p:cNvSpPr txBox="1"/>
          <p:nvPr/>
        </p:nvSpPr>
        <p:spPr>
          <a:xfrm>
            <a:off x="2521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454" name=""/>
          <p:cNvSpPr txBox="1"/>
          <p:nvPr/>
        </p:nvSpPr>
        <p:spPr>
          <a:xfrm>
            <a:off x="2536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455" name=""/>
          <p:cNvSpPr txBox="1"/>
          <p:nvPr/>
        </p:nvSpPr>
        <p:spPr>
          <a:xfrm>
            <a:off x="2551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456" name=""/>
          <p:cNvSpPr txBox="1"/>
          <p:nvPr/>
        </p:nvSpPr>
        <p:spPr>
          <a:xfrm>
            <a:off x="2566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457" name=""/>
          <p:cNvSpPr txBox="1"/>
          <p:nvPr/>
        </p:nvSpPr>
        <p:spPr>
          <a:xfrm>
            <a:off x="2582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458" name=""/>
          <p:cNvSpPr txBox="1"/>
          <p:nvPr/>
        </p:nvSpPr>
        <p:spPr>
          <a:xfrm>
            <a:off x="2597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459" name=""/>
          <p:cNvSpPr txBox="1"/>
          <p:nvPr/>
        </p:nvSpPr>
        <p:spPr>
          <a:xfrm>
            <a:off x="2612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460" name=""/>
          <p:cNvSpPr txBox="1"/>
          <p:nvPr/>
        </p:nvSpPr>
        <p:spPr>
          <a:xfrm>
            <a:off x="2627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461" name=""/>
          <p:cNvSpPr txBox="1"/>
          <p:nvPr/>
        </p:nvSpPr>
        <p:spPr>
          <a:xfrm>
            <a:off x="2643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462" name=""/>
          <p:cNvSpPr txBox="1"/>
          <p:nvPr/>
        </p:nvSpPr>
        <p:spPr>
          <a:xfrm>
            <a:off x="2658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463" name=""/>
          <p:cNvSpPr txBox="1"/>
          <p:nvPr/>
        </p:nvSpPr>
        <p:spPr>
          <a:xfrm>
            <a:off x="2673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464" name=""/>
          <p:cNvSpPr txBox="1"/>
          <p:nvPr/>
        </p:nvSpPr>
        <p:spPr>
          <a:xfrm>
            <a:off x="2688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465" name=""/>
          <p:cNvSpPr txBox="1"/>
          <p:nvPr/>
        </p:nvSpPr>
        <p:spPr>
          <a:xfrm>
            <a:off x="2704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466" name=""/>
          <p:cNvSpPr txBox="1"/>
          <p:nvPr/>
        </p:nvSpPr>
        <p:spPr>
          <a:xfrm>
            <a:off x="2719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 I]]></a:t>
            </a:r>
          </a:p>
        </p:txBody>
      </p:sp>
      <p:sp>
        <p:nvSpPr>
          <p:cNvPr id="467" name=""/>
          <p:cNvSpPr txBox="1"/>
          <p:nvPr/>
        </p:nvSpPr>
        <p:spPr>
          <a:xfrm>
            <a:off x="2734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SERVICIOS GENERALES OPERATIVO]]></a:t>
            </a:r>
          </a:p>
        </p:txBody>
      </p:sp>
      <p:sp>
        <p:nvSpPr>
          <p:cNvPr id="468" name=""/>
          <p:cNvSpPr txBox="1"/>
          <p:nvPr/>
        </p:nvSpPr>
        <p:spPr>
          <a:xfrm>
            <a:off x="2749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469" name=""/>
          <p:cNvSpPr txBox="1"/>
          <p:nvPr/>
        </p:nvSpPr>
        <p:spPr>
          <a:xfrm>
            <a:off x="2765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470" name=""/>
          <p:cNvSpPr txBox="1"/>
          <p:nvPr/>
        </p:nvSpPr>
        <p:spPr>
          <a:xfrm>
            <a:off x="2780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471" name=""/>
          <p:cNvSpPr txBox="1"/>
          <p:nvPr/>
        </p:nvSpPr>
        <p:spPr>
          <a:xfrm>
            <a:off x="2795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472" name=""/>
          <p:cNvSpPr txBox="1"/>
          <p:nvPr/>
        </p:nvSpPr>
        <p:spPr>
          <a:xfrm>
            <a:off x="2810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473" name=""/>
          <p:cNvSpPr txBox="1"/>
          <p:nvPr/>
        </p:nvSpPr>
        <p:spPr>
          <a:xfrm>
            <a:off x="2826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474" name=""/>
          <p:cNvSpPr txBox="1"/>
          <p:nvPr/>
        </p:nvSpPr>
        <p:spPr>
          <a:xfrm>
            <a:off x="2841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475" name=""/>
          <p:cNvSpPr txBox="1"/>
          <p:nvPr/>
        </p:nvSpPr>
        <p:spPr>
          <a:xfrm>
            <a:off x="2856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476" name=""/>
          <p:cNvSpPr txBox="1"/>
          <p:nvPr/>
        </p:nvSpPr>
        <p:spPr>
          <a:xfrm>
            <a:off x="2871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477" name=""/>
          <p:cNvSpPr txBox="1"/>
          <p:nvPr/>
        </p:nvSpPr>
        <p:spPr>
          <a:xfrm>
            <a:off x="2887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478" name=""/>
          <p:cNvSpPr txBox="1"/>
          <p:nvPr/>
        </p:nvSpPr>
        <p:spPr>
          <a:xfrm>
            <a:off x="2902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479" name=""/>
          <p:cNvSpPr txBox="1"/>
          <p:nvPr/>
        </p:nvSpPr>
        <p:spPr>
          <a:xfrm>
            <a:off x="2917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 II]]></a:t>
            </a:r>
          </a:p>
        </p:txBody>
      </p:sp>
      <p:sp>
        <p:nvSpPr>
          <p:cNvPr id="480" name=""/>
          <p:cNvSpPr txBox="1"/>
          <p:nvPr/>
        </p:nvSpPr>
        <p:spPr>
          <a:xfrm>
            <a:off x="2932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481" name=""/>
          <p:cNvSpPr txBox="1"/>
          <p:nvPr/>
        </p:nvSpPr>
        <p:spPr>
          <a:xfrm>
            <a:off x="2947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482" name=""/>
          <p:cNvSpPr txBox="1"/>
          <p:nvPr/>
        </p:nvSpPr>
        <p:spPr>
          <a:xfrm>
            <a:off x="2963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483" name=""/>
          <p:cNvSpPr txBox="1"/>
          <p:nvPr/>
        </p:nvSpPr>
        <p:spPr>
          <a:xfrm>
            <a:off x="2978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]]></a:t>
            </a:r>
          </a:p>
        </p:txBody>
      </p:sp>
      <p:sp>
        <p:nvSpPr>
          <p:cNvPr id="484" name=""/>
          <p:cNvSpPr txBox="1"/>
          <p:nvPr/>
        </p:nvSpPr>
        <p:spPr>
          <a:xfrm>
            <a:off x="2993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SERVICIOS GENERALES OPERATIVO]]></a:t>
            </a:r>
          </a:p>
        </p:txBody>
      </p:sp>
      <p:sp>
        <p:nvSpPr>
          <p:cNvPr id="485" name=""/>
          <p:cNvSpPr txBox="1"/>
          <p:nvPr/>
        </p:nvSpPr>
        <p:spPr>
          <a:xfrm>
            <a:off x="3008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486" name=""/>
          <p:cNvSpPr txBox="1"/>
          <p:nvPr/>
        </p:nvSpPr>
        <p:spPr>
          <a:xfrm>
            <a:off x="3024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487" name=""/>
          <p:cNvSpPr txBox="1"/>
          <p:nvPr/>
        </p:nvSpPr>
        <p:spPr>
          <a:xfrm>
            <a:off x="3039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488" name=""/>
          <p:cNvSpPr txBox="1"/>
          <p:nvPr/>
        </p:nvSpPr>
        <p:spPr>
          <a:xfrm>
            <a:off x="3054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489" name=""/>
          <p:cNvSpPr txBox="1"/>
          <p:nvPr/>
        </p:nvSpPr>
        <p:spPr>
          <a:xfrm>
            <a:off x="3069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490" name=""/>
          <p:cNvSpPr txBox="1"/>
          <p:nvPr/>
        </p:nvSpPr>
        <p:spPr>
          <a:xfrm>
            <a:off x="3085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491" name=""/>
          <p:cNvSpPr txBox="1"/>
          <p:nvPr/>
        </p:nvSpPr>
        <p:spPr>
          <a:xfrm>
            <a:off x="3100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492" name=""/>
          <p:cNvSpPr txBox="1"/>
          <p:nvPr/>
        </p:nvSpPr>
        <p:spPr>
          <a:xfrm>
            <a:off x="3115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493" name=""/>
          <p:cNvSpPr txBox="1"/>
          <p:nvPr/>
        </p:nvSpPr>
        <p:spPr>
          <a:xfrm>
            <a:off x="3130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TALACIONES SECTOR]]></a:t>
            </a:r>
          </a:p>
        </p:txBody>
      </p:sp>
      <p:sp>
        <p:nvSpPr>
          <p:cNvPr id="494" name=""/>
          <p:cNvSpPr txBox="1"/>
          <p:nvPr/>
        </p:nvSpPr>
        <p:spPr>
          <a:xfrm>
            <a:off x="3146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495" name=""/>
          <p:cNvSpPr txBox="1"/>
          <p:nvPr/>
        </p:nvSpPr>
        <p:spPr>
          <a:xfrm>
            <a:off x="3161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OVISION DEL SERVICIO SECTOR]]></a:t>
            </a:r>
          </a:p>
        </p:txBody>
      </p:sp>
      <p:sp>
        <p:nvSpPr>
          <p:cNvPr id="496" name=""/>
          <p:cNvSpPr txBox="1"/>
          <p:nvPr/>
        </p:nvSpPr>
        <p:spPr>
          <a:xfrm>
            <a:off x="3176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 I]]></a:t>
            </a:r>
          </a:p>
        </p:txBody>
      </p:sp>
      <p:sp>
        <p:nvSpPr>
          <p:cNvPr id="497" name=""/>
          <p:cNvSpPr txBox="1"/>
          <p:nvPr/>
        </p:nvSpPr>
        <p:spPr>
          <a:xfrm>
            <a:off x="3191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498" name=""/>
          <p:cNvSpPr txBox="1"/>
          <p:nvPr/>
        </p:nvSpPr>
        <p:spPr>
          <a:xfrm>
            <a:off x="3207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499" name=""/>
          <p:cNvSpPr txBox="1"/>
          <p:nvPr/>
        </p:nvSpPr>
        <p:spPr>
          <a:xfrm>
            <a:off x="3222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DESARROLLO SECTOR I]]></a:t>
            </a:r>
          </a:p>
        </p:txBody>
      </p:sp>
      <p:sp>
        <p:nvSpPr>
          <p:cNvPr id="500" name=""/>
          <p:cNvSpPr txBox="1"/>
          <p:nvPr/>
        </p:nvSpPr>
        <p:spPr>
          <a:xfrm>
            <a:off x="3237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01" name=""/>
          <p:cNvSpPr txBox="1"/>
          <p:nvPr/>
        </p:nvSpPr>
        <p:spPr>
          <a:xfrm>
            <a:off x="3252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 II]]></a:t>
            </a:r>
          </a:p>
        </p:txBody>
      </p:sp>
      <p:sp>
        <p:nvSpPr>
          <p:cNvPr id="502" name=""/>
          <p:cNvSpPr txBox="1"/>
          <p:nvPr/>
        </p:nvSpPr>
        <p:spPr>
          <a:xfrm>
            <a:off x="3268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503" name=""/>
          <p:cNvSpPr txBox="1"/>
          <p:nvPr/>
        </p:nvSpPr>
        <p:spPr>
          <a:xfrm>
            <a:off x="3283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504" name=""/>
          <p:cNvSpPr txBox="1"/>
          <p:nvPr/>
        </p:nvSpPr>
        <p:spPr>
          <a:xfrm>
            <a:off x="3298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05" name=""/>
          <p:cNvSpPr txBox="1"/>
          <p:nvPr/>
        </p:nvSpPr>
        <p:spPr>
          <a:xfrm>
            <a:off x="3313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506" name=""/>
          <p:cNvSpPr txBox="1"/>
          <p:nvPr/>
        </p:nvSpPr>
        <p:spPr>
          <a:xfrm>
            <a:off x="3328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BDI I]]></a:t>
            </a:r>
          </a:p>
        </p:txBody>
      </p:sp>
      <p:sp>
        <p:nvSpPr>
          <p:cNvPr id="507" name=""/>
          <p:cNvSpPr txBox="1"/>
          <p:nvPr/>
        </p:nvSpPr>
        <p:spPr>
          <a:xfrm>
            <a:off x="3344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08" name=""/>
          <p:cNvSpPr txBox="1"/>
          <p:nvPr/>
        </p:nvSpPr>
        <p:spPr>
          <a:xfrm>
            <a:off x="3359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PERARIO MANTENIMIENTO TRANSFORMADORES]]></a:t>
            </a:r>
          </a:p>
        </p:txBody>
      </p:sp>
      <p:sp>
        <p:nvSpPr>
          <p:cNvPr id="509" name=""/>
          <p:cNvSpPr txBox="1"/>
          <p:nvPr/>
        </p:nvSpPr>
        <p:spPr>
          <a:xfrm>
            <a:off x="3374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10" name=""/>
          <p:cNvSpPr txBox="1"/>
          <p:nvPr/>
        </p:nvSpPr>
        <p:spPr>
          <a:xfrm>
            <a:off x="3389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511" name=""/>
          <p:cNvSpPr txBox="1"/>
          <p:nvPr/>
        </p:nvSpPr>
        <p:spPr>
          <a:xfrm>
            <a:off x="3405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512" name=""/>
          <p:cNvSpPr txBox="1"/>
          <p:nvPr/>
        </p:nvSpPr>
        <p:spPr>
          <a:xfrm>
            <a:off x="3420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513" name=""/>
          <p:cNvSpPr txBox="1"/>
          <p:nvPr/>
        </p:nvSpPr>
        <p:spPr>
          <a:xfrm>
            <a:off x="3435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514" name=""/>
          <p:cNvSpPr txBox="1"/>
          <p:nvPr/>
        </p:nvSpPr>
        <p:spPr>
          <a:xfrm>
            <a:off x="3450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515" name=""/>
          <p:cNvSpPr txBox="1"/>
          <p:nvPr/>
        </p:nvSpPr>
        <p:spPr>
          <a:xfrm>
            <a:off x="3466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516" name=""/>
          <p:cNvSpPr txBox="1"/>
          <p:nvPr/>
        </p:nvSpPr>
        <p:spPr>
          <a:xfrm>
            <a:off x="3481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COBROS]]></a:t>
            </a:r>
          </a:p>
        </p:txBody>
      </p:sp>
      <p:sp>
        <p:nvSpPr>
          <p:cNvPr id="517" name=""/>
          <p:cNvSpPr txBox="1"/>
          <p:nvPr/>
        </p:nvSpPr>
        <p:spPr>
          <a:xfrm>
            <a:off x="3496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518" name=""/>
          <p:cNvSpPr txBox="1"/>
          <p:nvPr/>
        </p:nvSpPr>
        <p:spPr>
          <a:xfrm>
            <a:off x="3511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519" name=""/>
          <p:cNvSpPr txBox="1"/>
          <p:nvPr/>
        </p:nvSpPr>
        <p:spPr>
          <a:xfrm>
            <a:off x="3527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520" name=""/>
          <p:cNvSpPr txBox="1"/>
          <p:nvPr/>
        </p:nvSpPr>
        <p:spPr>
          <a:xfrm>
            <a:off x="3542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521" name=""/>
          <p:cNvSpPr txBox="1"/>
          <p:nvPr/>
        </p:nvSpPr>
        <p:spPr>
          <a:xfrm>
            <a:off x="3557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522" name=""/>
          <p:cNvSpPr txBox="1"/>
          <p:nvPr/>
        </p:nvSpPr>
        <p:spPr>
          <a:xfrm>
            <a:off x="3572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23" name=""/>
          <p:cNvSpPr txBox="1"/>
          <p:nvPr/>
        </p:nvSpPr>
        <p:spPr>
          <a:xfrm>
            <a:off x="3588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24" name=""/>
          <p:cNvSpPr txBox="1"/>
          <p:nvPr/>
        </p:nvSpPr>
        <p:spPr>
          <a:xfrm>
            <a:off x="3603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525" name=""/>
          <p:cNvSpPr txBox="1"/>
          <p:nvPr/>
        </p:nvSpPr>
        <p:spPr>
          <a:xfrm>
            <a:off x="3618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526" name=""/>
          <p:cNvSpPr txBox="1"/>
          <p:nvPr/>
        </p:nvSpPr>
        <p:spPr>
          <a:xfrm>
            <a:off x="3633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527" name=""/>
          <p:cNvSpPr txBox="1"/>
          <p:nvPr/>
        </p:nvSpPr>
        <p:spPr>
          <a:xfrm>
            <a:off x="3649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528" name=""/>
          <p:cNvSpPr txBox="1"/>
          <p:nvPr/>
        </p:nvSpPr>
        <p:spPr>
          <a:xfrm>
            <a:off x="3664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529" name=""/>
          <p:cNvSpPr txBox="1"/>
          <p:nvPr/>
        </p:nvSpPr>
        <p:spPr>
          <a:xfrm>
            <a:off x="3679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530" name=""/>
          <p:cNvSpPr txBox="1"/>
          <p:nvPr/>
        </p:nvSpPr>
        <p:spPr>
          <a:xfrm>
            <a:off x="3694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TIVO]]></a:t>
            </a:r>
          </a:p>
        </p:txBody>
      </p:sp>
      <p:sp>
        <p:nvSpPr>
          <p:cNvPr id="531" name=""/>
          <p:cNvSpPr txBox="1"/>
          <p:nvPr/>
        </p:nvSpPr>
        <p:spPr>
          <a:xfrm>
            <a:off x="3709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532" name=""/>
          <p:cNvSpPr txBox="1"/>
          <p:nvPr/>
        </p:nvSpPr>
        <p:spPr>
          <a:xfrm>
            <a:off x="3725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533" name=""/>
          <p:cNvSpPr txBox="1"/>
          <p:nvPr/>
        </p:nvSpPr>
        <p:spPr>
          <a:xfrm>
            <a:off x="3740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534" name=""/>
          <p:cNvSpPr txBox="1"/>
          <p:nvPr/>
        </p:nvSpPr>
        <p:spPr>
          <a:xfrm>
            <a:off x="3755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I]]></a:t>
            </a:r>
          </a:p>
        </p:txBody>
      </p:sp>
      <p:sp>
        <p:nvSpPr>
          <p:cNvPr id="535" name=""/>
          <p:cNvSpPr txBox="1"/>
          <p:nvPr/>
        </p:nvSpPr>
        <p:spPr>
          <a:xfrm>
            <a:off x="3770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536" name=""/>
          <p:cNvSpPr txBox="1"/>
          <p:nvPr/>
        </p:nvSpPr>
        <p:spPr>
          <a:xfrm>
            <a:off x="3786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537" name=""/>
          <p:cNvSpPr txBox="1"/>
          <p:nvPr/>
        </p:nvSpPr>
        <p:spPr>
          <a:xfrm>
            <a:off x="3801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538" name=""/>
          <p:cNvSpPr txBox="1"/>
          <p:nvPr/>
        </p:nvSpPr>
        <p:spPr>
          <a:xfrm>
            <a:off x="3816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39" name=""/>
          <p:cNvSpPr txBox="1"/>
          <p:nvPr/>
        </p:nvSpPr>
        <p:spPr>
          <a:xfrm>
            <a:off x="3831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]]></a:t>
            </a:r>
          </a:p>
        </p:txBody>
      </p:sp>
      <p:sp>
        <p:nvSpPr>
          <p:cNvPr id="540" name=""/>
          <p:cNvSpPr txBox="1"/>
          <p:nvPr/>
        </p:nvSpPr>
        <p:spPr>
          <a:xfrm>
            <a:off x="3847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541" name=""/>
          <p:cNvSpPr txBox="1"/>
          <p:nvPr/>
        </p:nvSpPr>
        <p:spPr>
          <a:xfrm>
            <a:off x="3862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42" name=""/>
          <p:cNvSpPr txBox="1"/>
          <p:nvPr/>
        </p:nvSpPr>
        <p:spPr>
          <a:xfrm>
            <a:off x="3877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43" name=""/>
          <p:cNvSpPr txBox="1"/>
          <p:nvPr/>
        </p:nvSpPr>
        <p:spPr>
          <a:xfrm>
            <a:off x="3892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 I]]></a:t>
            </a:r>
          </a:p>
        </p:txBody>
      </p:sp>
      <p:sp>
        <p:nvSpPr>
          <p:cNvPr id="544" name=""/>
          <p:cNvSpPr txBox="1"/>
          <p:nvPr/>
        </p:nvSpPr>
        <p:spPr>
          <a:xfrm>
            <a:off x="3908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545" name=""/>
          <p:cNvSpPr txBox="1"/>
          <p:nvPr/>
        </p:nvSpPr>
        <p:spPr>
          <a:xfrm>
            <a:off x="3923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46" name=""/>
          <p:cNvSpPr txBox="1"/>
          <p:nvPr/>
        </p:nvSpPr>
        <p:spPr>
          <a:xfrm>
            <a:off x="3938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MONTADOR MANTENIMIENTO RED DISTRIBUCION]]></a:t>
            </a:r>
          </a:p>
        </p:txBody>
      </p:sp>
      <p:sp>
        <p:nvSpPr>
          <p:cNvPr id="547" name=""/>
          <p:cNvSpPr txBox="1"/>
          <p:nvPr/>
        </p:nvSpPr>
        <p:spPr>
          <a:xfrm>
            <a:off x="3953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548" name=""/>
          <p:cNvSpPr txBox="1"/>
          <p:nvPr/>
        </p:nvSpPr>
        <p:spPr>
          <a:xfrm>
            <a:off x="3969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549" name=""/>
          <p:cNvSpPr txBox="1"/>
          <p:nvPr/>
        </p:nvSpPr>
        <p:spPr>
          <a:xfrm>
            <a:off x="3984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550" name=""/>
          <p:cNvSpPr txBox="1"/>
          <p:nvPr/>
        </p:nvSpPr>
        <p:spPr>
          <a:xfrm>
            <a:off x="3999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551" name=""/>
          <p:cNvSpPr txBox="1"/>
          <p:nvPr/>
        </p:nvSpPr>
        <p:spPr>
          <a:xfrm>
            <a:off x="4014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552" name=""/>
          <p:cNvSpPr txBox="1"/>
          <p:nvPr/>
        </p:nvSpPr>
        <p:spPr>
          <a:xfrm>
            <a:off x="4030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553" name=""/>
          <p:cNvSpPr txBox="1"/>
          <p:nvPr/>
        </p:nvSpPr>
        <p:spPr>
          <a:xfrm>
            <a:off x="4045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554" name=""/>
          <p:cNvSpPr txBox="1"/>
          <p:nvPr/>
        </p:nvSpPr>
        <p:spPr>
          <a:xfrm>
            <a:off x="4060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555" name=""/>
          <p:cNvSpPr txBox="1"/>
          <p:nvPr/>
        </p:nvSpPr>
        <p:spPr>
          <a:xfrm>
            <a:off x="4075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I]]></a:t>
            </a:r>
          </a:p>
        </p:txBody>
      </p:sp>
      <p:sp>
        <p:nvSpPr>
          <p:cNvPr id="556" name=""/>
          <p:cNvSpPr txBox="1"/>
          <p:nvPr/>
        </p:nvSpPr>
        <p:spPr>
          <a:xfrm>
            <a:off x="4090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557" name=""/>
          <p:cNvSpPr txBox="1"/>
          <p:nvPr/>
        </p:nvSpPr>
        <p:spPr>
          <a:xfrm>
            <a:off x="4106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558" name=""/>
          <p:cNvSpPr txBox="1"/>
          <p:nvPr/>
        </p:nvSpPr>
        <p:spPr>
          <a:xfrm>
            <a:off x="4121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NCARGADO DESARROLLO SECTOR]]></a:t>
            </a:r>
          </a:p>
        </p:txBody>
      </p:sp>
      <p:sp>
        <p:nvSpPr>
          <p:cNvPr id="559" name=""/>
          <p:cNvSpPr txBox="1"/>
          <p:nvPr/>
        </p:nvSpPr>
        <p:spPr>
          <a:xfrm>
            <a:off x="41367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PROVISION DEL SERVICIO SECTOR]]></a:t>
            </a:r>
          </a:p>
        </p:txBody>
      </p:sp>
      <p:sp>
        <p:nvSpPr>
          <p:cNvPr id="560" name=""/>
          <p:cNvSpPr txBox="1"/>
          <p:nvPr/>
        </p:nvSpPr>
        <p:spPr>
          <a:xfrm>
            <a:off x="41519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61" name=""/>
          <p:cNvSpPr txBox="1"/>
          <p:nvPr/>
        </p:nvSpPr>
        <p:spPr>
          <a:xfrm>
            <a:off x="41671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62" name=""/>
          <p:cNvSpPr txBox="1"/>
          <p:nvPr/>
        </p:nvSpPr>
        <p:spPr>
          <a:xfrm>
            <a:off x="41824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563" name=""/>
          <p:cNvSpPr txBox="1"/>
          <p:nvPr/>
        </p:nvSpPr>
        <p:spPr>
          <a:xfrm>
            <a:off x="41976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TENCION CLIENTES]]></a:t>
            </a:r>
          </a:p>
        </p:txBody>
      </p:sp>
      <p:sp>
        <p:nvSpPr>
          <p:cNvPr id="564" name=""/>
          <p:cNvSpPr txBox="1"/>
          <p:nvPr/>
        </p:nvSpPr>
        <p:spPr>
          <a:xfrm>
            <a:off x="42129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LECTURA Y REPARTO TERRITORIAL]]></a:t>
            </a:r>
          </a:p>
        </p:txBody>
      </p:sp>
      <p:sp>
        <p:nvSpPr>
          <p:cNvPr id="565" name=""/>
          <p:cNvSpPr txBox="1"/>
          <p:nvPr/>
        </p:nvSpPr>
        <p:spPr>
          <a:xfrm>
            <a:off x="42281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RECAUDO DISTRITO]]></a:t>
            </a:r>
          </a:p>
        </p:txBody>
      </p:sp>
      <p:sp>
        <p:nvSpPr>
          <p:cNvPr id="566" name=""/>
          <p:cNvSpPr txBox="1"/>
          <p:nvPr/>
        </p:nvSpPr>
        <p:spPr>
          <a:xfrm>
            <a:off x="42433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ADMINISTRACION COMERCIAL I]]></a:t>
            </a:r>
          </a:p>
        </p:txBody>
      </p:sp>
      <p:sp>
        <p:nvSpPr>
          <p:cNvPr id="567" name=""/>
          <p:cNvSpPr txBox="1"/>
          <p:nvPr/>
        </p:nvSpPr>
        <p:spPr>
          <a:xfrm>
            <a:off x="42586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OR RECAUDO DISTRITO]]></a:t>
            </a:r>
          </a:p>
        </p:txBody>
      </p:sp>
      <p:sp>
        <p:nvSpPr>
          <p:cNvPr id="568" name=""/>
          <p:cNvSpPr txBox="1"/>
          <p:nvPr/>
        </p:nvSpPr>
        <p:spPr>
          <a:xfrm>
            <a:off x="42738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ANTENIMIENTO DE MERCADO]]></a:t>
            </a:r>
          </a:p>
        </p:txBody>
      </p:sp>
      <p:sp>
        <p:nvSpPr>
          <p:cNvPr id="569" name=""/>
          <p:cNvSpPr txBox="1"/>
          <p:nvPr/>
        </p:nvSpPr>
        <p:spPr>
          <a:xfrm>
            <a:off x="42891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COBROS MERCADO ESTRATEGICO]]></a:t>
            </a:r>
          </a:p>
        </p:txBody>
      </p:sp>
      <p:sp>
        <p:nvSpPr>
          <p:cNvPr id="570" name=""/>
          <p:cNvSpPr txBox="1"/>
          <p:nvPr/>
        </p:nvSpPr>
        <p:spPr>
          <a:xfrm>
            <a:off x="43043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GESTION CUENTAS DISTRITO]]></a:t>
            </a:r>
          </a:p>
        </p:txBody>
      </p:sp>
      <p:sp>
        <p:nvSpPr>
          <p:cNvPr id="571" name=""/>
          <p:cNvSpPr txBox="1"/>
          <p:nvPr/>
        </p:nvSpPr>
        <p:spPr>
          <a:xfrm>
            <a:off x="43195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I]]></a:t>
            </a:r>
          </a:p>
        </p:txBody>
      </p:sp>
      <p:sp>
        <p:nvSpPr>
          <p:cNvPr id="572" name=""/>
          <p:cNvSpPr txBox="1"/>
          <p:nvPr/>
        </p:nvSpPr>
        <p:spPr>
          <a:xfrm>
            <a:off x="43348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INSTALACIONES SECTOR]]></a:t>
            </a:r>
          </a:p>
        </p:txBody>
      </p:sp>
      <p:sp>
        <p:nvSpPr>
          <p:cNvPr id="573" name=""/>
          <p:cNvSpPr txBox="1"/>
          <p:nvPr/>
        </p:nvSpPr>
        <p:spPr>
          <a:xfrm>
            <a:off x="43500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EDIDAS I]]></a:t>
            </a:r>
          </a:p>
        </p:txBody>
      </p:sp>
      <p:sp>
        <p:nvSpPr>
          <p:cNvPr id="574" name=""/>
          <p:cNvSpPr txBox="1"/>
          <p:nvPr/>
        </p:nvSpPr>
        <p:spPr>
          <a:xfrm>
            <a:off x="43653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SPECTOR MEDIDAS I]]></a:t>
            </a:r>
          </a:p>
        </p:txBody>
      </p:sp>
      <p:sp>
        <p:nvSpPr>
          <p:cNvPr id="575" name=""/>
          <p:cNvSpPr txBox="1"/>
          <p:nvPr/>
        </p:nvSpPr>
        <p:spPr>
          <a:xfrm>
            <a:off x="43805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76" name=""/>
          <p:cNvSpPr txBox="1"/>
          <p:nvPr/>
        </p:nvSpPr>
        <p:spPr>
          <a:xfrm>
            <a:off x="43957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]]></a:t>
            </a:r>
          </a:p>
        </p:txBody>
      </p:sp>
      <p:sp>
        <p:nvSpPr>
          <p:cNvPr id="577" name=""/>
          <p:cNvSpPr txBox="1"/>
          <p:nvPr/>
        </p:nvSpPr>
        <p:spPr>
          <a:xfrm>
            <a:off x="44110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78" name=""/>
          <p:cNvSpPr txBox="1"/>
          <p:nvPr/>
        </p:nvSpPr>
        <p:spPr>
          <a:xfrm>
            <a:off x="44262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  <p:sp>
        <p:nvSpPr>
          <p:cNvPr id="579" name=""/>
          <p:cNvSpPr txBox="1"/>
          <p:nvPr/>
        </p:nvSpPr>
        <p:spPr>
          <a:xfrm>
            <a:off x="444150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MANTENIMIENTO RED DISTRIBUCION]]></a:t>
            </a:r>
          </a:p>
        </p:txBody>
      </p:sp>
      <p:sp>
        <p:nvSpPr>
          <p:cNvPr id="580" name=""/>
          <p:cNvSpPr txBox="1"/>
          <p:nvPr/>
        </p:nvSpPr>
        <p:spPr>
          <a:xfrm>
            <a:off x="445674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PERVISOR MANTENIMIENTO RED DISTRIBUCION]]></a:t>
            </a:r>
          </a:p>
        </p:txBody>
      </p:sp>
      <p:sp>
        <p:nvSpPr>
          <p:cNvPr id="581" name=""/>
          <p:cNvSpPr txBox="1"/>
          <p:nvPr/>
        </p:nvSpPr>
        <p:spPr>
          <a:xfrm>
            <a:off x="447198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UXILIAR MANTENIMIENTO RED DISTRIBUCION I]]></a:t>
            </a:r>
          </a:p>
        </p:txBody>
      </p:sp>
      <p:sp>
        <p:nvSpPr>
          <p:cNvPr id="582" name=""/>
          <p:cNvSpPr txBox="1"/>
          <p:nvPr/>
        </p:nvSpPr>
        <p:spPr>
          <a:xfrm>
            <a:off x="448722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 I]]></a:t>
            </a:r>
          </a:p>
        </p:txBody>
      </p:sp>
      <p:sp>
        <p:nvSpPr>
          <p:cNvPr id="583" name=""/>
          <p:cNvSpPr txBox="1"/>
          <p:nvPr/>
        </p:nvSpPr>
        <p:spPr>
          <a:xfrm>
            <a:off x="450246750" y="9772650"/>
            <a:ext cx="1428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RIGADISTA MANTENIMIENTO RED DISTRIBUCIO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3">
  <a:themeElements>
    <a:clrScheme name="Theme6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2019-05-21T23:02:13Z</dcterms:created>
  <dcterms:modified xsi:type="dcterms:W3CDTF">2019-05-21T23:02:13Z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