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7145000" cy="1143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743014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1.png"/>
  <Relationship Id="rId3" Type="http://schemas.openxmlformats.org/officeDocument/2006/relationships/image" Target="../media/Eca_colo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16954500" cy="11239500"/>
          <a:chOff x="-9525" y="-9525"/>
          <a:chExt cx="16954500" cy="112395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0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167640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1239500"/>
            <a:ext cx="167640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095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16954500" y="285750"/>
            <a:ext cx="0" cy="1095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095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720090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90500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3810000"/>
            <a:ext cx="167640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571500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7620000"/>
            <a:ext cx="167640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952500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5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1590675" y="952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IMER AREA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590675" y="571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EGUNDA AREA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590675" y="190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RCERA AREA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4772025" y="190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UARTA AREA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4772025" y="952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UINTA AREA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590675" y="5715000"/>
            <a:ext cx="318135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"/>
          <p:cNvCxnSpPr/>
          <p:nvPr/>
        </p:nvCxnSpPr>
        <p:spPr>
          <a:xfrm>
            <a:off x="1590675" y="1905000"/>
            <a:ext cx="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"/>
          <p:cNvCxnSpPr/>
          <p:nvPr/>
        </p:nvCxnSpPr>
        <p:spPr>
          <a:xfrm flipV="1">
            <a:off x="1590675" y="1905000"/>
            <a:ext cx="3181350" cy="762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3">
  <a:themeElements>
    <a:clrScheme name="Theme8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2019-05-21T04:44:33Z</dcterms:created>
  <dcterms:modified xsi:type="dcterms:W3CDTF">2019-05-21T04:44:33Z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