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8" r:id="rId3"/>
  </p:sldMasterIdLst>
  <p:notesMasterIdLst>
    <p:notesMasterId r:id="rId5"/>
  </p:notesMasterIdLst>
  <p:sldIdLst>
    <p:sldId id="256" r:id="rId4"/>
    <p:sldId id="263" r:id="rId6"/>
    <p:sldId id="258" r:id="rId7"/>
    <p:sldId id="259" r:id="rId8"/>
    <p:sldId id="260" r:id="rId9"/>
    <p:sldId id="308" r:id="rId10"/>
    <p:sldId id="272" r:id="rId11"/>
    <p:sldId id="273" r:id="rId12"/>
    <p:sldId id="309" r:id="rId13"/>
    <p:sldId id="310" r:id="rId14"/>
    <p:sldId id="274" r:id="rId15"/>
    <p:sldId id="311" r:id="rId16"/>
    <p:sldId id="262" r:id="rId17"/>
    <p:sldId id="264" r:id="rId18"/>
    <p:sldId id="312" r:id="rId19"/>
    <p:sldId id="313" r:id="rId20"/>
    <p:sldId id="322" r:id="rId21"/>
    <p:sldId id="314" r:id="rId22"/>
    <p:sldId id="315" r:id="rId23"/>
    <p:sldId id="285" r:id="rId24"/>
  </p:sldIdLst>
  <p:sldSz cx="9144000" cy="5143500"/>
  <p:notesSz cx="6858000" cy="9144000"/>
  <p:embeddedFontLst>
    <p:embeddedFont>
      <p:font typeface="Montserrat ExtraBold"/>
      <p:bold r:id="rId28"/>
    </p:embeddedFont>
    <p:embeddedFont>
      <p:font typeface="DM Sans"/>
      <p:regular r:id="rId29"/>
    </p:embeddedFont>
    <p:embeddedFont>
      <p:font typeface="Montserrat"/>
      <p:regular r:id="rId30"/>
      <p:bold r:id="rId31"/>
      <p:italic r:id="rId32"/>
      <p:boldItalic r:id="rId33"/>
    </p:embeddedFont>
    <p:embeddedFont>
      <p:font typeface="Bebas Neue" panose="020B0606020202050201"/>
      <p:regular r:id="rId34"/>
    </p:embeddedFont>
    <p:embeddedFont>
      <p:font typeface="PT Sans" panose="020B0503020203020204"/>
      <p:regular r:id="rId35"/>
    </p:embeddedFont>
    <p:embeddedFont>
      <p:font typeface="Proxima Nova" panose="02000506030000020004"/>
      <p:regular r:id="rId36"/>
    </p:embeddedFont>
    <p:embeddedFont>
      <p:font typeface="Montserrat"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Default Section" id="{a2cd3d30-7ddf-4ee8-af56-add15ad2d8b2}">
          <p14:sldIdLst>
            <p14:sldId id="256"/>
            <p14:sldId id="260"/>
            <p14:sldId id="308"/>
            <p14:sldId id="272"/>
            <p14:sldId id="273"/>
            <p14:sldId id="309"/>
            <p14:sldId id="310"/>
            <p14:sldId id="274"/>
            <p14:sldId id="311"/>
            <p14:sldId id="264"/>
            <p14:sldId id="312"/>
            <p14:sldId id="313"/>
            <p14:sldId id="322"/>
            <p14:sldId id="314"/>
            <p14:sldId id="315"/>
            <p14:sldId id="285"/>
            <p14:sldId id="259"/>
            <p14:sldId id="263"/>
            <p14:sldId id="262"/>
            <p14:sldId id="25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815"/>
        <p:guide pos="2928"/>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0" Type="http://schemas.openxmlformats.org/officeDocument/2006/relationships/font" Target="fonts/font13.fntdata"/><Relationship Id="rId4" Type="http://schemas.openxmlformats.org/officeDocument/2006/relationships/slide" Target="slides/slide1.xml"/><Relationship Id="rId39" Type="http://schemas.openxmlformats.org/officeDocument/2006/relationships/font" Target="fonts/font12.fntdata"/><Relationship Id="rId38" Type="http://schemas.openxmlformats.org/officeDocument/2006/relationships/font" Target="fonts/font11.fntdata"/><Relationship Id="rId37" Type="http://schemas.openxmlformats.org/officeDocument/2006/relationships/font" Target="fonts/font10.fntdata"/><Relationship Id="rId36" Type="http://schemas.openxmlformats.org/officeDocument/2006/relationships/font" Target="fonts/font9.fntdata"/><Relationship Id="rId35" Type="http://schemas.openxmlformats.org/officeDocument/2006/relationships/font" Target="fonts/font8.fntdata"/><Relationship Id="rId34" Type="http://schemas.openxmlformats.org/officeDocument/2006/relationships/font" Target="fonts/font7.fntdata"/><Relationship Id="rId33" Type="http://schemas.openxmlformats.org/officeDocument/2006/relationships/font" Target="fonts/font6.fntdata"/><Relationship Id="rId32" Type="http://schemas.openxmlformats.org/officeDocument/2006/relationships/font" Target="fonts/font5.fntdata"/><Relationship Id="rId31" Type="http://schemas.openxmlformats.org/officeDocument/2006/relationships/font" Target="fonts/font4.fntdata"/><Relationship Id="rId30" Type="http://schemas.openxmlformats.org/officeDocument/2006/relationships/font" Target="fonts/font3.fntdata"/><Relationship Id="rId3" Type="http://schemas.openxmlformats.org/officeDocument/2006/relationships/slideMaster" Target="slideMasters/slideMaster2.xml"/><Relationship Id="rId29" Type="http://schemas.openxmlformats.org/officeDocument/2006/relationships/font" Target="fonts/font2.fntdata"/><Relationship Id="rId28" Type="http://schemas.openxmlformats.org/officeDocument/2006/relationships/font" Target="fonts/font1.fntdata"/><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9" name="Shape 1469"/>
        <p:cNvGrpSpPr/>
        <p:nvPr/>
      </p:nvGrpSpPr>
      <p:grpSpPr>
        <a:xfrm>
          <a:off x="0" y="0"/>
          <a:ext cx="0" cy="0"/>
          <a:chOff x="0" y="0"/>
          <a:chExt cx="0" cy="0"/>
        </a:xfrm>
      </p:grpSpPr>
      <p:sp>
        <p:nvSpPr>
          <p:cNvPr id="1470" name="Google Shape;1470;gd1bf8d60a4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1" name="Google Shape;1471;gd1bf8d60a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7" name="Shape 1857"/>
        <p:cNvGrpSpPr/>
        <p:nvPr/>
      </p:nvGrpSpPr>
      <p:grpSpPr>
        <a:xfrm>
          <a:off x="0" y="0"/>
          <a:ext cx="0" cy="0"/>
          <a:chOff x="0" y="0"/>
          <a:chExt cx="0" cy="0"/>
        </a:xfrm>
      </p:grpSpPr>
      <p:sp>
        <p:nvSpPr>
          <p:cNvPr id="1858" name="Google Shape;1858;g20f41e19245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9" name="Google Shape;1859;g20f41e19245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69" name="Shape 3169"/>
        <p:cNvGrpSpPr/>
        <p:nvPr/>
      </p:nvGrpSpPr>
      <p:grpSpPr>
        <a:xfrm>
          <a:off x="0" y="0"/>
          <a:ext cx="0" cy="0"/>
          <a:chOff x="0" y="0"/>
          <a:chExt cx="0" cy="0"/>
        </a:xfrm>
      </p:grpSpPr>
      <p:sp>
        <p:nvSpPr>
          <p:cNvPr id="3170" name="Google Shape;3170;gd1bf8d60a4_0_17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1" name="Google Shape;3171;gd1bf8d60a4_0_17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7" name="Shape 1857"/>
        <p:cNvGrpSpPr/>
        <p:nvPr/>
      </p:nvGrpSpPr>
      <p:grpSpPr>
        <a:xfrm>
          <a:off x="0" y="0"/>
          <a:ext cx="0" cy="0"/>
          <a:chOff x="0" y="0"/>
          <a:chExt cx="0" cy="0"/>
        </a:xfrm>
      </p:grpSpPr>
      <p:sp>
        <p:nvSpPr>
          <p:cNvPr id="1858" name="Google Shape;1858;g20f41e19245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9" name="Google Shape;1859;g20f41e19245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9" name="Shape 2179"/>
        <p:cNvGrpSpPr/>
        <p:nvPr/>
      </p:nvGrpSpPr>
      <p:grpSpPr>
        <a:xfrm>
          <a:off x="0" y="0"/>
          <a:ext cx="0" cy="0"/>
          <a:chOff x="0" y="0"/>
          <a:chExt cx="0" cy="0"/>
        </a:xfrm>
      </p:grpSpPr>
      <p:sp>
        <p:nvSpPr>
          <p:cNvPr id="2180" name="Google Shape;2180;gd1bf8d60a4_0_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d1bf8d60a4_0_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38" name="Shape 2238"/>
        <p:cNvGrpSpPr/>
        <p:nvPr/>
      </p:nvGrpSpPr>
      <p:grpSpPr>
        <a:xfrm>
          <a:off x="0" y="0"/>
          <a:ext cx="0" cy="0"/>
          <a:chOff x="0" y="0"/>
          <a:chExt cx="0" cy="0"/>
        </a:xfrm>
      </p:grpSpPr>
      <p:sp>
        <p:nvSpPr>
          <p:cNvPr id="2239" name="Google Shape;2239;gd1bf8d60a4_0_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0" name="Google Shape;2240;gd1bf8d60a4_0_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38" name="Shape 2238"/>
        <p:cNvGrpSpPr/>
        <p:nvPr/>
      </p:nvGrpSpPr>
      <p:grpSpPr>
        <a:xfrm>
          <a:off x="0" y="0"/>
          <a:ext cx="0" cy="0"/>
          <a:chOff x="0" y="0"/>
          <a:chExt cx="0" cy="0"/>
        </a:xfrm>
      </p:grpSpPr>
      <p:sp>
        <p:nvSpPr>
          <p:cNvPr id="2239" name="Google Shape;2239;gd1bf8d60a4_0_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0" name="Google Shape;2240;gd1bf8d60a4_0_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38" name="Shape 2238"/>
        <p:cNvGrpSpPr/>
        <p:nvPr/>
      </p:nvGrpSpPr>
      <p:grpSpPr>
        <a:xfrm>
          <a:off x="0" y="0"/>
          <a:ext cx="0" cy="0"/>
          <a:chOff x="0" y="0"/>
          <a:chExt cx="0" cy="0"/>
        </a:xfrm>
      </p:grpSpPr>
      <p:sp>
        <p:nvSpPr>
          <p:cNvPr id="2239" name="Google Shape;2239;gd1bf8d60a4_0_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0" name="Google Shape;2240;gd1bf8d60a4_0_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38" name="Shape 2238"/>
        <p:cNvGrpSpPr/>
        <p:nvPr/>
      </p:nvGrpSpPr>
      <p:grpSpPr>
        <a:xfrm>
          <a:off x="0" y="0"/>
          <a:ext cx="0" cy="0"/>
          <a:chOff x="0" y="0"/>
          <a:chExt cx="0" cy="0"/>
        </a:xfrm>
      </p:grpSpPr>
      <p:sp>
        <p:nvSpPr>
          <p:cNvPr id="2239" name="Google Shape;2239;gd1bf8d60a4_0_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0" name="Google Shape;2240;gd1bf8d60a4_0_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38" name="Shape 2238"/>
        <p:cNvGrpSpPr/>
        <p:nvPr/>
      </p:nvGrpSpPr>
      <p:grpSpPr>
        <a:xfrm>
          <a:off x="0" y="0"/>
          <a:ext cx="0" cy="0"/>
          <a:chOff x="0" y="0"/>
          <a:chExt cx="0" cy="0"/>
        </a:xfrm>
      </p:grpSpPr>
      <p:sp>
        <p:nvSpPr>
          <p:cNvPr id="2239" name="Google Shape;2239;gd1bf8d60a4_0_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0" name="Google Shape;2240;gd1bf8d60a4_0_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38" name="Shape 2238"/>
        <p:cNvGrpSpPr/>
        <p:nvPr/>
      </p:nvGrpSpPr>
      <p:grpSpPr>
        <a:xfrm>
          <a:off x="0" y="0"/>
          <a:ext cx="0" cy="0"/>
          <a:chOff x="0" y="0"/>
          <a:chExt cx="0" cy="0"/>
        </a:xfrm>
      </p:grpSpPr>
      <p:sp>
        <p:nvSpPr>
          <p:cNvPr id="2239" name="Google Shape;2239;gd1bf8d60a4_0_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0" name="Google Shape;2240;gd1bf8d60a4_0_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98" name="Shape 2198"/>
        <p:cNvGrpSpPr/>
        <p:nvPr/>
      </p:nvGrpSpPr>
      <p:grpSpPr>
        <a:xfrm>
          <a:off x="0" y="0"/>
          <a:ext cx="0" cy="0"/>
          <a:chOff x="0" y="0"/>
          <a:chExt cx="0" cy="0"/>
        </a:xfrm>
      </p:grpSpPr>
      <p:sp>
        <p:nvSpPr>
          <p:cNvPr id="2199" name="Google Shape;2199;gd1bf8d60a4_0_4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0" name="Google Shape;2200;gd1bf8d60a4_0_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03" name="Shape 3803"/>
        <p:cNvGrpSpPr/>
        <p:nvPr/>
      </p:nvGrpSpPr>
      <p:grpSpPr>
        <a:xfrm>
          <a:off x="0" y="0"/>
          <a:ext cx="0" cy="0"/>
          <a:chOff x="0" y="0"/>
          <a:chExt cx="0" cy="0"/>
        </a:xfrm>
      </p:grpSpPr>
      <p:sp>
        <p:nvSpPr>
          <p:cNvPr id="3804" name="Google Shape;3804;gd1bf8d60a4_0_29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5" name="Google Shape;3805;gd1bf8d60a4_0_29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5" name="Shape 1715"/>
        <p:cNvGrpSpPr/>
        <p:nvPr/>
      </p:nvGrpSpPr>
      <p:grpSpPr>
        <a:xfrm>
          <a:off x="0" y="0"/>
          <a:ext cx="0" cy="0"/>
          <a:chOff x="0" y="0"/>
          <a:chExt cx="0" cy="0"/>
        </a:xfrm>
      </p:grpSpPr>
      <p:sp>
        <p:nvSpPr>
          <p:cNvPr id="1716" name="Google Shape;1716;gd1bf8d60a4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7" name="Google Shape;1717;gd1bf8d60a4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7" name="Shape 1857"/>
        <p:cNvGrpSpPr/>
        <p:nvPr/>
      </p:nvGrpSpPr>
      <p:grpSpPr>
        <a:xfrm>
          <a:off x="0" y="0"/>
          <a:ext cx="0" cy="0"/>
          <a:chOff x="0" y="0"/>
          <a:chExt cx="0" cy="0"/>
        </a:xfrm>
      </p:grpSpPr>
      <p:sp>
        <p:nvSpPr>
          <p:cNvPr id="1858" name="Google Shape;1858;g20f41e19245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9" name="Google Shape;1859;g20f41e19245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18" name="Shape 2018"/>
        <p:cNvGrpSpPr/>
        <p:nvPr/>
      </p:nvGrpSpPr>
      <p:grpSpPr>
        <a:xfrm>
          <a:off x="0" y="0"/>
          <a:ext cx="0" cy="0"/>
          <a:chOff x="0" y="0"/>
          <a:chExt cx="0" cy="0"/>
        </a:xfrm>
      </p:grpSpPr>
      <p:sp>
        <p:nvSpPr>
          <p:cNvPr id="2019" name="Google Shape;2019;g20f41e19245_0_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0" name="Google Shape;2020;g20f41e19245_0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7" name="Shape 1857"/>
        <p:cNvGrpSpPr/>
        <p:nvPr/>
      </p:nvGrpSpPr>
      <p:grpSpPr>
        <a:xfrm>
          <a:off x="0" y="0"/>
          <a:ext cx="0" cy="0"/>
          <a:chOff x="0" y="0"/>
          <a:chExt cx="0" cy="0"/>
        </a:xfrm>
      </p:grpSpPr>
      <p:sp>
        <p:nvSpPr>
          <p:cNvPr id="1858" name="Google Shape;1858;g20f41e19245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9" name="Google Shape;1859;g20f41e19245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26" name="Shape 3126"/>
        <p:cNvGrpSpPr/>
        <p:nvPr/>
      </p:nvGrpSpPr>
      <p:grpSpPr>
        <a:xfrm>
          <a:off x="0" y="0"/>
          <a:ext cx="0" cy="0"/>
          <a:chOff x="0" y="0"/>
          <a:chExt cx="0" cy="0"/>
        </a:xfrm>
      </p:grpSpPr>
      <p:sp>
        <p:nvSpPr>
          <p:cNvPr id="3127" name="Google Shape;3127;gd1bf8d60a4_0_1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8" name="Google Shape;3128;gd1bf8d60a4_0_1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63" name="Shape 3163"/>
        <p:cNvGrpSpPr/>
        <p:nvPr/>
      </p:nvGrpSpPr>
      <p:grpSpPr>
        <a:xfrm>
          <a:off x="0" y="0"/>
          <a:ext cx="0" cy="0"/>
          <a:chOff x="0" y="0"/>
          <a:chExt cx="0" cy="0"/>
        </a:xfrm>
      </p:grpSpPr>
      <p:sp>
        <p:nvSpPr>
          <p:cNvPr id="3164" name="Google Shape;3164;gd1bf8d60a4_0_16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5" name="Google Shape;3165;gd1bf8d60a4_0_1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63" name="Shape 3163"/>
        <p:cNvGrpSpPr/>
        <p:nvPr/>
      </p:nvGrpSpPr>
      <p:grpSpPr>
        <a:xfrm>
          <a:off x="0" y="0"/>
          <a:ext cx="0" cy="0"/>
          <a:chOff x="0" y="0"/>
          <a:chExt cx="0" cy="0"/>
        </a:xfrm>
      </p:grpSpPr>
      <p:sp>
        <p:nvSpPr>
          <p:cNvPr id="3164" name="Google Shape;3164;gd1bf8d60a4_0_16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5" name="Google Shape;3165;gd1bf8d60a4_0_1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929350"/>
            <a:ext cx="5098500" cy="23784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5900" b="0">
                <a:latin typeface="Montserrat ExtraBold"/>
                <a:ea typeface="Montserrat ExtraBold"/>
                <a:cs typeface="Montserrat ExtraBold"/>
                <a:sym typeface="Montserrat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type="subTitle" idx="1"/>
          </p:nvPr>
        </p:nvSpPr>
        <p:spPr>
          <a:xfrm>
            <a:off x="713225" y="3283650"/>
            <a:ext cx="5098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atin typeface="DM Sans"/>
                <a:ea typeface="DM Sans"/>
                <a:cs typeface="DM Sans"/>
                <a:sym typeface="DM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rot="2700000">
            <a:off x="8692670" y="-1594045"/>
            <a:ext cx="1572323" cy="2912149"/>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rot="2700230">
            <a:off x="4816174" y="1672237"/>
            <a:ext cx="3170738" cy="587266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 name="Google Shape;13;p2"/>
          <p:cNvGrpSpPr/>
          <p:nvPr/>
        </p:nvGrpSpPr>
        <p:grpSpPr>
          <a:xfrm>
            <a:off x="-625" y="-2544200"/>
            <a:ext cx="213305" cy="7187700"/>
            <a:chOff x="-625" y="-314400"/>
            <a:chExt cx="213305" cy="7187700"/>
          </a:xfrm>
        </p:grpSpPr>
        <p:sp>
          <p:nvSpPr>
            <p:cNvPr id="14" name="Google Shape;14;p2"/>
            <p:cNvSpPr/>
            <p:nvPr/>
          </p:nvSpPr>
          <p:spPr>
            <a:xfrm>
              <a:off x="-625" y="-314400"/>
              <a:ext cx="213300" cy="71877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 name="Google Shape;15;p2"/>
            <p:cNvGrpSpPr/>
            <p:nvPr/>
          </p:nvGrpSpPr>
          <p:grpSpPr>
            <a:xfrm rot="-5400000">
              <a:off x="-3400430" y="3177310"/>
              <a:ext cx="7012922" cy="213299"/>
              <a:chOff x="606775" y="1831675"/>
              <a:chExt cx="3633450" cy="60800"/>
            </a:xfrm>
          </p:grpSpPr>
          <p:sp>
            <p:nvSpPr>
              <p:cNvPr id="16" name="Google Shape;16;p2"/>
              <p:cNvSpPr/>
              <p:nvPr/>
            </p:nvSpPr>
            <p:spPr>
              <a:xfrm>
                <a:off x="724450" y="1831675"/>
                <a:ext cx="111950" cy="60800"/>
              </a:xfrm>
              <a:custGeom>
                <a:avLst/>
                <a:gdLst/>
                <a:ahLst/>
                <a:cxnLst/>
                <a:rect l="l" t="t" r="r" b="b"/>
                <a:pathLst>
                  <a:path w="4478" h="2432" extrusionOk="0">
                    <a:moveTo>
                      <a:pt x="2421" y="1"/>
                    </a:moveTo>
                    <a:lnTo>
                      <a:pt x="0" y="2432"/>
                    </a:lnTo>
                    <a:lnTo>
                      <a:pt x="2054"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841800" y="1831675"/>
                <a:ext cx="112275" cy="60800"/>
              </a:xfrm>
              <a:custGeom>
                <a:avLst/>
                <a:gdLst/>
                <a:ahLst/>
                <a:cxnLst/>
                <a:rect l="l" t="t" r="r" b="b"/>
                <a:pathLst>
                  <a:path w="4491" h="2432" extrusionOk="0">
                    <a:moveTo>
                      <a:pt x="2424" y="1"/>
                    </a:moveTo>
                    <a:lnTo>
                      <a:pt x="1" y="2432"/>
                    </a:lnTo>
                    <a:lnTo>
                      <a:pt x="2067"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606775" y="1831675"/>
                <a:ext cx="112200" cy="60800"/>
              </a:xfrm>
              <a:custGeom>
                <a:avLst/>
                <a:gdLst/>
                <a:ahLst/>
                <a:cxnLst/>
                <a:rect l="l" t="t" r="r" b="b"/>
                <a:pathLst>
                  <a:path w="4488" h="2432" extrusionOk="0">
                    <a:moveTo>
                      <a:pt x="2422" y="1"/>
                    </a:moveTo>
                    <a:lnTo>
                      <a:pt x="0" y="2432"/>
                    </a:lnTo>
                    <a:lnTo>
                      <a:pt x="2064"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959475" y="1831675"/>
                <a:ext cx="112275" cy="60800"/>
              </a:xfrm>
              <a:custGeom>
                <a:avLst/>
                <a:gdLst/>
                <a:ahLst/>
                <a:cxnLst/>
                <a:rect l="l" t="t" r="r" b="b"/>
                <a:pathLst>
                  <a:path w="4491" h="2432" extrusionOk="0">
                    <a:moveTo>
                      <a:pt x="2424" y="1"/>
                    </a:moveTo>
                    <a:lnTo>
                      <a:pt x="0" y="2432"/>
                    </a:lnTo>
                    <a:lnTo>
                      <a:pt x="2057"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1076900" y="1831675"/>
                <a:ext cx="112275" cy="60800"/>
              </a:xfrm>
              <a:custGeom>
                <a:avLst/>
                <a:gdLst/>
                <a:ahLst/>
                <a:cxnLst/>
                <a:rect l="l" t="t" r="r" b="b"/>
                <a:pathLst>
                  <a:path w="4491" h="2432" extrusionOk="0">
                    <a:moveTo>
                      <a:pt x="2433" y="1"/>
                    </a:moveTo>
                    <a:lnTo>
                      <a:pt x="0" y="2432"/>
                    </a:lnTo>
                    <a:lnTo>
                      <a:pt x="2066"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1194550" y="1831675"/>
                <a:ext cx="112275" cy="60800"/>
              </a:xfrm>
              <a:custGeom>
                <a:avLst/>
                <a:gdLst/>
                <a:ahLst/>
                <a:cxnLst/>
                <a:rect l="l" t="t" r="r" b="b"/>
                <a:pathLst>
                  <a:path w="4491" h="2432" extrusionOk="0">
                    <a:moveTo>
                      <a:pt x="2425" y="1"/>
                    </a:moveTo>
                    <a:lnTo>
                      <a:pt x="1" y="2432"/>
                    </a:lnTo>
                    <a:lnTo>
                      <a:pt x="2067" y="2432"/>
                    </a:lnTo>
                    <a:lnTo>
                      <a:pt x="44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1312225" y="1831675"/>
                <a:ext cx="111975" cy="60800"/>
              </a:xfrm>
              <a:custGeom>
                <a:avLst/>
                <a:gdLst/>
                <a:ahLst/>
                <a:cxnLst/>
                <a:rect l="l" t="t" r="r" b="b"/>
                <a:pathLst>
                  <a:path w="4479"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1428400" y="1831675"/>
                <a:ext cx="111975" cy="60800"/>
              </a:xfrm>
              <a:custGeom>
                <a:avLst/>
                <a:gdLst/>
                <a:ahLst/>
                <a:cxnLst/>
                <a:rect l="l" t="t" r="r" b="b"/>
                <a:pathLst>
                  <a:path w="4479"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1545825" y="1831675"/>
                <a:ext cx="112200" cy="60800"/>
              </a:xfrm>
              <a:custGeom>
                <a:avLst/>
                <a:gdLst/>
                <a:ahLst/>
                <a:cxnLst/>
                <a:rect l="l" t="t" r="r" b="b"/>
                <a:pathLst>
                  <a:path w="4488" h="2432" extrusionOk="0">
                    <a:moveTo>
                      <a:pt x="2424" y="1"/>
                    </a:moveTo>
                    <a:lnTo>
                      <a:pt x="1" y="2432"/>
                    </a:lnTo>
                    <a:lnTo>
                      <a:pt x="2067"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1310725" y="1831675"/>
                <a:ext cx="112275" cy="60800"/>
              </a:xfrm>
              <a:custGeom>
                <a:avLst/>
                <a:gdLst/>
                <a:ahLst/>
                <a:cxnLst/>
                <a:rect l="l" t="t" r="r" b="b"/>
                <a:pathLst>
                  <a:path w="4491" h="2432" extrusionOk="0">
                    <a:moveTo>
                      <a:pt x="2425" y="1"/>
                    </a:moveTo>
                    <a:lnTo>
                      <a:pt x="1" y="2432"/>
                    </a:lnTo>
                    <a:lnTo>
                      <a:pt x="2067" y="2432"/>
                    </a:lnTo>
                    <a:lnTo>
                      <a:pt x="44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1663500" y="1831675"/>
                <a:ext cx="112200" cy="60800"/>
              </a:xfrm>
              <a:custGeom>
                <a:avLst/>
                <a:gdLst/>
                <a:ahLst/>
                <a:cxnLst/>
                <a:rect l="l" t="t" r="r" b="b"/>
                <a:pathLst>
                  <a:path w="4488" h="2432" extrusionOk="0">
                    <a:moveTo>
                      <a:pt x="2424" y="1"/>
                    </a:moveTo>
                    <a:lnTo>
                      <a:pt x="0" y="2432"/>
                    </a:lnTo>
                    <a:lnTo>
                      <a:pt x="2057" y="2432"/>
                    </a:lnTo>
                    <a:lnTo>
                      <a:pt x="4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1780925" y="1831675"/>
                <a:ext cx="112200" cy="60800"/>
              </a:xfrm>
              <a:custGeom>
                <a:avLst/>
                <a:gdLst/>
                <a:ahLst/>
                <a:cxnLst/>
                <a:rect l="l" t="t" r="r" b="b"/>
                <a:pathLst>
                  <a:path w="4488" h="2432" extrusionOk="0">
                    <a:moveTo>
                      <a:pt x="2433" y="1"/>
                    </a:moveTo>
                    <a:lnTo>
                      <a:pt x="0" y="2432"/>
                    </a:lnTo>
                    <a:lnTo>
                      <a:pt x="2066"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1898575" y="1831675"/>
                <a:ext cx="112225" cy="60800"/>
              </a:xfrm>
              <a:custGeom>
                <a:avLst/>
                <a:gdLst/>
                <a:ahLst/>
                <a:cxnLst/>
                <a:rect l="l" t="t" r="r" b="b"/>
                <a:pathLst>
                  <a:path w="4489" h="2432" extrusionOk="0">
                    <a:moveTo>
                      <a:pt x="2424" y="1"/>
                    </a:moveTo>
                    <a:lnTo>
                      <a:pt x="1" y="2432"/>
                    </a:lnTo>
                    <a:lnTo>
                      <a:pt x="2067"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2016250" y="1831675"/>
                <a:ext cx="111975" cy="60800"/>
              </a:xfrm>
              <a:custGeom>
                <a:avLst/>
                <a:gdLst/>
                <a:ahLst/>
                <a:cxnLst/>
                <a:rect l="l" t="t" r="r" b="b"/>
                <a:pathLst>
                  <a:path w="4479" h="2432" extrusionOk="0">
                    <a:moveTo>
                      <a:pt x="2424" y="1"/>
                    </a:moveTo>
                    <a:lnTo>
                      <a:pt x="0" y="2432"/>
                    </a:lnTo>
                    <a:lnTo>
                      <a:pt x="2055"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2132175" y="1831675"/>
                <a:ext cx="112225" cy="60800"/>
              </a:xfrm>
              <a:custGeom>
                <a:avLst/>
                <a:gdLst/>
                <a:ahLst/>
                <a:cxnLst/>
                <a:rect l="l" t="t" r="r" b="b"/>
                <a:pathLst>
                  <a:path w="4489" h="2432" extrusionOk="0">
                    <a:moveTo>
                      <a:pt x="2434" y="1"/>
                    </a:moveTo>
                    <a:lnTo>
                      <a:pt x="1" y="2432"/>
                    </a:lnTo>
                    <a:lnTo>
                      <a:pt x="206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a:off x="2249850" y="1831675"/>
                <a:ext cx="112200" cy="60800"/>
              </a:xfrm>
              <a:custGeom>
                <a:avLst/>
                <a:gdLst/>
                <a:ahLst/>
                <a:cxnLst/>
                <a:rect l="l" t="t" r="r" b="b"/>
                <a:pathLst>
                  <a:path w="4488" h="2432" extrusionOk="0">
                    <a:moveTo>
                      <a:pt x="2422" y="1"/>
                    </a:moveTo>
                    <a:lnTo>
                      <a:pt x="0" y="2432"/>
                    </a:lnTo>
                    <a:lnTo>
                      <a:pt x="2064"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2014750" y="1831675"/>
                <a:ext cx="112225" cy="60800"/>
              </a:xfrm>
              <a:custGeom>
                <a:avLst/>
                <a:gdLst/>
                <a:ahLst/>
                <a:cxnLst/>
                <a:rect l="l" t="t" r="r" b="b"/>
                <a:pathLst>
                  <a:path w="4489" h="2432" extrusionOk="0">
                    <a:moveTo>
                      <a:pt x="2424" y="1"/>
                    </a:moveTo>
                    <a:lnTo>
                      <a:pt x="1" y="2432"/>
                    </a:lnTo>
                    <a:lnTo>
                      <a:pt x="205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2367500" y="1831675"/>
                <a:ext cx="111975" cy="60800"/>
              </a:xfrm>
              <a:custGeom>
                <a:avLst/>
                <a:gdLst/>
                <a:ahLst/>
                <a:cxnLst/>
                <a:rect l="l" t="t" r="r" b="b"/>
                <a:pathLst>
                  <a:path w="4479" h="2432" extrusionOk="0">
                    <a:moveTo>
                      <a:pt x="2422" y="1"/>
                    </a:moveTo>
                    <a:lnTo>
                      <a:pt x="1" y="2432"/>
                    </a:lnTo>
                    <a:lnTo>
                      <a:pt x="2055" y="2432"/>
                    </a:lnTo>
                    <a:lnTo>
                      <a:pt x="44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2484925" y="1831675"/>
                <a:ext cx="112225" cy="60800"/>
              </a:xfrm>
              <a:custGeom>
                <a:avLst/>
                <a:gdLst/>
                <a:ahLst/>
                <a:cxnLst/>
                <a:rect l="l" t="t" r="r" b="b"/>
                <a:pathLst>
                  <a:path w="4489" h="2432" extrusionOk="0">
                    <a:moveTo>
                      <a:pt x="2422" y="1"/>
                    </a:moveTo>
                    <a:lnTo>
                      <a:pt x="1" y="2432"/>
                    </a:lnTo>
                    <a:lnTo>
                      <a:pt x="206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a:off x="2602600" y="1831675"/>
                <a:ext cx="112200" cy="60800"/>
              </a:xfrm>
              <a:custGeom>
                <a:avLst/>
                <a:gdLst/>
                <a:ahLst/>
                <a:cxnLst/>
                <a:rect l="l" t="t" r="r" b="b"/>
                <a:pathLst>
                  <a:path w="4488" h="2432" extrusionOk="0">
                    <a:moveTo>
                      <a:pt x="2422" y="1"/>
                    </a:moveTo>
                    <a:lnTo>
                      <a:pt x="1" y="2432"/>
                    </a:lnTo>
                    <a:lnTo>
                      <a:pt x="2064"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a:off x="2720275" y="1831675"/>
                <a:ext cx="111950" cy="60800"/>
              </a:xfrm>
              <a:custGeom>
                <a:avLst/>
                <a:gdLst/>
                <a:ahLst/>
                <a:cxnLst/>
                <a:rect l="l" t="t" r="r" b="b"/>
                <a:pathLst>
                  <a:path w="4478" h="2432" extrusionOk="0">
                    <a:moveTo>
                      <a:pt x="2421" y="1"/>
                    </a:moveTo>
                    <a:lnTo>
                      <a:pt x="0" y="2432"/>
                    </a:lnTo>
                    <a:lnTo>
                      <a:pt x="2054"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a:off x="2836150" y="1831675"/>
                <a:ext cx="112250" cy="60800"/>
              </a:xfrm>
              <a:custGeom>
                <a:avLst/>
                <a:gdLst/>
                <a:ahLst/>
                <a:cxnLst/>
                <a:rect l="l" t="t" r="r" b="b"/>
                <a:pathLst>
                  <a:path w="4490" h="2432" extrusionOk="0">
                    <a:moveTo>
                      <a:pt x="2433" y="1"/>
                    </a:moveTo>
                    <a:lnTo>
                      <a:pt x="0" y="2432"/>
                    </a:lnTo>
                    <a:lnTo>
                      <a:pt x="2066"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a:off x="2953800" y="1831675"/>
                <a:ext cx="112275" cy="60800"/>
              </a:xfrm>
              <a:custGeom>
                <a:avLst/>
                <a:gdLst/>
                <a:ahLst/>
                <a:cxnLst/>
                <a:rect l="l" t="t" r="r" b="b"/>
                <a:pathLst>
                  <a:path w="4491" h="2432" extrusionOk="0">
                    <a:moveTo>
                      <a:pt x="2424" y="1"/>
                    </a:moveTo>
                    <a:lnTo>
                      <a:pt x="1" y="2432"/>
                    </a:lnTo>
                    <a:lnTo>
                      <a:pt x="2067" y="2432"/>
                    </a:lnTo>
                    <a:lnTo>
                      <a:pt x="44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a:off x="2718775" y="1831675"/>
                <a:ext cx="112200" cy="60800"/>
              </a:xfrm>
              <a:custGeom>
                <a:avLst/>
                <a:gdLst/>
                <a:ahLst/>
                <a:cxnLst/>
                <a:rect l="l" t="t" r="r" b="b"/>
                <a:pathLst>
                  <a:path w="4488" h="2432" extrusionOk="0">
                    <a:moveTo>
                      <a:pt x="2422" y="1"/>
                    </a:moveTo>
                    <a:lnTo>
                      <a:pt x="1" y="2432"/>
                    </a:lnTo>
                    <a:lnTo>
                      <a:pt x="205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2"/>
              <p:cNvSpPr/>
              <p:nvPr/>
            </p:nvSpPr>
            <p:spPr>
              <a:xfrm>
                <a:off x="3071475" y="1831675"/>
                <a:ext cx="112025" cy="60800"/>
              </a:xfrm>
              <a:custGeom>
                <a:avLst/>
                <a:gdLst/>
                <a:ahLst/>
                <a:cxnLst/>
                <a:rect l="l" t="t" r="r" b="b"/>
                <a:pathLst>
                  <a:path w="4481" h="2432" extrusionOk="0">
                    <a:moveTo>
                      <a:pt x="2424" y="1"/>
                    </a:moveTo>
                    <a:lnTo>
                      <a:pt x="0" y="2432"/>
                    </a:lnTo>
                    <a:lnTo>
                      <a:pt x="2057" y="2432"/>
                    </a:lnTo>
                    <a:lnTo>
                      <a:pt x="4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a:off x="3188900" y="1831675"/>
                <a:ext cx="112275" cy="60800"/>
              </a:xfrm>
              <a:custGeom>
                <a:avLst/>
                <a:gdLst/>
                <a:ahLst/>
                <a:cxnLst/>
                <a:rect l="l" t="t" r="r" b="b"/>
                <a:pathLst>
                  <a:path w="4491" h="2432" extrusionOk="0">
                    <a:moveTo>
                      <a:pt x="2424" y="1"/>
                    </a:moveTo>
                    <a:lnTo>
                      <a:pt x="0" y="2432"/>
                    </a:lnTo>
                    <a:lnTo>
                      <a:pt x="2067"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3306575" y="1831675"/>
                <a:ext cx="112250" cy="60800"/>
              </a:xfrm>
              <a:custGeom>
                <a:avLst/>
                <a:gdLst/>
                <a:ahLst/>
                <a:cxnLst/>
                <a:rect l="l" t="t" r="r" b="b"/>
                <a:pathLst>
                  <a:path w="4490" h="2432" extrusionOk="0">
                    <a:moveTo>
                      <a:pt x="2424" y="1"/>
                    </a:moveTo>
                    <a:lnTo>
                      <a:pt x="0" y="2432"/>
                    </a:lnTo>
                    <a:lnTo>
                      <a:pt x="2066"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a:off x="3424225" y="1831675"/>
                <a:ext cx="111975" cy="60800"/>
              </a:xfrm>
              <a:custGeom>
                <a:avLst/>
                <a:gdLst/>
                <a:ahLst/>
                <a:cxnLst/>
                <a:rect l="l" t="t" r="r" b="b"/>
                <a:pathLst>
                  <a:path w="4479" h="2432" extrusionOk="0">
                    <a:moveTo>
                      <a:pt x="2424" y="1"/>
                    </a:moveTo>
                    <a:lnTo>
                      <a:pt x="1"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3540175" y="1831675"/>
                <a:ext cx="112200" cy="60800"/>
              </a:xfrm>
              <a:custGeom>
                <a:avLst/>
                <a:gdLst/>
                <a:ahLst/>
                <a:cxnLst/>
                <a:rect l="l" t="t" r="r" b="b"/>
                <a:pathLst>
                  <a:path w="4488" h="2432" extrusionOk="0">
                    <a:moveTo>
                      <a:pt x="2424" y="1"/>
                    </a:moveTo>
                    <a:lnTo>
                      <a:pt x="0" y="2432"/>
                    </a:lnTo>
                    <a:lnTo>
                      <a:pt x="2066" y="2432"/>
                    </a:lnTo>
                    <a:lnTo>
                      <a:pt x="4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a:off x="3657825" y="1831675"/>
                <a:ext cx="112200" cy="60800"/>
              </a:xfrm>
              <a:custGeom>
                <a:avLst/>
                <a:gdLst/>
                <a:ahLst/>
                <a:cxnLst/>
                <a:rect l="l" t="t" r="r" b="b"/>
                <a:pathLst>
                  <a:path w="4488" h="2432" extrusionOk="0">
                    <a:moveTo>
                      <a:pt x="2424" y="1"/>
                    </a:moveTo>
                    <a:lnTo>
                      <a:pt x="1" y="2432"/>
                    </a:lnTo>
                    <a:lnTo>
                      <a:pt x="2067"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2"/>
              <p:cNvSpPr/>
              <p:nvPr/>
            </p:nvSpPr>
            <p:spPr>
              <a:xfrm>
                <a:off x="3422750" y="1831675"/>
                <a:ext cx="111950" cy="60800"/>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2"/>
              <p:cNvSpPr/>
              <p:nvPr/>
            </p:nvSpPr>
            <p:spPr>
              <a:xfrm>
                <a:off x="3775500" y="1831675"/>
                <a:ext cx="111950" cy="60800"/>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2"/>
              <p:cNvSpPr/>
              <p:nvPr/>
            </p:nvSpPr>
            <p:spPr>
              <a:xfrm>
                <a:off x="3892925" y="1831675"/>
                <a:ext cx="112200" cy="60800"/>
              </a:xfrm>
              <a:custGeom>
                <a:avLst/>
                <a:gdLst/>
                <a:ahLst/>
                <a:cxnLst/>
                <a:rect l="l" t="t" r="r" b="b"/>
                <a:pathLst>
                  <a:path w="4488" h="2432" extrusionOk="0">
                    <a:moveTo>
                      <a:pt x="2424" y="1"/>
                    </a:moveTo>
                    <a:lnTo>
                      <a:pt x="0" y="2432"/>
                    </a:lnTo>
                    <a:lnTo>
                      <a:pt x="2066"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2"/>
              <p:cNvSpPr/>
              <p:nvPr/>
            </p:nvSpPr>
            <p:spPr>
              <a:xfrm>
                <a:off x="4010575" y="1831675"/>
                <a:ext cx="112225" cy="60800"/>
              </a:xfrm>
              <a:custGeom>
                <a:avLst/>
                <a:gdLst/>
                <a:ahLst/>
                <a:cxnLst/>
                <a:rect l="l" t="t" r="r" b="b"/>
                <a:pathLst>
                  <a:path w="4489" h="2432" extrusionOk="0">
                    <a:moveTo>
                      <a:pt x="2424" y="1"/>
                    </a:moveTo>
                    <a:lnTo>
                      <a:pt x="1" y="2432"/>
                    </a:lnTo>
                    <a:lnTo>
                      <a:pt x="205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2"/>
              <p:cNvSpPr/>
              <p:nvPr/>
            </p:nvSpPr>
            <p:spPr>
              <a:xfrm>
                <a:off x="4128000" y="1831675"/>
                <a:ext cx="112225" cy="60800"/>
              </a:xfrm>
              <a:custGeom>
                <a:avLst/>
                <a:gdLst/>
                <a:ahLst/>
                <a:cxnLst/>
                <a:rect l="l" t="t" r="r" b="b"/>
                <a:pathLst>
                  <a:path w="4489" h="2432" extrusionOk="0">
                    <a:moveTo>
                      <a:pt x="2434" y="1"/>
                    </a:moveTo>
                    <a:lnTo>
                      <a:pt x="1" y="2432"/>
                    </a:lnTo>
                    <a:lnTo>
                      <a:pt x="206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65" name="Shape 465"/>
        <p:cNvGrpSpPr/>
        <p:nvPr/>
      </p:nvGrpSpPr>
      <p:grpSpPr>
        <a:xfrm>
          <a:off x="0" y="0"/>
          <a:ext cx="0" cy="0"/>
          <a:chOff x="0" y="0"/>
          <a:chExt cx="0" cy="0"/>
        </a:xfrm>
      </p:grpSpPr>
      <p:sp>
        <p:nvSpPr>
          <p:cNvPr id="466" name="Google Shape;466;p11"/>
          <p:cNvSpPr/>
          <p:nvPr/>
        </p:nvSpPr>
        <p:spPr>
          <a:xfrm rot="-8100230" flipH="1">
            <a:off x="2522931" y="2129337"/>
            <a:ext cx="3170738" cy="587266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11"/>
          <p:cNvSpPr txBox="1"/>
          <p:nvPr>
            <p:ph type="title" hasCustomPrompt="1"/>
          </p:nvPr>
        </p:nvSpPr>
        <p:spPr>
          <a:xfrm>
            <a:off x="2198525" y="539500"/>
            <a:ext cx="6033000" cy="11643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5400" b="1">
                <a:latin typeface="Montserrat"/>
                <a:ea typeface="Montserrat"/>
                <a:cs typeface="Montserrat"/>
                <a:sym typeface="Montserrat"/>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68" name="Google Shape;468;p11"/>
          <p:cNvSpPr txBox="1"/>
          <p:nvPr>
            <p:ph type="subTitle" idx="1"/>
          </p:nvPr>
        </p:nvSpPr>
        <p:spPr>
          <a:xfrm>
            <a:off x="2203550" y="1703700"/>
            <a:ext cx="60330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atin typeface="DM Sans"/>
                <a:ea typeface="DM Sans"/>
                <a:cs typeface="DM Sans"/>
                <a:sym typeface="DM Sans"/>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grpSp>
        <p:nvGrpSpPr>
          <p:cNvPr id="469" name="Google Shape;469;p11"/>
          <p:cNvGrpSpPr/>
          <p:nvPr/>
        </p:nvGrpSpPr>
        <p:grpSpPr>
          <a:xfrm>
            <a:off x="-625" y="-2579125"/>
            <a:ext cx="213305" cy="7187700"/>
            <a:chOff x="-625" y="-314400"/>
            <a:chExt cx="213305" cy="7187700"/>
          </a:xfrm>
        </p:grpSpPr>
        <p:sp>
          <p:nvSpPr>
            <p:cNvPr id="470" name="Google Shape;470;p11"/>
            <p:cNvSpPr/>
            <p:nvPr/>
          </p:nvSpPr>
          <p:spPr>
            <a:xfrm>
              <a:off x="-625" y="-314400"/>
              <a:ext cx="213300" cy="71877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71" name="Google Shape;471;p11"/>
            <p:cNvGrpSpPr/>
            <p:nvPr/>
          </p:nvGrpSpPr>
          <p:grpSpPr>
            <a:xfrm rot="-5400000">
              <a:off x="-3400430" y="3177310"/>
              <a:ext cx="7012922" cy="213299"/>
              <a:chOff x="606775" y="1831675"/>
              <a:chExt cx="3633450" cy="60800"/>
            </a:xfrm>
          </p:grpSpPr>
          <p:sp>
            <p:nvSpPr>
              <p:cNvPr id="472" name="Google Shape;472;p11"/>
              <p:cNvSpPr/>
              <p:nvPr/>
            </p:nvSpPr>
            <p:spPr>
              <a:xfrm>
                <a:off x="724450" y="1831675"/>
                <a:ext cx="111950" cy="60800"/>
              </a:xfrm>
              <a:custGeom>
                <a:avLst/>
                <a:gdLst/>
                <a:ahLst/>
                <a:cxnLst/>
                <a:rect l="l" t="t" r="r" b="b"/>
                <a:pathLst>
                  <a:path w="4478" h="2432" extrusionOk="0">
                    <a:moveTo>
                      <a:pt x="2421" y="1"/>
                    </a:moveTo>
                    <a:lnTo>
                      <a:pt x="0" y="2432"/>
                    </a:lnTo>
                    <a:lnTo>
                      <a:pt x="2054"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11"/>
              <p:cNvSpPr/>
              <p:nvPr/>
            </p:nvSpPr>
            <p:spPr>
              <a:xfrm>
                <a:off x="841800" y="1831675"/>
                <a:ext cx="112275" cy="60800"/>
              </a:xfrm>
              <a:custGeom>
                <a:avLst/>
                <a:gdLst/>
                <a:ahLst/>
                <a:cxnLst/>
                <a:rect l="l" t="t" r="r" b="b"/>
                <a:pathLst>
                  <a:path w="4491" h="2432" extrusionOk="0">
                    <a:moveTo>
                      <a:pt x="2424" y="1"/>
                    </a:moveTo>
                    <a:lnTo>
                      <a:pt x="1" y="2432"/>
                    </a:lnTo>
                    <a:lnTo>
                      <a:pt x="2067"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11"/>
              <p:cNvSpPr/>
              <p:nvPr/>
            </p:nvSpPr>
            <p:spPr>
              <a:xfrm>
                <a:off x="606775" y="1831675"/>
                <a:ext cx="112200" cy="60800"/>
              </a:xfrm>
              <a:custGeom>
                <a:avLst/>
                <a:gdLst/>
                <a:ahLst/>
                <a:cxnLst/>
                <a:rect l="l" t="t" r="r" b="b"/>
                <a:pathLst>
                  <a:path w="4488" h="2432" extrusionOk="0">
                    <a:moveTo>
                      <a:pt x="2422" y="1"/>
                    </a:moveTo>
                    <a:lnTo>
                      <a:pt x="0" y="2432"/>
                    </a:lnTo>
                    <a:lnTo>
                      <a:pt x="2064"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11"/>
              <p:cNvSpPr/>
              <p:nvPr/>
            </p:nvSpPr>
            <p:spPr>
              <a:xfrm>
                <a:off x="959475" y="1831675"/>
                <a:ext cx="112275" cy="60800"/>
              </a:xfrm>
              <a:custGeom>
                <a:avLst/>
                <a:gdLst/>
                <a:ahLst/>
                <a:cxnLst/>
                <a:rect l="l" t="t" r="r" b="b"/>
                <a:pathLst>
                  <a:path w="4491" h="2432" extrusionOk="0">
                    <a:moveTo>
                      <a:pt x="2424" y="1"/>
                    </a:moveTo>
                    <a:lnTo>
                      <a:pt x="0" y="2432"/>
                    </a:lnTo>
                    <a:lnTo>
                      <a:pt x="2057"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11"/>
              <p:cNvSpPr/>
              <p:nvPr/>
            </p:nvSpPr>
            <p:spPr>
              <a:xfrm>
                <a:off x="1076900" y="1831675"/>
                <a:ext cx="112275" cy="60800"/>
              </a:xfrm>
              <a:custGeom>
                <a:avLst/>
                <a:gdLst/>
                <a:ahLst/>
                <a:cxnLst/>
                <a:rect l="l" t="t" r="r" b="b"/>
                <a:pathLst>
                  <a:path w="4491" h="2432" extrusionOk="0">
                    <a:moveTo>
                      <a:pt x="2433" y="1"/>
                    </a:moveTo>
                    <a:lnTo>
                      <a:pt x="0" y="2432"/>
                    </a:lnTo>
                    <a:lnTo>
                      <a:pt x="2066"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11"/>
              <p:cNvSpPr/>
              <p:nvPr/>
            </p:nvSpPr>
            <p:spPr>
              <a:xfrm>
                <a:off x="1194550" y="1831675"/>
                <a:ext cx="112275" cy="60800"/>
              </a:xfrm>
              <a:custGeom>
                <a:avLst/>
                <a:gdLst/>
                <a:ahLst/>
                <a:cxnLst/>
                <a:rect l="l" t="t" r="r" b="b"/>
                <a:pathLst>
                  <a:path w="4491" h="2432" extrusionOk="0">
                    <a:moveTo>
                      <a:pt x="2425" y="1"/>
                    </a:moveTo>
                    <a:lnTo>
                      <a:pt x="1" y="2432"/>
                    </a:lnTo>
                    <a:lnTo>
                      <a:pt x="2067" y="2432"/>
                    </a:lnTo>
                    <a:lnTo>
                      <a:pt x="44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11"/>
              <p:cNvSpPr/>
              <p:nvPr/>
            </p:nvSpPr>
            <p:spPr>
              <a:xfrm>
                <a:off x="1312225" y="1831675"/>
                <a:ext cx="111975" cy="60800"/>
              </a:xfrm>
              <a:custGeom>
                <a:avLst/>
                <a:gdLst/>
                <a:ahLst/>
                <a:cxnLst/>
                <a:rect l="l" t="t" r="r" b="b"/>
                <a:pathLst>
                  <a:path w="4479"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11"/>
              <p:cNvSpPr/>
              <p:nvPr/>
            </p:nvSpPr>
            <p:spPr>
              <a:xfrm>
                <a:off x="1428400" y="1831675"/>
                <a:ext cx="111975" cy="60800"/>
              </a:xfrm>
              <a:custGeom>
                <a:avLst/>
                <a:gdLst/>
                <a:ahLst/>
                <a:cxnLst/>
                <a:rect l="l" t="t" r="r" b="b"/>
                <a:pathLst>
                  <a:path w="4479"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11"/>
              <p:cNvSpPr/>
              <p:nvPr/>
            </p:nvSpPr>
            <p:spPr>
              <a:xfrm>
                <a:off x="1545825" y="1831675"/>
                <a:ext cx="112200" cy="60800"/>
              </a:xfrm>
              <a:custGeom>
                <a:avLst/>
                <a:gdLst/>
                <a:ahLst/>
                <a:cxnLst/>
                <a:rect l="l" t="t" r="r" b="b"/>
                <a:pathLst>
                  <a:path w="4488" h="2432" extrusionOk="0">
                    <a:moveTo>
                      <a:pt x="2424" y="1"/>
                    </a:moveTo>
                    <a:lnTo>
                      <a:pt x="1" y="2432"/>
                    </a:lnTo>
                    <a:lnTo>
                      <a:pt x="2067"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11"/>
              <p:cNvSpPr/>
              <p:nvPr/>
            </p:nvSpPr>
            <p:spPr>
              <a:xfrm>
                <a:off x="1310725" y="1831675"/>
                <a:ext cx="112275" cy="60800"/>
              </a:xfrm>
              <a:custGeom>
                <a:avLst/>
                <a:gdLst/>
                <a:ahLst/>
                <a:cxnLst/>
                <a:rect l="l" t="t" r="r" b="b"/>
                <a:pathLst>
                  <a:path w="4491" h="2432" extrusionOk="0">
                    <a:moveTo>
                      <a:pt x="2425" y="1"/>
                    </a:moveTo>
                    <a:lnTo>
                      <a:pt x="1" y="2432"/>
                    </a:lnTo>
                    <a:lnTo>
                      <a:pt x="2067" y="2432"/>
                    </a:lnTo>
                    <a:lnTo>
                      <a:pt x="44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11"/>
              <p:cNvSpPr/>
              <p:nvPr/>
            </p:nvSpPr>
            <p:spPr>
              <a:xfrm>
                <a:off x="1663500" y="1831675"/>
                <a:ext cx="112200" cy="60800"/>
              </a:xfrm>
              <a:custGeom>
                <a:avLst/>
                <a:gdLst/>
                <a:ahLst/>
                <a:cxnLst/>
                <a:rect l="l" t="t" r="r" b="b"/>
                <a:pathLst>
                  <a:path w="4488" h="2432" extrusionOk="0">
                    <a:moveTo>
                      <a:pt x="2424" y="1"/>
                    </a:moveTo>
                    <a:lnTo>
                      <a:pt x="0" y="2432"/>
                    </a:lnTo>
                    <a:lnTo>
                      <a:pt x="2057" y="2432"/>
                    </a:lnTo>
                    <a:lnTo>
                      <a:pt x="4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11"/>
              <p:cNvSpPr/>
              <p:nvPr/>
            </p:nvSpPr>
            <p:spPr>
              <a:xfrm>
                <a:off x="1780925" y="1831675"/>
                <a:ext cx="112200" cy="60800"/>
              </a:xfrm>
              <a:custGeom>
                <a:avLst/>
                <a:gdLst/>
                <a:ahLst/>
                <a:cxnLst/>
                <a:rect l="l" t="t" r="r" b="b"/>
                <a:pathLst>
                  <a:path w="4488" h="2432" extrusionOk="0">
                    <a:moveTo>
                      <a:pt x="2433" y="1"/>
                    </a:moveTo>
                    <a:lnTo>
                      <a:pt x="0" y="2432"/>
                    </a:lnTo>
                    <a:lnTo>
                      <a:pt x="2066"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11"/>
              <p:cNvSpPr/>
              <p:nvPr/>
            </p:nvSpPr>
            <p:spPr>
              <a:xfrm>
                <a:off x="1898575" y="1831675"/>
                <a:ext cx="112225" cy="60800"/>
              </a:xfrm>
              <a:custGeom>
                <a:avLst/>
                <a:gdLst/>
                <a:ahLst/>
                <a:cxnLst/>
                <a:rect l="l" t="t" r="r" b="b"/>
                <a:pathLst>
                  <a:path w="4489" h="2432" extrusionOk="0">
                    <a:moveTo>
                      <a:pt x="2424" y="1"/>
                    </a:moveTo>
                    <a:lnTo>
                      <a:pt x="1" y="2432"/>
                    </a:lnTo>
                    <a:lnTo>
                      <a:pt x="2067"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11"/>
              <p:cNvSpPr/>
              <p:nvPr/>
            </p:nvSpPr>
            <p:spPr>
              <a:xfrm>
                <a:off x="2016250" y="1831675"/>
                <a:ext cx="111975" cy="60800"/>
              </a:xfrm>
              <a:custGeom>
                <a:avLst/>
                <a:gdLst/>
                <a:ahLst/>
                <a:cxnLst/>
                <a:rect l="l" t="t" r="r" b="b"/>
                <a:pathLst>
                  <a:path w="4479" h="2432" extrusionOk="0">
                    <a:moveTo>
                      <a:pt x="2424" y="1"/>
                    </a:moveTo>
                    <a:lnTo>
                      <a:pt x="0" y="2432"/>
                    </a:lnTo>
                    <a:lnTo>
                      <a:pt x="2055"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11"/>
              <p:cNvSpPr/>
              <p:nvPr/>
            </p:nvSpPr>
            <p:spPr>
              <a:xfrm>
                <a:off x="2132175" y="1831675"/>
                <a:ext cx="112225" cy="60800"/>
              </a:xfrm>
              <a:custGeom>
                <a:avLst/>
                <a:gdLst/>
                <a:ahLst/>
                <a:cxnLst/>
                <a:rect l="l" t="t" r="r" b="b"/>
                <a:pathLst>
                  <a:path w="4489" h="2432" extrusionOk="0">
                    <a:moveTo>
                      <a:pt x="2434" y="1"/>
                    </a:moveTo>
                    <a:lnTo>
                      <a:pt x="1" y="2432"/>
                    </a:lnTo>
                    <a:lnTo>
                      <a:pt x="206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11"/>
              <p:cNvSpPr/>
              <p:nvPr/>
            </p:nvSpPr>
            <p:spPr>
              <a:xfrm>
                <a:off x="2249850" y="1831675"/>
                <a:ext cx="112200" cy="60800"/>
              </a:xfrm>
              <a:custGeom>
                <a:avLst/>
                <a:gdLst/>
                <a:ahLst/>
                <a:cxnLst/>
                <a:rect l="l" t="t" r="r" b="b"/>
                <a:pathLst>
                  <a:path w="4488" h="2432" extrusionOk="0">
                    <a:moveTo>
                      <a:pt x="2422" y="1"/>
                    </a:moveTo>
                    <a:lnTo>
                      <a:pt x="0" y="2432"/>
                    </a:lnTo>
                    <a:lnTo>
                      <a:pt x="2064"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11"/>
              <p:cNvSpPr/>
              <p:nvPr/>
            </p:nvSpPr>
            <p:spPr>
              <a:xfrm>
                <a:off x="2014750" y="1831675"/>
                <a:ext cx="112225" cy="60800"/>
              </a:xfrm>
              <a:custGeom>
                <a:avLst/>
                <a:gdLst/>
                <a:ahLst/>
                <a:cxnLst/>
                <a:rect l="l" t="t" r="r" b="b"/>
                <a:pathLst>
                  <a:path w="4489" h="2432" extrusionOk="0">
                    <a:moveTo>
                      <a:pt x="2424" y="1"/>
                    </a:moveTo>
                    <a:lnTo>
                      <a:pt x="1" y="2432"/>
                    </a:lnTo>
                    <a:lnTo>
                      <a:pt x="205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11"/>
              <p:cNvSpPr/>
              <p:nvPr/>
            </p:nvSpPr>
            <p:spPr>
              <a:xfrm>
                <a:off x="2367500" y="1831675"/>
                <a:ext cx="111975" cy="60800"/>
              </a:xfrm>
              <a:custGeom>
                <a:avLst/>
                <a:gdLst/>
                <a:ahLst/>
                <a:cxnLst/>
                <a:rect l="l" t="t" r="r" b="b"/>
                <a:pathLst>
                  <a:path w="4479" h="2432" extrusionOk="0">
                    <a:moveTo>
                      <a:pt x="2422" y="1"/>
                    </a:moveTo>
                    <a:lnTo>
                      <a:pt x="1" y="2432"/>
                    </a:lnTo>
                    <a:lnTo>
                      <a:pt x="2055" y="2432"/>
                    </a:lnTo>
                    <a:lnTo>
                      <a:pt x="44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11"/>
              <p:cNvSpPr/>
              <p:nvPr/>
            </p:nvSpPr>
            <p:spPr>
              <a:xfrm>
                <a:off x="2484925" y="1831675"/>
                <a:ext cx="112225" cy="60800"/>
              </a:xfrm>
              <a:custGeom>
                <a:avLst/>
                <a:gdLst/>
                <a:ahLst/>
                <a:cxnLst/>
                <a:rect l="l" t="t" r="r" b="b"/>
                <a:pathLst>
                  <a:path w="4489" h="2432" extrusionOk="0">
                    <a:moveTo>
                      <a:pt x="2422" y="1"/>
                    </a:moveTo>
                    <a:lnTo>
                      <a:pt x="1" y="2432"/>
                    </a:lnTo>
                    <a:lnTo>
                      <a:pt x="206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11"/>
              <p:cNvSpPr/>
              <p:nvPr/>
            </p:nvSpPr>
            <p:spPr>
              <a:xfrm>
                <a:off x="2602600" y="1831675"/>
                <a:ext cx="112200" cy="60800"/>
              </a:xfrm>
              <a:custGeom>
                <a:avLst/>
                <a:gdLst/>
                <a:ahLst/>
                <a:cxnLst/>
                <a:rect l="l" t="t" r="r" b="b"/>
                <a:pathLst>
                  <a:path w="4488" h="2432" extrusionOk="0">
                    <a:moveTo>
                      <a:pt x="2422" y="1"/>
                    </a:moveTo>
                    <a:lnTo>
                      <a:pt x="1" y="2432"/>
                    </a:lnTo>
                    <a:lnTo>
                      <a:pt x="2064"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11"/>
              <p:cNvSpPr/>
              <p:nvPr/>
            </p:nvSpPr>
            <p:spPr>
              <a:xfrm>
                <a:off x="2720275" y="1831675"/>
                <a:ext cx="111950" cy="60800"/>
              </a:xfrm>
              <a:custGeom>
                <a:avLst/>
                <a:gdLst/>
                <a:ahLst/>
                <a:cxnLst/>
                <a:rect l="l" t="t" r="r" b="b"/>
                <a:pathLst>
                  <a:path w="4478" h="2432" extrusionOk="0">
                    <a:moveTo>
                      <a:pt x="2421" y="1"/>
                    </a:moveTo>
                    <a:lnTo>
                      <a:pt x="0" y="2432"/>
                    </a:lnTo>
                    <a:lnTo>
                      <a:pt x="2054"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11"/>
              <p:cNvSpPr/>
              <p:nvPr/>
            </p:nvSpPr>
            <p:spPr>
              <a:xfrm>
                <a:off x="2836150" y="1831675"/>
                <a:ext cx="112250" cy="60800"/>
              </a:xfrm>
              <a:custGeom>
                <a:avLst/>
                <a:gdLst/>
                <a:ahLst/>
                <a:cxnLst/>
                <a:rect l="l" t="t" r="r" b="b"/>
                <a:pathLst>
                  <a:path w="4490" h="2432" extrusionOk="0">
                    <a:moveTo>
                      <a:pt x="2433" y="1"/>
                    </a:moveTo>
                    <a:lnTo>
                      <a:pt x="0" y="2432"/>
                    </a:lnTo>
                    <a:lnTo>
                      <a:pt x="2066"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11"/>
              <p:cNvSpPr/>
              <p:nvPr/>
            </p:nvSpPr>
            <p:spPr>
              <a:xfrm>
                <a:off x="2953800" y="1831675"/>
                <a:ext cx="112275" cy="60800"/>
              </a:xfrm>
              <a:custGeom>
                <a:avLst/>
                <a:gdLst/>
                <a:ahLst/>
                <a:cxnLst/>
                <a:rect l="l" t="t" r="r" b="b"/>
                <a:pathLst>
                  <a:path w="4491" h="2432" extrusionOk="0">
                    <a:moveTo>
                      <a:pt x="2424" y="1"/>
                    </a:moveTo>
                    <a:lnTo>
                      <a:pt x="1" y="2432"/>
                    </a:lnTo>
                    <a:lnTo>
                      <a:pt x="2067" y="2432"/>
                    </a:lnTo>
                    <a:lnTo>
                      <a:pt x="44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11"/>
              <p:cNvSpPr/>
              <p:nvPr/>
            </p:nvSpPr>
            <p:spPr>
              <a:xfrm>
                <a:off x="2718775" y="1831675"/>
                <a:ext cx="112200" cy="60800"/>
              </a:xfrm>
              <a:custGeom>
                <a:avLst/>
                <a:gdLst/>
                <a:ahLst/>
                <a:cxnLst/>
                <a:rect l="l" t="t" r="r" b="b"/>
                <a:pathLst>
                  <a:path w="4488" h="2432" extrusionOk="0">
                    <a:moveTo>
                      <a:pt x="2422" y="1"/>
                    </a:moveTo>
                    <a:lnTo>
                      <a:pt x="1" y="2432"/>
                    </a:lnTo>
                    <a:lnTo>
                      <a:pt x="205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11"/>
              <p:cNvSpPr/>
              <p:nvPr/>
            </p:nvSpPr>
            <p:spPr>
              <a:xfrm>
                <a:off x="3071475" y="1831675"/>
                <a:ext cx="112025" cy="60800"/>
              </a:xfrm>
              <a:custGeom>
                <a:avLst/>
                <a:gdLst/>
                <a:ahLst/>
                <a:cxnLst/>
                <a:rect l="l" t="t" r="r" b="b"/>
                <a:pathLst>
                  <a:path w="4481" h="2432" extrusionOk="0">
                    <a:moveTo>
                      <a:pt x="2424" y="1"/>
                    </a:moveTo>
                    <a:lnTo>
                      <a:pt x="0" y="2432"/>
                    </a:lnTo>
                    <a:lnTo>
                      <a:pt x="2057" y="2432"/>
                    </a:lnTo>
                    <a:lnTo>
                      <a:pt x="4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11"/>
              <p:cNvSpPr/>
              <p:nvPr/>
            </p:nvSpPr>
            <p:spPr>
              <a:xfrm>
                <a:off x="3188900" y="1831675"/>
                <a:ext cx="112275" cy="60800"/>
              </a:xfrm>
              <a:custGeom>
                <a:avLst/>
                <a:gdLst/>
                <a:ahLst/>
                <a:cxnLst/>
                <a:rect l="l" t="t" r="r" b="b"/>
                <a:pathLst>
                  <a:path w="4491" h="2432" extrusionOk="0">
                    <a:moveTo>
                      <a:pt x="2424" y="1"/>
                    </a:moveTo>
                    <a:lnTo>
                      <a:pt x="0" y="2432"/>
                    </a:lnTo>
                    <a:lnTo>
                      <a:pt x="2067"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11"/>
              <p:cNvSpPr/>
              <p:nvPr/>
            </p:nvSpPr>
            <p:spPr>
              <a:xfrm>
                <a:off x="3306575" y="1831675"/>
                <a:ext cx="112250" cy="60800"/>
              </a:xfrm>
              <a:custGeom>
                <a:avLst/>
                <a:gdLst/>
                <a:ahLst/>
                <a:cxnLst/>
                <a:rect l="l" t="t" r="r" b="b"/>
                <a:pathLst>
                  <a:path w="4490" h="2432" extrusionOk="0">
                    <a:moveTo>
                      <a:pt x="2424" y="1"/>
                    </a:moveTo>
                    <a:lnTo>
                      <a:pt x="0" y="2432"/>
                    </a:lnTo>
                    <a:lnTo>
                      <a:pt x="2066"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11"/>
              <p:cNvSpPr/>
              <p:nvPr/>
            </p:nvSpPr>
            <p:spPr>
              <a:xfrm>
                <a:off x="3424225" y="1831675"/>
                <a:ext cx="111975" cy="60800"/>
              </a:xfrm>
              <a:custGeom>
                <a:avLst/>
                <a:gdLst/>
                <a:ahLst/>
                <a:cxnLst/>
                <a:rect l="l" t="t" r="r" b="b"/>
                <a:pathLst>
                  <a:path w="4479" h="2432" extrusionOk="0">
                    <a:moveTo>
                      <a:pt x="2424" y="1"/>
                    </a:moveTo>
                    <a:lnTo>
                      <a:pt x="1"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11"/>
              <p:cNvSpPr/>
              <p:nvPr/>
            </p:nvSpPr>
            <p:spPr>
              <a:xfrm>
                <a:off x="3540175" y="1831675"/>
                <a:ext cx="112200" cy="60800"/>
              </a:xfrm>
              <a:custGeom>
                <a:avLst/>
                <a:gdLst/>
                <a:ahLst/>
                <a:cxnLst/>
                <a:rect l="l" t="t" r="r" b="b"/>
                <a:pathLst>
                  <a:path w="4488" h="2432" extrusionOk="0">
                    <a:moveTo>
                      <a:pt x="2424" y="1"/>
                    </a:moveTo>
                    <a:lnTo>
                      <a:pt x="0" y="2432"/>
                    </a:lnTo>
                    <a:lnTo>
                      <a:pt x="2066" y="2432"/>
                    </a:lnTo>
                    <a:lnTo>
                      <a:pt x="4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11"/>
              <p:cNvSpPr/>
              <p:nvPr/>
            </p:nvSpPr>
            <p:spPr>
              <a:xfrm>
                <a:off x="3657825" y="1831675"/>
                <a:ext cx="112200" cy="60800"/>
              </a:xfrm>
              <a:custGeom>
                <a:avLst/>
                <a:gdLst/>
                <a:ahLst/>
                <a:cxnLst/>
                <a:rect l="l" t="t" r="r" b="b"/>
                <a:pathLst>
                  <a:path w="4488" h="2432" extrusionOk="0">
                    <a:moveTo>
                      <a:pt x="2424" y="1"/>
                    </a:moveTo>
                    <a:lnTo>
                      <a:pt x="1" y="2432"/>
                    </a:lnTo>
                    <a:lnTo>
                      <a:pt x="2067"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11"/>
              <p:cNvSpPr/>
              <p:nvPr/>
            </p:nvSpPr>
            <p:spPr>
              <a:xfrm>
                <a:off x="3422750" y="1831675"/>
                <a:ext cx="111950" cy="60800"/>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11"/>
              <p:cNvSpPr/>
              <p:nvPr/>
            </p:nvSpPr>
            <p:spPr>
              <a:xfrm>
                <a:off x="3775500" y="1831675"/>
                <a:ext cx="111950" cy="60800"/>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11"/>
              <p:cNvSpPr/>
              <p:nvPr/>
            </p:nvSpPr>
            <p:spPr>
              <a:xfrm>
                <a:off x="3892925" y="1831675"/>
                <a:ext cx="112200" cy="60800"/>
              </a:xfrm>
              <a:custGeom>
                <a:avLst/>
                <a:gdLst/>
                <a:ahLst/>
                <a:cxnLst/>
                <a:rect l="l" t="t" r="r" b="b"/>
                <a:pathLst>
                  <a:path w="4488" h="2432" extrusionOk="0">
                    <a:moveTo>
                      <a:pt x="2424" y="1"/>
                    </a:moveTo>
                    <a:lnTo>
                      <a:pt x="0" y="2432"/>
                    </a:lnTo>
                    <a:lnTo>
                      <a:pt x="2066"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11"/>
              <p:cNvSpPr/>
              <p:nvPr/>
            </p:nvSpPr>
            <p:spPr>
              <a:xfrm>
                <a:off x="4010575" y="1831675"/>
                <a:ext cx="112225" cy="60800"/>
              </a:xfrm>
              <a:custGeom>
                <a:avLst/>
                <a:gdLst/>
                <a:ahLst/>
                <a:cxnLst/>
                <a:rect l="l" t="t" r="r" b="b"/>
                <a:pathLst>
                  <a:path w="4489" h="2432" extrusionOk="0">
                    <a:moveTo>
                      <a:pt x="2424" y="1"/>
                    </a:moveTo>
                    <a:lnTo>
                      <a:pt x="1" y="2432"/>
                    </a:lnTo>
                    <a:lnTo>
                      <a:pt x="205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11"/>
              <p:cNvSpPr/>
              <p:nvPr/>
            </p:nvSpPr>
            <p:spPr>
              <a:xfrm>
                <a:off x="4128000" y="1831675"/>
                <a:ext cx="112225" cy="60800"/>
              </a:xfrm>
              <a:custGeom>
                <a:avLst/>
                <a:gdLst/>
                <a:ahLst/>
                <a:cxnLst/>
                <a:rect l="l" t="t" r="r" b="b"/>
                <a:pathLst>
                  <a:path w="4489" h="2432" extrusionOk="0">
                    <a:moveTo>
                      <a:pt x="2434" y="1"/>
                    </a:moveTo>
                    <a:lnTo>
                      <a:pt x="1" y="2432"/>
                    </a:lnTo>
                    <a:lnTo>
                      <a:pt x="206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3"/>
        </a:solidFill>
        <a:effectLst/>
      </p:bgPr>
    </p:bg>
    <p:spTree>
      <p:nvGrpSpPr>
        <p:cNvPr id="507" name="Shape 50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508" name="Shape 508"/>
        <p:cNvGrpSpPr/>
        <p:nvPr/>
      </p:nvGrpSpPr>
      <p:grpSpPr>
        <a:xfrm>
          <a:off x="0" y="0"/>
          <a:ext cx="0" cy="0"/>
          <a:chOff x="0" y="0"/>
          <a:chExt cx="0" cy="0"/>
        </a:xfrm>
      </p:grpSpPr>
      <p:sp>
        <p:nvSpPr>
          <p:cNvPr id="509" name="Google Shape;509;p13"/>
          <p:cNvSpPr/>
          <p:nvPr/>
        </p:nvSpPr>
        <p:spPr>
          <a:xfrm rot="8100263">
            <a:off x="-1528931" y="-304038"/>
            <a:ext cx="2768111" cy="5126807"/>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10" name="Google Shape;510;p13"/>
          <p:cNvGrpSpPr/>
          <p:nvPr/>
        </p:nvGrpSpPr>
        <p:grpSpPr>
          <a:xfrm>
            <a:off x="8934517" y="-420500"/>
            <a:ext cx="213299" cy="2184300"/>
            <a:chOff x="8934517" y="2599900"/>
            <a:chExt cx="213299" cy="2184300"/>
          </a:xfrm>
        </p:grpSpPr>
        <p:sp>
          <p:nvSpPr>
            <p:cNvPr id="511" name="Google Shape;511;p13"/>
            <p:cNvSpPr/>
            <p:nvPr/>
          </p:nvSpPr>
          <p:spPr>
            <a:xfrm>
              <a:off x="8936025" y="2599900"/>
              <a:ext cx="210300" cy="2184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12" name="Google Shape;512;p13"/>
            <p:cNvGrpSpPr/>
            <p:nvPr/>
          </p:nvGrpSpPr>
          <p:grpSpPr>
            <a:xfrm>
              <a:off x="8934517" y="2687445"/>
              <a:ext cx="213299" cy="2029162"/>
              <a:chOff x="8930007" y="3999295"/>
              <a:chExt cx="213299" cy="2029162"/>
            </a:xfrm>
          </p:grpSpPr>
          <p:sp>
            <p:nvSpPr>
              <p:cNvPr id="513" name="Google Shape;513;p13"/>
              <p:cNvSpPr/>
              <p:nvPr/>
            </p:nvSpPr>
            <p:spPr>
              <a:xfrm rot="-5400000">
                <a:off x="8928305" y="5813457"/>
                <a:ext cx="216702" cy="213299"/>
              </a:xfrm>
              <a:custGeom>
                <a:avLst/>
                <a:gdLst/>
                <a:ahLst/>
                <a:cxnLst/>
                <a:rect l="l" t="t" r="r" b="b"/>
                <a:pathLst>
                  <a:path w="4491" h="2432" extrusionOk="0">
                    <a:moveTo>
                      <a:pt x="2424" y="1"/>
                    </a:moveTo>
                    <a:lnTo>
                      <a:pt x="0" y="2432"/>
                    </a:lnTo>
                    <a:lnTo>
                      <a:pt x="2067"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13"/>
              <p:cNvSpPr/>
              <p:nvPr/>
            </p:nvSpPr>
            <p:spPr>
              <a:xfrm rot="-5400000">
                <a:off x="8928329" y="5586357"/>
                <a:ext cx="216654" cy="213299"/>
              </a:xfrm>
              <a:custGeom>
                <a:avLst/>
                <a:gdLst/>
                <a:ahLst/>
                <a:cxnLst/>
                <a:rect l="l" t="t" r="r" b="b"/>
                <a:pathLst>
                  <a:path w="4490" h="2432" extrusionOk="0">
                    <a:moveTo>
                      <a:pt x="2424" y="1"/>
                    </a:moveTo>
                    <a:lnTo>
                      <a:pt x="0" y="2432"/>
                    </a:lnTo>
                    <a:lnTo>
                      <a:pt x="2066"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13"/>
              <p:cNvSpPr/>
              <p:nvPr/>
            </p:nvSpPr>
            <p:spPr>
              <a:xfrm rot="-5400000">
                <a:off x="8928594" y="5359546"/>
                <a:ext cx="216123" cy="213299"/>
              </a:xfrm>
              <a:custGeom>
                <a:avLst/>
                <a:gdLst/>
                <a:ahLst/>
                <a:cxnLst/>
                <a:rect l="l" t="t" r="r" b="b"/>
                <a:pathLst>
                  <a:path w="4479" h="2432" extrusionOk="0">
                    <a:moveTo>
                      <a:pt x="2424" y="1"/>
                    </a:moveTo>
                    <a:lnTo>
                      <a:pt x="1"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13"/>
              <p:cNvSpPr/>
              <p:nvPr/>
            </p:nvSpPr>
            <p:spPr>
              <a:xfrm rot="-5400000">
                <a:off x="8928377" y="5135534"/>
                <a:ext cx="216557" cy="213299"/>
              </a:xfrm>
              <a:custGeom>
                <a:avLst/>
                <a:gdLst/>
                <a:ahLst/>
                <a:cxnLst/>
                <a:rect l="l" t="t" r="r" b="b"/>
                <a:pathLst>
                  <a:path w="4488" h="2432" extrusionOk="0">
                    <a:moveTo>
                      <a:pt x="2424" y="1"/>
                    </a:moveTo>
                    <a:lnTo>
                      <a:pt x="0" y="2432"/>
                    </a:lnTo>
                    <a:lnTo>
                      <a:pt x="2066" y="2432"/>
                    </a:lnTo>
                    <a:lnTo>
                      <a:pt x="4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13"/>
              <p:cNvSpPr/>
              <p:nvPr/>
            </p:nvSpPr>
            <p:spPr>
              <a:xfrm rot="-5400000">
                <a:off x="8928377" y="4908458"/>
                <a:ext cx="216557" cy="213299"/>
              </a:xfrm>
              <a:custGeom>
                <a:avLst/>
                <a:gdLst/>
                <a:ahLst/>
                <a:cxnLst/>
                <a:rect l="l" t="t" r="r" b="b"/>
                <a:pathLst>
                  <a:path w="4488" h="2432" extrusionOk="0">
                    <a:moveTo>
                      <a:pt x="2424" y="1"/>
                    </a:moveTo>
                    <a:lnTo>
                      <a:pt x="1" y="2432"/>
                    </a:lnTo>
                    <a:lnTo>
                      <a:pt x="2067"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13"/>
              <p:cNvSpPr/>
              <p:nvPr/>
            </p:nvSpPr>
            <p:spPr>
              <a:xfrm rot="-5400000">
                <a:off x="8928619" y="5362417"/>
                <a:ext cx="216075" cy="213299"/>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13"/>
              <p:cNvSpPr/>
              <p:nvPr/>
            </p:nvSpPr>
            <p:spPr>
              <a:xfrm rot="-5400000">
                <a:off x="8928619" y="4681574"/>
                <a:ext cx="216075" cy="213299"/>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13"/>
              <p:cNvSpPr/>
              <p:nvPr/>
            </p:nvSpPr>
            <p:spPr>
              <a:xfrm rot="-5400000">
                <a:off x="8928377" y="4454691"/>
                <a:ext cx="216557" cy="213299"/>
              </a:xfrm>
              <a:custGeom>
                <a:avLst/>
                <a:gdLst/>
                <a:ahLst/>
                <a:cxnLst/>
                <a:rect l="l" t="t" r="r" b="b"/>
                <a:pathLst>
                  <a:path w="4488" h="2432" extrusionOk="0">
                    <a:moveTo>
                      <a:pt x="2424" y="1"/>
                    </a:moveTo>
                    <a:lnTo>
                      <a:pt x="0" y="2432"/>
                    </a:lnTo>
                    <a:lnTo>
                      <a:pt x="2066"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13"/>
              <p:cNvSpPr/>
              <p:nvPr/>
            </p:nvSpPr>
            <p:spPr>
              <a:xfrm rot="-5400000">
                <a:off x="8928353" y="4227591"/>
                <a:ext cx="216605" cy="213299"/>
              </a:xfrm>
              <a:custGeom>
                <a:avLst/>
                <a:gdLst/>
                <a:ahLst/>
                <a:cxnLst/>
                <a:rect l="l" t="t" r="r" b="b"/>
                <a:pathLst>
                  <a:path w="4489" h="2432" extrusionOk="0">
                    <a:moveTo>
                      <a:pt x="2424" y="1"/>
                    </a:moveTo>
                    <a:lnTo>
                      <a:pt x="1" y="2432"/>
                    </a:lnTo>
                    <a:lnTo>
                      <a:pt x="205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13"/>
              <p:cNvSpPr/>
              <p:nvPr/>
            </p:nvSpPr>
            <p:spPr>
              <a:xfrm rot="-5400000">
                <a:off x="8928353" y="4000949"/>
                <a:ext cx="216605" cy="213299"/>
              </a:xfrm>
              <a:custGeom>
                <a:avLst/>
                <a:gdLst/>
                <a:ahLst/>
                <a:cxnLst/>
                <a:rect l="l" t="t" r="r" b="b"/>
                <a:pathLst>
                  <a:path w="4489" h="2432" extrusionOk="0">
                    <a:moveTo>
                      <a:pt x="2434" y="1"/>
                    </a:moveTo>
                    <a:lnTo>
                      <a:pt x="1" y="2432"/>
                    </a:lnTo>
                    <a:lnTo>
                      <a:pt x="206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523" name="Google Shape;523;p1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000"/>
              <a:buNone/>
              <a:defRPr b="0">
                <a:latin typeface="Montserrat ExtraBold"/>
                <a:ea typeface="Montserrat ExtraBold"/>
                <a:cs typeface="Montserrat ExtraBold"/>
                <a:sym typeface="Montserrat ExtraBold"/>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
        <p:nvSpPr>
          <p:cNvPr id="524" name="Google Shape;524;p13"/>
          <p:cNvSpPr txBox="1"/>
          <p:nvPr>
            <p:ph type="subTitle" idx="1"/>
          </p:nvPr>
        </p:nvSpPr>
        <p:spPr>
          <a:xfrm>
            <a:off x="2735300" y="2261113"/>
            <a:ext cx="27159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25" name="Google Shape;525;p13"/>
          <p:cNvSpPr txBox="1"/>
          <p:nvPr>
            <p:ph type="subTitle" idx="2"/>
          </p:nvPr>
        </p:nvSpPr>
        <p:spPr>
          <a:xfrm>
            <a:off x="5716025" y="2261124"/>
            <a:ext cx="2715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26" name="Google Shape;526;p13"/>
          <p:cNvSpPr txBox="1"/>
          <p:nvPr>
            <p:ph type="subTitle" idx="3"/>
          </p:nvPr>
        </p:nvSpPr>
        <p:spPr>
          <a:xfrm>
            <a:off x="2735050" y="4096750"/>
            <a:ext cx="27159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27" name="Google Shape;527;p13"/>
          <p:cNvSpPr txBox="1"/>
          <p:nvPr>
            <p:ph type="subTitle" idx="4"/>
          </p:nvPr>
        </p:nvSpPr>
        <p:spPr>
          <a:xfrm>
            <a:off x="5716025" y="4096751"/>
            <a:ext cx="2715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28" name="Google Shape;528;p13"/>
          <p:cNvSpPr txBox="1"/>
          <p:nvPr>
            <p:ph type="title" idx="5" hasCustomPrompt="1"/>
          </p:nvPr>
        </p:nvSpPr>
        <p:spPr>
          <a:xfrm>
            <a:off x="2735300" y="1354491"/>
            <a:ext cx="612600" cy="5295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2400" b="1">
                <a:latin typeface="Montserrat"/>
                <a:ea typeface="Montserrat"/>
                <a:cs typeface="Montserrat"/>
                <a:sym typeface="Montserra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9" name="Google Shape;529;p13"/>
          <p:cNvSpPr txBox="1"/>
          <p:nvPr>
            <p:ph type="title" idx="6" hasCustomPrompt="1"/>
          </p:nvPr>
        </p:nvSpPr>
        <p:spPr>
          <a:xfrm>
            <a:off x="2735050" y="3190067"/>
            <a:ext cx="612600" cy="5295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2400" b="1">
                <a:latin typeface="Montserrat"/>
                <a:ea typeface="Montserrat"/>
                <a:cs typeface="Montserrat"/>
                <a:sym typeface="Montserra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0" name="Google Shape;530;p13"/>
          <p:cNvSpPr txBox="1"/>
          <p:nvPr>
            <p:ph type="title" idx="7" hasCustomPrompt="1"/>
          </p:nvPr>
        </p:nvSpPr>
        <p:spPr>
          <a:xfrm>
            <a:off x="5715776" y="1354491"/>
            <a:ext cx="612600" cy="5295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2400" b="1">
                <a:latin typeface="Montserrat"/>
                <a:ea typeface="Montserrat"/>
                <a:cs typeface="Montserrat"/>
                <a:sym typeface="Montserra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1" name="Google Shape;531;p13"/>
          <p:cNvSpPr txBox="1"/>
          <p:nvPr>
            <p:ph type="title" idx="8" hasCustomPrompt="1"/>
          </p:nvPr>
        </p:nvSpPr>
        <p:spPr>
          <a:xfrm>
            <a:off x="5715776" y="3190067"/>
            <a:ext cx="612600" cy="5295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2400" b="1">
                <a:latin typeface="Montserrat"/>
                <a:ea typeface="Montserrat"/>
                <a:cs typeface="Montserrat"/>
                <a:sym typeface="Montserra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2" name="Google Shape;532;p13"/>
          <p:cNvSpPr txBox="1"/>
          <p:nvPr>
            <p:ph type="subTitle" idx="9"/>
          </p:nvPr>
        </p:nvSpPr>
        <p:spPr>
          <a:xfrm>
            <a:off x="2735299" y="2077563"/>
            <a:ext cx="2715900" cy="363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18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533" name="Google Shape;533;p13"/>
          <p:cNvSpPr txBox="1"/>
          <p:nvPr>
            <p:ph type="subTitle" idx="13"/>
          </p:nvPr>
        </p:nvSpPr>
        <p:spPr>
          <a:xfrm>
            <a:off x="5716028" y="2077575"/>
            <a:ext cx="2715000" cy="363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18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534" name="Google Shape;534;p13"/>
          <p:cNvSpPr txBox="1"/>
          <p:nvPr>
            <p:ph type="subTitle" idx="14"/>
          </p:nvPr>
        </p:nvSpPr>
        <p:spPr>
          <a:xfrm>
            <a:off x="2735049" y="3913151"/>
            <a:ext cx="2715900" cy="363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18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535" name="Google Shape;535;p13"/>
          <p:cNvSpPr txBox="1"/>
          <p:nvPr>
            <p:ph type="subTitle" idx="15"/>
          </p:nvPr>
        </p:nvSpPr>
        <p:spPr>
          <a:xfrm>
            <a:off x="5715778" y="3913152"/>
            <a:ext cx="2715000" cy="363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18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grpSp>
        <p:nvGrpSpPr>
          <p:cNvPr id="536" name="Google Shape;536;p13"/>
          <p:cNvGrpSpPr/>
          <p:nvPr/>
        </p:nvGrpSpPr>
        <p:grpSpPr>
          <a:xfrm>
            <a:off x="-1360125" y="1688444"/>
            <a:ext cx="2345811" cy="1797256"/>
            <a:chOff x="-1360125" y="1688444"/>
            <a:chExt cx="2345811" cy="1797256"/>
          </a:xfrm>
        </p:grpSpPr>
        <p:sp>
          <p:nvSpPr>
            <p:cNvPr id="537" name="Google Shape;537;p13"/>
            <p:cNvSpPr/>
            <p:nvPr/>
          </p:nvSpPr>
          <p:spPr>
            <a:xfrm>
              <a:off x="-1360125" y="2261125"/>
              <a:ext cx="2345811" cy="94100"/>
            </a:xfrm>
            <a:custGeom>
              <a:avLst/>
              <a:gdLst/>
              <a:ahLst/>
              <a:cxnLst/>
              <a:rect l="l" t="t" r="r" b="b"/>
              <a:pathLst>
                <a:path w="76498" h="1214" extrusionOk="0">
                  <a:moveTo>
                    <a:pt x="1" y="0"/>
                  </a:moveTo>
                  <a:lnTo>
                    <a:pt x="1" y="1213"/>
                  </a:lnTo>
                  <a:lnTo>
                    <a:pt x="76498" y="1213"/>
                  </a:lnTo>
                  <a:lnTo>
                    <a:pt x="764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38" name="Google Shape;538;p13"/>
            <p:cNvGrpSpPr/>
            <p:nvPr/>
          </p:nvGrpSpPr>
          <p:grpSpPr>
            <a:xfrm>
              <a:off x="3" y="3368000"/>
              <a:ext cx="489421" cy="117700"/>
              <a:chOff x="-438972" y="3337125"/>
              <a:chExt cx="320722" cy="117700"/>
            </a:xfrm>
          </p:grpSpPr>
          <p:cxnSp>
            <p:nvCxnSpPr>
              <p:cNvPr id="539" name="Google Shape;539;p13"/>
              <p:cNvCxnSpPr/>
              <p:nvPr/>
            </p:nvCxnSpPr>
            <p:spPr>
              <a:xfrm rot="10800000">
                <a:off x="-438972" y="3337125"/>
                <a:ext cx="294600" cy="0"/>
              </a:xfrm>
              <a:prstGeom prst="straightConnector1">
                <a:avLst/>
              </a:prstGeom>
              <a:noFill/>
              <a:ln w="9525" cap="flat" cmpd="sng">
                <a:solidFill>
                  <a:schemeClr val="dk1"/>
                </a:solidFill>
                <a:prstDash val="solid"/>
                <a:round/>
                <a:headEnd type="none" w="med" len="med"/>
                <a:tailEnd type="none" w="med" len="med"/>
              </a:ln>
            </p:spPr>
          </p:cxnSp>
          <p:cxnSp>
            <p:nvCxnSpPr>
              <p:cNvPr id="540" name="Google Shape;540;p13"/>
              <p:cNvCxnSpPr/>
              <p:nvPr/>
            </p:nvCxnSpPr>
            <p:spPr>
              <a:xfrm rot="10800000">
                <a:off x="-219050" y="3454825"/>
                <a:ext cx="100800" cy="0"/>
              </a:xfrm>
              <a:prstGeom prst="straightConnector1">
                <a:avLst/>
              </a:prstGeom>
              <a:noFill/>
              <a:ln w="9525" cap="flat" cmpd="sng">
                <a:solidFill>
                  <a:schemeClr val="dk1"/>
                </a:solidFill>
                <a:prstDash val="solid"/>
                <a:round/>
                <a:headEnd type="none" w="med" len="med"/>
                <a:tailEnd type="none" w="med" len="med"/>
              </a:ln>
            </p:spPr>
          </p:cxnSp>
        </p:grpSp>
        <p:grpSp>
          <p:nvGrpSpPr>
            <p:cNvPr id="541" name="Google Shape;541;p13"/>
            <p:cNvGrpSpPr/>
            <p:nvPr/>
          </p:nvGrpSpPr>
          <p:grpSpPr>
            <a:xfrm>
              <a:off x="277105" y="1688444"/>
              <a:ext cx="150716" cy="572679"/>
              <a:chOff x="5981800" y="2578825"/>
              <a:chExt cx="112500" cy="427500"/>
            </a:xfrm>
          </p:grpSpPr>
          <p:sp>
            <p:nvSpPr>
              <p:cNvPr id="542" name="Google Shape;542;p13"/>
              <p:cNvSpPr/>
              <p:nvPr/>
            </p:nvSpPr>
            <p:spPr>
              <a:xfrm>
                <a:off x="5983825" y="2581100"/>
                <a:ext cx="108225" cy="423025"/>
              </a:xfrm>
              <a:custGeom>
                <a:avLst/>
                <a:gdLst/>
                <a:ahLst/>
                <a:cxnLst/>
                <a:rect l="l" t="t" r="r" b="b"/>
                <a:pathLst>
                  <a:path w="4329" h="16921" extrusionOk="0">
                    <a:moveTo>
                      <a:pt x="1" y="0"/>
                    </a:moveTo>
                    <a:lnTo>
                      <a:pt x="1" y="16920"/>
                    </a:lnTo>
                    <a:lnTo>
                      <a:pt x="4328" y="16920"/>
                    </a:lnTo>
                    <a:lnTo>
                      <a:pt x="43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13"/>
              <p:cNvSpPr/>
              <p:nvPr/>
            </p:nvSpPr>
            <p:spPr>
              <a:xfrm>
                <a:off x="5981800" y="2578825"/>
                <a:ext cx="112500" cy="427500"/>
              </a:xfrm>
              <a:custGeom>
                <a:avLst/>
                <a:gdLst/>
                <a:ahLst/>
                <a:cxnLst/>
                <a:rect l="l" t="t" r="r" b="b"/>
                <a:pathLst>
                  <a:path w="4500" h="17100" extrusionOk="0">
                    <a:moveTo>
                      <a:pt x="4331" y="180"/>
                    </a:moveTo>
                    <a:lnTo>
                      <a:pt x="4331" y="16930"/>
                    </a:lnTo>
                    <a:lnTo>
                      <a:pt x="170" y="16930"/>
                    </a:lnTo>
                    <a:lnTo>
                      <a:pt x="170" y="180"/>
                    </a:lnTo>
                    <a:close/>
                    <a:moveTo>
                      <a:pt x="1" y="1"/>
                    </a:moveTo>
                    <a:lnTo>
                      <a:pt x="1" y="17099"/>
                    </a:lnTo>
                    <a:lnTo>
                      <a:pt x="4500" y="17099"/>
                    </a:lnTo>
                    <a:lnTo>
                      <a:pt x="450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13"/>
              <p:cNvSpPr/>
              <p:nvPr/>
            </p:nvSpPr>
            <p:spPr>
              <a:xfrm>
                <a:off x="6005625" y="2946950"/>
                <a:ext cx="64625" cy="35300"/>
              </a:xfrm>
              <a:custGeom>
                <a:avLst/>
                <a:gdLst/>
                <a:ahLst/>
                <a:cxnLst/>
                <a:rect l="l" t="t" r="r" b="b"/>
                <a:pathLst>
                  <a:path w="2585" h="1412" extrusionOk="0">
                    <a:moveTo>
                      <a:pt x="1" y="1"/>
                    </a:moveTo>
                    <a:lnTo>
                      <a:pt x="1" y="1412"/>
                    </a:lnTo>
                    <a:lnTo>
                      <a:pt x="2584" y="1412"/>
                    </a:lnTo>
                    <a:lnTo>
                      <a:pt x="25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13"/>
              <p:cNvSpPr/>
              <p:nvPr/>
            </p:nvSpPr>
            <p:spPr>
              <a:xfrm>
                <a:off x="6005625" y="2602900"/>
                <a:ext cx="64625" cy="157425"/>
              </a:xfrm>
              <a:custGeom>
                <a:avLst/>
                <a:gdLst/>
                <a:ahLst/>
                <a:cxnLst/>
                <a:rect l="l" t="t" r="r" b="b"/>
                <a:pathLst>
                  <a:path w="2585" h="6297" extrusionOk="0">
                    <a:moveTo>
                      <a:pt x="1" y="1"/>
                    </a:moveTo>
                    <a:lnTo>
                      <a:pt x="1" y="6297"/>
                    </a:lnTo>
                    <a:lnTo>
                      <a:pt x="2584" y="6297"/>
                    </a:lnTo>
                    <a:lnTo>
                      <a:pt x="25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13"/>
              <p:cNvSpPr/>
              <p:nvPr/>
            </p:nvSpPr>
            <p:spPr>
              <a:xfrm>
                <a:off x="6008375" y="2852650"/>
                <a:ext cx="59125" cy="59125"/>
              </a:xfrm>
              <a:custGeom>
                <a:avLst/>
                <a:gdLst/>
                <a:ahLst/>
                <a:cxnLst/>
                <a:rect l="l" t="t" r="r" b="b"/>
                <a:pathLst>
                  <a:path w="2365" h="2365" extrusionOk="0">
                    <a:moveTo>
                      <a:pt x="1183" y="0"/>
                    </a:moveTo>
                    <a:cubicBezTo>
                      <a:pt x="537" y="0"/>
                      <a:pt x="1" y="527"/>
                      <a:pt x="1" y="1182"/>
                    </a:cubicBezTo>
                    <a:cubicBezTo>
                      <a:pt x="1" y="1828"/>
                      <a:pt x="537" y="2364"/>
                      <a:pt x="1183" y="2364"/>
                    </a:cubicBezTo>
                    <a:cubicBezTo>
                      <a:pt x="1838" y="2364"/>
                      <a:pt x="2365" y="1828"/>
                      <a:pt x="2365" y="1182"/>
                    </a:cubicBezTo>
                    <a:cubicBezTo>
                      <a:pt x="2365" y="527"/>
                      <a:pt x="1838" y="0"/>
                      <a:pt x="11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7" name="Google Shape;547;p13"/>
            <p:cNvGrpSpPr/>
            <p:nvPr/>
          </p:nvGrpSpPr>
          <p:grpSpPr>
            <a:xfrm>
              <a:off x="527285" y="2003080"/>
              <a:ext cx="185929" cy="258050"/>
              <a:chOff x="6732775" y="2775800"/>
              <a:chExt cx="171300" cy="237725"/>
            </a:xfrm>
          </p:grpSpPr>
          <p:sp>
            <p:nvSpPr>
              <p:cNvPr id="548" name="Google Shape;548;p13"/>
              <p:cNvSpPr/>
              <p:nvPr/>
            </p:nvSpPr>
            <p:spPr>
              <a:xfrm>
                <a:off x="6748850" y="2818625"/>
                <a:ext cx="72525" cy="110000"/>
              </a:xfrm>
              <a:custGeom>
                <a:avLst/>
                <a:gdLst/>
                <a:ahLst/>
                <a:cxnLst/>
                <a:rect l="l" t="t" r="r" b="b"/>
                <a:pathLst>
                  <a:path w="2901" h="4400" extrusionOk="0">
                    <a:moveTo>
                      <a:pt x="351" y="1"/>
                    </a:moveTo>
                    <a:cubicBezTo>
                      <a:pt x="321" y="1"/>
                      <a:pt x="297" y="17"/>
                      <a:pt x="280" y="51"/>
                    </a:cubicBezTo>
                    <a:cubicBezTo>
                      <a:pt x="1" y="627"/>
                      <a:pt x="1848" y="4400"/>
                      <a:pt x="1848" y="4400"/>
                    </a:cubicBezTo>
                    <a:lnTo>
                      <a:pt x="1979" y="4061"/>
                    </a:lnTo>
                    <a:lnTo>
                      <a:pt x="2901" y="4061"/>
                    </a:lnTo>
                    <a:cubicBezTo>
                      <a:pt x="2901" y="4061"/>
                      <a:pt x="836"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13"/>
              <p:cNvSpPr/>
              <p:nvPr/>
            </p:nvSpPr>
            <p:spPr>
              <a:xfrm>
                <a:off x="6746650" y="2816425"/>
                <a:ext cx="78200" cy="117450"/>
              </a:xfrm>
              <a:custGeom>
                <a:avLst/>
                <a:gdLst/>
                <a:ahLst/>
                <a:cxnLst/>
                <a:rect l="l" t="t" r="r" b="b"/>
                <a:pathLst>
                  <a:path w="3128" h="4698" extrusionOk="0">
                    <a:moveTo>
                      <a:pt x="446" y="170"/>
                    </a:moveTo>
                    <a:lnTo>
                      <a:pt x="446" y="170"/>
                    </a:lnTo>
                    <a:cubicBezTo>
                      <a:pt x="706" y="179"/>
                      <a:pt x="1867" y="2136"/>
                      <a:pt x="2851" y="4061"/>
                    </a:cubicBezTo>
                    <a:lnTo>
                      <a:pt x="2007" y="4061"/>
                    </a:lnTo>
                    <a:lnTo>
                      <a:pt x="1926" y="4269"/>
                    </a:lnTo>
                    <a:cubicBezTo>
                      <a:pt x="1221" y="2810"/>
                      <a:pt x="268" y="546"/>
                      <a:pt x="446" y="170"/>
                    </a:cubicBezTo>
                    <a:close/>
                    <a:moveTo>
                      <a:pt x="437" y="1"/>
                    </a:moveTo>
                    <a:cubicBezTo>
                      <a:pt x="408" y="1"/>
                      <a:pt x="339" y="10"/>
                      <a:pt x="299" y="98"/>
                    </a:cubicBezTo>
                    <a:cubicBezTo>
                      <a:pt x="1" y="694"/>
                      <a:pt x="1669" y="4130"/>
                      <a:pt x="1857" y="4528"/>
                    </a:cubicBezTo>
                    <a:lnTo>
                      <a:pt x="1948" y="4698"/>
                    </a:lnTo>
                    <a:lnTo>
                      <a:pt x="2126" y="4231"/>
                    </a:lnTo>
                    <a:lnTo>
                      <a:pt x="3127" y="4231"/>
                    </a:lnTo>
                    <a:lnTo>
                      <a:pt x="3068" y="4111"/>
                    </a:lnTo>
                    <a:cubicBezTo>
                      <a:pt x="2582" y="3149"/>
                      <a:pt x="935" y="1"/>
                      <a:pt x="437"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13"/>
              <p:cNvSpPr/>
              <p:nvPr/>
            </p:nvSpPr>
            <p:spPr>
              <a:xfrm>
                <a:off x="6801750" y="2777900"/>
                <a:ext cx="35550" cy="131375"/>
              </a:xfrm>
              <a:custGeom>
                <a:avLst/>
                <a:gdLst/>
                <a:ahLst/>
                <a:cxnLst/>
                <a:rect l="l" t="t" r="r" b="b"/>
                <a:pathLst>
                  <a:path w="1422" h="5255" extrusionOk="0">
                    <a:moveTo>
                      <a:pt x="304" y="0"/>
                    </a:moveTo>
                    <a:cubicBezTo>
                      <a:pt x="299" y="0"/>
                      <a:pt x="294" y="1"/>
                      <a:pt x="289" y="2"/>
                    </a:cubicBezTo>
                    <a:cubicBezTo>
                      <a:pt x="1" y="81"/>
                      <a:pt x="249" y="5254"/>
                      <a:pt x="249" y="5254"/>
                    </a:cubicBezTo>
                    <a:lnTo>
                      <a:pt x="1421" y="5254"/>
                    </a:lnTo>
                    <a:cubicBezTo>
                      <a:pt x="1421" y="5254"/>
                      <a:pt x="759"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13"/>
              <p:cNvSpPr/>
              <p:nvPr/>
            </p:nvSpPr>
            <p:spPr>
              <a:xfrm>
                <a:off x="6802250" y="2775800"/>
                <a:ext cx="37475" cy="135450"/>
              </a:xfrm>
              <a:custGeom>
                <a:avLst/>
                <a:gdLst/>
                <a:ahLst/>
                <a:cxnLst/>
                <a:rect l="l" t="t" r="r" b="b"/>
                <a:pathLst>
                  <a:path w="1499" h="5418" extrusionOk="0">
                    <a:moveTo>
                      <a:pt x="298" y="186"/>
                    </a:moveTo>
                    <a:cubicBezTo>
                      <a:pt x="558" y="425"/>
                      <a:pt x="1003" y="2896"/>
                      <a:pt x="1311" y="5250"/>
                    </a:cubicBezTo>
                    <a:lnTo>
                      <a:pt x="307" y="5250"/>
                    </a:lnTo>
                    <a:cubicBezTo>
                      <a:pt x="200" y="2996"/>
                      <a:pt x="169" y="532"/>
                      <a:pt x="298" y="186"/>
                    </a:cubicBezTo>
                    <a:close/>
                    <a:moveTo>
                      <a:pt x="291" y="0"/>
                    </a:moveTo>
                    <a:cubicBezTo>
                      <a:pt x="274" y="0"/>
                      <a:pt x="260" y="3"/>
                      <a:pt x="248" y="7"/>
                    </a:cubicBezTo>
                    <a:cubicBezTo>
                      <a:pt x="150" y="36"/>
                      <a:pt x="0" y="67"/>
                      <a:pt x="50" y="2748"/>
                    </a:cubicBezTo>
                    <a:cubicBezTo>
                      <a:pt x="81" y="4028"/>
                      <a:pt x="141" y="5329"/>
                      <a:pt x="141" y="5338"/>
                    </a:cubicBezTo>
                    <a:lnTo>
                      <a:pt x="141" y="5417"/>
                    </a:lnTo>
                    <a:lnTo>
                      <a:pt x="1499" y="5417"/>
                    </a:lnTo>
                    <a:lnTo>
                      <a:pt x="1489" y="5329"/>
                    </a:lnTo>
                    <a:cubicBezTo>
                      <a:pt x="1380" y="4495"/>
                      <a:pt x="844" y="343"/>
                      <a:pt x="379" y="27"/>
                    </a:cubicBezTo>
                    <a:cubicBezTo>
                      <a:pt x="348" y="7"/>
                      <a:pt x="317" y="0"/>
                      <a:pt x="29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13"/>
              <p:cNvSpPr/>
              <p:nvPr/>
            </p:nvSpPr>
            <p:spPr>
              <a:xfrm>
                <a:off x="6828800" y="2819000"/>
                <a:ext cx="56400" cy="100700"/>
              </a:xfrm>
              <a:custGeom>
                <a:avLst/>
                <a:gdLst/>
                <a:ahLst/>
                <a:cxnLst/>
                <a:rect l="l" t="t" r="r" b="b"/>
                <a:pathLst>
                  <a:path w="2256" h="4028" extrusionOk="0">
                    <a:moveTo>
                      <a:pt x="1872" y="0"/>
                    </a:moveTo>
                    <a:cubicBezTo>
                      <a:pt x="1451" y="0"/>
                      <a:pt x="1" y="3343"/>
                      <a:pt x="1" y="3343"/>
                    </a:cubicBezTo>
                    <a:lnTo>
                      <a:pt x="926" y="4027"/>
                    </a:lnTo>
                    <a:cubicBezTo>
                      <a:pt x="926" y="4027"/>
                      <a:pt x="2255" y="305"/>
                      <a:pt x="1917" y="17"/>
                    </a:cubicBezTo>
                    <a:cubicBezTo>
                      <a:pt x="1904" y="6"/>
                      <a:pt x="1888"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13"/>
              <p:cNvSpPr/>
              <p:nvPr/>
            </p:nvSpPr>
            <p:spPr>
              <a:xfrm>
                <a:off x="6826075" y="2816825"/>
                <a:ext cx="60850" cy="106325"/>
              </a:xfrm>
              <a:custGeom>
                <a:avLst/>
                <a:gdLst/>
                <a:ahLst/>
                <a:cxnLst/>
                <a:rect l="l" t="t" r="r" b="b"/>
                <a:pathLst>
                  <a:path w="2434" h="4253" extrusionOk="0">
                    <a:moveTo>
                      <a:pt x="1966" y="173"/>
                    </a:moveTo>
                    <a:lnTo>
                      <a:pt x="1966" y="173"/>
                    </a:lnTo>
                    <a:cubicBezTo>
                      <a:pt x="2136" y="332"/>
                      <a:pt x="1599" y="2248"/>
                      <a:pt x="985" y="3976"/>
                    </a:cubicBezTo>
                    <a:lnTo>
                      <a:pt x="210" y="3400"/>
                    </a:lnTo>
                    <a:cubicBezTo>
                      <a:pt x="894" y="1851"/>
                      <a:pt x="1749" y="192"/>
                      <a:pt x="1966" y="173"/>
                    </a:cubicBezTo>
                    <a:close/>
                    <a:moveTo>
                      <a:pt x="1972" y="0"/>
                    </a:moveTo>
                    <a:cubicBezTo>
                      <a:pt x="1961" y="0"/>
                      <a:pt x="1949" y="1"/>
                      <a:pt x="1938" y="4"/>
                    </a:cubicBezTo>
                    <a:cubicBezTo>
                      <a:pt x="1480" y="113"/>
                      <a:pt x="270" y="2854"/>
                      <a:pt x="31" y="3400"/>
                    </a:cubicBezTo>
                    <a:lnTo>
                      <a:pt x="0" y="3459"/>
                    </a:lnTo>
                    <a:lnTo>
                      <a:pt x="1073" y="4253"/>
                    </a:lnTo>
                    <a:lnTo>
                      <a:pt x="1113" y="4145"/>
                    </a:lnTo>
                    <a:cubicBezTo>
                      <a:pt x="1430" y="3261"/>
                      <a:pt x="2433" y="342"/>
                      <a:pt x="2076" y="44"/>
                    </a:cubicBezTo>
                    <a:cubicBezTo>
                      <a:pt x="2045" y="13"/>
                      <a:pt x="2010" y="0"/>
                      <a:pt x="197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13"/>
              <p:cNvSpPr/>
              <p:nvPr/>
            </p:nvSpPr>
            <p:spPr>
              <a:xfrm>
                <a:off x="6736575" y="2859675"/>
                <a:ext cx="74150" cy="80550"/>
              </a:xfrm>
              <a:custGeom>
                <a:avLst/>
                <a:gdLst/>
                <a:ahLst/>
                <a:cxnLst/>
                <a:rect l="l" t="t" r="r" b="b"/>
                <a:pathLst>
                  <a:path w="2966" h="3222" extrusionOk="0">
                    <a:moveTo>
                      <a:pt x="75" y="1"/>
                    </a:moveTo>
                    <a:cubicBezTo>
                      <a:pt x="25" y="1"/>
                      <a:pt x="0" y="22"/>
                      <a:pt x="6" y="67"/>
                    </a:cubicBezTo>
                    <a:cubicBezTo>
                      <a:pt x="56" y="504"/>
                      <a:pt x="1972" y="2748"/>
                      <a:pt x="1972" y="2748"/>
                    </a:cubicBezTo>
                    <a:cubicBezTo>
                      <a:pt x="1972" y="2748"/>
                      <a:pt x="2445" y="3221"/>
                      <a:pt x="2723" y="3221"/>
                    </a:cubicBezTo>
                    <a:cubicBezTo>
                      <a:pt x="2873" y="3221"/>
                      <a:pt x="2966" y="3083"/>
                      <a:pt x="2896" y="2658"/>
                    </a:cubicBezTo>
                    <a:cubicBezTo>
                      <a:pt x="2717" y="1565"/>
                      <a:pt x="499" y="1"/>
                      <a:pt x="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13"/>
              <p:cNvSpPr/>
              <p:nvPr/>
            </p:nvSpPr>
            <p:spPr>
              <a:xfrm>
                <a:off x="6734500" y="2857550"/>
                <a:ext cx="77950" cy="84725"/>
              </a:xfrm>
              <a:custGeom>
                <a:avLst/>
                <a:gdLst/>
                <a:ahLst/>
                <a:cxnLst/>
                <a:rect l="l" t="t" r="r" b="b"/>
                <a:pathLst>
                  <a:path w="3118" h="3389" extrusionOk="0">
                    <a:moveTo>
                      <a:pt x="179" y="171"/>
                    </a:moveTo>
                    <a:lnTo>
                      <a:pt x="179" y="171"/>
                    </a:lnTo>
                    <a:cubicBezTo>
                      <a:pt x="267" y="181"/>
                      <a:pt x="515" y="281"/>
                      <a:pt x="904" y="538"/>
                    </a:cubicBezTo>
                    <a:cubicBezTo>
                      <a:pt x="1788" y="1125"/>
                      <a:pt x="2791" y="2068"/>
                      <a:pt x="2898" y="2755"/>
                    </a:cubicBezTo>
                    <a:cubicBezTo>
                      <a:pt x="2958" y="3131"/>
                      <a:pt x="2879" y="3200"/>
                      <a:pt x="2851" y="3210"/>
                    </a:cubicBezTo>
                    <a:cubicBezTo>
                      <a:pt x="2837" y="3217"/>
                      <a:pt x="2821" y="3220"/>
                      <a:pt x="2802" y="3220"/>
                    </a:cubicBezTo>
                    <a:cubicBezTo>
                      <a:pt x="2641" y="3220"/>
                      <a:pt x="2312" y="2970"/>
                      <a:pt x="2124" y="2774"/>
                    </a:cubicBezTo>
                    <a:cubicBezTo>
                      <a:pt x="1380" y="1909"/>
                      <a:pt x="277" y="529"/>
                      <a:pt x="179" y="171"/>
                    </a:cubicBezTo>
                    <a:close/>
                    <a:moveTo>
                      <a:pt x="154" y="1"/>
                    </a:moveTo>
                    <a:cubicBezTo>
                      <a:pt x="145" y="1"/>
                      <a:pt x="137" y="1"/>
                      <a:pt x="129" y="2"/>
                    </a:cubicBezTo>
                    <a:cubicBezTo>
                      <a:pt x="39" y="14"/>
                      <a:pt x="1" y="83"/>
                      <a:pt x="10" y="162"/>
                    </a:cubicBezTo>
                    <a:cubicBezTo>
                      <a:pt x="60" y="619"/>
                      <a:pt x="1797" y="2655"/>
                      <a:pt x="1995" y="2883"/>
                    </a:cubicBezTo>
                    <a:lnTo>
                      <a:pt x="1995" y="2893"/>
                    </a:lnTo>
                    <a:cubicBezTo>
                      <a:pt x="2086" y="2981"/>
                      <a:pt x="2512" y="3389"/>
                      <a:pt x="2810" y="3389"/>
                    </a:cubicBezTo>
                    <a:cubicBezTo>
                      <a:pt x="2851" y="3389"/>
                      <a:pt x="2889" y="3379"/>
                      <a:pt x="2929" y="3370"/>
                    </a:cubicBezTo>
                    <a:cubicBezTo>
                      <a:pt x="3077" y="3291"/>
                      <a:pt x="3118" y="3081"/>
                      <a:pt x="3068" y="2733"/>
                    </a:cubicBezTo>
                    <a:cubicBezTo>
                      <a:pt x="2883" y="1612"/>
                      <a:pt x="646" y="1"/>
                      <a:pt x="154"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13"/>
              <p:cNvSpPr/>
              <p:nvPr/>
            </p:nvSpPr>
            <p:spPr>
              <a:xfrm>
                <a:off x="6778175" y="2798875"/>
                <a:ext cx="48150" cy="116350"/>
              </a:xfrm>
              <a:custGeom>
                <a:avLst/>
                <a:gdLst/>
                <a:ahLst/>
                <a:cxnLst/>
                <a:rect l="l" t="t" r="r" b="b"/>
                <a:pathLst>
                  <a:path w="1926" h="4654" extrusionOk="0">
                    <a:moveTo>
                      <a:pt x="211" y="1"/>
                    </a:moveTo>
                    <a:cubicBezTo>
                      <a:pt x="202" y="1"/>
                      <a:pt x="195" y="6"/>
                      <a:pt x="189" y="16"/>
                    </a:cubicBezTo>
                    <a:cubicBezTo>
                      <a:pt x="0" y="345"/>
                      <a:pt x="687" y="4654"/>
                      <a:pt x="687" y="4654"/>
                    </a:cubicBezTo>
                    <a:lnTo>
                      <a:pt x="1926" y="4594"/>
                    </a:lnTo>
                    <a:cubicBezTo>
                      <a:pt x="1926" y="4594"/>
                      <a:pt x="475" y="1"/>
                      <a:pt x="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13"/>
              <p:cNvSpPr/>
              <p:nvPr/>
            </p:nvSpPr>
            <p:spPr>
              <a:xfrm>
                <a:off x="6776200" y="2796825"/>
                <a:ext cx="52875" cy="120675"/>
              </a:xfrm>
              <a:custGeom>
                <a:avLst/>
                <a:gdLst/>
                <a:ahLst/>
                <a:cxnLst/>
                <a:rect l="l" t="t" r="r" b="b"/>
                <a:pathLst>
                  <a:path w="2115" h="4827" extrusionOk="0">
                    <a:moveTo>
                      <a:pt x="318" y="239"/>
                    </a:moveTo>
                    <a:cubicBezTo>
                      <a:pt x="575" y="665"/>
                      <a:pt x="1290" y="2701"/>
                      <a:pt x="1886" y="4597"/>
                    </a:cubicBezTo>
                    <a:lnTo>
                      <a:pt x="835" y="4648"/>
                    </a:lnTo>
                    <a:cubicBezTo>
                      <a:pt x="537" y="2770"/>
                      <a:pt x="277" y="725"/>
                      <a:pt x="318" y="239"/>
                    </a:cubicBezTo>
                    <a:close/>
                    <a:moveTo>
                      <a:pt x="299" y="1"/>
                    </a:moveTo>
                    <a:cubicBezTo>
                      <a:pt x="258" y="1"/>
                      <a:pt x="218" y="20"/>
                      <a:pt x="189" y="60"/>
                    </a:cubicBezTo>
                    <a:cubicBezTo>
                      <a:pt x="1" y="396"/>
                      <a:pt x="565" y="4030"/>
                      <a:pt x="685" y="4745"/>
                    </a:cubicBezTo>
                    <a:lnTo>
                      <a:pt x="694" y="4826"/>
                    </a:lnTo>
                    <a:lnTo>
                      <a:pt x="2114" y="4755"/>
                    </a:lnTo>
                    <a:lnTo>
                      <a:pt x="2086" y="4648"/>
                    </a:lnTo>
                    <a:cubicBezTo>
                      <a:pt x="1421" y="2541"/>
                      <a:pt x="565" y="29"/>
                      <a:pt x="299"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13"/>
              <p:cNvSpPr/>
              <p:nvPr/>
            </p:nvSpPr>
            <p:spPr>
              <a:xfrm>
                <a:off x="6816425" y="2793075"/>
                <a:ext cx="39975" cy="127625"/>
              </a:xfrm>
              <a:custGeom>
                <a:avLst/>
                <a:gdLst/>
                <a:ahLst/>
                <a:cxnLst/>
                <a:rect l="l" t="t" r="r" b="b"/>
                <a:pathLst>
                  <a:path w="1599" h="5105" extrusionOk="0">
                    <a:moveTo>
                      <a:pt x="1262" y="0"/>
                    </a:moveTo>
                    <a:cubicBezTo>
                      <a:pt x="1262" y="0"/>
                      <a:pt x="1261" y="0"/>
                      <a:pt x="1261" y="0"/>
                    </a:cubicBezTo>
                    <a:cubicBezTo>
                      <a:pt x="922" y="10"/>
                      <a:pt x="0" y="4647"/>
                      <a:pt x="0" y="4647"/>
                    </a:cubicBezTo>
                    <a:lnTo>
                      <a:pt x="973" y="5105"/>
                    </a:lnTo>
                    <a:cubicBezTo>
                      <a:pt x="973" y="5105"/>
                      <a:pt x="1598" y="0"/>
                      <a:pt x="1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13"/>
              <p:cNvSpPr/>
              <p:nvPr/>
            </p:nvSpPr>
            <p:spPr>
              <a:xfrm>
                <a:off x="6813925" y="2791100"/>
                <a:ext cx="43200" cy="132600"/>
              </a:xfrm>
              <a:custGeom>
                <a:avLst/>
                <a:gdLst/>
                <a:ahLst/>
                <a:cxnLst/>
                <a:rect l="l" t="t" r="r" b="b"/>
                <a:pathLst>
                  <a:path w="1728" h="5304" extrusionOk="0">
                    <a:moveTo>
                      <a:pt x="1351" y="199"/>
                    </a:moveTo>
                    <a:cubicBezTo>
                      <a:pt x="1461" y="597"/>
                      <a:pt x="1261" y="2920"/>
                      <a:pt x="1003" y="5055"/>
                    </a:cubicBezTo>
                    <a:lnTo>
                      <a:pt x="188" y="4676"/>
                    </a:lnTo>
                    <a:cubicBezTo>
                      <a:pt x="596" y="2651"/>
                      <a:pt x="1123" y="516"/>
                      <a:pt x="1351" y="199"/>
                    </a:cubicBezTo>
                    <a:close/>
                    <a:moveTo>
                      <a:pt x="1361" y="1"/>
                    </a:moveTo>
                    <a:cubicBezTo>
                      <a:pt x="1022" y="10"/>
                      <a:pt x="436" y="2563"/>
                      <a:pt x="10" y="4707"/>
                    </a:cubicBezTo>
                    <a:lnTo>
                      <a:pt x="0" y="4776"/>
                    </a:lnTo>
                    <a:lnTo>
                      <a:pt x="1142" y="5303"/>
                    </a:lnTo>
                    <a:lnTo>
                      <a:pt x="1163" y="5193"/>
                    </a:lnTo>
                    <a:cubicBezTo>
                      <a:pt x="1301" y="4062"/>
                      <a:pt x="1728" y="337"/>
                      <a:pt x="1449" y="39"/>
                    </a:cubicBezTo>
                    <a:cubicBezTo>
                      <a:pt x="1430" y="10"/>
                      <a:pt x="1401" y="1"/>
                      <a:pt x="136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13"/>
              <p:cNvSpPr/>
              <p:nvPr/>
            </p:nvSpPr>
            <p:spPr>
              <a:xfrm>
                <a:off x="6830775" y="2860850"/>
                <a:ext cx="69075" cy="65050"/>
              </a:xfrm>
              <a:custGeom>
                <a:avLst/>
                <a:gdLst/>
                <a:ahLst/>
                <a:cxnLst/>
                <a:rect l="l" t="t" r="r" b="b"/>
                <a:pathLst>
                  <a:path w="2763" h="2602" extrusionOk="0">
                    <a:moveTo>
                      <a:pt x="2525" y="1"/>
                    </a:moveTo>
                    <a:cubicBezTo>
                      <a:pt x="2074" y="1"/>
                      <a:pt x="1" y="1669"/>
                      <a:pt x="1" y="1669"/>
                    </a:cubicBezTo>
                    <a:lnTo>
                      <a:pt x="985" y="2601"/>
                    </a:lnTo>
                    <a:cubicBezTo>
                      <a:pt x="985" y="2601"/>
                      <a:pt x="2763" y="368"/>
                      <a:pt x="2603" y="39"/>
                    </a:cubicBezTo>
                    <a:cubicBezTo>
                      <a:pt x="2590" y="13"/>
                      <a:pt x="2564" y="1"/>
                      <a:pt x="2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13"/>
              <p:cNvSpPr/>
              <p:nvPr/>
            </p:nvSpPr>
            <p:spPr>
              <a:xfrm>
                <a:off x="6827550" y="2858750"/>
                <a:ext cx="74500" cy="70350"/>
              </a:xfrm>
              <a:custGeom>
                <a:avLst/>
                <a:gdLst/>
                <a:ahLst/>
                <a:cxnLst/>
                <a:rect l="l" t="t" r="r" b="b"/>
                <a:pathLst>
                  <a:path w="2980" h="2814" extrusionOk="0">
                    <a:moveTo>
                      <a:pt x="2636" y="152"/>
                    </a:moveTo>
                    <a:cubicBezTo>
                      <a:pt x="2643" y="152"/>
                      <a:pt x="2648" y="153"/>
                      <a:pt x="2653" y="154"/>
                    </a:cubicBezTo>
                    <a:cubicBezTo>
                      <a:pt x="2732" y="343"/>
                      <a:pt x="1929" y="1534"/>
                      <a:pt x="1104" y="2557"/>
                    </a:cubicBezTo>
                    <a:lnTo>
                      <a:pt x="261" y="1763"/>
                    </a:lnTo>
                    <a:cubicBezTo>
                      <a:pt x="1263" y="962"/>
                      <a:pt x="2416" y="152"/>
                      <a:pt x="2636" y="152"/>
                    </a:cubicBezTo>
                    <a:close/>
                    <a:moveTo>
                      <a:pt x="2665" y="1"/>
                    </a:moveTo>
                    <a:cubicBezTo>
                      <a:pt x="2199" y="1"/>
                      <a:pt x="438" y="1405"/>
                      <a:pt x="82" y="1694"/>
                    </a:cubicBezTo>
                    <a:lnTo>
                      <a:pt x="1" y="1753"/>
                    </a:lnTo>
                    <a:lnTo>
                      <a:pt x="1123" y="2814"/>
                    </a:lnTo>
                    <a:lnTo>
                      <a:pt x="1183" y="2735"/>
                    </a:lnTo>
                    <a:cubicBezTo>
                      <a:pt x="1609" y="2209"/>
                      <a:pt x="2980" y="443"/>
                      <a:pt x="2811" y="85"/>
                    </a:cubicBezTo>
                    <a:cubicBezTo>
                      <a:pt x="2791" y="45"/>
                      <a:pt x="2751" y="14"/>
                      <a:pt x="2703" y="4"/>
                    </a:cubicBezTo>
                    <a:cubicBezTo>
                      <a:pt x="2692" y="2"/>
                      <a:pt x="2679" y="1"/>
                      <a:pt x="2665"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13"/>
              <p:cNvSpPr/>
              <p:nvPr/>
            </p:nvSpPr>
            <p:spPr>
              <a:xfrm>
                <a:off x="6734750" y="2892150"/>
                <a:ext cx="167300" cy="41975"/>
              </a:xfrm>
              <a:custGeom>
                <a:avLst/>
                <a:gdLst/>
                <a:ahLst/>
                <a:cxnLst/>
                <a:rect l="l" t="t" r="r" b="b"/>
                <a:pathLst>
                  <a:path w="6692" h="1679" extrusionOk="0">
                    <a:moveTo>
                      <a:pt x="198" y="0"/>
                    </a:moveTo>
                    <a:cubicBezTo>
                      <a:pt x="88" y="0"/>
                      <a:pt x="0" y="89"/>
                      <a:pt x="10" y="198"/>
                    </a:cubicBezTo>
                    <a:lnTo>
                      <a:pt x="169" y="1509"/>
                    </a:lnTo>
                    <a:cubicBezTo>
                      <a:pt x="179" y="1609"/>
                      <a:pt x="257" y="1678"/>
                      <a:pt x="348" y="1678"/>
                    </a:cubicBezTo>
                    <a:lnTo>
                      <a:pt x="6344" y="1678"/>
                    </a:lnTo>
                    <a:cubicBezTo>
                      <a:pt x="6444" y="1678"/>
                      <a:pt x="6523" y="1609"/>
                      <a:pt x="6534" y="1509"/>
                    </a:cubicBezTo>
                    <a:lnTo>
                      <a:pt x="6682" y="198"/>
                    </a:lnTo>
                    <a:cubicBezTo>
                      <a:pt x="6692" y="89"/>
                      <a:pt x="6613" y="0"/>
                      <a:pt x="6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13"/>
              <p:cNvSpPr/>
              <p:nvPr/>
            </p:nvSpPr>
            <p:spPr>
              <a:xfrm>
                <a:off x="6732775" y="2889875"/>
                <a:ext cx="171300" cy="46200"/>
              </a:xfrm>
              <a:custGeom>
                <a:avLst/>
                <a:gdLst/>
                <a:ahLst/>
                <a:cxnLst/>
                <a:rect l="l" t="t" r="r" b="b"/>
                <a:pathLst>
                  <a:path w="6852" h="1848" extrusionOk="0">
                    <a:moveTo>
                      <a:pt x="6582" y="170"/>
                    </a:moveTo>
                    <a:cubicBezTo>
                      <a:pt x="6613" y="170"/>
                      <a:pt x="6632" y="180"/>
                      <a:pt x="6652" y="199"/>
                    </a:cubicBezTo>
                    <a:cubicBezTo>
                      <a:pt x="6673" y="230"/>
                      <a:pt x="6683" y="249"/>
                      <a:pt x="6673" y="280"/>
                    </a:cubicBezTo>
                    <a:lnTo>
                      <a:pt x="6523" y="1590"/>
                    </a:lnTo>
                    <a:cubicBezTo>
                      <a:pt x="6523" y="1640"/>
                      <a:pt x="6473" y="1679"/>
                      <a:pt x="6423" y="1679"/>
                    </a:cubicBezTo>
                    <a:lnTo>
                      <a:pt x="427" y="1679"/>
                    </a:lnTo>
                    <a:cubicBezTo>
                      <a:pt x="377" y="1679"/>
                      <a:pt x="336" y="1640"/>
                      <a:pt x="327" y="1590"/>
                    </a:cubicBezTo>
                    <a:lnTo>
                      <a:pt x="179" y="280"/>
                    </a:lnTo>
                    <a:cubicBezTo>
                      <a:pt x="179" y="249"/>
                      <a:pt x="189" y="230"/>
                      <a:pt x="198" y="199"/>
                    </a:cubicBezTo>
                    <a:cubicBezTo>
                      <a:pt x="217" y="180"/>
                      <a:pt x="248" y="170"/>
                      <a:pt x="277" y="170"/>
                    </a:cubicBezTo>
                    <a:close/>
                    <a:moveTo>
                      <a:pt x="277" y="1"/>
                    </a:moveTo>
                    <a:cubicBezTo>
                      <a:pt x="198" y="1"/>
                      <a:pt x="129" y="32"/>
                      <a:pt x="79" y="91"/>
                    </a:cubicBezTo>
                    <a:cubicBezTo>
                      <a:pt x="19" y="151"/>
                      <a:pt x="0" y="220"/>
                      <a:pt x="10" y="299"/>
                    </a:cubicBezTo>
                    <a:lnTo>
                      <a:pt x="158" y="1609"/>
                    </a:lnTo>
                    <a:cubicBezTo>
                      <a:pt x="179" y="1748"/>
                      <a:pt x="286" y="1848"/>
                      <a:pt x="427" y="1848"/>
                    </a:cubicBezTo>
                    <a:lnTo>
                      <a:pt x="6423" y="1848"/>
                    </a:lnTo>
                    <a:cubicBezTo>
                      <a:pt x="6563" y="1848"/>
                      <a:pt x="6683" y="1748"/>
                      <a:pt x="6692" y="1609"/>
                    </a:cubicBezTo>
                    <a:lnTo>
                      <a:pt x="6852" y="299"/>
                    </a:lnTo>
                    <a:cubicBezTo>
                      <a:pt x="6852" y="220"/>
                      <a:pt x="6830" y="151"/>
                      <a:pt x="6780" y="91"/>
                    </a:cubicBezTo>
                    <a:cubicBezTo>
                      <a:pt x="6733" y="32"/>
                      <a:pt x="6652" y="1"/>
                      <a:pt x="6582"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13"/>
              <p:cNvSpPr/>
              <p:nvPr/>
            </p:nvSpPr>
            <p:spPr>
              <a:xfrm>
                <a:off x="6748150" y="2934100"/>
                <a:ext cx="140500" cy="77475"/>
              </a:xfrm>
              <a:custGeom>
                <a:avLst/>
                <a:gdLst/>
                <a:ahLst/>
                <a:cxnLst/>
                <a:rect l="l" t="t" r="r" b="b"/>
                <a:pathLst>
                  <a:path w="5620" h="3099" extrusionOk="0">
                    <a:moveTo>
                      <a:pt x="0" y="0"/>
                    </a:moveTo>
                    <a:lnTo>
                      <a:pt x="486" y="3098"/>
                    </a:lnTo>
                    <a:lnTo>
                      <a:pt x="5133" y="3098"/>
                    </a:lnTo>
                    <a:lnTo>
                      <a:pt x="5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13"/>
              <p:cNvSpPr/>
              <p:nvPr/>
            </p:nvSpPr>
            <p:spPr>
              <a:xfrm>
                <a:off x="6745650" y="2931825"/>
                <a:ext cx="145500" cy="81700"/>
              </a:xfrm>
              <a:custGeom>
                <a:avLst/>
                <a:gdLst/>
                <a:ahLst/>
                <a:cxnLst/>
                <a:rect l="l" t="t" r="r" b="b"/>
                <a:pathLst>
                  <a:path w="5820" h="3268" extrusionOk="0">
                    <a:moveTo>
                      <a:pt x="5622" y="170"/>
                    </a:moveTo>
                    <a:lnTo>
                      <a:pt x="5164" y="3099"/>
                    </a:lnTo>
                    <a:lnTo>
                      <a:pt x="655" y="3099"/>
                    </a:lnTo>
                    <a:lnTo>
                      <a:pt x="200" y="170"/>
                    </a:lnTo>
                    <a:close/>
                    <a:moveTo>
                      <a:pt x="0" y="1"/>
                    </a:moveTo>
                    <a:lnTo>
                      <a:pt x="517" y="3268"/>
                    </a:lnTo>
                    <a:lnTo>
                      <a:pt x="5312" y="3268"/>
                    </a:lnTo>
                    <a:lnTo>
                      <a:pt x="582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13"/>
              <p:cNvSpPr/>
              <p:nvPr/>
            </p:nvSpPr>
            <p:spPr>
              <a:xfrm>
                <a:off x="6748150" y="2934100"/>
                <a:ext cx="140500" cy="17900"/>
              </a:xfrm>
              <a:custGeom>
                <a:avLst/>
                <a:gdLst/>
                <a:ahLst/>
                <a:cxnLst/>
                <a:rect l="l" t="t" r="r" b="b"/>
                <a:pathLst>
                  <a:path w="5620" h="716" extrusionOk="0">
                    <a:moveTo>
                      <a:pt x="0" y="0"/>
                    </a:moveTo>
                    <a:lnTo>
                      <a:pt x="119" y="715"/>
                    </a:lnTo>
                    <a:lnTo>
                      <a:pt x="5510" y="715"/>
                    </a:lnTo>
                    <a:lnTo>
                      <a:pt x="5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13"/>
              <p:cNvSpPr/>
              <p:nvPr/>
            </p:nvSpPr>
            <p:spPr>
              <a:xfrm>
                <a:off x="6745650" y="2931825"/>
                <a:ext cx="145500" cy="22375"/>
              </a:xfrm>
              <a:custGeom>
                <a:avLst/>
                <a:gdLst/>
                <a:ahLst/>
                <a:cxnLst/>
                <a:rect l="l" t="t" r="r" b="b"/>
                <a:pathLst>
                  <a:path w="5820" h="895" extrusionOk="0">
                    <a:moveTo>
                      <a:pt x="5622" y="170"/>
                    </a:moveTo>
                    <a:lnTo>
                      <a:pt x="5531" y="715"/>
                    </a:lnTo>
                    <a:lnTo>
                      <a:pt x="288" y="715"/>
                    </a:lnTo>
                    <a:lnTo>
                      <a:pt x="200" y="170"/>
                    </a:lnTo>
                    <a:close/>
                    <a:moveTo>
                      <a:pt x="0" y="1"/>
                    </a:moveTo>
                    <a:lnTo>
                      <a:pt x="141" y="894"/>
                    </a:lnTo>
                    <a:lnTo>
                      <a:pt x="5681" y="894"/>
                    </a:lnTo>
                    <a:lnTo>
                      <a:pt x="582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568" name="Shape 568"/>
        <p:cNvGrpSpPr/>
        <p:nvPr/>
      </p:nvGrpSpPr>
      <p:grpSpPr>
        <a:xfrm>
          <a:off x="0" y="0"/>
          <a:ext cx="0" cy="0"/>
          <a:chOff x="0" y="0"/>
          <a:chExt cx="0" cy="0"/>
        </a:xfrm>
      </p:grpSpPr>
      <p:sp>
        <p:nvSpPr>
          <p:cNvPr id="569" name="Google Shape;569;p14"/>
          <p:cNvSpPr txBox="1"/>
          <p:nvPr>
            <p:ph type="title"/>
          </p:nvPr>
        </p:nvSpPr>
        <p:spPr>
          <a:xfrm>
            <a:off x="4104475" y="3775700"/>
            <a:ext cx="4358700" cy="5319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3000"/>
              <a:buNone/>
              <a:defRPr b="0">
                <a:latin typeface="Montserrat ExtraBold"/>
                <a:ea typeface="Montserrat ExtraBold"/>
                <a:cs typeface="Montserrat ExtraBold"/>
                <a:sym typeface="Montserrat ExtraBo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570" name="Google Shape;570;p14"/>
          <p:cNvSpPr txBox="1"/>
          <p:nvPr>
            <p:ph type="subTitle" idx="1"/>
          </p:nvPr>
        </p:nvSpPr>
        <p:spPr>
          <a:xfrm>
            <a:off x="4104475" y="900025"/>
            <a:ext cx="4358700" cy="2914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atin typeface="DM Sans"/>
                <a:ea typeface="DM Sans"/>
                <a:cs typeface="DM Sans"/>
                <a:sym typeface="DM Sans"/>
              </a:defRPr>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p:txBody>
      </p:sp>
      <p:sp>
        <p:nvSpPr>
          <p:cNvPr id="571" name="Google Shape;571;p14"/>
          <p:cNvSpPr/>
          <p:nvPr/>
        </p:nvSpPr>
        <p:spPr>
          <a:xfrm rot="-8100230" flipH="1">
            <a:off x="-420663" y="728212"/>
            <a:ext cx="3170738" cy="587266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72" name="Google Shape;572;p14"/>
          <p:cNvGrpSpPr/>
          <p:nvPr/>
        </p:nvGrpSpPr>
        <p:grpSpPr>
          <a:xfrm>
            <a:off x="8930700" y="-2880100"/>
            <a:ext cx="213305" cy="7187700"/>
            <a:chOff x="-625" y="-314400"/>
            <a:chExt cx="213305" cy="7187700"/>
          </a:xfrm>
        </p:grpSpPr>
        <p:sp>
          <p:nvSpPr>
            <p:cNvPr id="573" name="Google Shape;573;p14"/>
            <p:cNvSpPr/>
            <p:nvPr/>
          </p:nvSpPr>
          <p:spPr>
            <a:xfrm>
              <a:off x="-625" y="-314400"/>
              <a:ext cx="213300" cy="71877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74" name="Google Shape;574;p14"/>
            <p:cNvGrpSpPr/>
            <p:nvPr/>
          </p:nvGrpSpPr>
          <p:grpSpPr>
            <a:xfrm rot="-5400000">
              <a:off x="-3400430" y="3177310"/>
              <a:ext cx="7012922" cy="213299"/>
              <a:chOff x="606775" y="1831675"/>
              <a:chExt cx="3633450" cy="60800"/>
            </a:xfrm>
          </p:grpSpPr>
          <p:sp>
            <p:nvSpPr>
              <p:cNvPr id="575" name="Google Shape;575;p14"/>
              <p:cNvSpPr/>
              <p:nvPr/>
            </p:nvSpPr>
            <p:spPr>
              <a:xfrm>
                <a:off x="724450" y="1831675"/>
                <a:ext cx="111950" cy="60800"/>
              </a:xfrm>
              <a:custGeom>
                <a:avLst/>
                <a:gdLst/>
                <a:ahLst/>
                <a:cxnLst/>
                <a:rect l="l" t="t" r="r" b="b"/>
                <a:pathLst>
                  <a:path w="4478" h="2432" extrusionOk="0">
                    <a:moveTo>
                      <a:pt x="2421" y="1"/>
                    </a:moveTo>
                    <a:lnTo>
                      <a:pt x="0" y="2432"/>
                    </a:lnTo>
                    <a:lnTo>
                      <a:pt x="2054"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14"/>
              <p:cNvSpPr/>
              <p:nvPr/>
            </p:nvSpPr>
            <p:spPr>
              <a:xfrm>
                <a:off x="841800" y="1831675"/>
                <a:ext cx="112275" cy="60800"/>
              </a:xfrm>
              <a:custGeom>
                <a:avLst/>
                <a:gdLst/>
                <a:ahLst/>
                <a:cxnLst/>
                <a:rect l="l" t="t" r="r" b="b"/>
                <a:pathLst>
                  <a:path w="4491" h="2432" extrusionOk="0">
                    <a:moveTo>
                      <a:pt x="2424" y="1"/>
                    </a:moveTo>
                    <a:lnTo>
                      <a:pt x="1" y="2432"/>
                    </a:lnTo>
                    <a:lnTo>
                      <a:pt x="2067"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14"/>
              <p:cNvSpPr/>
              <p:nvPr/>
            </p:nvSpPr>
            <p:spPr>
              <a:xfrm>
                <a:off x="606775" y="1831675"/>
                <a:ext cx="112200" cy="60800"/>
              </a:xfrm>
              <a:custGeom>
                <a:avLst/>
                <a:gdLst/>
                <a:ahLst/>
                <a:cxnLst/>
                <a:rect l="l" t="t" r="r" b="b"/>
                <a:pathLst>
                  <a:path w="4488" h="2432" extrusionOk="0">
                    <a:moveTo>
                      <a:pt x="2422" y="1"/>
                    </a:moveTo>
                    <a:lnTo>
                      <a:pt x="0" y="2432"/>
                    </a:lnTo>
                    <a:lnTo>
                      <a:pt x="2064"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14"/>
              <p:cNvSpPr/>
              <p:nvPr/>
            </p:nvSpPr>
            <p:spPr>
              <a:xfrm>
                <a:off x="959475" y="1831675"/>
                <a:ext cx="112275" cy="60800"/>
              </a:xfrm>
              <a:custGeom>
                <a:avLst/>
                <a:gdLst/>
                <a:ahLst/>
                <a:cxnLst/>
                <a:rect l="l" t="t" r="r" b="b"/>
                <a:pathLst>
                  <a:path w="4491" h="2432" extrusionOk="0">
                    <a:moveTo>
                      <a:pt x="2424" y="1"/>
                    </a:moveTo>
                    <a:lnTo>
                      <a:pt x="0" y="2432"/>
                    </a:lnTo>
                    <a:lnTo>
                      <a:pt x="2057"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14"/>
              <p:cNvSpPr/>
              <p:nvPr/>
            </p:nvSpPr>
            <p:spPr>
              <a:xfrm>
                <a:off x="1076900" y="1831675"/>
                <a:ext cx="112275" cy="60800"/>
              </a:xfrm>
              <a:custGeom>
                <a:avLst/>
                <a:gdLst/>
                <a:ahLst/>
                <a:cxnLst/>
                <a:rect l="l" t="t" r="r" b="b"/>
                <a:pathLst>
                  <a:path w="4491" h="2432" extrusionOk="0">
                    <a:moveTo>
                      <a:pt x="2433" y="1"/>
                    </a:moveTo>
                    <a:lnTo>
                      <a:pt x="0" y="2432"/>
                    </a:lnTo>
                    <a:lnTo>
                      <a:pt x="2066"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14"/>
              <p:cNvSpPr/>
              <p:nvPr/>
            </p:nvSpPr>
            <p:spPr>
              <a:xfrm>
                <a:off x="1194550" y="1831675"/>
                <a:ext cx="112275" cy="60800"/>
              </a:xfrm>
              <a:custGeom>
                <a:avLst/>
                <a:gdLst/>
                <a:ahLst/>
                <a:cxnLst/>
                <a:rect l="l" t="t" r="r" b="b"/>
                <a:pathLst>
                  <a:path w="4491" h="2432" extrusionOk="0">
                    <a:moveTo>
                      <a:pt x="2425" y="1"/>
                    </a:moveTo>
                    <a:lnTo>
                      <a:pt x="1" y="2432"/>
                    </a:lnTo>
                    <a:lnTo>
                      <a:pt x="2067" y="2432"/>
                    </a:lnTo>
                    <a:lnTo>
                      <a:pt x="44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14"/>
              <p:cNvSpPr/>
              <p:nvPr/>
            </p:nvSpPr>
            <p:spPr>
              <a:xfrm>
                <a:off x="1312225" y="1831675"/>
                <a:ext cx="111975" cy="60800"/>
              </a:xfrm>
              <a:custGeom>
                <a:avLst/>
                <a:gdLst/>
                <a:ahLst/>
                <a:cxnLst/>
                <a:rect l="l" t="t" r="r" b="b"/>
                <a:pathLst>
                  <a:path w="4479"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14"/>
              <p:cNvSpPr/>
              <p:nvPr/>
            </p:nvSpPr>
            <p:spPr>
              <a:xfrm>
                <a:off x="1428400" y="1831675"/>
                <a:ext cx="111975" cy="60800"/>
              </a:xfrm>
              <a:custGeom>
                <a:avLst/>
                <a:gdLst/>
                <a:ahLst/>
                <a:cxnLst/>
                <a:rect l="l" t="t" r="r" b="b"/>
                <a:pathLst>
                  <a:path w="4479"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14"/>
              <p:cNvSpPr/>
              <p:nvPr/>
            </p:nvSpPr>
            <p:spPr>
              <a:xfrm>
                <a:off x="1545825" y="1831675"/>
                <a:ext cx="112200" cy="60800"/>
              </a:xfrm>
              <a:custGeom>
                <a:avLst/>
                <a:gdLst/>
                <a:ahLst/>
                <a:cxnLst/>
                <a:rect l="l" t="t" r="r" b="b"/>
                <a:pathLst>
                  <a:path w="4488" h="2432" extrusionOk="0">
                    <a:moveTo>
                      <a:pt x="2424" y="1"/>
                    </a:moveTo>
                    <a:lnTo>
                      <a:pt x="1" y="2432"/>
                    </a:lnTo>
                    <a:lnTo>
                      <a:pt x="2067"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14"/>
              <p:cNvSpPr/>
              <p:nvPr/>
            </p:nvSpPr>
            <p:spPr>
              <a:xfrm>
                <a:off x="1310725" y="1831675"/>
                <a:ext cx="112275" cy="60800"/>
              </a:xfrm>
              <a:custGeom>
                <a:avLst/>
                <a:gdLst/>
                <a:ahLst/>
                <a:cxnLst/>
                <a:rect l="l" t="t" r="r" b="b"/>
                <a:pathLst>
                  <a:path w="4491" h="2432" extrusionOk="0">
                    <a:moveTo>
                      <a:pt x="2425" y="1"/>
                    </a:moveTo>
                    <a:lnTo>
                      <a:pt x="1" y="2432"/>
                    </a:lnTo>
                    <a:lnTo>
                      <a:pt x="2067" y="2432"/>
                    </a:lnTo>
                    <a:lnTo>
                      <a:pt x="44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14"/>
              <p:cNvSpPr/>
              <p:nvPr/>
            </p:nvSpPr>
            <p:spPr>
              <a:xfrm>
                <a:off x="1663500" y="1831675"/>
                <a:ext cx="112200" cy="60800"/>
              </a:xfrm>
              <a:custGeom>
                <a:avLst/>
                <a:gdLst/>
                <a:ahLst/>
                <a:cxnLst/>
                <a:rect l="l" t="t" r="r" b="b"/>
                <a:pathLst>
                  <a:path w="4488" h="2432" extrusionOk="0">
                    <a:moveTo>
                      <a:pt x="2424" y="1"/>
                    </a:moveTo>
                    <a:lnTo>
                      <a:pt x="0" y="2432"/>
                    </a:lnTo>
                    <a:lnTo>
                      <a:pt x="2057" y="2432"/>
                    </a:lnTo>
                    <a:lnTo>
                      <a:pt x="4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14"/>
              <p:cNvSpPr/>
              <p:nvPr/>
            </p:nvSpPr>
            <p:spPr>
              <a:xfrm>
                <a:off x="1780925" y="1831675"/>
                <a:ext cx="112200" cy="60800"/>
              </a:xfrm>
              <a:custGeom>
                <a:avLst/>
                <a:gdLst/>
                <a:ahLst/>
                <a:cxnLst/>
                <a:rect l="l" t="t" r="r" b="b"/>
                <a:pathLst>
                  <a:path w="4488" h="2432" extrusionOk="0">
                    <a:moveTo>
                      <a:pt x="2433" y="1"/>
                    </a:moveTo>
                    <a:lnTo>
                      <a:pt x="0" y="2432"/>
                    </a:lnTo>
                    <a:lnTo>
                      <a:pt x="2066"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587;p14"/>
              <p:cNvSpPr/>
              <p:nvPr/>
            </p:nvSpPr>
            <p:spPr>
              <a:xfrm>
                <a:off x="1898575" y="1831675"/>
                <a:ext cx="112225" cy="60800"/>
              </a:xfrm>
              <a:custGeom>
                <a:avLst/>
                <a:gdLst/>
                <a:ahLst/>
                <a:cxnLst/>
                <a:rect l="l" t="t" r="r" b="b"/>
                <a:pathLst>
                  <a:path w="4489" h="2432" extrusionOk="0">
                    <a:moveTo>
                      <a:pt x="2424" y="1"/>
                    </a:moveTo>
                    <a:lnTo>
                      <a:pt x="1" y="2432"/>
                    </a:lnTo>
                    <a:lnTo>
                      <a:pt x="2067"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14"/>
              <p:cNvSpPr/>
              <p:nvPr/>
            </p:nvSpPr>
            <p:spPr>
              <a:xfrm>
                <a:off x="2016250" y="1831675"/>
                <a:ext cx="111975" cy="60800"/>
              </a:xfrm>
              <a:custGeom>
                <a:avLst/>
                <a:gdLst/>
                <a:ahLst/>
                <a:cxnLst/>
                <a:rect l="l" t="t" r="r" b="b"/>
                <a:pathLst>
                  <a:path w="4479" h="2432" extrusionOk="0">
                    <a:moveTo>
                      <a:pt x="2424" y="1"/>
                    </a:moveTo>
                    <a:lnTo>
                      <a:pt x="0" y="2432"/>
                    </a:lnTo>
                    <a:lnTo>
                      <a:pt x="2055"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14"/>
              <p:cNvSpPr/>
              <p:nvPr/>
            </p:nvSpPr>
            <p:spPr>
              <a:xfrm>
                <a:off x="2132175" y="1831675"/>
                <a:ext cx="112225" cy="60800"/>
              </a:xfrm>
              <a:custGeom>
                <a:avLst/>
                <a:gdLst/>
                <a:ahLst/>
                <a:cxnLst/>
                <a:rect l="l" t="t" r="r" b="b"/>
                <a:pathLst>
                  <a:path w="4489" h="2432" extrusionOk="0">
                    <a:moveTo>
                      <a:pt x="2434" y="1"/>
                    </a:moveTo>
                    <a:lnTo>
                      <a:pt x="1" y="2432"/>
                    </a:lnTo>
                    <a:lnTo>
                      <a:pt x="206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14"/>
              <p:cNvSpPr/>
              <p:nvPr/>
            </p:nvSpPr>
            <p:spPr>
              <a:xfrm>
                <a:off x="2249850" y="1831675"/>
                <a:ext cx="112200" cy="60800"/>
              </a:xfrm>
              <a:custGeom>
                <a:avLst/>
                <a:gdLst/>
                <a:ahLst/>
                <a:cxnLst/>
                <a:rect l="l" t="t" r="r" b="b"/>
                <a:pathLst>
                  <a:path w="4488" h="2432" extrusionOk="0">
                    <a:moveTo>
                      <a:pt x="2422" y="1"/>
                    </a:moveTo>
                    <a:lnTo>
                      <a:pt x="0" y="2432"/>
                    </a:lnTo>
                    <a:lnTo>
                      <a:pt x="2064"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14"/>
              <p:cNvSpPr/>
              <p:nvPr/>
            </p:nvSpPr>
            <p:spPr>
              <a:xfrm>
                <a:off x="2014750" y="1831675"/>
                <a:ext cx="112225" cy="60800"/>
              </a:xfrm>
              <a:custGeom>
                <a:avLst/>
                <a:gdLst/>
                <a:ahLst/>
                <a:cxnLst/>
                <a:rect l="l" t="t" r="r" b="b"/>
                <a:pathLst>
                  <a:path w="4489" h="2432" extrusionOk="0">
                    <a:moveTo>
                      <a:pt x="2424" y="1"/>
                    </a:moveTo>
                    <a:lnTo>
                      <a:pt x="1" y="2432"/>
                    </a:lnTo>
                    <a:lnTo>
                      <a:pt x="205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14"/>
              <p:cNvSpPr/>
              <p:nvPr/>
            </p:nvSpPr>
            <p:spPr>
              <a:xfrm>
                <a:off x="2367500" y="1831675"/>
                <a:ext cx="111975" cy="60800"/>
              </a:xfrm>
              <a:custGeom>
                <a:avLst/>
                <a:gdLst/>
                <a:ahLst/>
                <a:cxnLst/>
                <a:rect l="l" t="t" r="r" b="b"/>
                <a:pathLst>
                  <a:path w="4479" h="2432" extrusionOk="0">
                    <a:moveTo>
                      <a:pt x="2422" y="1"/>
                    </a:moveTo>
                    <a:lnTo>
                      <a:pt x="1" y="2432"/>
                    </a:lnTo>
                    <a:lnTo>
                      <a:pt x="2055" y="2432"/>
                    </a:lnTo>
                    <a:lnTo>
                      <a:pt x="44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593;p14"/>
              <p:cNvSpPr/>
              <p:nvPr/>
            </p:nvSpPr>
            <p:spPr>
              <a:xfrm>
                <a:off x="2484925" y="1831675"/>
                <a:ext cx="112225" cy="60800"/>
              </a:xfrm>
              <a:custGeom>
                <a:avLst/>
                <a:gdLst/>
                <a:ahLst/>
                <a:cxnLst/>
                <a:rect l="l" t="t" r="r" b="b"/>
                <a:pathLst>
                  <a:path w="4489" h="2432" extrusionOk="0">
                    <a:moveTo>
                      <a:pt x="2422" y="1"/>
                    </a:moveTo>
                    <a:lnTo>
                      <a:pt x="1" y="2432"/>
                    </a:lnTo>
                    <a:lnTo>
                      <a:pt x="206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14"/>
              <p:cNvSpPr/>
              <p:nvPr/>
            </p:nvSpPr>
            <p:spPr>
              <a:xfrm>
                <a:off x="2602600" y="1831675"/>
                <a:ext cx="112200" cy="60800"/>
              </a:xfrm>
              <a:custGeom>
                <a:avLst/>
                <a:gdLst/>
                <a:ahLst/>
                <a:cxnLst/>
                <a:rect l="l" t="t" r="r" b="b"/>
                <a:pathLst>
                  <a:path w="4488" h="2432" extrusionOk="0">
                    <a:moveTo>
                      <a:pt x="2422" y="1"/>
                    </a:moveTo>
                    <a:lnTo>
                      <a:pt x="1" y="2432"/>
                    </a:lnTo>
                    <a:lnTo>
                      <a:pt x="2064"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14"/>
              <p:cNvSpPr/>
              <p:nvPr/>
            </p:nvSpPr>
            <p:spPr>
              <a:xfrm>
                <a:off x="2720275" y="1831675"/>
                <a:ext cx="111950" cy="60800"/>
              </a:xfrm>
              <a:custGeom>
                <a:avLst/>
                <a:gdLst/>
                <a:ahLst/>
                <a:cxnLst/>
                <a:rect l="l" t="t" r="r" b="b"/>
                <a:pathLst>
                  <a:path w="4478" h="2432" extrusionOk="0">
                    <a:moveTo>
                      <a:pt x="2421" y="1"/>
                    </a:moveTo>
                    <a:lnTo>
                      <a:pt x="0" y="2432"/>
                    </a:lnTo>
                    <a:lnTo>
                      <a:pt x="2054"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14"/>
              <p:cNvSpPr/>
              <p:nvPr/>
            </p:nvSpPr>
            <p:spPr>
              <a:xfrm>
                <a:off x="2836150" y="1831675"/>
                <a:ext cx="112250" cy="60800"/>
              </a:xfrm>
              <a:custGeom>
                <a:avLst/>
                <a:gdLst/>
                <a:ahLst/>
                <a:cxnLst/>
                <a:rect l="l" t="t" r="r" b="b"/>
                <a:pathLst>
                  <a:path w="4490" h="2432" extrusionOk="0">
                    <a:moveTo>
                      <a:pt x="2433" y="1"/>
                    </a:moveTo>
                    <a:lnTo>
                      <a:pt x="0" y="2432"/>
                    </a:lnTo>
                    <a:lnTo>
                      <a:pt x="2066"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14"/>
              <p:cNvSpPr/>
              <p:nvPr/>
            </p:nvSpPr>
            <p:spPr>
              <a:xfrm>
                <a:off x="2953800" y="1831675"/>
                <a:ext cx="112275" cy="60800"/>
              </a:xfrm>
              <a:custGeom>
                <a:avLst/>
                <a:gdLst/>
                <a:ahLst/>
                <a:cxnLst/>
                <a:rect l="l" t="t" r="r" b="b"/>
                <a:pathLst>
                  <a:path w="4491" h="2432" extrusionOk="0">
                    <a:moveTo>
                      <a:pt x="2424" y="1"/>
                    </a:moveTo>
                    <a:lnTo>
                      <a:pt x="1" y="2432"/>
                    </a:lnTo>
                    <a:lnTo>
                      <a:pt x="2067" y="2432"/>
                    </a:lnTo>
                    <a:lnTo>
                      <a:pt x="44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14"/>
              <p:cNvSpPr/>
              <p:nvPr/>
            </p:nvSpPr>
            <p:spPr>
              <a:xfrm>
                <a:off x="2718775" y="1831675"/>
                <a:ext cx="112200" cy="60800"/>
              </a:xfrm>
              <a:custGeom>
                <a:avLst/>
                <a:gdLst/>
                <a:ahLst/>
                <a:cxnLst/>
                <a:rect l="l" t="t" r="r" b="b"/>
                <a:pathLst>
                  <a:path w="4488" h="2432" extrusionOk="0">
                    <a:moveTo>
                      <a:pt x="2422" y="1"/>
                    </a:moveTo>
                    <a:lnTo>
                      <a:pt x="1" y="2432"/>
                    </a:lnTo>
                    <a:lnTo>
                      <a:pt x="205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14"/>
              <p:cNvSpPr/>
              <p:nvPr/>
            </p:nvSpPr>
            <p:spPr>
              <a:xfrm>
                <a:off x="3071475" y="1831675"/>
                <a:ext cx="112025" cy="60800"/>
              </a:xfrm>
              <a:custGeom>
                <a:avLst/>
                <a:gdLst/>
                <a:ahLst/>
                <a:cxnLst/>
                <a:rect l="l" t="t" r="r" b="b"/>
                <a:pathLst>
                  <a:path w="4481" h="2432" extrusionOk="0">
                    <a:moveTo>
                      <a:pt x="2424" y="1"/>
                    </a:moveTo>
                    <a:lnTo>
                      <a:pt x="0" y="2432"/>
                    </a:lnTo>
                    <a:lnTo>
                      <a:pt x="2057" y="2432"/>
                    </a:lnTo>
                    <a:lnTo>
                      <a:pt x="4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14"/>
              <p:cNvSpPr/>
              <p:nvPr/>
            </p:nvSpPr>
            <p:spPr>
              <a:xfrm>
                <a:off x="3188900" y="1831675"/>
                <a:ext cx="112275" cy="60800"/>
              </a:xfrm>
              <a:custGeom>
                <a:avLst/>
                <a:gdLst/>
                <a:ahLst/>
                <a:cxnLst/>
                <a:rect l="l" t="t" r="r" b="b"/>
                <a:pathLst>
                  <a:path w="4491" h="2432" extrusionOk="0">
                    <a:moveTo>
                      <a:pt x="2424" y="1"/>
                    </a:moveTo>
                    <a:lnTo>
                      <a:pt x="0" y="2432"/>
                    </a:lnTo>
                    <a:lnTo>
                      <a:pt x="2067"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14"/>
              <p:cNvSpPr/>
              <p:nvPr/>
            </p:nvSpPr>
            <p:spPr>
              <a:xfrm>
                <a:off x="3306575" y="1831675"/>
                <a:ext cx="112250" cy="60800"/>
              </a:xfrm>
              <a:custGeom>
                <a:avLst/>
                <a:gdLst/>
                <a:ahLst/>
                <a:cxnLst/>
                <a:rect l="l" t="t" r="r" b="b"/>
                <a:pathLst>
                  <a:path w="4490" h="2432" extrusionOk="0">
                    <a:moveTo>
                      <a:pt x="2424" y="1"/>
                    </a:moveTo>
                    <a:lnTo>
                      <a:pt x="0" y="2432"/>
                    </a:lnTo>
                    <a:lnTo>
                      <a:pt x="2066"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14"/>
              <p:cNvSpPr/>
              <p:nvPr/>
            </p:nvSpPr>
            <p:spPr>
              <a:xfrm>
                <a:off x="3424225" y="1831675"/>
                <a:ext cx="111975" cy="60800"/>
              </a:xfrm>
              <a:custGeom>
                <a:avLst/>
                <a:gdLst/>
                <a:ahLst/>
                <a:cxnLst/>
                <a:rect l="l" t="t" r="r" b="b"/>
                <a:pathLst>
                  <a:path w="4479" h="2432" extrusionOk="0">
                    <a:moveTo>
                      <a:pt x="2424" y="1"/>
                    </a:moveTo>
                    <a:lnTo>
                      <a:pt x="1"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14"/>
              <p:cNvSpPr/>
              <p:nvPr/>
            </p:nvSpPr>
            <p:spPr>
              <a:xfrm>
                <a:off x="3540175" y="1831675"/>
                <a:ext cx="112200" cy="60800"/>
              </a:xfrm>
              <a:custGeom>
                <a:avLst/>
                <a:gdLst/>
                <a:ahLst/>
                <a:cxnLst/>
                <a:rect l="l" t="t" r="r" b="b"/>
                <a:pathLst>
                  <a:path w="4488" h="2432" extrusionOk="0">
                    <a:moveTo>
                      <a:pt x="2424" y="1"/>
                    </a:moveTo>
                    <a:lnTo>
                      <a:pt x="0" y="2432"/>
                    </a:lnTo>
                    <a:lnTo>
                      <a:pt x="2066" y="2432"/>
                    </a:lnTo>
                    <a:lnTo>
                      <a:pt x="4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14"/>
              <p:cNvSpPr/>
              <p:nvPr/>
            </p:nvSpPr>
            <p:spPr>
              <a:xfrm>
                <a:off x="3657825" y="1831675"/>
                <a:ext cx="112200" cy="60800"/>
              </a:xfrm>
              <a:custGeom>
                <a:avLst/>
                <a:gdLst/>
                <a:ahLst/>
                <a:cxnLst/>
                <a:rect l="l" t="t" r="r" b="b"/>
                <a:pathLst>
                  <a:path w="4488" h="2432" extrusionOk="0">
                    <a:moveTo>
                      <a:pt x="2424" y="1"/>
                    </a:moveTo>
                    <a:lnTo>
                      <a:pt x="1" y="2432"/>
                    </a:lnTo>
                    <a:lnTo>
                      <a:pt x="2067"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14"/>
              <p:cNvSpPr/>
              <p:nvPr/>
            </p:nvSpPr>
            <p:spPr>
              <a:xfrm>
                <a:off x="3422750" y="1831675"/>
                <a:ext cx="111950" cy="60800"/>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14"/>
              <p:cNvSpPr/>
              <p:nvPr/>
            </p:nvSpPr>
            <p:spPr>
              <a:xfrm>
                <a:off x="3775500" y="1831675"/>
                <a:ext cx="111950" cy="60800"/>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14"/>
              <p:cNvSpPr/>
              <p:nvPr/>
            </p:nvSpPr>
            <p:spPr>
              <a:xfrm>
                <a:off x="3892925" y="1831675"/>
                <a:ext cx="112200" cy="60800"/>
              </a:xfrm>
              <a:custGeom>
                <a:avLst/>
                <a:gdLst/>
                <a:ahLst/>
                <a:cxnLst/>
                <a:rect l="l" t="t" r="r" b="b"/>
                <a:pathLst>
                  <a:path w="4488" h="2432" extrusionOk="0">
                    <a:moveTo>
                      <a:pt x="2424" y="1"/>
                    </a:moveTo>
                    <a:lnTo>
                      <a:pt x="0" y="2432"/>
                    </a:lnTo>
                    <a:lnTo>
                      <a:pt x="2066"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14"/>
              <p:cNvSpPr/>
              <p:nvPr/>
            </p:nvSpPr>
            <p:spPr>
              <a:xfrm>
                <a:off x="4010575" y="1831675"/>
                <a:ext cx="112225" cy="60800"/>
              </a:xfrm>
              <a:custGeom>
                <a:avLst/>
                <a:gdLst/>
                <a:ahLst/>
                <a:cxnLst/>
                <a:rect l="l" t="t" r="r" b="b"/>
                <a:pathLst>
                  <a:path w="4489" h="2432" extrusionOk="0">
                    <a:moveTo>
                      <a:pt x="2424" y="1"/>
                    </a:moveTo>
                    <a:lnTo>
                      <a:pt x="1" y="2432"/>
                    </a:lnTo>
                    <a:lnTo>
                      <a:pt x="205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14"/>
              <p:cNvSpPr/>
              <p:nvPr/>
            </p:nvSpPr>
            <p:spPr>
              <a:xfrm>
                <a:off x="4128000" y="1831675"/>
                <a:ext cx="112225" cy="60800"/>
              </a:xfrm>
              <a:custGeom>
                <a:avLst/>
                <a:gdLst/>
                <a:ahLst/>
                <a:cxnLst/>
                <a:rect l="l" t="t" r="r" b="b"/>
                <a:pathLst>
                  <a:path w="4489" h="2432" extrusionOk="0">
                    <a:moveTo>
                      <a:pt x="2434" y="1"/>
                    </a:moveTo>
                    <a:lnTo>
                      <a:pt x="1" y="2432"/>
                    </a:lnTo>
                    <a:lnTo>
                      <a:pt x="206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1">
  <p:cSld name="ONE_COLUMN_TEXT_1">
    <p:spTree>
      <p:nvGrpSpPr>
        <p:cNvPr id="610" name="Shape 610"/>
        <p:cNvGrpSpPr/>
        <p:nvPr/>
      </p:nvGrpSpPr>
      <p:grpSpPr>
        <a:xfrm>
          <a:off x="0" y="0"/>
          <a:ext cx="0" cy="0"/>
          <a:chOff x="0" y="0"/>
          <a:chExt cx="0" cy="0"/>
        </a:xfrm>
      </p:grpSpPr>
      <p:sp>
        <p:nvSpPr>
          <p:cNvPr id="611" name="Google Shape;611;p15"/>
          <p:cNvSpPr/>
          <p:nvPr/>
        </p:nvSpPr>
        <p:spPr>
          <a:xfrm rot="8100332">
            <a:off x="-1246439" y="-1649497"/>
            <a:ext cx="2194930" cy="4065298"/>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12" name="Google Shape;612;p15"/>
          <p:cNvGrpSpPr/>
          <p:nvPr/>
        </p:nvGrpSpPr>
        <p:grpSpPr>
          <a:xfrm rot="-5400000">
            <a:off x="9360175" y="1443000"/>
            <a:ext cx="213305" cy="7187700"/>
            <a:chOff x="-625" y="-314400"/>
            <a:chExt cx="213305" cy="7187700"/>
          </a:xfrm>
        </p:grpSpPr>
        <p:sp>
          <p:nvSpPr>
            <p:cNvPr id="613" name="Google Shape;613;p15"/>
            <p:cNvSpPr/>
            <p:nvPr/>
          </p:nvSpPr>
          <p:spPr>
            <a:xfrm>
              <a:off x="-625" y="-314400"/>
              <a:ext cx="213300" cy="71877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14" name="Google Shape;614;p15"/>
            <p:cNvGrpSpPr/>
            <p:nvPr/>
          </p:nvGrpSpPr>
          <p:grpSpPr>
            <a:xfrm rot="-5400000">
              <a:off x="-3400430" y="3177310"/>
              <a:ext cx="7012922" cy="213299"/>
              <a:chOff x="606775" y="1831675"/>
              <a:chExt cx="3633450" cy="60800"/>
            </a:xfrm>
          </p:grpSpPr>
          <p:sp>
            <p:nvSpPr>
              <p:cNvPr id="615" name="Google Shape;615;p15"/>
              <p:cNvSpPr/>
              <p:nvPr/>
            </p:nvSpPr>
            <p:spPr>
              <a:xfrm>
                <a:off x="724450" y="1831675"/>
                <a:ext cx="111950" cy="60800"/>
              </a:xfrm>
              <a:custGeom>
                <a:avLst/>
                <a:gdLst/>
                <a:ahLst/>
                <a:cxnLst/>
                <a:rect l="l" t="t" r="r" b="b"/>
                <a:pathLst>
                  <a:path w="4478" h="2432" extrusionOk="0">
                    <a:moveTo>
                      <a:pt x="2421" y="1"/>
                    </a:moveTo>
                    <a:lnTo>
                      <a:pt x="0" y="2432"/>
                    </a:lnTo>
                    <a:lnTo>
                      <a:pt x="2054"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15"/>
              <p:cNvSpPr/>
              <p:nvPr/>
            </p:nvSpPr>
            <p:spPr>
              <a:xfrm>
                <a:off x="841800" y="1831675"/>
                <a:ext cx="112275" cy="60800"/>
              </a:xfrm>
              <a:custGeom>
                <a:avLst/>
                <a:gdLst/>
                <a:ahLst/>
                <a:cxnLst/>
                <a:rect l="l" t="t" r="r" b="b"/>
                <a:pathLst>
                  <a:path w="4491" h="2432" extrusionOk="0">
                    <a:moveTo>
                      <a:pt x="2424" y="1"/>
                    </a:moveTo>
                    <a:lnTo>
                      <a:pt x="1" y="2432"/>
                    </a:lnTo>
                    <a:lnTo>
                      <a:pt x="2067"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15"/>
              <p:cNvSpPr/>
              <p:nvPr/>
            </p:nvSpPr>
            <p:spPr>
              <a:xfrm>
                <a:off x="606775" y="1831675"/>
                <a:ext cx="112200" cy="60800"/>
              </a:xfrm>
              <a:custGeom>
                <a:avLst/>
                <a:gdLst/>
                <a:ahLst/>
                <a:cxnLst/>
                <a:rect l="l" t="t" r="r" b="b"/>
                <a:pathLst>
                  <a:path w="4488" h="2432" extrusionOk="0">
                    <a:moveTo>
                      <a:pt x="2422" y="1"/>
                    </a:moveTo>
                    <a:lnTo>
                      <a:pt x="0" y="2432"/>
                    </a:lnTo>
                    <a:lnTo>
                      <a:pt x="2064"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15"/>
              <p:cNvSpPr/>
              <p:nvPr/>
            </p:nvSpPr>
            <p:spPr>
              <a:xfrm>
                <a:off x="959475" y="1831675"/>
                <a:ext cx="112275" cy="60800"/>
              </a:xfrm>
              <a:custGeom>
                <a:avLst/>
                <a:gdLst/>
                <a:ahLst/>
                <a:cxnLst/>
                <a:rect l="l" t="t" r="r" b="b"/>
                <a:pathLst>
                  <a:path w="4491" h="2432" extrusionOk="0">
                    <a:moveTo>
                      <a:pt x="2424" y="1"/>
                    </a:moveTo>
                    <a:lnTo>
                      <a:pt x="0" y="2432"/>
                    </a:lnTo>
                    <a:lnTo>
                      <a:pt x="2057"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15"/>
              <p:cNvSpPr/>
              <p:nvPr/>
            </p:nvSpPr>
            <p:spPr>
              <a:xfrm>
                <a:off x="1076900" y="1831675"/>
                <a:ext cx="112275" cy="60800"/>
              </a:xfrm>
              <a:custGeom>
                <a:avLst/>
                <a:gdLst/>
                <a:ahLst/>
                <a:cxnLst/>
                <a:rect l="l" t="t" r="r" b="b"/>
                <a:pathLst>
                  <a:path w="4491" h="2432" extrusionOk="0">
                    <a:moveTo>
                      <a:pt x="2433" y="1"/>
                    </a:moveTo>
                    <a:lnTo>
                      <a:pt x="0" y="2432"/>
                    </a:lnTo>
                    <a:lnTo>
                      <a:pt x="2066"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15"/>
              <p:cNvSpPr/>
              <p:nvPr/>
            </p:nvSpPr>
            <p:spPr>
              <a:xfrm>
                <a:off x="1194550" y="1831675"/>
                <a:ext cx="112275" cy="60800"/>
              </a:xfrm>
              <a:custGeom>
                <a:avLst/>
                <a:gdLst/>
                <a:ahLst/>
                <a:cxnLst/>
                <a:rect l="l" t="t" r="r" b="b"/>
                <a:pathLst>
                  <a:path w="4491" h="2432" extrusionOk="0">
                    <a:moveTo>
                      <a:pt x="2425" y="1"/>
                    </a:moveTo>
                    <a:lnTo>
                      <a:pt x="1" y="2432"/>
                    </a:lnTo>
                    <a:lnTo>
                      <a:pt x="2067" y="2432"/>
                    </a:lnTo>
                    <a:lnTo>
                      <a:pt x="44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621;p15"/>
              <p:cNvSpPr/>
              <p:nvPr/>
            </p:nvSpPr>
            <p:spPr>
              <a:xfrm>
                <a:off x="1312225" y="1831675"/>
                <a:ext cx="111975" cy="60800"/>
              </a:xfrm>
              <a:custGeom>
                <a:avLst/>
                <a:gdLst/>
                <a:ahLst/>
                <a:cxnLst/>
                <a:rect l="l" t="t" r="r" b="b"/>
                <a:pathLst>
                  <a:path w="4479"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622;p15"/>
              <p:cNvSpPr/>
              <p:nvPr/>
            </p:nvSpPr>
            <p:spPr>
              <a:xfrm>
                <a:off x="1428400" y="1831675"/>
                <a:ext cx="111975" cy="60800"/>
              </a:xfrm>
              <a:custGeom>
                <a:avLst/>
                <a:gdLst/>
                <a:ahLst/>
                <a:cxnLst/>
                <a:rect l="l" t="t" r="r" b="b"/>
                <a:pathLst>
                  <a:path w="4479"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15"/>
              <p:cNvSpPr/>
              <p:nvPr/>
            </p:nvSpPr>
            <p:spPr>
              <a:xfrm>
                <a:off x="1545825" y="1831675"/>
                <a:ext cx="112200" cy="60800"/>
              </a:xfrm>
              <a:custGeom>
                <a:avLst/>
                <a:gdLst/>
                <a:ahLst/>
                <a:cxnLst/>
                <a:rect l="l" t="t" r="r" b="b"/>
                <a:pathLst>
                  <a:path w="4488" h="2432" extrusionOk="0">
                    <a:moveTo>
                      <a:pt x="2424" y="1"/>
                    </a:moveTo>
                    <a:lnTo>
                      <a:pt x="1" y="2432"/>
                    </a:lnTo>
                    <a:lnTo>
                      <a:pt x="2067"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15"/>
              <p:cNvSpPr/>
              <p:nvPr/>
            </p:nvSpPr>
            <p:spPr>
              <a:xfrm>
                <a:off x="1310725" y="1831675"/>
                <a:ext cx="112275" cy="60800"/>
              </a:xfrm>
              <a:custGeom>
                <a:avLst/>
                <a:gdLst/>
                <a:ahLst/>
                <a:cxnLst/>
                <a:rect l="l" t="t" r="r" b="b"/>
                <a:pathLst>
                  <a:path w="4491" h="2432" extrusionOk="0">
                    <a:moveTo>
                      <a:pt x="2425" y="1"/>
                    </a:moveTo>
                    <a:lnTo>
                      <a:pt x="1" y="2432"/>
                    </a:lnTo>
                    <a:lnTo>
                      <a:pt x="2067" y="2432"/>
                    </a:lnTo>
                    <a:lnTo>
                      <a:pt x="44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15"/>
              <p:cNvSpPr/>
              <p:nvPr/>
            </p:nvSpPr>
            <p:spPr>
              <a:xfrm>
                <a:off x="1663500" y="1831675"/>
                <a:ext cx="112200" cy="60800"/>
              </a:xfrm>
              <a:custGeom>
                <a:avLst/>
                <a:gdLst/>
                <a:ahLst/>
                <a:cxnLst/>
                <a:rect l="l" t="t" r="r" b="b"/>
                <a:pathLst>
                  <a:path w="4488" h="2432" extrusionOk="0">
                    <a:moveTo>
                      <a:pt x="2424" y="1"/>
                    </a:moveTo>
                    <a:lnTo>
                      <a:pt x="0" y="2432"/>
                    </a:lnTo>
                    <a:lnTo>
                      <a:pt x="2057" y="2432"/>
                    </a:lnTo>
                    <a:lnTo>
                      <a:pt x="4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15"/>
              <p:cNvSpPr/>
              <p:nvPr/>
            </p:nvSpPr>
            <p:spPr>
              <a:xfrm>
                <a:off x="1780925" y="1831675"/>
                <a:ext cx="112200" cy="60800"/>
              </a:xfrm>
              <a:custGeom>
                <a:avLst/>
                <a:gdLst/>
                <a:ahLst/>
                <a:cxnLst/>
                <a:rect l="l" t="t" r="r" b="b"/>
                <a:pathLst>
                  <a:path w="4488" h="2432" extrusionOk="0">
                    <a:moveTo>
                      <a:pt x="2433" y="1"/>
                    </a:moveTo>
                    <a:lnTo>
                      <a:pt x="0" y="2432"/>
                    </a:lnTo>
                    <a:lnTo>
                      <a:pt x="2066"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15"/>
              <p:cNvSpPr/>
              <p:nvPr/>
            </p:nvSpPr>
            <p:spPr>
              <a:xfrm>
                <a:off x="1898575" y="1831675"/>
                <a:ext cx="112225" cy="60800"/>
              </a:xfrm>
              <a:custGeom>
                <a:avLst/>
                <a:gdLst/>
                <a:ahLst/>
                <a:cxnLst/>
                <a:rect l="l" t="t" r="r" b="b"/>
                <a:pathLst>
                  <a:path w="4489" h="2432" extrusionOk="0">
                    <a:moveTo>
                      <a:pt x="2424" y="1"/>
                    </a:moveTo>
                    <a:lnTo>
                      <a:pt x="1" y="2432"/>
                    </a:lnTo>
                    <a:lnTo>
                      <a:pt x="2067"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15"/>
              <p:cNvSpPr/>
              <p:nvPr/>
            </p:nvSpPr>
            <p:spPr>
              <a:xfrm>
                <a:off x="2016250" y="1831675"/>
                <a:ext cx="111975" cy="60800"/>
              </a:xfrm>
              <a:custGeom>
                <a:avLst/>
                <a:gdLst/>
                <a:ahLst/>
                <a:cxnLst/>
                <a:rect l="l" t="t" r="r" b="b"/>
                <a:pathLst>
                  <a:path w="4479" h="2432" extrusionOk="0">
                    <a:moveTo>
                      <a:pt x="2424" y="1"/>
                    </a:moveTo>
                    <a:lnTo>
                      <a:pt x="0" y="2432"/>
                    </a:lnTo>
                    <a:lnTo>
                      <a:pt x="2055"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15"/>
              <p:cNvSpPr/>
              <p:nvPr/>
            </p:nvSpPr>
            <p:spPr>
              <a:xfrm>
                <a:off x="2132175" y="1831675"/>
                <a:ext cx="112225" cy="60800"/>
              </a:xfrm>
              <a:custGeom>
                <a:avLst/>
                <a:gdLst/>
                <a:ahLst/>
                <a:cxnLst/>
                <a:rect l="l" t="t" r="r" b="b"/>
                <a:pathLst>
                  <a:path w="4489" h="2432" extrusionOk="0">
                    <a:moveTo>
                      <a:pt x="2434" y="1"/>
                    </a:moveTo>
                    <a:lnTo>
                      <a:pt x="1" y="2432"/>
                    </a:lnTo>
                    <a:lnTo>
                      <a:pt x="206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15"/>
              <p:cNvSpPr/>
              <p:nvPr/>
            </p:nvSpPr>
            <p:spPr>
              <a:xfrm>
                <a:off x="2249850" y="1831675"/>
                <a:ext cx="112200" cy="60800"/>
              </a:xfrm>
              <a:custGeom>
                <a:avLst/>
                <a:gdLst/>
                <a:ahLst/>
                <a:cxnLst/>
                <a:rect l="l" t="t" r="r" b="b"/>
                <a:pathLst>
                  <a:path w="4488" h="2432" extrusionOk="0">
                    <a:moveTo>
                      <a:pt x="2422" y="1"/>
                    </a:moveTo>
                    <a:lnTo>
                      <a:pt x="0" y="2432"/>
                    </a:lnTo>
                    <a:lnTo>
                      <a:pt x="2064"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15"/>
              <p:cNvSpPr/>
              <p:nvPr/>
            </p:nvSpPr>
            <p:spPr>
              <a:xfrm>
                <a:off x="2014750" y="1831675"/>
                <a:ext cx="112225" cy="60800"/>
              </a:xfrm>
              <a:custGeom>
                <a:avLst/>
                <a:gdLst/>
                <a:ahLst/>
                <a:cxnLst/>
                <a:rect l="l" t="t" r="r" b="b"/>
                <a:pathLst>
                  <a:path w="4489" h="2432" extrusionOk="0">
                    <a:moveTo>
                      <a:pt x="2424" y="1"/>
                    </a:moveTo>
                    <a:lnTo>
                      <a:pt x="1" y="2432"/>
                    </a:lnTo>
                    <a:lnTo>
                      <a:pt x="205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15"/>
              <p:cNvSpPr/>
              <p:nvPr/>
            </p:nvSpPr>
            <p:spPr>
              <a:xfrm>
                <a:off x="2367500" y="1831675"/>
                <a:ext cx="111975" cy="60800"/>
              </a:xfrm>
              <a:custGeom>
                <a:avLst/>
                <a:gdLst/>
                <a:ahLst/>
                <a:cxnLst/>
                <a:rect l="l" t="t" r="r" b="b"/>
                <a:pathLst>
                  <a:path w="4479" h="2432" extrusionOk="0">
                    <a:moveTo>
                      <a:pt x="2422" y="1"/>
                    </a:moveTo>
                    <a:lnTo>
                      <a:pt x="1" y="2432"/>
                    </a:lnTo>
                    <a:lnTo>
                      <a:pt x="2055" y="2432"/>
                    </a:lnTo>
                    <a:lnTo>
                      <a:pt x="44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15"/>
              <p:cNvSpPr/>
              <p:nvPr/>
            </p:nvSpPr>
            <p:spPr>
              <a:xfrm>
                <a:off x="2484925" y="1831675"/>
                <a:ext cx="112225" cy="60800"/>
              </a:xfrm>
              <a:custGeom>
                <a:avLst/>
                <a:gdLst/>
                <a:ahLst/>
                <a:cxnLst/>
                <a:rect l="l" t="t" r="r" b="b"/>
                <a:pathLst>
                  <a:path w="4489" h="2432" extrusionOk="0">
                    <a:moveTo>
                      <a:pt x="2422" y="1"/>
                    </a:moveTo>
                    <a:lnTo>
                      <a:pt x="1" y="2432"/>
                    </a:lnTo>
                    <a:lnTo>
                      <a:pt x="206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15"/>
              <p:cNvSpPr/>
              <p:nvPr/>
            </p:nvSpPr>
            <p:spPr>
              <a:xfrm>
                <a:off x="2602600" y="1831675"/>
                <a:ext cx="112200" cy="60800"/>
              </a:xfrm>
              <a:custGeom>
                <a:avLst/>
                <a:gdLst/>
                <a:ahLst/>
                <a:cxnLst/>
                <a:rect l="l" t="t" r="r" b="b"/>
                <a:pathLst>
                  <a:path w="4488" h="2432" extrusionOk="0">
                    <a:moveTo>
                      <a:pt x="2422" y="1"/>
                    </a:moveTo>
                    <a:lnTo>
                      <a:pt x="1" y="2432"/>
                    </a:lnTo>
                    <a:lnTo>
                      <a:pt x="2064"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15"/>
              <p:cNvSpPr/>
              <p:nvPr/>
            </p:nvSpPr>
            <p:spPr>
              <a:xfrm>
                <a:off x="2720275" y="1831675"/>
                <a:ext cx="111950" cy="60800"/>
              </a:xfrm>
              <a:custGeom>
                <a:avLst/>
                <a:gdLst/>
                <a:ahLst/>
                <a:cxnLst/>
                <a:rect l="l" t="t" r="r" b="b"/>
                <a:pathLst>
                  <a:path w="4478" h="2432" extrusionOk="0">
                    <a:moveTo>
                      <a:pt x="2421" y="1"/>
                    </a:moveTo>
                    <a:lnTo>
                      <a:pt x="0" y="2432"/>
                    </a:lnTo>
                    <a:lnTo>
                      <a:pt x="2054"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15"/>
              <p:cNvSpPr/>
              <p:nvPr/>
            </p:nvSpPr>
            <p:spPr>
              <a:xfrm>
                <a:off x="2836150" y="1831675"/>
                <a:ext cx="112250" cy="60800"/>
              </a:xfrm>
              <a:custGeom>
                <a:avLst/>
                <a:gdLst/>
                <a:ahLst/>
                <a:cxnLst/>
                <a:rect l="l" t="t" r="r" b="b"/>
                <a:pathLst>
                  <a:path w="4490" h="2432" extrusionOk="0">
                    <a:moveTo>
                      <a:pt x="2433" y="1"/>
                    </a:moveTo>
                    <a:lnTo>
                      <a:pt x="0" y="2432"/>
                    </a:lnTo>
                    <a:lnTo>
                      <a:pt x="2066"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15"/>
              <p:cNvSpPr/>
              <p:nvPr/>
            </p:nvSpPr>
            <p:spPr>
              <a:xfrm>
                <a:off x="2953800" y="1831675"/>
                <a:ext cx="112275" cy="60800"/>
              </a:xfrm>
              <a:custGeom>
                <a:avLst/>
                <a:gdLst/>
                <a:ahLst/>
                <a:cxnLst/>
                <a:rect l="l" t="t" r="r" b="b"/>
                <a:pathLst>
                  <a:path w="4491" h="2432" extrusionOk="0">
                    <a:moveTo>
                      <a:pt x="2424" y="1"/>
                    </a:moveTo>
                    <a:lnTo>
                      <a:pt x="1" y="2432"/>
                    </a:lnTo>
                    <a:lnTo>
                      <a:pt x="2067" y="2432"/>
                    </a:lnTo>
                    <a:lnTo>
                      <a:pt x="44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15"/>
              <p:cNvSpPr/>
              <p:nvPr/>
            </p:nvSpPr>
            <p:spPr>
              <a:xfrm>
                <a:off x="2718775" y="1831675"/>
                <a:ext cx="112200" cy="60800"/>
              </a:xfrm>
              <a:custGeom>
                <a:avLst/>
                <a:gdLst/>
                <a:ahLst/>
                <a:cxnLst/>
                <a:rect l="l" t="t" r="r" b="b"/>
                <a:pathLst>
                  <a:path w="4488" h="2432" extrusionOk="0">
                    <a:moveTo>
                      <a:pt x="2422" y="1"/>
                    </a:moveTo>
                    <a:lnTo>
                      <a:pt x="1" y="2432"/>
                    </a:lnTo>
                    <a:lnTo>
                      <a:pt x="205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15"/>
              <p:cNvSpPr/>
              <p:nvPr/>
            </p:nvSpPr>
            <p:spPr>
              <a:xfrm>
                <a:off x="3071475" y="1831675"/>
                <a:ext cx="112025" cy="60800"/>
              </a:xfrm>
              <a:custGeom>
                <a:avLst/>
                <a:gdLst/>
                <a:ahLst/>
                <a:cxnLst/>
                <a:rect l="l" t="t" r="r" b="b"/>
                <a:pathLst>
                  <a:path w="4481" h="2432" extrusionOk="0">
                    <a:moveTo>
                      <a:pt x="2424" y="1"/>
                    </a:moveTo>
                    <a:lnTo>
                      <a:pt x="0" y="2432"/>
                    </a:lnTo>
                    <a:lnTo>
                      <a:pt x="2057" y="2432"/>
                    </a:lnTo>
                    <a:lnTo>
                      <a:pt x="4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15"/>
              <p:cNvSpPr/>
              <p:nvPr/>
            </p:nvSpPr>
            <p:spPr>
              <a:xfrm>
                <a:off x="3188900" y="1831675"/>
                <a:ext cx="112275" cy="60800"/>
              </a:xfrm>
              <a:custGeom>
                <a:avLst/>
                <a:gdLst/>
                <a:ahLst/>
                <a:cxnLst/>
                <a:rect l="l" t="t" r="r" b="b"/>
                <a:pathLst>
                  <a:path w="4491" h="2432" extrusionOk="0">
                    <a:moveTo>
                      <a:pt x="2424" y="1"/>
                    </a:moveTo>
                    <a:lnTo>
                      <a:pt x="0" y="2432"/>
                    </a:lnTo>
                    <a:lnTo>
                      <a:pt x="2067"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15"/>
              <p:cNvSpPr/>
              <p:nvPr/>
            </p:nvSpPr>
            <p:spPr>
              <a:xfrm>
                <a:off x="3306575" y="1831675"/>
                <a:ext cx="112250" cy="60800"/>
              </a:xfrm>
              <a:custGeom>
                <a:avLst/>
                <a:gdLst/>
                <a:ahLst/>
                <a:cxnLst/>
                <a:rect l="l" t="t" r="r" b="b"/>
                <a:pathLst>
                  <a:path w="4490" h="2432" extrusionOk="0">
                    <a:moveTo>
                      <a:pt x="2424" y="1"/>
                    </a:moveTo>
                    <a:lnTo>
                      <a:pt x="0" y="2432"/>
                    </a:lnTo>
                    <a:lnTo>
                      <a:pt x="2066"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15"/>
              <p:cNvSpPr/>
              <p:nvPr/>
            </p:nvSpPr>
            <p:spPr>
              <a:xfrm>
                <a:off x="3424225" y="1831675"/>
                <a:ext cx="111975" cy="60800"/>
              </a:xfrm>
              <a:custGeom>
                <a:avLst/>
                <a:gdLst/>
                <a:ahLst/>
                <a:cxnLst/>
                <a:rect l="l" t="t" r="r" b="b"/>
                <a:pathLst>
                  <a:path w="4479" h="2432" extrusionOk="0">
                    <a:moveTo>
                      <a:pt x="2424" y="1"/>
                    </a:moveTo>
                    <a:lnTo>
                      <a:pt x="1"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15"/>
              <p:cNvSpPr/>
              <p:nvPr/>
            </p:nvSpPr>
            <p:spPr>
              <a:xfrm>
                <a:off x="3540175" y="1831675"/>
                <a:ext cx="112200" cy="60800"/>
              </a:xfrm>
              <a:custGeom>
                <a:avLst/>
                <a:gdLst/>
                <a:ahLst/>
                <a:cxnLst/>
                <a:rect l="l" t="t" r="r" b="b"/>
                <a:pathLst>
                  <a:path w="4488" h="2432" extrusionOk="0">
                    <a:moveTo>
                      <a:pt x="2424" y="1"/>
                    </a:moveTo>
                    <a:lnTo>
                      <a:pt x="0" y="2432"/>
                    </a:lnTo>
                    <a:lnTo>
                      <a:pt x="2066" y="2432"/>
                    </a:lnTo>
                    <a:lnTo>
                      <a:pt x="4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15"/>
              <p:cNvSpPr/>
              <p:nvPr/>
            </p:nvSpPr>
            <p:spPr>
              <a:xfrm>
                <a:off x="3657825" y="1831675"/>
                <a:ext cx="112200" cy="60800"/>
              </a:xfrm>
              <a:custGeom>
                <a:avLst/>
                <a:gdLst/>
                <a:ahLst/>
                <a:cxnLst/>
                <a:rect l="l" t="t" r="r" b="b"/>
                <a:pathLst>
                  <a:path w="4488" h="2432" extrusionOk="0">
                    <a:moveTo>
                      <a:pt x="2424" y="1"/>
                    </a:moveTo>
                    <a:lnTo>
                      <a:pt x="1" y="2432"/>
                    </a:lnTo>
                    <a:lnTo>
                      <a:pt x="2067"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15"/>
              <p:cNvSpPr/>
              <p:nvPr/>
            </p:nvSpPr>
            <p:spPr>
              <a:xfrm>
                <a:off x="3422750" y="1831675"/>
                <a:ext cx="111950" cy="60800"/>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15"/>
              <p:cNvSpPr/>
              <p:nvPr/>
            </p:nvSpPr>
            <p:spPr>
              <a:xfrm>
                <a:off x="3775500" y="1831675"/>
                <a:ext cx="111950" cy="60800"/>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15"/>
              <p:cNvSpPr/>
              <p:nvPr/>
            </p:nvSpPr>
            <p:spPr>
              <a:xfrm>
                <a:off x="3892925" y="1831675"/>
                <a:ext cx="112200" cy="60800"/>
              </a:xfrm>
              <a:custGeom>
                <a:avLst/>
                <a:gdLst/>
                <a:ahLst/>
                <a:cxnLst/>
                <a:rect l="l" t="t" r="r" b="b"/>
                <a:pathLst>
                  <a:path w="4488" h="2432" extrusionOk="0">
                    <a:moveTo>
                      <a:pt x="2424" y="1"/>
                    </a:moveTo>
                    <a:lnTo>
                      <a:pt x="0" y="2432"/>
                    </a:lnTo>
                    <a:lnTo>
                      <a:pt x="2066"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15"/>
              <p:cNvSpPr/>
              <p:nvPr/>
            </p:nvSpPr>
            <p:spPr>
              <a:xfrm>
                <a:off x="4010575" y="1831675"/>
                <a:ext cx="112225" cy="60800"/>
              </a:xfrm>
              <a:custGeom>
                <a:avLst/>
                <a:gdLst/>
                <a:ahLst/>
                <a:cxnLst/>
                <a:rect l="l" t="t" r="r" b="b"/>
                <a:pathLst>
                  <a:path w="4489" h="2432" extrusionOk="0">
                    <a:moveTo>
                      <a:pt x="2424" y="1"/>
                    </a:moveTo>
                    <a:lnTo>
                      <a:pt x="1" y="2432"/>
                    </a:lnTo>
                    <a:lnTo>
                      <a:pt x="205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15"/>
              <p:cNvSpPr/>
              <p:nvPr/>
            </p:nvSpPr>
            <p:spPr>
              <a:xfrm>
                <a:off x="4128000" y="1831675"/>
                <a:ext cx="112225" cy="60800"/>
              </a:xfrm>
              <a:custGeom>
                <a:avLst/>
                <a:gdLst/>
                <a:ahLst/>
                <a:cxnLst/>
                <a:rect l="l" t="t" r="r" b="b"/>
                <a:pathLst>
                  <a:path w="4489" h="2432" extrusionOk="0">
                    <a:moveTo>
                      <a:pt x="2434" y="1"/>
                    </a:moveTo>
                    <a:lnTo>
                      <a:pt x="1" y="2432"/>
                    </a:lnTo>
                    <a:lnTo>
                      <a:pt x="206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650" name="Google Shape;650;p15"/>
          <p:cNvSpPr txBox="1"/>
          <p:nvPr>
            <p:ph type="title"/>
          </p:nvPr>
        </p:nvSpPr>
        <p:spPr>
          <a:xfrm>
            <a:off x="720000" y="1476725"/>
            <a:ext cx="77040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000"/>
              <a:buNone/>
              <a:defRPr b="0">
                <a:latin typeface="Montserrat ExtraBold"/>
                <a:ea typeface="Montserrat ExtraBold"/>
                <a:cs typeface="Montserrat ExtraBold"/>
                <a:sym typeface="Montserrat ExtraBold"/>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
        <p:nvSpPr>
          <p:cNvPr id="651" name="Google Shape;651;p15"/>
          <p:cNvSpPr txBox="1"/>
          <p:nvPr>
            <p:ph type="subTitle" idx="1"/>
          </p:nvPr>
        </p:nvSpPr>
        <p:spPr>
          <a:xfrm>
            <a:off x="4625937" y="2225250"/>
            <a:ext cx="3464400" cy="195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52" name="Google Shape;652;p15"/>
          <p:cNvSpPr txBox="1"/>
          <p:nvPr>
            <p:ph type="subTitle" idx="2"/>
          </p:nvPr>
        </p:nvSpPr>
        <p:spPr>
          <a:xfrm>
            <a:off x="1053663" y="2225250"/>
            <a:ext cx="3464400" cy="195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53" name="Google Shape;653;p15"/>
          <p:cNvSpPr/>
          <p:nvPr/>
        </p:nvSpPr>
        <p:spPr>
          <a:xfrm>
            <a:off x="231329" y="925115"/>
            <a:ext cx="135482" cy="459230"/>
          </a:xfrm>
          <a:custGeom>
            <a:avLst/>
            <a:gdLst/>
            <a:ahLst/>
            <a:cxnLst/>
            <a:rect l="l" t="t" r="r" b="b"/>
            <a:pathLst>
              <a:path w="4846" h="16426" extrusionOk="0">
                <a:moveTo>
                  <a:pt x="0" y="1"/>
                </a:moveTo>
                <a:lnTo>
                  <a:pt x="0" y="16425"/>
                </a:lnTo>
                <a:lnTo>
                  <a:pt x="4845" y="16425"/>
                </a:lnTo>
                <a:lnTo>
                  <a:pt x="48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15"/>
          <p:cNvSpPr/>
          <p:nvPr/>
        </p:nvSpPr>
        <p:spPr>
          <a:xfrm>
            <a:off x="691314" y="894082"/>
            <a:ext cx="108811" cy="490263"/>
          </a:xfrm>
          <a:custGeom>
            <a:avLst/>
            <a:gdLst/>
            <a:ahLst/>
            <a:cxnLst/>
            <a:rect l="l" t="t" r="r" b="b"/>
            <a:pathLst>
              <a:path w="3892" h="17536" extrusionOk="0">
                <a:moveTo>
                  <a:pt x="0" y="0"/>
                </a:moveTo>
                <a:lnTo>
                  <a:pt x="0" y="17535"/>
                </a:lnTo>
                <a:lnTo>
                  <a:pt x="3892" y="17535"/>
                </a:lnTo>
                <a:lnTo>
                  <a:pt x="38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15"/>
          <p:cNvSpPr/>
          <p:nvPr/>
        </p:nvSpPr>
        <p:spPr>
          <a:xfrm>
            <a:off x="689049" y="891818"/>
            <a:ext cx="113284" cy="494708"/>
          </a:xfrm>
          <a:custGeom>
            <a:avLst/>
            <a:gdLst/>
            <a:ahLst/>
            <a:cxnLst/>
            <a:rect l="l" t="t" r="r" b="b"/>
            <a:pathLst>
              <a:path w="4052" h="17695" extrusionOk="0">
                <a:moveTo>
                  <a:pt x="3885" y="170"/>
                </a:moveTo>
                <a:lnTo>
                  <a:pt x="3885" y="17528"/>
                </a:lnTo>
                <a:lnTo>
                  <a:pt x="169" y="17528"/>
                </a:lnTo>
                <a:lnTo>
                  <a:pt x="169" y="170"/>
                </a:lnTo>
                <a:close/>
                <a:moveTo>
                  <a:pt x="0" y="0"/>
                </a:moveTo>
                <a:lnTo>
                  <a:pt x="0" y="17695"/>
                </a:lnTo>
                <a:lnTo>
                  <a:pt x="4051" y="17695"/>
                </a:lnTo>
                <a:lnTo>
                  <a:pt x="4051"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15"/>
          <p:cNvSpPr/>
          <p:nvPr/>
        </p:nvSpPr>
        <p:spPr>
          <a:xfrm>
            <a:off x="258504" y="1001467"/>
            <a:ext cx="81105" cy="306246"/>
          </a:xfrm>
          <a:custGeom>
            <a:avLst/>
            <a:gdLst/>
            <a:ahLst/>
            <a:cxnLst/>
            <a:rect l="l" t="t" r="r" b="b"/>
            <a:pathLst>
              <a:path w="2901" h="10954" extrusionOk="0">
                <a:moveTo>
                  <a:pt x="1450" y="1"/>
                </a:moveTo>
                <a:cubicBezTo>
                  <a:pt x="656" y="1"/>
                  <a:pt x="1" y="2453"/>
                  <a:pt x="1" y="5482"/>
                </a:cubicBezTo>
                <a:cubicBezTo>
                  <a:pt x="1" y="8501"/>
                  <a:pt x="656" y="10954"/>
                  <a:pt x="1450" y="10954"/>
                </a:cubicBezTo>
                <a:cubicBezTo>
                  <a:pt x="2246" y="10954"/>
                  <a:pt x="2901" y="8501"/>
                  <a:pt x="2901" y="5482"/>
                </a:cubicBezTo>
                <a:cubicBezTo>
                  <a:pt x="2901" y="2453"/>
                  <a:pt x="2246" y="1"/>
                  <a:pt x="14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57" name="Google Shape;657;p15"/>
          <p:cNvGrpSpPr/>
          <p:nvPr/>
        </p:nvGrpSpPr>
        <p:grpSpPr>
          <a:xfrm>
            <a:off x="-1164550" y="-1041365"/>
            <a:ext cx="2345811" cy="2875990"/>
            <a:chOff x="-1164550" y="-1041365"/>
            <a:chExt cx="2345811" cy="2875990"/>
          </a:xfrm>
        </p:grpSpPr>
        <p:sp>
          <p:nvSpPr>
            <p:cNvPr id="658" name="Google Shape;658;p15"/>
            <p:cNvSpPr/>
            <p:nvPr/>
          </p:nvSpPr>
          <p:spPr>
            <a:xfrm>
              <a:off x="-1164550" y="1386475"/>
              <a:ext cx="2345811" cy="94100"/>
            </a:xfrm>
            <a:custGeom>
              <a:avLst/>
              <a:gdLst/>
              <a:ahLst/>
              <a:cxnLst/>
              <a:rect l="l" t="t" r="r" b="b"/>
              <a:pathLst>
                <a:path w="76498" h="1214" extrusionOk="0">
                  <a:moveTo>
                    <a:pt x="1" y="0"/>
                  </a:moveTo>
                  <a:lnTo>
                    <a:pt x="1" y="1213"/>
                  </a:lnTo>
                  <a:lnTo>
                    <a:pt x="76498" y="1213"/>
                  </a:lnTo>
                  <a:lnTo>
                    <a:pt x="764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59" name="Google Shape;659;p15"/>
            <p:cNvGrpSpPr/>
            <p:nvPr/>
          </p:nvGrpSpPr>
          <p:grpSpPr>
            <a:xfrm flipH="1">
              <a:off x="4" y="1716925"/>
              <a:ext cx="833902" cy="117700"/>
              <a:chOff x="-438972" y="3337125"/>
              <a:chExt cx="392443" cy="117700"/>
            </a:xfrm>
          </p:grpSpPr>
          <p:cxnSp>
            <p:nvCxnSpPr>
              <p:cNvPr id="660" name="Google Shape;660;p15"/>
              <p:cNvCxnSpPr/>
              <p:nvPr/>
            </p:nvCxnSpPr>
            <p:spPr>
              <a:xfrm rot="10800000">
                <a:off x="-438972" y="3337125"/>
                <a:ext cx="294600" cy="0"/>
              </a:xfrm>
              <a:prstGeom prst="straightConnector1">
                <a:avLst/>
              </a:prstGeom>
              <a:noFill/>
              <a:ln w="9525" cap="flat" cmpd="sng">
                <a:solidFill>
                  <a:schemeClr val="dk1"/>
                </a:solidFill>
                <a:prstDash val="solid"/>
                <a:round/>
                <a:headEnd type="none" w="med" len="med"/>
                <a:tailEnd type="none" w="med" len="med"/>
              </a:ln>
            </p:spPr>
          </p:cxnSp>
          <p:cxnSp>
            <p:nvCxnSpPr>
              <p:cNvPr id="661" name="Google Shape;661;p15"/>
              <p:cNvCxnSpPr/>
              <p:nvPr/>
            </p:nvCxnSpPr>
            <p:spPr>
              <a:xfrm rot="10800000">
                <a:off x="-147329" y="3454825"/>
                <a:ext cx="100800" cy="0"/>
              </a:xfrm>
              <a:prstGeom prst="straightConnector1">
                <a:avLst/>
              </a:prstGeom>
              <a:noFill/>
              <a:ln w="9525" cap="flat" cmpd="sng">
                <a:solidFill>
                  <a:schemeClr val="dk1"/>
                </a:solidFill>
                <a:prstDash val="solid"/>
                <a:round/>
                <a:headEnd type="none" w="med" len="med"/>
                <a:tailEnd type="none" w="med" len="med"/>
              </a:ln>
            </p:spPr>
          </p:cxnSp>
        </p:grpSp>
        <p:sp>
          <p:nvSpPr>
            <p:cNvPr id="662" name="Google Shape;662;p15"/>
            <p:cNvSpPr/>
            <p:nvPr/>
          </p:nvSpPr>
          <p:spPr>
            <a:xfrm>
              <a:off x="228785" y="922655"/>
              <a:ext cx="140486" cy="463871"/>
            </a:xfrm>
            <a:custGeom>
              <a:avLst/>
              <a:gdLst/>
              <a:ahLst/>
              <a:cxnLst/>
              <a:rect l="l" t="t" r="r" b="b"/>
              <a:pathLst>
                <a:path w="5025" h="16592" extrusionOk="0">
                  <a:moveTo>
                    <a:pt x="4858" y="170"/>
                  </a:moveTo>
                  <a:lnTo>
                    <a:pt x="4858" y="16425"/>
                  </a:lnTo>
                  <a:lnTo>
                    <a:pt x="170" y="16425"/>
                  </a:lnTo>
                  <a:lnTo>
                    <a:pt x="170" y="170"/>
                  </a:lnTo>
                  <a:close/>
                  <a:moveTo>
                    <a:pt x="1" y="1"/>
                  </a:moveTo>
                  <a:lnTo>
                    <a:pt x="1" y="16592"/>
                  </a:lnTo>
                  <a:lnTo>
                    <a:pt x="5024" y="16592"/>
                  </a:lnTo>
                  <a:lnTo>
                    <a:pt x="5024"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15"/>
            <p:cNvSpPr/>
            <p:nvPr/>
          </p:nvSpPr>
          <p:spPr>
            <a:xfrm>
              <a:off x="693495" y="1006220"/>
              <a:ext cx="103051" cy="265988"/>
            </a:xfrm>
            <a:custGeom>
              <a:avLst/>
              <a:gdLst/>
              <a:ahLst/>
              <a:cxnLst/>
              <a:rect l="l" t="t" r="r" b="b"/>
              <a:pathLst>
                <a:path w="3686" h="9514" extrusionOk="0">
                  <a:moveTo>
                    <a:pt x="1" y="0"/>
                  </a:moveTo>
                  <a:lnTo>
                    <a:pt x="1" y="9513"/>
                  </a:lnTo>
                  <a:lnTo>
                    <a:pt x="3685" y="9513"/>
                  </a:lnTo>
                  <a:lnTo>
                    <a:pt x="36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64" name="Google Shape;664;p15"/>
            <p:cNvGrpSpPr/>
            <p:nvPr/>
          </p:nvGrpSpPr>
          <p:grpSpPr>
            <a:xfrm>
              <a:off x="511463" y="-1041365"/>
              <a:ext cx="403522" cy="1662705"/>
              <a:chOff x="5568666" y="-3050224"/>
              <a:chExt cx="1026513" cy="4229725"/>
            </a:xfrm>
          </p:grpSpPr>
          <p:sp>
            <p:nvSpPr>
              <p:cNvPr id="665" name="Google Shape;665;p15"/>
              <p:cNvSpPr/>
              <p:nvPr/>
            </p:nvSpPr>
            <p:spPr>
              <a:xfrm>
                <a:off x="5911057" y="446560"/>
                <a:ext cx="341730" cy="162068"/>
              </a:xfrm>
              <a:custGeom>
                <a:avLst/>
                <a:gdLst/>
                <a:ahLst/>
                <a:cxnLst/>
                <a:rect l="l" t="t" r="r" b="b"/>
                <a:pathLst>
                  <a:path w="3616" h="1715" extrusionOk="0">
                    <a:moveTo>
                      <a:pt x="855" y="0"/>
                    </a:moveTo>
                    <a:cubicBezTo>
                      <a:pt x="380" y="0"/>
                      <a:pt x="0" y="380"/>
                      <a:pt x="0" y="861"/>
                    </a:cubicBezTo>
                    <a:cubicBezTo>
                      <a:pt x="0" y="1335"/>
                      <a:pt x="380" y="1715"/>
                      <a:pt x="855" y="1715"/>
                    </a:cubicBezTo>
                    <a:lnTo>
                      <a:pt x="2755" y="1715"/>
                    </a:lnTo>
                    <a:cubicBezTo>
                      <a:pt x="3229" y="1715"/>
                      <a:pt x="3615" y="1335"/>
                      <a:pt x="3615" y="861"/>
                    </a:cubicBezTo>
                    <a:cubicBezTo>
                      <a:pt x="3615" y="380"/>
                      <a:pt x="3229" y="0"/>
                      <a:pt x="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15"/>
              <p:cNvSpPr/>
              <p:nvPr/>
            </p:nvSpPr>
            <p:spPr>
              <a:xfrm>
                <a:off x="5905104" y="440606"/>
                <a:ext cx="353638" cy="173975"/>
              </a:xfrm>
              <a:custGeom>
                <a:avLst/>
                <a:gdLst/>
                <a:ahLst/>
                <a:cxnLst/>
                <a:rect l="l" t="t" r="r" b="b"/>
                <a:pathLst>
                  <a:path w="3742" h="1841" extrusionOk="0">
                    <a:moveTo>
                      <a:pt x="2818" y="126"/>
                    </a:moveTo>
                    <a:cubicBezTo>
                      <a:pt x="3261" y="126"/>
                      <a:pt x="3617" y="481"/>
                      <a:pt x="3617" y="924"/>
                    </a:cubicBezTo>
                    <a:cubicBezTo>
                      <a:pt x="3617" y="1361"/>
                      <a:pt x="3261" y="1715"/>
                      <a:pt x="2818" y="1715"/>
                    </a:cubicBezTo>
                    <a:lnTo>
                      <a:pt x="918" y="1715"/>
                    </a:lnTo>
                    <a:cubicBezTo>
                      <a:pt x="481" y="1715"/>
                      <a:pt x="119" y="1361"/>
                      <a:pt x="119" y="924"/>
                    </a:cubicBezTo>
                    <a:cubicBezTo>
                      <a:pt x="119" y="481"/>
                      <a:pt x="481" y="126"/>
                      <a:pt x="918" y="126"/>
                    </a:cubicBezTo>
                    <a:close/>
                    <a:moveTo>
                      <a:pt x="918" y="0"/>
                    </a:moveTo>
                    <a:cubicBezTo>
                      <a:pt x="412" y="0"/>
                      <a:pt x="0" y="412"/>
                      <a:pt x="0" y="924"/>
                    </a:cubicBezTo>
                    <a:cubicBezTo>
                      <a:pt x="0" y="1429"/>
                      <a:pt x="412" y="1841"/>
                      <a:pt x="918" y="1841"/>
                    </a:cubicBezTo>
                    <a:lnTo>
                      <a:pt x="2818" y="1841"/>
                    </a:lnTo>
                    <a:cubicBezTo>
                      <a:pt x="3330" y="1841"/>
                      <a:pt x="3741" y="1429"/>
                      <a:pt x="3741" y="924"/>
                    </a:cubicBezTo>
                    <a:cubicBezTo>
                      <a:pt x="3741" y="412"/>
                      <a:pt x="3330" y="0"/>
                      <a:pt x="281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15"/>
              <p:cNvSpPr/>
              <p:nvPr/>
            </p:nvSpPr>
            <p:spPr>
              <a:xfrm>
                <a:off x="5904537" y="440039"/>
                <a:ext cx="354205" cy="175109"/>
              </a:xfrm>
              <a:custGeom>
                <a:avLst/>
                <a:gdLst/>
                <a:ahLst/>
                <a:cxnLst/>
                <a:rect l="l" t="t" r="r" b="b"/>
                <a:pathLst>
                  <a:path w="3748" h="1853" extrusionOk="0">
                    <a:moveTo>
                      <a:pt x="2824" y="132"/>
                    </a:moveTo>
                    <a:cubicBezTo>
                      <a:pt x="3267" y="132"/>
                      <a:pt x="3623" y="487"/>
                      <a:pt x="3623" y="930"/>
                    </a:cubicBezTo>
                    <a:cubicBezTo>
                      <a:pt x="3623" y="1367"/>
                      <a:pt x="3267" y="1721"/>
                      <a:pt x="2824" y="1721"/>
                    </a:cubicBezTo>
                    <a:lnTo>
                      <a:pt x="924" y="1721"/>
                    </a:lnTo>
                    <a:cubicBezTo>
                      <a:pt x="487" y="1721"/>
                      <a:pt x="131" y="1367"/>
                      <a:pt x="131" y="930"/>
                    </a:cubicBezTo>
                    <a:cubicBezTo>
                      <a:pt x="131" y="487"/>
                      <a:pt x="487" y="132"/>
                      <a:pt x="924" y="132"/>
                    </a:cubicBezTo>
                    <a:close/>
                    <a:moveTo>
                      <a:pt x="924" y="0"/>
                    </a:moveTo>
                    <a:cubicBezTo>
                      <a:pt x="418" y="0"/>
                      <a:pt x="0" y="418"/>
                      <a:pt x="0" y="930"/>
                    </a:cubicBezTo>
                    <a:cubicBezTo>
                      <a:pt x="0" y="1435"/>
                      <a:pt x="418" y="1853"/>
                      <a:pt x="924" y="1853"/>
                    </a:cubicBezTo>
                    <a:lnTo>
                      <a:pt x="2824" y="1853"/>
                    </a:lnTo>
                    <a:cubicBezTo>
                      <a:pt x="3336" y="1853"/>
                      <a:pt x="3747" y="1435"/>
                      <a:pt x="3747" y="930"/>
                    </a:cubicBezTo>
                    <a:cubicBezTo>
                      <a:pt x="3747" y="418"/>
                      <a:pt x="3336" y="0"/>
                      <a:pt x="2824"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15"/>
              <p:cNvSpPr/>
              <p:nvPr/>
            </p:nvSpPr>
            <p:spPr>
              <a:xfrm>
                <a:off x="5912759" y="835994"/>
                <a:ext cx="337761" cy="337743"/>
              </a:xfrm>
              <a:custGeom>
                <a:avLst/>
                <a:gdLst/>
                <a:ahLst/>
                <a:cxnLst/>
                <a:rect l="l" t="t" r="r" b="b"/>
                <a:pathLst>
                  <a:path w="3574" h="3574" extrusionOk="0">
                    <a:moveTo>
                      <a:pt x="1790" y="0"/>
                    </a:moveTo>
                    <a:cubicBezTo>
                      <a:pt x="799" y="0"/>
                      <a:pt x="0" y="799"/>
                      <a:pt x="0" y="1784"/>
                    </a:cubicBezTo>
                    <a:cubicBezTo>
                      <a:pt x="0" y="2768"/>
                      <a:pt x="799" y="3573"/>
                      <a:pt x="1790" y="3573"/>
                    </a:cubicBezTo>
                    <a:cubicBezTo>
                      <a:pt x="2774" y="3573"/>
                      <a:pt x="3574" y="2768"/>
                      <a:pt x="3574" y="1784"/>
                    </a:cubicBezTo>
                    <a:cubicBezTo>
                      <a:pt x="3574" y="799"/>
                      <a:pt x="2774" y="0"/>
                      <a:pt x="17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15"/>
              <p:cNvSpPr/>
              <p:nvPr/>
            </p:nvSpPr>
            <p:spPr>
              <a:xfrm>
                <a:off x="5906899" y="829474"/>
                <a:ext cx="350141" cy="350028"/>
              </a:xfrm>
              <a:custGeom>
                <a:avLst/>
                <a:gdLst/>
                <a:ahLst/>
                <a:cxnLst/>
                <a:rect l="l" t="t" r="r" b="b"/>
                <a:pathLst>
                  <a:path w="3705" h="3704" extrusionOk="0">
                    <a:moveTo>
                      <a:pt x="1852" y="132"/>
                    </a:moveTo>
                    <a:cubicBezTo>
                      <a:pt x="2799" y="132"/>
                      <a:pt x="3573" y="906"/>
                      <a:pt x="3573" y="1853"/>
                    </a:cubicBezTo>
                    <a:cubicBezTo>
                      <a:pt x="3573" y="2806"/>
                      <a:pt x="2799" y="3574"/>
                      <a:pt x="1852" y="3574"/>
                    </a:cubicBezTo>
                    <a:cubicBezTo>
                      <a:pt x="899" y="3574"/>
                      <a:pt x="131" y="2806"/>
                      <a:pt x="131" y="1853"/>
                    </a:cubicBezTo>
                    <a:cubicBezTo>
                      <a:pt x="131" y="906"/>
                      <a:pt x="899" y="132"/>
                      <a:pt x="1852" y="132"/>
                    </a:cubicBezTo>
                    <a:close/>
                    <a:moveTo>
                      <a:pt x="1852" y="0"/>
                    </a:moveTo>
                    <a:cubicBezTo>
                      <a:pt x="830" y="0"/>
                      <a:pt x="1" y="831"/>
                      <a:pt x="1" y="1853"/>
                    </a:cubicBezTo>
                    <a:cubicBezTo>
                      <a:pt x="1" y="2875"/>
                      <a:pt x="830" y="3704"/>
                      <a:pt x="1852" y="3704"/>
                    </a:cubicBezTo>
                    <a:cubicBezTo>
                      <a:pt x="2874" y="3704"/>
                      <a:pt x="3704" y="2875"/>
                      <a:pt x="3704" y="1853"/>
                    </a:cubicBezTo>
                    <a:cubicBezTo>
                      <a:pt x="3704" y="831"/>
                      <a:pt x="2874" y="0"/>
                      <a:pt x="185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15"/>
              <p:cNvSpPr/>
              <p:nvPr/>
            </p:nvSpPr>
            <p:spPr>
              <a:xfrm>
                <a:off x="6091940" y="-3032552"/>
                <a:ext cx="95" cy="3467394"/>
              </a:xfrm>
              <a:custGeom>
                <a:avLst/>
                <a:gdLst/>
                <a:ahLst/>
                <a:cxnLst/>
                <a:rect l="l" t="t" r="r" b="b"/>
                <a:pathLst>
                  <a:path w="1" h="36692" extrusionOk="0">
                    <a:moveTo>
                      <a:pt x="0" y="36692"/>
                    </a:moveTo>
                    <a:lnTo>
                      <a:pt x="0" y="0"/>
                    </a:ln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15"/>
              <p:cNvSpPr/>
              <p:nvPr/>
            </p:nvSpPr>
            <p:spPr>
              <a:xfrm>
                <a:off x="6085986" y="-3050224"/>
                <a:ext cx="12475" cy="3502831"/>
              </a:xfrm>
              <a:custGeom>
                <a:avLst/>
                <a:gdLst/>
                <a:ahLst/>
                <a:cxnLst/>
                <a:rect l="l" t="t" r="r" b="b"/>
                <a:pathLst>
                  <a:path w="132" h="37067" extrusionOk="0">
                    <a:moveTo>
                      <a:pt x="63" y="0"/>
                    </a:moveTo>
                    <a:cubicBezTo>
                      <a:pt x="26" y="0"/>
                      <a:pt x="0" y="81"/>
                      <a:pt x="0" y="187"/>
                    </a:cubicBezTo>
                    <a:lnTo>
                      <a:pt x="0" y="36879"/>
                    </a:lnTo>
                    <a:cubicBezTo>
                      <a:pt x="0" y="36985"/>
                      <a:pt x="26" y="37066"/>
                      <a:pt x="63" y="37066"/>
                    </a:cubicBezTo>
                    <a:cubicBezTo>
                      <a:pt x="101" y="37066"/>
                      <a:pt x="132" y="36985"/>
                      <a:pt x="132" y="36879"/>
                    </a:cubicBezTo>
                    <a:lnTo>
                      <a:pt x="132" y="187"/>
                    </a:lnTo>
                    <a:cubicBezTo>
                      <a:pt x="132" y="81"/>
                      <a:pt x="101" y="0"/>
                      <a:pt x="63"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15"/>
              <p:cNvSpPr/>
              <p:nvPr/>
            </p:nvSpPr>
            <p:spPr>
              <a:xfrm>
                <a:off x="5574620" y="510725"/>
                <a:ext cx="1014039" cy="510395"/>
              </a:xfrm>
              <a:custGeom>
                <a:avLst/>
                <a:gdLst/>
                <a:ahLst/>
                <a:cxnLst/>
                <a:rect l="l" t="t" r="r" b="b"/>
                <a:pathLst>
                  <a:path w="10730" h="5401" extrusionOk="0">
                    <a:moveTo>
                      <a:pt x="5368" y="1"/>
                    </a:moveTo>
                    <a:cubicBezTo>
                      <a:pt x="2407" y="1"/>
                      <a:pt x="0" y="2401"/>
                      <a:pt x="0" y="5363"/>
                    </a:cubicBezTo>
                    <a:cubicBezTo>
                      <a:pt x="0" y="5388"/>
                      <a:pt x="2683" y="5400"/>
                      <a:pt x="5365" y="5400"/>
                    </a:cubicBezTo>
                    <a:cubicBezTo>
                      <a:pt x="8047" y="5400"/>
                      <a:pt x="10729" y="5388"/>
                      <a:pt x="10729" y="5363"/>
                    </a:cubicBezTo>
                    <a:cubicBezTo>
                      <a:pt x="10729" y="2401"/>
                      <a:pt x="8329" y="1"/>
                      <a:pt x="5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15"/>
              <p:cNvSpPr/>
              <p:nvPr/>
            </p:nvSpPr>
            <p:spPr>
              <a:xfrm>
                <a:off x="5568666" y="504961"/>
                <a:ext cx="1025946" cy="522018"/>
              </a:xfrm>
              <a:custGeom>
                <a:avLst/>
                <a:gdLst/>
                <a:ahLst/>
                <a:cxnLst/>
                <a:rect l="l" t="t" r="r" b="b"/>
                <a:pathLst>
                  <a:path w="10856" h="5524" extrusionOk="0">
                    <a:moveTo>
                      <a:pt x="5431" y="124"/>
                    </a:moveTo>
                    <a:cubicBezTo>
                      <a:pt x="8337" y="124"/>
                      <a:pt x="10706" y="2475"/>
                      <a:pt x="10731" y="5368"/>
                    </a:cubicBezTo>
                    <a:cubicBezTo>
                      <a:pt x="10350" y="5386"/>
                      <a:pt x="7891" y="5396"/>
                      <a:pt x="5430" y="5396"/>
                    </a:cubicBezTo>
                    <a:cubicBezTo>
                      <a:pt x="2970" y="5396"/>
                      <a:pt x="509" y="5386"/>
                      <a:pt x="125" y="5368"/>
                    </a:cubicBezTo>
                    <a:cubicBezTo>
                      <a:pt x="156" y="2475"/>
                      <a:pt x="2525" y="124"/>
                      <a:pt x="5431" y="124"/>
                    </a:cubicBezTo>
                    <a:close/>
                    <a:moveTo>
                      <a:pt x="5431" y="0"/>
                    </a:moveTo>
                    <a:cubicBezTo>
                      <a:pt x="2438" y="0"/>
                      <a:pt x="1" y="2432"/>
                      <a:pt x="1" y="5424"/>
                    </a:cubicBezTo>
                    <a:cubicBezTo>
                      <a:pt x="1" y="5505"/>
                      <a:pt x="1" y="5505"/>
                      <a:pt x="1771" y="5511"/>
                    </a:cubicBezTo>
                    <a:cubicBezTo>
                      <a:pt x="2763" y="5517"/>
                      <a:pt x="4090" y="5523"/>
                      <a:pt x="5506" y="5523"/>
                    </a:cubicBezTo>
                    <a:cubicBezTo>
                      <a:pt x="6902" y="5523"/>
                      <a:pt x="8193" y="5517"/>
                      <a:pt x="9146" y="5511"/>
                    </a:cubicBezTo>
                    <a:cubicBezTo>
                      <a:pt x="10855" y="5505"/>
                      <a:pt x="10855" y="5505"/>
                      <a:pt x="10855" y="5424"/>
                    </a:cubicBezTo>
                    <a:cubicBezTo>
                      <a:pt x="10855" y="2432"/>
                      <a:pt x="8424" y="0"/>
                      <a:pt x="543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15"/>
              <p:cNvSpPr/>
              <p:nvPr/>
            </p:nvSpPr>
            <p:spPr>
              <a:xfrm>
                <a:off x="5568666" y="504205"/>
                <a:ext cx="1026513" cy="522774"/>
              </a:xfrm>
              <a:custGeom>
                <a:avLst/>
                <a:gdLst/>
                <a:ahLst/>
                <a:cxnLst/>
                <a:rect l="l" t="t" r="r" b="b"/>
                <a:pathLst>
                  <a:path w="10862" h="5532" extrusionOk="0">
                    <a:moveTo>
                      <a:pt x="5431" y="132"/>
                    </a:moveTo>
                    <a:cubicBezTo>
                      <a:pt x="8331" y="132"/>
                      <a:pt x="10700" y="2483"/>
                      <a:pt x="10731" y="5376"/>
                    </a:cubicBezTo>
                    <a:cubicBezTo>
                      <a:pt x="10341" y="5394"/>
                      <a:pt x="7888" y="5404"/>
                      <a:pt x="5433" y="5404"/>
                    </a:cubicBezTo>
                    <a:cubicBezTo>
                      <a:pt x="2979" y="5404"/>
                      <a:pt x="524" y="5394"/>
                      <a:pt x="131" y="5376"/>
                    </a:cubicBezTo>
                    <a:cubicBezTo>
                      <a:pt x="162" y="2483"/>
                      <a:pt x="2525" y="132"/>
                      <a:pt x="5431" y="132"/>
                    </a:cubicBezTo>
                    <a:close/>
                    <a:moveTo>
                      <a:pt x="5431" y="1"/>
                    </a:moveTo>
                    <a:cubicBezTo>
                      <a:pt x="2438" y="1"/>
                      <a:pt x="1" y="2440"/>
                      <a:pt x="1" y="5432"/>
                    </a:cubicBezTo>
                    <a:cubicBezTo>
                      <a:pt x="1" y="5513"/>
                      <a:pt x="1" y="5513"/>
                      <a:pt x="1771" y="5525"/>
                    </a:cubicBezTo>
                    <a:cubicBezTo>
                      <a:pt x="2787" y="5531"/>
                      <a:pt x="4147" y="5531"/>
                      <a:pt x="5506" y="5531"/>
                    </a:cubicBezTo>
                    <a:cubicBezTo>
                      <a:pt x="6834" y="5531"/>
                      <a:pt x="8156" y="5531"/>
                      <a:pt x="9146" y="5525"/>
                    </a:cubicBezTo>
                    <a:cubicBezTo>
                      <a:pt x="10861" y="5513"/>
                      <a:pt x="10861" y="5513"/>
                      <a:pt x="10861" y="5432"/>
                    </a:cubicBezTo>
                    <a:cubicBezTo>
                      <a:pt x="10861" y="2440"/>
                      <a:pt x="8424" y="1"/>
                      <a:pt x="543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5" name="Google Shape;675;p15"/>
            <p:cNvGrpSpPr/>
            <p:nvPr/>
          </p:nvGrpSpPr>
          <p:grpSpPr>
            <a:xfrm>
              <a:off x="918610" y="1128480"/>
              <a:ext cx="185929" cy="258050"/>
              <a:chOff x="6732775" y="2775800"/>
              <a:chExt cx="171300" cy="237725"/>
            </a:xfrm>
          </p:grpSpPr>
          <p:sp>
            <p:nvSpPr>
              <p:cNvPr id="676" name="Google Shape;676;p15"/>
              <p:cNvSpPr/>
              <p:nvPr/>
            </p:nvSpPr>
            <p:spPr>
              <a:xfrm>
                <a:off x="6748850" y="2818625"/>
                <a:ext cx="72525" cy="110000"/>
              </a:xfrm>
              <a:custGeom>
                <a:avLst/>
                <a:gdLst/>
                <a:ahLst/>
                <a:cxnLst/>
                <a:rect l="l" t="t" r="r" b="b"/>
                <a:pathLst>
                  <a:path w="2901" h="4400" extrusionOk="0">
                    <a:moveTo>
                      <a:pt x="351" y="1"/>
                    </a:moveTo>
                    <a:cubicBezTo>
                      <a:pt x="321" y="1"/>
                      <a:pt x="297" y="17"/>
                      <a:pt x="280" y="51"/>
                    </a:cubicBezTo>
                    <a:cubicBezTo>
                      <a:pt x="1" y="627"/>
                      <a:pt x="1848" y="4400"/>
                      <a:pt x="1848" y="4400"/>
                    </a:cubicBezTo>
                    <a:lnTo>
                      <a:pt x="1979" y="4061"/>
                    </a:lnTo>
                    <a:lnTo>
                      <a:pt x="2901" y="4061"/>
                    </a:lnTo>
                    <a:cubicBezTo>
                      <a:pt x="2901" y="4061"/>
                      <a:pt x="836"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15"/>
              <p:cNvSpPr/>
              <p:nvPr/>
            </p:nvSpPr>
            <p:spPr>
              <a:xfrm>
                <a:off x="6746650" y="2816425"/>
                <a:ext cx="78200" cy="117450"/>
              </a:xfrm>
              <a:custGeom>
                <a:avLst/>
                <a:gdLst/>
                <a:ahLst/>
                <a:cxnLst/>
                <a:rect l="l" t="t" r="r" b="b"/>
                <a:pathLst>
                  <a:path w="3128" h="4698" extrusionOk="0">
                    <a:moveTo>
                      <a:pt x="446" y="170"/>
                    </a:moveTo>
                    <a:lnTo>
                      <a:pt x="446" y="170"/>
                    </a:lnTo>
                    <a:cubicBezTo>
                      <a:pt x="706" y="179"/>
                      <a:pt x="1867" y="2136"/>
                      <a:pt x="2851" y="4061"/>
                    </a:cubicBezTo>
                    <a:lnTo>
                      <a:pt x="2007" y="4061"/>
                    </a:lnTo>
                    <a:lnTo>
                      <a:pt x="1926" y="4269"/>
                    </a:lnTo>
                    <a:cubicBezTo>
                      <a:pt x="1221" y="2810"/>
                      <a:pt x="268" y="546"/>
                      <a:pt x="446" y="170"/>
                    </a:cubicBezTo>
                    <a:close/>
                    <a:moveTo>
                      <a:pt x="437" y="1"/>
                    </a:moveTo>
                    <a:cubicBezTo>
                      <a:pt x="408" y="1"/>
                      <a:pt x="339" y="10"/>
                      <a:pt x="299" y="98"/>
                    </a:cubicBezTo>
                    <a:cubicBezTo>
                      <a:pt x="1" y="694"/>
                      <a:pt x="1669" y="4130"/>
                      <a:pt x="1857" y="4528"/>
                    </a:cubicBezTo>
                    <a:lnTo>
                      <a:pt x="1948" y="4698"/>
                    </a:lnTo>
                    <a:lnTo>
                      <a:pt x="2126" y="4231"/>
                    </a:lnTo>
                    <a:lnTo>
                      <a:pt x="3127" y="4231"/>
                    </a:lnTo>
                    <a:lnTo>
                      <a:pt x="3068" y="4111"/>
                    </a:lnTo>
                    <a:cubicBezTo>
                      <a:pt x="2582" y="3149"/>
                      <a:pt x="935" y="1"/>
                      <a:pt x="437"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15"/>
              <p:cNvSpPr/>
              <p:nvPr/>
            </p:nvSpPr>
            <p:spPr>
              <a:xfrm>
                <a:off x="6801750" y="2777900"/>
                <a:ext cx="35550" cy="131375"/>
              </a:xfrm>
              <a:custGeom>
                <a:avLst/>
                <a:gdLst/>
                <a:ahLst/>
                <a:cxnLst/>
                <a:rect l="l" t="t" r="r" b="b"/>
                <a:pathLst>
                  <a:path w="1422" h="5255" extrusionOk="0">
                    <a:moveTo>
                      <a:pt x="304" y="0"/>
                    </a:moveTo>
                    <a:cubicBezTo>
                      <a:pt x="299" y="0"/>
                      <a:pt x="294" y="1"/>
                      <a:pt x="289" y="2"/>
                    </a:cubicBezTo>
                    <a:cubicBezTo>
                      <a:pt x="1" y="81"/>
                      <a:pt x="249" y="5254"/>
                      <a:pt x="249" y="5254"/>
                    </a:cubicBezTo>
                    <a:lnTo>
                      <a:pt x="1421" y="5254"/>
                    </a:lnTo>
                    <a:cubicBezTo>
                      <a:pt x="1421" y="5254"/>
                      <a:pt x="759"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15"/>
              <p:cNvSpPr/>
              <p:nvPr/>
            </p:nvSpPr>
            <p:spPr>
              <a:xfrm>
                <a:off x="6802250" y="2775800"/>
                <a:ext cx="37475" cy="135450"/>
              </a:xfrm>
              <a:custGeom>
                <a:avLst/>
                <a:gdLst/>
                <a:ahLst/>
                <a:cxnLst/>
                <a:rect l="l" t="t" r="r" b="b"/>
                <a:pathLst>
                  <a:path w="1499" h="5418" extrusionOk="0">
                    <a:moveTo>
                      <a:pt x="298" y="186"/>
                    </a:moveTo>
                    <a:cubicBezTo>
                      <a:pt x="558" y="425"/>
                      <a:pt x="1003" y="2896"/>
                      <a:pt x="1311" y="5250"/>
                    </a:cubicBezTo>
                    <a:lnTo>
                      <a:pt x="307" y="5250"/>
                    </a:lnTo>
                    <a:cubicBezTo>
                      <a:pt x="200" y="2996"/>
                      <a:pt x="169" y="532"/>
                      <a:pt x="298" y="186"/>
                    </a:cubicBezTo>
                    <a:close/>
                    <a:moveTo>
                      <a:pt x="291" y="0"/>
                    </a:moveTo>
                    <a:cubicBezTo>
                      <a:pt x="274" y="0"/>
                      <a:pt x="260" y="3"/>
                      <a:pt x="248" y="7"/>
                    </a:cubicBezTo>
                    <a:cubicBezTo>
                      <a:pt x="150" y="36"/>
                      <a:pt x="0" y="67"/>
                      <a:pt x="50" y="2748"/>
                    </a:cubicBezTo>
                    <a:cubicBezTo>
                      <a:pt x="81" y="4028"/>
                      <a:pt x="141" y="5329"/>
                      <a:pt x="141" y="5338"/>
                    </a:cubicBezTo>
                    <a:lnTo>
                      <a:pt x="141" y="5417"/>
                    </a:lnTo>
                    <a:lnTo>
                      <a:pt x="1499" y="5417"/>
                    </a:lnTo>
                    <a:lnTo>
                      <a:pt x="1489" y="5329"/>
                    </a:lnTo>
                    <a:cubicBezTo>
                      <a:pt x="1380" y="4495"/>
                      <a:pt x="844" y="343"/>
                      <a:pt x="379" y="27"/>
                    </a:cubicBezTo>
                    <a:cubicBezTo>
                      <a:pt x="348" y="7"/>
                      <a:pt x="317" y="0"/>
                      <a:pt x="29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15"/>
              <p:cNvSpPr/>
              <p:nvPr/>
            </p:nvSpPr>
            <p:spPr>
              <a:xfrm>
                <a:off x="6828800" y="2819000"/>
                <a:ext cx="56400" cy="100700"/>
              </a:xfrm>
              <a:custGeom>
                <a:avLst/>
                <a:gdLst/>
                <a:ahLst/>
                <a:cxnLst/>
                <a:rect l="l" t="t" r="r" b="b"/>
                <a:pathLst>
                  <a:path w="2256" h="4028" extrusionOk="0">
                    <a:moveTo>
                      <a:pt x="1872" y="0"/>
                    </a:moveTo>
                    <a:cubicBezTo>
                      <a:pt x="1451" y="0"/>
                      <a:pt x="1" y="3343"/>
                      <a:pt x="1" y="3343"/>
                    </a:cubicBezTo>
                    <a:lnTo>
                      <a:pt x="926" y="4027"/>
                    </a:lnTo>
                    <a:cubicBezTo>
                      <a:pt x="926" y="4027"/>
                      <a:pt x="2255" y="305"/>
                      <a:pt x="1917" y="17"/>
                    </a:cubicBezTo>
                    <a:cubicBezTo>
                      <a:pt x="1904" y="6"/>
                      <a:pt x="1888"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15"/>
              <p:cNvSpPr/>
              <p:nvPr/>
            </p:nvSpPr>
            <p:spPr>
              <a:xfrm>
                <a:off x="6826075" y="2816825"/>
                <a:ext cx="60850" cy="106325"/>
              </a:xfrm>
              <a:custGeom>
                <a:avLst/>
                <a:gdLst/>
                <a:ahLst/>
                <a:cxnLst/>
                <a:rect l="l" t="t" r="r" b="b"/>
                <a:pathLst>
                  <a:path w="2434" h="4253" extrusionOk="0">
                    <a:moveTo>
                      <a:pt x="1966" y="173"/>
                    </a:moveTo>
                    <a:lnTo>
                      <a:pt x="1966" y="173"/>
                    </a:lnTo>
                    <a:cubicBezTo>
                      <a:pt x="2136" y="332"/>
                      <a:pt x="1599" y="2248"/>
                      <a:pt x="985" y="3976"/>
                    </a:cubicBezTo>
                    <a:lnTo>
                      <a:pt x="210" y="3400"/>
                    </a:lnTo>
                    <a:cubicBezTo>
                      <a:pt x="894" y="1851"/>
                      <a:pt x="1749" y="192"/>
                      <a:pt x="1966" y="173"/>
                    </a:cubicBezTo>
                    <a:close/>
                    <a:moveTo>
                      <a:pt x="1972" y="0"/>
                    </a:moveTo>
                    <a:cubicBezTo>
                      <a:pt x="1961" y="0"/>
                      <a:pt x="1949" y="1"/>
                      <a:pt x="1938" y="4"/>
                    </a:cubicBezTo>
                    <a:cubicBezTo>
                      <a:pt x="1480" y="113"/>
                      <a:pt x="270" y="2854"/>
                      <a:pt x="31" y="3400"/>
                    </a:cubicBezTo>
                    <a:lnTo>
                      <a:pt x="0" y="3459"/>
                    </a:lnTo>
                    <a:lnTo>
                      <a:pt x="1073" y="4253"/>
                    </a:lnTo>
                    <a:lnTo>
                      <a:pt x="1113" y="4145"/>
                    </a:lnTo>
                    <a:cubicBezTo>
                      <a:pt x="1430" y="3261"/>
                      <a:pt x="2433" y="342"/>
                      <a:pt x="2076" y="44"/>
                    </a:cubicBezTo>
                    <a:cubicBezTo>
                      <a:pt x="2045" y="13"/>
                      <a:pt x="2010" y="0"/>
                      <a:pt x="197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15"/>
              <p:cNvSpPr/>
              <p:nvPr/>
            </p:nvSpPr>
            <p:spPr>
              <a:xfrm>
                <a:off x="6736575" y="2859675"/>
                <a:ext cx="74150" cy="80550"/>
              </a:xfrm>
              <a:custGeom>
                <a:avLst/>
                <a:gdLst/>
                <a:ahLst/>
                <a:cxnLst/>
                <a:rect l="l" t="t" r="r" b="b"/>
                <a:pathLst>
                  <a:path w="2966" h="3222" extrusionOk="0">
                    <a:moveTo>
                      <a:pt x="75" y="1"/>
                    </a:moveTo>
                    <a:cubicBezTo>
                      <a:pt x="25" y="1"/>
                      <a:pt x="0" y="22"/>
                      <a:pt x="6" y="67"/>
                    </a:cubicBezTo>
                    <a:cubicBezTo>
                      <a:pt x="56" y="504"/>
                      <a:pt x="1972" y="2748"/>
                      <a:pt x="1972" y="2748"/>
                    </a:cubicBezTo>
                    <a:cubicBezTo>
                      <a:pt x="1972" y="2748"/>
                      <a:pt x="2445" y="3221"/>
                      <a:pt x="2723" y="3221"/>
                    </a:cubicBezTo>
                    <a:cubicBezTo>
                      <a:pt x="2873" y="3221"/>
                      <a:pt x="2966" y="3083"/>
                      <a:pt x="2896" y="2658"/>
                    </a:cubicBezTo>
                    <a:cubicBezTo>
                      <a:pt x="2717" y="1565"/>
                      <a:pt x="499" y="1"/>
                      <a:pt x="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15"/>
              <p:cNvSpPr/>
              <p:nvPr/>
            </p:nvSpPr>
            <p:spPr>
              <a:xfrm>
                <a:off x="6734500" y="2857550"/>
                <a:ext cx="77950" cy="84725"/>
              </a:xfrm>
              <a:custGeom>
                <a:avLst/>
                <a:gdLst/>
                <a:ahLst/>
                <a:cxnLst/>
                <a:rect l="l" t="t" r="r" b="b"/>
                <a:pathLst>
                  <a:path w="3118" h="3389" extrusionOk="0">
                    <a:moveTo>
                      <a:pt x="179" y="171"/>
                    </a:moveTo>
                    <a:lnTo>
                      <a:pt x="179" y="171"/>
                    </a:lnTo>
                    <a:cubicBezTo>
                      <a:pt x="267" y="181"/>
                      <a:pt x="515" y="281"/>
                      <a:pt x="904" y="538"/>
                    </a:cubicBezTo>
                    <a:cubicBezTo>
                      <a:pt x="1788" y="1125"/>
                      <a:pt x="2791" y="2068"/>
                      <a:pt x="2898" y="2755"/>
                    </a:cubicBezTo>
                    <a:cubicBezTo>
                      <a:pt x="2958" y="3131"/>
                      <a:pt x="2879" y="3200"/>
                      <a:pt x="2851" y="3210"/>
                    </a:cubicBezTo>
                    <a:cubicBezTo>
                      <a:pt x="2837" y="3217"/>
                      <a:pt x="2821" y="3220"/>
                      <a:pt x="2802" y="3220"/>
                    </a:cubicBezTo>
                    <a:cubicBezTo>
                      <a:pt x="2641" y="3220"/>
                      <a:pt x="2312" y="2970"/>
                      <a:pt x="2124" y="2774"/>
                    </a:cubicBezTo>
                    <a:cubicBezTo>
                      <a:pt x="1380" y="1909"/>
                      <a:pt x="277" y="529"/>
                      <a:pt x="179" y="171"/>
                    </a:cubicBezTo>
                    <a:close/>
                    <a:moveTo>
                      <a:pt x="154" y="1"/>
                    </a:moveTo>
                    <a:cubicBezTo>
                      <a:pt x="145" y="1"/>
                      <a:pt x="137" y="1"/>
                      <a:pt x="129" y="2"/>
                    </a:cubicBezTo>
                    <a:cubicBezTo>
                      <a:pt x="39" y="14"/>
                      <a:pt x="1" y="83"/>
                      <a:pt x="10" y="162"/>
                    </a:cubicBezTo>
                    <a:cubicBezTo>
                      <a:pt x="60" y="619"/>
                      <a:pt x="1797" y="2655"/>
                      <a:pt x="1995" y="2883"/>
                    </a:cubicBezTo>
                    <a:lnTo>
                      <a:pt x="1995" y="2893"/>
                    </a:lnTo>
                    <a:cubicBezTo>
                      <a:pt x="2086" y="2981"/>
                      <a:pt x="2512" y="3389"/>
                      <a:pt x="2810" y="3389"/>
                    </a:cubicBezTo>
                    <a:cubicBezTo>
                      <a:pt x="2851" y="3389"/>
                      <a:pt x="2889" y="3379"/>
                      <a:pt x="2929" y="3370"/>
                    </a:cubicBezTo>
                    <a:cubicBezTo>
                      <a:pt x="3077" y="3291"/>
                      <a:pt x="3118" y="3081"/>
                      <a:pt x="3068" y="2733"/>
                    </a:cubicBezTo>
                    <a:cubicBezTo>
                      <a:pt x="2883" y="1612"/>
                      <a:pt x="646" y="1"/>
                      <a:pt x="154"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15"/>
              <p:cNvSpPr/>
              <p:nvPr/>
            </p:nvSpPr>
            <p:spPr>
              <a:xfrm>
                <a:off x="6778175" y="2798875"/>
                <a:ext cx="48150" cy="116350"/>
              </a:xfrm>
              <a:custGeom>
                <a:avLst/>
                <a:gdLst/>
                <a:ahLst/>
                <a:cxnLst/>
                <a:rect l="l" t="t" r="r" b="b"/>
                <a:pathLst>
                  <a:path w="1926" h="4654" extrusionOk="0">
                    <a:moveTo>
                      <a:pt x="211" y="1"/>
                    </a:moveTo>
                    <a:cubicBezTo>
                      <a:pt x="202" y="1"/>
                      <a:pt x="195" y="6"/>
                      <a:pt x="189" y="16"/>
                    </a:cubicBezTo>
                    <a:cubicBezTo>
                      <a:pt x="0" y="345"/>
                      <a:pt x="687" y="4654"/>
                      <a:pt x="687" y="4654"/>
                    </a:cubicBezTo>
                    <a:lnTo>
                      <a:pt x="1926" y="4594"/>
                    </a:lnTo>
                    <a:cubicBezTo>
                      <a:pt x="1926" y="4594"/>
                      <a:pt x="475" y="1"/>
                      <a:pt x="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15"/>
              <p:cNvSpPr/>
              <p:nvPr/>
            </p:nvSpPr>
            <p:spPr>
              <a:xfrm>
                <a:off x="6776200" y="2796825"/>
                <a:ext cx="52875" cy="120675"/>
              </a:xfrm>
              <a:custGeom>
                <a:avLst/>
                <a:gdLst/>
                <a:ahLst/>
                <a:cxnLst/>
                <a:rect l="l" t="t" r="r" b="b"/>
                <a:pathLst>
                  <a:path w="2115" h="4827" extrusionOk="0">
                    <a:moveTo>
                      <a:pt x="318" y="239"/>
                    </a:moveTo>
                    <a:cubicBezTo>
                      <a:pt x="575" y="665"/>
                      <a:pt x="1290" y="2701"/>
                      <a:pt x="1886" y="4597"/>
                    </a:cubicBezTo>
                    <a:lnTo>
                      <a:pt x="835" y="4648"/>
                    </a:lnTo>
                    <a:cubicBezTo>
                      <a:pt x="537" y="2770"/>
                      <a:pt x="277" y="725"/>
                      <a:pt x="318" y="239"/>
                    </a:cubicBezTo>
                    <a:close/>
                    <a:moveTo>
                      <a:pt x="299" y="1"/>
                    </a:moveTo>
                    <a:cubicBezTo>
                      <a:pt x="258" y="1"/>
                      <a:pt x="218" y="20"/>
                      <a:pt x="189" y="60"/>
                    </a:cubicBezTo>
                    <a:cubicBezTo>
                      <a:pt x="1" y="396"/>
                      <a:pt x="565" y="4030"/>
                      <a:pt x="685" y="4745"/>
                    </a:cubicBezTo>
                    <a:lnTo>
                      <a:pt x="694" y="4826"/>
                    </a:lnTo>
                    <a:lnTo>
                      <a:pt x="2114" y="4755"/>
                    </a:lnTo>
                    <a:lnTo>
                      <a:pt x="2086" y="4648"/>
                    </a:lnTo>
                    <a:cubicBezTo>
                      <a:pt x="1421" y="2541"/>
                      <a:pt x="565" y="29"/>
                      <a:pt x="299"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15"/>
              <p:cNvSpPr/>
              <p:nvPr/>
            </p:nvSpPr>
            <p:spPr>
              <a:xfrm>
                <a:off x="6816425" y="2793075"/>
                <a:ext cx="39975" cy="127625"/>
              </a:xfrm>
              <a:custGeom>
                <a:avLst/>
                <a:gdLst/>
                <a:ahLst/>
                <a:cxnLst/>
                <a:rect l="l" t="t" r="r" b="b"/>
                <a:pathLst>
                  <a:path w="1599" h="5105" extrusionOk="0">
                    <a:moveTo>
                      <a:pt x="1262" y="0"/>
                    </a:moveTo>
                    <a:cubicBezTo>
                      <a:pt x="1262" y="0"/>
                      <a:pt x="1261" y="0"/>
                      <a:pt x="1261" y="0"/>
                    </a:cubicBezTo>
                    <a:cubicBezTo>
                      <a:pt x="922" y="10"/>
                      <a:pt x="0" y="4647"/>
                      <a:pt x="0" y="4647"/>
                    </a:cubicBezTo>
                    <a:lnTo>
                      <a:pt x="973" y="5105"/>
                    </a:lnTo>
                    <a:cubicBezTo>
                      <a:pt x="973" y="5105"/>
                      <a:pt x="1598" y="0"/>
                      <a:pt x="1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15"/>
              <p:cNvSpPr/>
              <p:nvPr/>
            </p:nvSpPr>
            <p:spPr>
              <a:xfrm>
                <a:off x="6813925" y="2791100"/>
                <a:ext cx="43200" cy="132600"/>
              </a:xfrm>
              <a:custGeom>
                <a:avLst/>
                <a:gdLst/>
                <a:ahLst/>
                <a:cxnLst/>
                <a:rect l="l" t="t" r="r" b="b"/>
                <a:pathLst>
                  <a:path w="1728" h="5304" extrusionOk="0">
                    <a:moveTo>
                      <a:pt x="1351" y="199"/>
                    </a:moveTo>
                    <a:cubicBezTo>
                      <a:pt x="1461" y="597"/>
                      <a:pt x="1261" y="2920"/>
                      <a:pt x="1003" y="5055"/>
                    </a:cubicBezTo>
                    <a:lnTo>
                      <a:pt x="188" y="4676"/>
                    </a:lnTo>
                    <a:cubicBezTo>
                      <a:pt x="596" y="2651"/>
                      <a:pt x="1123" y="516"/>
                      <a:pt x="1351" y="199"/>
                    </a:cubicBezTo>
                    <a:close/>
                    <a:moveTo>
                      <a:pt x="1361" y="1"/>
                    </a:moveTo>
                    <a:cubicBezTo>
                      <a:pt x="1022" y="10"/>
                      <a:pt x="436" y="2563"/>
                      <a:pt x="10" y="4707"/>
                    </a:cubicBezTo>
                    <a:lnTo>
                      <a:pt x="0" y="4776"/>
                    </a:lnTo>
                    <a:lnTo>
                      <a:pt x="1142" y="5303"/>
                    </a:lnTo>
                    <a:lnTo>
                      <a:pt x="1163" y="5193"/>
                    </a:lnTo>
                    <a:cubicBezTo>
                      <a:pt x="1301" y="4062"/>
                      <a:pt x="1728" y="337"/>
                      <a:pt x="1449" y="39"/>
                    </a:cubicBezTo>
                    <a:cubicBezTo>
                      <a:pt x="1430" y="10"/>
                      <a:pt x="1401" y="1"/>
                      <a:pt x="136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15"/>
              <p:cNvSpPr/>
              <p:nvPr/>
            </p:nvSpPr>
            <p:spPr>
              <a:xfrm>
                <a:off x="6830775" y="2860850"/>
                <a:ext cx="69075" cy="65050"/>
              </a:xfrm>
              <a:custGeom>
                <a:avLst/>
                <a:gdLst/>
                <a:ahLst/>
                <a:cxnLst/>
                <a:rect l="l" t="t" r="r" b="b"/>
                <a:pathLst>
                  <a:path w="2763" h="2602" extrusionOk="0">
                    <a:moveTo>
                      <a:pt x="2525" y="1"/>
                    </a:moveTo>
                    <a:cubicBezTo>
                      <a:pt x="2074" y="1"/>
                      <a:pt x="1" y="1669"/>
                      <a:pt x="1" y="1669"/>
                    </a:cubicBezTo>
                    <a:lnTo>
                      <a:pt x="985" y="2601"/>
                    </a:lnTo>
                    <a:cubicBezTo>
                      <a:pt x="985" y="2601"/>
                      <a:pt x="2763" y="368"/>
                      <a:pt x="2603" y="39"/>
                    </a:cubicBezTo>
                    <a:cubicBezTo>
                      <a:pt x="2590" y="13"/>
                      <a:pt x="2564" y="1"/>
                      <a:pt x="2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15"/>
              <p:cNvSpPr/>
              <p:nvPr/>
            </p:nvSpPr>
            <p:spPr>
              <a:xfrm>
                <a:off x="6827550" y="2858750"/>
                <a:ext cx="74500" cy="70350"/>
              </a:xfrm>
              <a:custGeom>
                <a:avLst/>
                <a:gdLst/>
                <a:ahLst/>
                <a:cxnLst/>
                <a:rect l="l" t="t" r="r" b="b"/>
                <a:pathLst>
                  <a:path w="2980" h="2814" extrusionOk="0">
                    <a:moveTo>
                      <a:pt x="2636" y="152"/>
                    </a:moveTo>
                    <a:cubicBezTo>
                      <a:pt x="2643" y="152"/>
                      <a:pt x="2648" y="153"/>
                      <a:pt x="2653" y="154"/>
                    </a:cubicBezTo>
                    <a:cubicBezTo>
                      <a:pt x="2732" y="343"/>
                      <a:pt x="1929" y="1534"/>
                      <a:pt x="1104" y="2557"/>
                    </a:cubicBezTo>
                    <a:lnTo>
                      <a:pt x="261" y="1763"/>
                    </a:lnTo>
                    <a:cubicBezTo>
                      <a:pt x="1263" y="962"/>
                      <a:pt x="2416" y="152"/>
                      <a:pt x="2636" y="152"/>
                    </a:cubicBezTo>
                    <a:close/>
                    <a:moveTo>
                      <a:pt x="2665" y="1"/>
                    </a:moveTo>
                    <a:cubicBezTo>
                      <a:pt x="2199" y="1"/>
                      <a:pt x="438" y="1405"/>
                      <a:pt x="82" y="1694"/>
                    </a:cubicBezTo>
                    <a:lnTo>
                      <a:pt x="1" y="1753"/>
                    </a:lnTo>
                    <a:lnTo>
                      <a:pt x="1123" y="2814"/>
                    </a:lnTo>
                    <a:lnTo>
                      <a:pt x="1183" y="2735"/>
                    </a:lnTo>
                    <a:cubicBezTo>
                      <a:pt x="1609" y="2209"/>
                      <a:pt x="2980" y="443"/>
                      <a:pt x="2811" y="85"/>
                    </a:cubicBezTo>
                    <a:cubicBezTo>
                      <a:pt x="2791" y="45"/>
                      <a:pt x="2751" y="14"/>
                      <a:pt x="2703" y="4"/>
                    </a:cubicBezTo>
                    <a:cubicBezTo>
                      <a:pt x="2692" y="2"/>
                      <a:pt x="2679" y="1"/>
                      <a:pt x="2665"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15"/>
              <p:cNvSpPr/>
              <p:nvPr/>
            </p:nvSpPr>
            <p:spPr>
              <a:xfrm>
                <a:off x="6734750" y="2892150"/>
                <a:ext cx="167300" cy="41975"/>
              </a:xfrm>
              <a:custGeom>
                <a:avLst/>
                <a:gdLst/>
                <a:ahLst/>
                <a:cxnLst/>
                <a:rect l="l" t="t" r="r" b="b"/>
                <a:pathLst>
                  <a:path w="6692" h="1679" extrusionOk="0">
                    <a:moveTo>
                      <a:pt x="198" y="0"/>
                    </a:moveTo>
                    <a:cubicBezTo>
                      <a:pt x="88" y="0"/>
                      <a:pt x="0" y="89"/>
                      <a:pt x="10" y="198"/>
                    </a:cubicBezTo>
                    <a:lnTo>
                      <a:pt x="169" y="1509"/>
                    </a:lnTo>
                    <a:cubicBezTo>
                      <a:pt x="179" y="1609"/>
                      <a:pt x="257" y="1678"/>
                      <a:pt x="348" y="1678"/>
                    </a:cubicBezTo>
                    <a:lnTo>
                      <a:pt x="6344" y="1678"/>
                    </a:lnTo>
                    <a:cubicBezTo>
                      <a:pt x="6444" y="1678"/>
                      <a:pt x="6523" y="1609"/>
                      <a:pt x="6534" y="1509"/>
                    </a:cubicBezTo>
                    <a:lnTo>
                      <a:pt x="6682" y="198"/>
                    </a:lnTo>
                    <a:cubicBezTo>
                      <a:pt x="6692" y="89"/>
                      <a:pt x="6613" y="0"/>
                      <a:pt x="6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15"/>
              <p:cNvSpPr/>
              <p:nvPr/>
            </p:nvSpPr>
            <p:spPr>
              <a:xfrm>
                <a:off x="6732775" y="2889875"/>
                <a:ext cx="171300" cy="46200"/>
              </a:xfrm>
              <a:custGeom>
                <a:avLst/>
                <a:gdLst/>
                <a:ahLst/>
                <a:cxnLst/>
                <a:rect l="l" t="t" r="r" b="b"/>
                <a:pathLst>
                  <a:path w="6852" h="1848" extrusionOk="0">
                    <a:moveTo>
                      <a:pt x="6582" y="170"/>
                    </a:moveTo>
                    <a:cubicBezTo>
                      <a:pt x="6613" y="170"/>
                      <a:pt x="6632" y="180"/>
                      <a:pt x="6652" y="199"/>
                    </a:cubicBezTo>
                    <a:cubicBezTo>
                      <a:pt x="6673" y="230"/>
                      <a:pt x="6683" y="249"/>
                      <a:pt x="6673" y="280"/>
                    </a:cubicBezTo>
                    <a:lnTo>
                      <a:pt x="6523" y="1590"/>
                    </a:lnTo>
                    <a:cubicBezTo>
                      <a:pt x="6523" y="1640"/>
                      <a:pt x="6473" y="1679"/>
                      <a:pt x="6423" y="1679"/>
                    </a:cubicBezTo>
                    <a:lnTo>
                      <a:pt x="427" y="1679"/>
                    </a:lnTo>
                    <a:cubicBezTo>
                      <a:pt x="377" y="1679"/>
                      <a:pt x="336" y="1640"/>
                      <a:pt x="327" y="1590"/>
                    </a:cubicBezTo>
                    <a:lnTo>
                      <a:pt x="179" y="280"/>
                    </a:lnTo>
                    <a:cubicBezTo>
                      <a:pt x="179" y="249"/>
                      <a:pt x="189" y="230"/>
                      <a:pt x="198" y="199"/>
                    </a:cubicBezTo>
                    <a:cubicBezTo>
                      <a:pt x="217" y="180"/>
                      <a:pt x="248" y="170"/>
                      <a:pt x="277" y="170"/>
                    </a:cubicBezTo>
                    <a:close/>
                    <a:moveTo>
                      <a:pt x="277" y="1"/>
                    </a:moveTo>
                    <a:cubicBezTo>
                      <a:pt x="198" y="1"/>
                      <a:pt x="129" y="32"/>
                      <a:pt x="79" y="91"/>
                    </a:cubicBezTo>
                    <a:cubicBezTo>
                      <a:pt x="19" y="151"/>
                      <a:pt x="0" y="220"/>
                      <a:pt x="10" y="299"/>
                    </a:cubicBezTo>
                    <a:lnTo>
                      <a:pt x="158" y="1609"/>
                    </a:lnTo>
                    <a:cubicBezTo>
                      <a:pt x="179" y="1748"/>
                      <a:pt x="286" y="1848"/>
                      <a:pt x="427" y="1848"/>
                    </a:cubicBezTo>
                    <a:lnTo>
                      <a:pt x="6423" y="1848"/>
                    </a:lnTo>
                    <a:cubicBezTo>
                      <a:pt x="6563" y="1848"/>
                      <a:pt x="6683" y="1748"/>
                      <a:pt x="6692" y="1609"/>
                    </a:cubicBezTo>
                    <a:lnTo>
                      <a:pt x="6852" y="299"/>
                    </a:lnTo>
                    <a:cubicBezTo>
                      <a:pt x="6852" y="220"/>
                      <a:pt x="6830" y="151"/>
                      <a:pt x="6780" y="91"/>
                    </a:cubicBezTo>
                    <a:cubicBezTo>
                      <a:pt x="6733" y="32"/>
                      <a:pt x="6652" y="1"/>
                      <a:pt x="6582"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15"/>
              <p:cNvSpPr/>
              <p:nvPr/>
            </p:nvSpPr>
            <p:spPr>
              <a:xfrm>
                <a:off x="6748150" y="2934100"/>
                <a:ext cx="140500" cy="77475"/>
              </a:xfrm>
              <a:custGeom>
                <a:avLst/>
                <a:gdLst/>
                <a:ahLst/>
                <a:cxnLst/>
                <a:rect l="l" t="t" r="r" b="b"/>
                <a:pathLst>
                  <a:path w="5620" h="3099" extrusionOk="0">
                    <a:moveTo>
                      <a:pt x="0" y="0"/>
                    </a:moveTo>
                    <a:lnTo>
                      <a:pt x="486" y="3098"/>
                    </a:lnTo>
                    <a:lnTo>
                      <a:pt x="5133" y="3098"/>
                    </a:lnTo>
                    <a:lnTo>
                      <a:pt x="5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15"/>
              <p:cNvSpPr/>
              <p:nvPr/>
            </p:nvSpPr>
            <p:spPr>
              <a:xfrm>
                <a:off x="6745650" y="2931825"/>
                <a:ext cx="145500" cy="81700"/>
              </a:xfrm>
              <a:custGeom>
                <a:avLst/>
                <a:gdLst/>
                <a:ahLst/>
                <a:cxnLst/>
                <a:rect l="l" t="t" r="r" b="b"/>
                <a:pathLst>
                  <a:path w="5820" h="3268" extrusionOk="0">
                    <a:moveTo>
                      <a:pt x="5622" y="170"/>
                    </a:moveTo>
                    <a:lnTo>
                      <a:pt x="5164" y="3099"/>
                    </a:lnTo>
                    <a:lnTo>
                      <a:pt x="655" y="3099"/>
                    </a:lnTo>
                    <a:lnTo>
                      <a:pt x="200" y="170"/>
                    </a:lnTo>
                    <a:close/>
                    <a:moveTo>
                      <a:pt x="0" y="1"/>
                    </a:moveTo>
                    <a:lnTo>
                      <a:pt x="517" y="3268"/>
                    </a:lnTo>
                    <a:lnTo>
                      <a:pt x="5312" y="3268"/>
                    </a:lnTo>
                    <a:lnTo>
                      <a:pt x="582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15"/>
              <p:cNvSpPr/>
              <p:nvPr/>
            </p:nvSpPr>
            <p:spPr>
              <a:xfrm>
                <a:off x="6748150" y="2934100"/>
                <a:ext cx="140500" cy="17900"/>
              </a:xfrm>
              <a:custGeom>
                <a:avLst/>
                <a:gdLst/>
                <a:ahLst/>
                <a:cxnLst/>
                <a:rect l="l" t="t" r="r" b="b"/>
                <a:pathLst>
                  <a:path w="5620" h="716" extrusionOk="0">
                    <a:moveTo>
                      <a:pt x="0" y="0"/>
                    </a:moveTo>
                    <a:lnTo>
                      <a:pt x="119" y="715"/>
                    </a:lnTo>
                    <a:lnTo>
                      <a:pt x="5510" y="715"/>
                    </a:lnTo>
                    <a:lnTo>
                      <a:pt x="5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15"/>
              <p:cNvSpPr/>
              <p:nvPr/>
            </p:nvSpPr>
            <p:spPr>
              <a:xfrm>
                <a:off x="6745650" y="2931825"/>
                <a:ext cx="145500" cy="22375"/>
              </a:xfrm>
              <a:custGeom>
                <a:avLst/>
                <a:gdLst/>
                <a:ahLst/>
                <a:cxnLst/>
                <a:rect l="l" t="t" r="r" b="b"/>
                <a:pathLst>
                  <a:path w="5820" h="895" extrusionOk="0">
                    <a:moveTo>
                      <a:pt x="5622" y="170"/>
                    </a:moveTo>
                    <a:lnTo>
                      <a:pt x="5531" y="715"/>
                    </a:lnTo>
                    <a:lnTo>
                      <a:pt x="288" y="715"/>
                    </a:lnTo>
                    <a:lnTo>
                      <a:pt x="200" y="170"/>
                    </a:lnTo>
                    <a:close/>
                    <a:moveTo>
                      <a:pt x="0" y="1"/>
                    </a:moveTo>
                    <a:lnTo>
                      <a:pt x="141" y="894"/>
                    </a:lnTo>
                    <a:lnTo>
                      <a:pt x="5681" y="894"/>
                    </a:lnTo>
                    <a:lnTo>
                      <a:pt x="582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96" name="Google Shape;696;p15"/>
            <p:cNvGrpSpPr/>
            <p:nvPr/>
          </p:nvGrpSpPr>
          <p:grpSpPr>
            <a:xfrm>
              <a:off x="455867" y="824131"/>
              <a:ext cx="116904" cy="560207"/>
              <a:chOff x="7059843" y="1195668"/>
              <a:chExt cx="113312" cy="494708"/>
            </a:xfrm>
          </p:grpSpPr>
          <p:sp>
            <p:nvSpPr>
              <p:cNvPr id="697" name="Google Shape;697;p15"/>
              <p:cNvSpPr/>
              <p:nvPr/>
            </p:nvSpPr>
            <p:spPr>
              <a:xfrm>
                <a:off x="7062331" y="1197932"/>
                <a:ext cx="108559" cy="490263"/>
              </a:xfrm>
              <a:custGeom>
                <a:avLst/>
                <a:gdLst/>
                <a:ahLst/>
                <a:cxnLst/>
                <a:rect l="l" t="t" r="r" b="b"/>
                <a:pathLst>
                  <a:path w="3883" h="17536" extrusionOk="0">
                    <a:moveTo>
                      <a:pt x="0" y="0"/>
                    </a:moveTo>
                    <a:lnTo>
                      <a:pt x="0" y="17535"/>
                    </a:lnTo>
                    <a:lnTo>
                      <a:pt x="3882" y="17535"/>
                    </a:lnTo>
                    <a:lnTo>
                      <a:pt x="3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15"/>
              <p:cNvSpPr/>
              <p:nvPr/>
            </p:nvSpPr>
            <p:spPr>
              <a:xfrm>
                <a:off x="7059843" y="1195668"/>
                <a:ext cx="113312" cy="494708"/>
              </a:xfrm>
              <a:custGeom>
                <a:avLst/>
                <a:gdLst/>
                <a:ahLst/>
                <a:cxnLst/>
                <a:rect l="l" t="t" r="r" b="b"/>
                <a:pathLst>
                  <a:path w="4053" h="17695" extrusionOk="0">
                    <a:moveTo>
                      <a:pt x="3883" y="170"/>
                    </a:moveTo>
                    <a:lnTo>
                      <a:pt x="3883" y="17528"/>
                    </a:lnTo>
                    <a:lnTo>
                      <a:pt x="168" y="17528"/>
                    </a:lnTo>
                    <a:lnTo>
                      <a:pt x="168" y="170"/>
                    </a:lnTo>
                    <a:close/>
                    <a:moveTo>
                      <a:pt x="1" y="0"/>
                    </a:moveTo>
                    <a:lnTo>
                      <a:pt x="1" y="17695"/>
                    </a:lnTo>
                    <a:lnTo>
                      <a:pt x="4052" y="17695"/>
                    </a:lnTo>
                    <a:lnTo>
                      <a:pt x="4052"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15"/>
              <p:cNvSpPr/>
              <p:nvPr/>
            </p:nvSpPr>
            <p:spPr>
              <a:xfrm>
                <a:off x="7062331" y="1240959"/>
                <a:ext cx="108559" cy="28349"/>
              </a:xfrm>
              <a:custGeom>
                <a:avLst/>
                <a:gdLst/>
                <a:ahLst/>
                <a:cxnLst/>
                <a:rect l="l" t="t" r="r" b="b"/>
                <a:pathLst>
                  <a:path w="3883" h="1014" extrusionOk="0">
                    <a:moveTo>
                      <a:pt x="0" y="1"/>
                    </a:moveTo>
                    <a:lnTo>
                      <a:pt x="0" y="1014"/>
                    </a:lnTo>
                    <a:lnTo>
                      <a:pt x="3882" y="1014"/>
                    </a:lnTo>
                    <a:lnTo>
                      <a:pt x="38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15"/>
              <p:cNvSpPr/>
              <p:nvPr/>
            </p:nvSpPr>
            <p:spPr>
              <a:xfrm>
                <a:off x="7062331" y="1616792"/>
                <a:ext cx="108559" cy="28628"/>
              </a:xfrm>
              <a:custGeom>
                <a:avLst/>
                <a:gdLst/>
                <a:ahLst/>
                <a:cxnLst/>
                <a:rect l="l" t="t" r="r" b="b"/>
                <a:pathLst>
                  <a:path w="3883" h="1024" extrusionOk="0">
                    <a:moveTo>
                      <a:pt x="0" y="1"/>
                    </a:moveTo>
                    <a:lnTo>
                      <a:pt x="0" y="1023"/>
                    </a:lnTo>
                    <a:lnTo>
                      <a:pt x="3882" y="1023"/>
                    </a:lnTo>
                    <a:lnTo>
                      <a:pt x="38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15"/>
              <p:cNvSpPr/>
              <p:nvPr/>
            </p:nvSpPr>
            <p:spPr>
              <a:xfrm>
                <a:off x="7087828" y="1331178"/>
                <a:ext cx="57257" cy="223744"/>
              </a:xfrm>
              <a:custGeom>
                <a:avLst/>
                <a:gdLst/>
                <a:ahLst/>
                <a:cxnLst/>
                <a:rect l="l" t="t" r="r" b="b"/>
                <a:pathLst>
                  <a:path w="2048" h="8003" extrusionOk="0">
                    <a:moveTo>
                      <a:pt x="1" y="1"/>
                    </a:moveTo>
                    <a:lnTo>
                      <a:pt x="1" y="8003"/>
                    </a:lnTo>
                    <a:lnTo>
                      <a:pt x="2048" y="8003"/>
                    </a:lnTo>
                    <a:lnTo>
                      <a:pt x="20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2">
  <p:cSld name="ONE_COLUMN_TEXT_1_1">
    <p:spTree>
      <p:nvGrpSpPr>
        <p:cNvPr id="702" name="Shape 702"/>
        <p:cNvGrpSpPr/>
        <p:nvPr/>
      </p:nvGrpSpPr>
      <p:grpSpPr>
        <a:xfrm>
          <a:off x="0" y="0"/>
          <a:ext cx="0" cy="0"/>
          <a:chOff x="0" y="0"/>
          <a:chExt cx="0" cy="0"/>
        </a:xfrm>
      </p:grpSpPr>
      <p:sp>
        <p:nvSpPr>
          <p:cNvPr id="703" name="Google Shape;703;p1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
        <p:nvSpPr>
          <p:cNvPr id="704" name="Google Shape;704;p16"/>
          <p:cNvSpPr txBox="1"/>
          <p:nvPr>
            <p:ph type="subTitle" idx="1"/>
          </p:nvPr>
        </p:nvSpPr>
        <p:spPr>
          <a:xfrm>
            <a:off x="4631850" y="1050400"/>
            <a:ext cx="3798900" cy="342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400"/>
              <a:buChar char="●"/>
              <a:defRPr b="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705" name="Google Shape;705;p16"/>
          <p:cNvSpPr txBox="1"/>
          <p:nvPr>
            <p:ph type="subTitle" idx="2"/>
          </p:nvPr>
        </p:nvSpPr>
        <p:spPr>
          <a:xfrm>
            <a:off x="726800" y="1050400"/>
            <a:ext cx="3798900" cy="342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400"/>
              <a:buChar char="●"/>
              <a:defRPr b="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grpSp>
        <p:nvGrpSpPr>
          <p:cNvPr id="706" name="Google Shape;706;p16"/>
          <p:cNvGrpSpPr/>
          <p:nvPr/>
        </p:nvGrpSpPr>
        <p:grpSpPr>
          <a:xfrm>
            <a:off x="-8" y="-442400"/>
            <a:ext cx="213299" cy="2210400"/>
            <a:chOff x="8934517" y="2599900"/>
            <a:chExt cx="213299" cy="2210400"/>
          </a:xfrm>
        </p:grpSpPr>
        <p:sp>
          <p:nvSpPr>
            <p:cNvPr id="707" name="Google Shape;707;p16"/>
            <p:cNvSpPr/>
            <p:nvPr/>
          </p:nvSpPr>
          <p:spPr>
            <a:xfrm>
              <a:off x="8936025" y="2599900"/>
              <a:ext cx="210300" cy="2210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08" name="Google Shape;708;p16"/>
            <p:cNvGrpSpPr/>
            <p:nvPr/>
          </p:nvGrpSpPr>
          <p:grpSpPr>
            <a:xfrm>
              <a:off x="8934517" y="2687445"/>
              <a:ext cx="213299" cy="2029162"/>
              <a:chOff x="8930007" y="3999295"/>
              <a:chExt cx="213299" cy="2029162"/>
            </a:xfrm>
          </p:grpSpPr>
          <p:sp>
            <p:nvSpPr>
              <p:cNvPr id="709" name="Google Shape;709;p16"/>
              <p:cNvSpPr/>
              <p:nvPr/>
            </p:nvSpPr>
            <p:spPr>
              <a:xfrm rot="-5400000">
                <a:off x="8928305" y="5813457"/>
                <a:ext cx="216702" cy="213299"/>
              </a:xfrm>
              <a:custGeom>
                <a:avLst/>
                <a:gdLst/>
                <a:ahLst/>
                <a:cxnLst/>
                <a:rect l="l" t="t" r="r" b="b"/>
                <a:pathLst>
                  <a:path w="4491" h="2432" extrusionOk="0">
                    <a:moveTo>
                      <a:pt x="2424" y="1"/>
                    </a:moveTo>
                    <a:lnTo>
                      <a:pt x="0" y="2432"/>
                    </a:lnTo>
                    <a:lnTo>
                      <a:pt x="2067"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16"/>
              <p:cNvSpPr/>
              <p:nvPr/>
            </p:nvSpPr>
            <p:spPr>
              <a:xfrm rot="-5400000">
                <a:off x="8928329" y="5586357"/>
                <a:ext cx="216654" cy="213299"/>
              </a:xfrm>
              <a:custGeom>
                <a:avLst/>
                <a:gdLst/>
                <a:ahLst/>
                <a:cxnLst/>
                <a:rect l="l" t="t" r="r" b="b"/>
                <a:pathLst>
                  <a:path w="4490" h="2432" extrusionOk="0">
                    <a:moveTo>
                      <a:pt x="2424" y="1"/>
                    </a:moveTo>
                    <a:lnTo>
                      <a:pt x="0" y="2432"/>
                    </a:lnTo>
                    <a:lnTo>
                      <a:pt x="2066"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16"/>
              <p:cNvSpPr/>
              <p:nvPr/>
            </p:nvSpPr>
            <p:spPr>
              <a:xfrm rot="-5400000">
                <a:off x="8928594" y="5359546"/>
                <a:ext cx="216123" cy="213299"/>
              </a:xfrm>
              <a:custGeom>
                <a:avLst/>
                <a:gdLst/>
                <a:ahLst/>
                <a:cxnLst/>
                <a:rect l="l" t="t" r="r" b="b"/>
                <a:pathLst>
                  <a:path w="4479" h="2432" extrusionOk="0">
                    <a:moveTo>
                      <a:pt x="2424" y="1"/>
                    </a:moveTo>
                    <a:lnTo>
                      <a:pt x="1"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16"/>
              <p:cNvSpPr/>
              <p:nvPr/>
            </p:nvSpPr>
            <p:spPr>
              <a:xfrm rot="-5400000">
                <a:off x="8928377" y="5135534"/>
                <a:ext cx="216557" cy="213299"/>
              </a:xfrm>
              <a:custGeom>
                <a:avLst/>
                <a:gdLst/>
                <a:ahLst/>
                <a:cxnLst/>
                <a:rect l="l" t="t" r="r" b="b"/>
                <a:pathLst>
                  <a:path w="4488" h="2432" extrusionOk="0">
                    <a:moveTo>
                      <a:pt x="2424" y="1"/>
                    </a:moveTo>
                    <a:lnTo>
                      <a:pt x="0" y="2432"/>
                    </a:lnTo>
                    <a:lnTo>
                      <a:pt x="2066" y="2432"/>
                    </a:lnTo>
                    <a:lnTo>
                      <a:pt x="4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16"/>
              <p:cNvSpPr/>
              <p:nvPr/>
            </p:nvSpPr>
            <p:spPr>
              <a:xfrm rot="-5400000">
                <a:off x="8928377" y="4908458"/>
                <a:ext cx="216557" cy="213299"/>
              </a:xfrm>
              <a:custGeom>
                <a:avLst/>
                <a:gdLst/>
                <a:ahLst/>
                <a:cxnLst/>
                <a:rect l="l" t="t" r="r" b="b"/>
                <a:pathLst>
                  <a:path w="4488" h="2432" extrusionOk="0">
                    <a:moveTo>
                      <a:pt x="2424" y="1"/>
                    </a:moveTo>
                    <a:lnTo>
                      <a:pt x="1" y="2432"/>
                    </a:lnTo>
                    <a:lnTo>
                      <a:pt x="2067"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16"/>
              <p:cNvSpPr/>
              <p:nvPr/>
            </p:nvSpPr>
            <p:spPr>
              <a:xfrm rot="-5400000">
                <a:off x="8928619" y="5362417"/>
                <a:ext cx="216075" cy="213299"/>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16"/>
              <p:cNvSpPr/>
              <p:nvPr/>
            </p:nvSpPr>
            <p:spPr>
              <a:xfrm rot="-5400000">
                <a:off x="8928619" y="4681574"/>
                <a:ext cx="216075" cy="213299"/>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16"/>
              <p:cNvSpPr/>
              <p:nvPr/>
            </p:nvSpPr>
            <p:spPr>
              <a:xfrm rot="-5400000">
                <a:off x="8928377" y="4454691"/>
                <a:ext cx="216557" cy="213299"/>
              </a:xfrm>
              <a:custGeom>
                <a:avLst/>
                <a:gdLst/>
                <a:ahLst/>
                <a:cxnLst/>
                <a:rect l="l" t="t" r="r" b="b"/>
                <a:pathLst>
                  <a:path w="4488" h="2432" extrusionOk="0">
                    <a:moveTo>
                      <a:pt x="2424" y="1"/>
                    </a:moveTo>
                    <a:lnTo>
                      <a:pt x="0" y="2432"/>
                    </a:lnTo>
                    <a:lnTo>
                      <a:pt x="2066"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16"/>
              <p:cNvSpPr/>
              <p:nvPr/>
            </p:nvSpPr>
            <p:spPr>
              <a:xfrm rot="-5400000">
                <a:off x="8928353" y="4227591"/>
                <a:ext cx="216605" cy="213299"/>
              </a:xfrm>
              <a:custGeom>
                <a:avLst/>
                <a:gdLst/>
                <a:ahLst/>
                <a:cxnLst/>
                <a:rect l="l" t="t" r="r" b="b"/>
                <a:pathLst>
                  <a:path w="4489" h="2432" extrusionOk="0">
                    <a:moveTo>
                      <a:pt x="2424" y="1"/>
                    </a:moveTo>
                    <a:lnTo>
                      <a:pt x="1" y="2432"/>
                    </a:lnTo>
                    <a:lnTo>
                      <a:pt x="205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16"/>
              <p:cNvSpPr/>
              <p:nvPr/>
            </p:nvSpPr>
            <p:spPr>
              <a:xfrm rot="-5400000">
                <a:off x="8928353" y="4000949"/>
                <a:ext cx="216605" cy="213299"/>
              </a:xfrm>
              <a:custGeom>
                <a:avLst/>
                <a:gdLst/>
                <a:ahLst/>
                <a:cxnLst/>
                <a:rect l="l" t="t" r="r" b="b"/>
                <a:pathLst>
                  <a:path w="4489" h="2432" extrusionOk="0">
                    <a:moveTo>
                      <a:pt x="2434" y="1"/>
                    </a:moveTo>
                    <a:lnTo>
                      <a:pt x="1" y="2432"/>
                    </a:lnTo>
                    <a:lnTo>
                      <a:pt x="206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719" name="Google Shape;719;p16"/>
          <p:cNvSpPr/>
          <p:nvPr/>
        </p:nvSpPr>
        <p:spPr>
          <a:xfrm rot="-3600308" flipH="1">
            <a:off x="8260814" y="1688318"/>
            <a:ext cx="3292112" cy="609836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3">
  <p:cSld name="ONE_COLUMN_TEXT_1_1_1">
    <p:spTree>
      <p:nvGrpSpPr>
        <p:cNvPr id="720" name="Shape 720"/>
        <p:cNvGrpSpPr/>
        <p:nvPr/>
      </p:nvGrpSpPr>
      <p:grpSpPr>
        <a:xfrm>
          <a:off x="0" y="0"/>
          <a:ext cx="0" cy="0"/>
          <a:chOff x="0" y="0"/>
          <a:chExt cx="0" cy="0"/>
        </a:xfrm>
      </p:grpSpPr>
      <p:sp>
        <p:nvSpPr>
          <p:cNvPr id="721" name="Google Shape;721;p17"/>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b="0">
                <a:latin typeface="Montserrat ExtraBold"/>
                <a:ea typeface="Montserrat ExtraBold"/>
                <a:cs typeface="Montserrat ExtraBold"/>
                <a:sym typeface="Montserrat ExtraBol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2" name="Google Shape;722;p17"/>
          <p:cNvSpPr txBox="1"/>
          <p:nvPr>
            <p:ph type="subTitle" idx="1"/>
          </p:nvPr>
        </p:nvSpPr>
        <p:spPr>
          <a:xfrm>
            <a:off x="4387625" y="1814925"/>
            <a:ext cx="3792900" cy="99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atin typeface="DM Sans"/>
                <a:ea typeface="DM Sans"/>
                <a:cs typeface="DM Sans"/>
                <a:sym typeface="DM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723" name="Google Shape;723;p17"/>
          <p:cNvSpPr txBox="1"/>
          <p:nvPr>
            <p:ph type="subTitle" idx="2"/>
          </p:nvPr>
        </p:nvSpPr>
        <p:spPr>
          <a:xfrm>
            <a:off x="4387625" y="3492350"/>
            <a:ext cx="3792900" cy="99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atin typeface="DM Sans"/>
                <a:ea typeface="DM Sans"/>
                <a:cs typeface="DM Sans"/>
                <a:sym typeface="DM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724" name="Google Shape;724;p17"/>
          <p:cNvSpPr txBox="1"/>
          <p:nvPr>
            <p:ph type="subTitle" idx="3"/>
          </p:nvPr>
        </p:nvSpPr>
        <p:spPr>
          <a:xfrm>
            <a:off x="4387625" y="1508700"/>
            <a:ext cx="3792900" cy="41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18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725" name="Google Shape;725;p17"/>
          <p:cNvSpPr txBox="1"/>
          <p:nvPr>
            <p:ph type="subTitle" idx="4"/>
          </p:nvPr>
        </p:nvSpPr>
        <p:spPr>
          <a:xfrm>
            <a:off x="4387625" y="3189700"/>
            <a:ext cx="3792900" cy="41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18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726" name="Google Shape;726;p17"/>
          <p:cNvSpPr/>
          <p:nvPr/>
        </p:nvSpPr>
        <p:spPr>
          <a:xfrm rot="-8100230" flipH="1">
            <a:off x="-313738" y="954962"/>
            <a:ext cx="3170738" cy="587266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27" name="Google Shape;727;p17"/>
          <p:cNvGrpSpPr/>
          <p:nvPr/>
        </p:nvGrpSpPr>
        <p:grpSpPr>
          <a:xfrm>
            <a:off x="8930692" y="3450675"/>
            <a:ext cx="213299" cy="2210400"/>
            <a:chOff x="8934517" y="2599900"/>
            <a:chExt cx="213299" cy="2210400"/>
          </a:xfrm>
        </p:grpSpPr>
        <p:sp>
          <p:nvSpPr>
            <p:cNvPr id="728" name="Google Shape;728;p17"/>
            <p:cNvSpPr/>
            <p:nvPr/>
          </p:nvSpPr>
          <p:spPr>
            <a:xfrm>
              <a:off x="8936025" y="2599900"/>
              <a:ext cx="210300" cy="2210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29" name="Google Shape;729;p17"/>
            <p:cNvGrpSpPr/>
            <p:nvPr/>
          </p:nvGrpSpPr>
          <p:grpSpPr>
            <a:xfrm>
              <a:off x="8934517" y="2687445"/>
              <a:ext cx="213299" cy="2029162"/>
              <a:chOff x="8930007" y="3999295"/>
              <a:chExt cx="213299" cy="2029162"/>
            </a:xfrm>
          </p:grpSpPr>
          <p:sp>
            <p:nvSpPr>
              <p:cNvPr id="730" name="Google Shape;730;p17"/>
              <p:cNvSpPr/>
              <p:nvPr/>
            </p:nvSpPr>
            <p:spPr>
              <a:xfrm rot="-5400000">
                <a:off x="8928305" y="5813457"/>
                <a:ext cx="216702" cy="213299"/>
              </a:xfrm>
              <a:custGeom>
                <a:avLst/>
                <a:gdLst/>
                <a:ahLst/>
                <a:cxnLst/>
                <a:rect l="l" t="t" r="r" b="b"/>
                <a:pathLst>
                  <a:path w="4491" h="2432" extrusionOk="0">
                    <a:moveTo>
                      <a:pt x="2424" y="1"/>
                    </a:moveTo>
                    <a:lnTo>
                      <a:pt x="0" y="2432"/>
                    </a:lnTo>
                    <a:lnTo>
                      <a:pt x="2067"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17"/>
              <p:cNvSpPr/>
              <p:nvPr/>
            </p:nvSpPr>
            <p:spPr>
              <a:xfrm rot="-5400000">
                <a:off x="8928329" y="5586357"/>
                <a:ext cx="216654" cy="213299"/>
              </a:xfrm>
              <a:custGeom>
                <a:avLst/>
                <a:gdLst/>
                <a:ahLst/>
                <a:cxnLst/>
                <a:rect l="l" t="t" r="r" b="b"/>
                <a:pathLst>
                  <a:path w="4490" h="2432" extrusionOk="0">
                    <a:moveTo>
                      <a:pt x="2424" y="1"/>
                    </a:moveTo>
                    <a:lnTo>
                      <a:pt x="0" y="2432"/>
                    </a:lnTo>
                    <a:lnTo>
                      <a:pt x="2066"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17"/>
              <p:cNvSpPr/>
              <p:nvPr/>
            </p:nvSpPr>
            <p:spPr>
              <a:xfrm rot="-5400000">
                <a:off x="8928594" y="5359546"/>
                <a:ext cx="216123" cy="213299"/>
              </a:xfrm>
              <a:custGeom>
                <a:avLst/>
                <a:gdLst/>
                <a:ahLst/>
                <a:cxnLst/>
                <a:rect l="l" t="t" r="r" b="b"/>
                <a:pathLst>
                  <a:path w="4479" h="2432" extrusionOk="0">
                    <a:moveTo>
                      <a:pt x="2424" y="1"/>
                    </a:moveTo>
                    <a:lnTo>
                      <a:pt x="1"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17"/>
              <p:cNvSpPr/>
              <p:nvPr/>
            </p:nvSpPr>
            <p:spPr>
              <a:xfrm rot="-5400000">
                <a:off x="8928377" y="5135534"/>
                <a:ext cx="216557" cy="213299"/>
              </a:xfrm>
              <a:custGeom>
                <a:avLst/>
                <a:gdLst/>
                <a:ahLst/>
                <a:cxnLst/>
                <a:rect l="l" t="t" r="r" b="b"/>
                <a:pathLst>
                  <a:path w="4488" h="2432" extrusionOk="0">
                    <a:moveTo>
                      <a:pt x="2424" y="1"/>
                    </a:moveTo>
                    <a:lnTo>
                      <a:pt x="0" y="2432"/>
                    </a:lnTo>
                    <a:lnTo>
                      <a:pt x="2066" y="2432"/>
                    </a:lnTo>
                    <a:lnTo>
                      <a:pt x="4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17"/>
              <p:cNvSpPr/>
              <p:nvPr/>
            </p:nvSpPr>
            <p:spPr>
              <a:xfrm rot="-5400000">
                <a:off x="8928377" y="4908458"/>
                <a:ext cx="216557" cy="213299"/>
              </a:xfrm>
              <a:custGeom>
                <a:avLst/>
                <a:gdLst/>
                <a:ahLst/>
                <a:cxnLst/>
                <a:rect l="l" t="t" r="r" b="b"/>
                <a:pathLst>
                  <a:path w="4488" h="2432" extrusionOk="0">
                    <a:moveTo>
                      <a:pt x="2424" y="1"/>
                    </a:moveTo>
                    <a:lnTo>
                      <a:pt x="1" y="2432"/>
                    </a:lnTo>
                    <a:lnTo>
                      <a:pt x="2067"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17"/>
              <p:cNvSpPr/>
              <p:nvPr/>
            </p:nvSpPr>
            <p:spPr>
              <a:xfrm rot="-5400000">
                <a:off x="8928619" y="5362417"/>
                <a:ext cx="216075" cy="213299"/>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17"/>
              <p:cNvSpPr/>
              <p:nvPr/>
            </p:nvSpPr>
            <p:spPr>
              <a:xfrm rot="-5400000">
                <a:off x="8928619" y="4681574"/>
                <a:ext cx="216075" cy="213299"/>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7" name="Google Shape;737;p17"/>
              <p:cNvSpPr/>
              <p:nvPr/>
            </p:nvSpPr>
            <p:spPr>
              <a:xfrm rot="-5400000">
                <a:off x="8928377" y="4454691"/>
                <a:ext cx="216557" cy="213299"/>
              </a:xfrm>
              <a:custGeom>
                <a:avLst/>
                <a:gdLst/>
                <a:ahLst/>
                <a:cxnLst/>
                <a:rect l="l" t="t" r="r" b="b"/>
                <a:pathLst>
                  <a:path w="4488" h="2432" extrusionOk="0">
                    <a:moveTo>
                      <a:pt x="2424" y="1"/>
                    </a:moveTo>
                    <a:lnTo>
                      <a:pt x="0" y="2432"/>
                    </a:lnTo>
                    <a:lnTo>
                      <a:pt x="2066"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17"/>
              <p:cNvSpPr/>
              <p:nvPr/>
            </p:nvSpPr>
            <p:spPr>
              <a:xfrm rot="-5400000">
                <a:off x="8928353" y="4227591"/>
                <a:ext cx="216605" cy="213299"/>
              </a:xfrm>
              <a:custGeom>
                <a:avLst/>
                <a:gdLst/>
                <a:ahLst/>
                <a:cxnLst/>
                <a:rect l="l" t="t" r="r" b="b"/>
                <a:pathLst>
                  <a:path w="4489" h="2432" extrusionOk="0">
                    <a:moveTo>
                      <a:pt x="2424" y="1"/>
                    </a:moveTo>
                    <a:lnTo>
                      <a:pt x="1" y="2432"/>
                    </a:lnTo>
                    <a:lnTo>
                      <a:pt x="205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17"/>
              <p:cNvSpPr/>
              <p:nvPr/>
            </p:nvSpPr>
            <p:spPr>
              <a:xfrm rot="-5400000">
                <a:off x="8928353" y="4000949"/>
                <a:ext cx="216605" cy="213299"/>
              </a:xfrm>
              <a:custGeom>
                <a:avLst/>
                <a:gdLst/>
                <a:ahLst/>
                <a:cxnLst/>
                <a:rect l="l" t="t" r="r" b="b"/>
                <a:pathLst>
                  <a:path w="4489" h="2432" extrusionOk="0">
                    <a:moveTo>
                      <a:pt x="2434" y="1"/>
                    </a:moveTo>
                    <a:lnTo>
                      <a:pt x="1" y="2432"/>
                    </a:lnTo>
                    <a:lnTo>
                      <a:pt x="206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
  <p:cSld name="CUSTOM_4">
    <p:spTree>
      <p:nvGrpSpPr>
        <p:cNvPr id="740" name="Shape 740"/>
        <p:cNvGrpSpPr/>
        <p:nvPr/>
      </p:nvGrpSpPr>
      <p:grpSpPr>
        <a:xfrm>
          <a:off x="0" y="0"/>
          <a:ext cx="0" cy="0"/>
          <a:chOff x="0" y="0"/>
          <a:chExt cx="0" cy="0"/>
        </a:xfrm>
      </p:grpSpPr>
      <p:sp>
        <p:nvSpPr>
          <p:cNvPr id="741" name="Google Shape;741;p18"/>
          <p:cNvSpPr txBox="1"/>
          <p:nvPr>
            <p:ph type="title"/>
          </p:nvPr>
        </p:nvSpPr>
        <p:spPr>
          <a:xfrm>
            <a:off x="720000" y="1269550"/>
            <a:ext cx="2724600" cy="6273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b="0">
                <a:latin typeface="Montserrat ExtraBold"/>
                <a:ea typeface="Montserrat ExtraBold"/>
                <a:cs typeface="Montserrat ExtraBold"/>
                <a:sym typeface="Montserrat ExtraBol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42" name="Google Shape;742;p18"/>
          <p:cNvSpPr txBox="1"/>
          <p:nvPr>
            <p:ph type="subTitle" idx="1"/>
          </p:nvPr>
        </p:nvSpPr>
        <p:spPr>
          <a:xfrm>
            <a:off x="720000" y="1896800"/>
            <a:ext cx="2724600" cy="1217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743" name="Google Shape;743;p18"/>
          <p:cNvGrpSpPr/>
          <p:nvPr/>
        </p:nvGrpSpPr>
        <p:grpSpPr>
          <a:xfrm rot="-5400000">
            <a:off x="787192" y="-998550"/>
            <a:ext cx="213299" cy="2210400"/>
            <a:chOff x="8934517" y="2599900"/>
            <a:chExt cx="213299" cy="2210400"/>
          </a:xfrm>
        </p:grpSpPr>
        <p:sp>
          <p:nvSpPr>
            <p:cNvPr id="744" name="Google Shape;744;p18"/>
            <p:cNvSpPr/>
            <p:nvPr/>
          </p:nvSpPr>
          <p:spPr>
            <a:xfrm>
              <a:off x="8936025" y="2599900"/>
              <a:ext cx="210300" cy="2210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45" name="Google Shape;745;p18"/>
            <p:cNvGrpSpPr/>
            <p:nvPr/>
          </p:nvGrpSpPr>
          <p:grpSpPr>
            <a:xfrm>
              <a:off x="8934517" y="2687445"/>
              <a:ext cx="213299" cy="2029162"/>
              <a:chOff x="8930007" y="3999295"/>
              <a:chExt cx="213299" cy="2029162"/>
            </a:xfrm>
          </p:grpSpPr>
          <p:sp>
            <p:nvSpPr>
              <p:cNvPr id="746" name="Google Shape;746;p18"/>
              <p:cNvSpPr/>
              <p:nvPr/>
            </p:nvSpPr>
            <p:spPr>
              <a:xfrm rot="-5400000">
                <a:off x="8928305" y="5813457"/>
                <a:ext cx="216702" cy="213299"/>
              </a:xfrm>
              <a:custGeom>
                <a:avLst/>
                <a:gdLst/>
                <a:ahLst/>
                <a:cxnLst/>
                <a:rect l="l" t="t" r="r" b="b"/>
                <a:pathLst>
                  <a:path w="4491" h="2432" extrusionOk="0">
                    <a:moveTo>
                      <a:pt x="2424" y="1"/>
                    </a:moveTo>
                    <a:lnTo>
                      <a:pt x="0" y="2432"/>
                    </a:lnTo>
                    <a:lnTo>
                      <a:pt x="2067"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7" name="Google Shape;747;p18"/>
              <p:cNvSpPr/>
              <p:nvPr/>
            </p:nvSpPr>
            <p:spPr>
              <a:xfrm rot="-5400000">
                <a:off x="8928329" y="5586357"/>
                <a:ext cx="216654" cy="213299"/>
              </a:xfrm>
              <a:custGeom>
                <a:avLst/>
                <a:gdLst/>
                <a:ahLst/>
                <a:cxnLst/>
                <a:rect l="l" t="t" r="r" b="b"/>
                <a:pathLst>
                  <a:path w="4490" h="2432" extrusionOk="0">
                    <a:moveTo>
                      <a:pt x="2424" y="1"/>
                    </a:moveTo>
                    <a:lnTo>
                      <a:pt x="0" y="2432"/>
                    </a:lnTo>
                    <a:lnTo>
                      <a:pt x="2066"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18"/>
              <p:cNvSpPr/>
              <p:nvPr/>
            </p:nvSpPr>
            <p:spPr>
              <a:xfrm rot="-5400000">
                <a:off x="8928594" y="5359546"/>
                <a:ext cx="216123" cy="213299"/>
              </a:xfrm>
              <a:custGeom>
                <a:avLst/>
                <a:gdLst/>
                <a:ahLst/>
                <a:cxnLst/>
                <a:rect l="l" t="t" r="r" b="b"/>
                <a:pathLst>
                  <a:path w="4479" h="2432" extrusionOk="0">
                    <a:moveTo>
                      <a:pt x="2424" y="1"/>
                    </a:moveTo>
                    <a:lnTo>
                      <a:pt x="1"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18"/>
              <p:cNvSpPr/>
              <p:nvPr/>
            </p:nvSpPr>
            <p:spPr>
              <a:xfrm rot="-5400000">
                <a:off x="8928377" y="5135534"/>
                <a:ext cx="216557" cy="213299"/>
              </a:xfrm>
              <a:custGeom>
                <a:avLst/>
                <a:gdLst/>
                <a:ahLst/>
                <a:cxnLst/>
                <a:rect l="l" t="t" r="r" b="b"/>
                <a:pathLst>
                  <a:path w="4488" h="2432" extrusionOk="0">
                    <a:moveTo>
                      <a:pt x="2424" y="1"/>
                    </a:moveTo>
                    <a:lnTo>
                      <a:pt x="0" y="2432"/>
                    </a:lnTo>
                    <a:lnTo>
                      <a:pt x="2066" y="2432"/>
                    </a:lnTo>
                    <a:lnTo>
                      <a:pt x="4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0" name="Google Shape;750;p18"/>
              <p:cNvSpPr/>
              <p:nvPr/>
            </p:nvSpPr>
            <p:spPr>
              <a:xfrm rot="-5400000">
                <a:off x="8928377" y="4908458"/>
                <a:ext cx="216557" cy="213299"/>
              </a:xfrm>
              <a:custGeom>
                <a:avLst/>
                <a:gdLst/>
                <a:ahLst/>
                <a:cxnLst/>
                <a:rect l="l" t="t" r="r" b="b"/>
                <a:pathLst>
                  <a:path w="4488" h="2432" extrusionOk="0">
                    <a:moveTo>
                      <a:pt x="2424" y="1"/>
                    </a:moveTo>
                    <a:lnTo>
                      <a:pt x="1" y="2432"/>
                    </a:lnTo>
                    <a:lnTo>
                      <a:pt x="2067"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1" name="Google Shape;751;p18"/>
              <p:cNvSpPr/>
              <p:nvPr/>
            </p:nvSpPr>
            <p:spPr>
              <a:xfrm rot="-5400000">
                <a:off x="8928619" y="5362417"/>
                <a:ext cx="216075" cy="213299"/>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18"/>
              <p:cNvSpPr/>
              <p:nvPr/>
            </p:nvSpPr>
            <p:spPr>
              <a:xfrm rot="-5400000">
                <a:off x="8928619" y="4681574"/>
                <a:ext cx="216075" cy="213299"/>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18"/>
              <p:cNvSpPr/>
              <p:nvPr/>
            </p:nvSpPr>
            <p:spPr>
              <a:xfrm rot="-5400000">
                <a:off x="8928377" y="4454691"/>
                <a:ext cx="216557" cy="213299"/>
              </a:xfrm>
              <a:custGeom>
                <a:avLst/>
                <a:gdLst/>
                <a:ahLst/>
                <a:cxnLst/>
                <a:rect l="l" t="t" r="r" b="b"/>
                <a:pathLst>
                  <a:path w="4488" h="2432" extrusionOk="0">
                    <a:moveTo>
                      <a:pt x="2424" y="1"/>
                    </a:moveTo>
                    <a:lnTo>
                      <a:pt x="0" y="2432"/>
                    </a:lnTo>
                    <a:lnTo>
                      <a:pt x="2066"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18"/>
              <p:cNvSpPr/>
              <p:nvPr/>
            </p:nvSpPr>
            <p:spPr>
              <a:xfrm rot="-5400000">
                <a:off x="8928353" y="4227591"/>
                <a:ext cx="216605" cy="213299"/>
              </a:xfrm>
              <a:custGeom>
                <a:avLst/>
                <a:gdLst/>
                <a:ahLst/>
                <a:cxnLst/>
                <a:rect l="l" t="t" r="r" b="b"/>
                <a:pathLst>
                  <a:path w="4489" h="2432" extrusionOk="0">
                    <a:moveTo>
                      <a:pt x="2424" y="1"/>
                    </a:moveTo>
                    <a:lnTo>
                      <a:pt x="1" y="2432"/>
                    </a:lnTo>
                    <a:lnTo>
                      <a:pt x="205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18"/>
              <p:cNvSpPr/>
              <p:nvPr/>
            </p:nvSpPr>
            <p:spPr>
              <a:xfrm rot="-5400000">
                <a:off x="8928353" y="4000949"/>
                <a:ext cx="216605" cy="213299"/>
              </a:xfrm>
              <a:custGeom>
                <a:avLst/>
                <a:gdLst/>
                <a:ahLst/>
                <a:cxnLst/>
                <a:rect l="l" t="t" r="r" b="b"/>
                <a:pathLst>
                  <a:path w="4489" h="2432" extrusionOk="0">
                    <a:moveTo>
                      <a:pt x="2434" y="1"/>
                    </a:moveTo>
                    <a:lnTo>
                      <a:pt x="1" y="2432"/>
                    </a:lnTo>
                    <a:lnTo>
                      <a:pt x="206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756" name="Google Shape;756;p18"/>
          <p:cNvSpPr/>
          <p:nvPr/>
        </p:nvSpPr>
        <p:spPr>
          <a:xfrm rot="-3600308" flipH="1">
            <a:off x="8139089" y="1653556"/>
            <a:ext cx="3292112" cy="609836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57" name="Google Shape;757;p18"/>
          <p:cNvGrpSpPr/>
          <p:nvPr/>
        </p:nvGrpSpPr>
        <p:grpSpPr>
          <a:xfrm>
            <a:off x="6653950" y="-137965"/>
            <a:ext cx="4974600" cy="4934865"/>
            <a:chOff x="6653950" y="-137965"/>
            <a:chExt cx="4974600" cy="4934865"/>
          </a:xfrm>
        </p:grpSpPr>
        <p:grpSp>
          <p:nvGrpSpPr>
            <p:cNvPr id="758" name="Google Shape;758;p18"/>
            <p:cNvGrpSpPr/>
            <p:nvPr/>
          </p:nvGrpSpPr>
          <p:grpSpPr>
            <a:xfrm flipH="1">
              <a:off x="8724269" y="1524750"/>
              <a:ext cx="697047" cy="116900"/>
              <a:chOff x="-188850" y="1126900"/>
              <a:chExt cx="1123907" cy="116900"/>
            </a:xfrm>
          </p:grpSpPr>
          <p:cxnSp>
            <p:nvCxnSpPr>
              <p:cNvPr id="759" name="Google Shape;759;p18"/>
              <p:cNvCxnSpPr/>
              <p:nvPr/>
            </p:nvCxnSpPr>
            <p:spPr>
              <a:xfrm rot="10800000">
                <a:off x="-188850" y="1126900"/>
                <a:ext cx="928500" cy="0"/>
              </a:xfrm>
              <a:prstGeom prst="straightConnector1">
                <a:avLst/>
              </a:prstGeom>
              <a:noFill/>
              <a:ln w="9525" cap="flat" cmpd="sng">
                <a:solidFill>
                  <a:schemeClr val="dk1"/>
                </a:solidFill>
                <a:prstDash val="solid"/>
                <a:round/>
                <a:headEnd type="none" w="med" len="med"/>
                <a:tailEnd type="none" w="med" len="med"/>
              </a:ln>
            </p:spPr>
          </p:cxnSp>
          <p:cxnSp>
            <p:nvCxnSpPr>
              <p:cNvPr id="760" name="Google Shape;760;p18"/>
              <p:cNvCxnSpPr/>
              <p:nvPr/>
            </p:nvCxnSpPr>
            <p:spPr>
              <a:xfrm rot="10800000">
                <a:off x="617057" y="1243800"/>
                <a:ext cx="318000" cy="0"/>
              </a:xfrm>
              <a:prstGeom prst="straightConnector1">
                <a:avLst/>
              </a:prstGeom>
              <a:noFill/>
              <a:ln w="9525" cap="flat" cmpd="sng">
                <a:solidFill>
                  <a:schemeClr val="dk1"/>
                </a:solidFill>
                <a:prstDash val="solid"/>
                <a:round/>
                <a:headEnd type="none" w="med" len="med"/>
                <a:tailEnd type="none" w="med" len="med"/>
              </a:ln>
            </p:spPr>
          </p:cxnSp>
        </p:grpSp>
        <p:grpSp>
          <p:nvGrpSpPr>
            <p:cNvPr id="761" name="Google Shape;761;p18"/>
            <p:cNvGrpSpPr/>
            <p:nvPr/>
          </p:nvGrpSpPr>
          <p:grpSpPr>
            <a:xfrm>
              <a:off x="6653950" y="4608575"/>
              <a:ext cx="4974600" cy="188325"/>
              <a:chOff x="4973725" y="4608575"/>
              <a:chExt cx="4974600" cy="188325"/>
            </a:xfrm>
          </p:grpSpPr>
          <p:cxnSp>
            <p:nvCxnSpPr>
              <p:cNvPr id="762" name="Google Shape;762;p18"/>
              <p:cNvCxnSpPr/>
              <p:nvPr/>
            </p:nvCxnSpPr>
            <p:spPr>
              <a:xfrm>
                <a:off x="4973725" y="4608575"/>
                <a:ext cx="4974600" cy="0"/>
              </a:xfrm>
              <a:prstGeom prst="straightConnector1">
                <a:avLst/>
              </a:prstGeom>
              <a:noFill/>
              <a:ln w="9525" cap="flat" cmpd="sng">
                <a:solidFill>
                  <a:schemeClr val="dk1"/>
                </a:solidFill>
                <a:prstDash val="solid"/>
                <a:round/>
                <a:headEnd type="none" w="med" len="med"/>
                <a:tailEnd type="none" w="med" len="med"/>
              </a:ln>
            </p:spPr>
          </p:cxnSp>
          <p:cxnSp>
            <p:nvCxnSpPr>
              <p:cNvPr id="763" name="Google Shape;763;p18"/>
              <p:cNvCxnSpPr/>
              <p:nvPr/>
            </p:nvCxnSpPr>
            <p:spPr>
              <a:xfrm>
                <a:off x="6204388" y="4796900"/>
                <a:ext cx="1624500" cy="0"/>
              </a:xfrm>
              <a:prstGeom prst="straightConnector1">
                <a:avLst/>
              </a:prstGeom>
              <a:noFill/>
              <a:ln w="9525" cap="flat" cmpd="sng">
                <a:solidFill>
                  <a:schemeClr val="dk1"/>
                </a:solidFill>
                <a:prstDash val="solid"/>
                <a:round/>
                <a:headEnd type="none" w="med" len="med"/>
                <a:tailEnd type="none" w="med" len="med"/>
              </a:ln>
            </p:spPr>
          </p:cxnSp>
        </p:grpSp>
        <p:grpSp>
          <p:nvGrpSpPr>
            <p:cNvPr id="764" name="Google Shape;764;p18"/>
            <p:cNvGrpSpPr/>
            <p:nvPr/>
          </p:nvGrpSpPr>
          <p:grpSpPr>
            <a:xfrm>
              <a:off x="8229013" y="-137965"/>
              <a:ext cx="403522" cy="1662705"/>
              <a:chOff x="5568666" y="-3050224"/>
              <a:chExt cx="1026513" cy="4229725"/>
            </a:xfrm>
          </p:grpSpPr>
          <p:sp>
            <p:nvSpPr>
              <p:cNvPr id="765" name="Google Shape;765;p18"/>
              <p:cNvSpPr/>
              <p:nvPr/>
            </p:nvSpPr>
            <p:spPr>
              <a:xfrm>
                <a:off x="5911057" y="446560"/>
                <a:ext cx="341730" cy="162068"/>
              </a:xfrm>
              <a:custGeom>
                <a:avLst/>
                <a:gdLst/>
                <a:ahLst/>
                <a:cxnLst/>
                <a:rect l="l" t="t" r="r" b="b"/>
                <a:pathLst>
                  <a:path w="3616" h="1715" extrusionOk="0">
                    <a:moveTo>
                      <a:pt x="855" y="0"/>
                    </a:moveTo>
                    <a:cubicBezTo>
                      <a:pt x="380" y="0"/>
                      <a:pt x="0" y="380"/>
                      <a:pt x="0" y="861"/>
                    </a:cubicBezTo>
                    <a:cubicBezTo>
                      <a:pt x="0" y="1335"/>
                      <a:pt x="380" y="1715"/>
                      <a:pt x="855" y="1715"/>
                    </a:cubicBezTo>
                    <a:lnTo>
                      <a:pt x="2755" y="1715"/>
                    </a:lnTo>
                    <a:cubicBezTo>
                      <a:pt x="3229" y="1715"/>
                      <a:pt x="3615" y="1335"/>
                      <a:pt x="3615" y="861"/>
                    </a:cubicBezTo>
                    <a:cubicBezTo>
                      <a:pt x="3615" y="380"/>
                      <a:pt x="3229" y="0"/>
                      <a:pt x="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18"/>
              <p:cNvSpPr/>
              <p:nvPr/>
            </p:nvSpPr>
            <p:spPr>
              <a:xfrm>
                <a:off x="5905104" y="440606"/>
                <a:ext cx="353638" cy="173975"/>
              </a:xfrm>
              <a:custGeom>
                <a:avLst/>
                <a:gdLst/>
                <a:ahLst/>
                <a:cxnLst/>
                <a:rect l="l" t="t" r="r" b="b"/>
                <a:pathLst>
                  <a:path w="3742" h="1841" extrusionOk="0">
                    <a:moveTo>
                      <a:pt x="2818" y="126"/>
                    </a:moveTo>
                    <a:cubicBezTo>
                      <a:pt x="3261" y="126"/>
                      <a:pt x="3617" y="481"/>
                      <a:pt x="3617" y="924"/>
                    </a:cubicBezTo>
                    <a:cubicBezTo>
                      <a:pt x="3617" y="1361"/>
                      <a:pt x="3261" y="1715"/>
                      <a:pt x="2818" y="1715"/>
                    </a:cubicBezTo>
                    <a:lnTo>
                      <a:pt x="918" y="1715"/>
                    </a:lnTo>
                    <a:cubicBezTo>
                      <a:pt x="481" y="1715"/>
                      <a:pt x="119" y="1361"/>
                      <a:pt x="119" y="924"/>
                    </a:cubicBezTo>
                    <a:cubicBezTo>
                      <a:pt x="119" y="481"/>
                      <a:pt x="481" y="126"/>
                      <a:pt x="918" y="126"/>
                    </a:cubicBezTo>
                    <a:close/>
                    <a:moveTo>
                      <a:pt x="918" y="0"/>
                    </a:moveTo>
                    <a:cubicBezTo>
                      <a:pt x="412" y="0"/>
                      <a:pt x="0" y="412"/>
                      <a:pt x="0" y="924"/>
                    </a:cubicBezTo>
                    <a:cubicBezTo>
                      <a:pt x="0" y="1429"/>
                      <a:pt x="412" y="1841"/>
                      <a:pt x="918" y="1841"/>
                    </a:cubicBezTo>
                    <a:lnTo>
                      <a:pt x="2818" y="1841"/>
                    </a:lnTo>
                    <a:cubicBezTo>
                      <a:pt x="3330" y="1841"/>
                      <a:pt x="3741" y="1429"/>
                      <a:pt x="3741" y="924"/>
                    </a:cubicBezTo>
                    <a:cubicBezTo>
                      <a:pt x="3741" y="412"/>
                      <a:pt x="3330" y="0"/>
                      <a:pt x="281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18"/>
              <p:cNvSpPr/>
              <p:nvPr/>
            </p:nvSpPr>
            <p:spPr>
              <a:xfrm>
                <a:off x="5904537" y="440039"/>
                <a:ext cx="354205" cy="175109"/>
              </a:xfrm>
              <a:custGeom>
                <a:avLst/>
                <a:gdLst/>
                <a:ahLst/>
                <a:cxnLst/>
                <a:rect l="l" t="t" r="r" b="b"/>
                <a:pathLst>
                  <a:path w="3748" h="1853" extrusionOk="0">
                    <a:moveTo>
                      <a:pt x="2824" y="132"/>
                    </a:moveTo>
                    <a:cubicBezTo>
                      <a:pt x="3267" y="132"/>
                      <a:pt x="3623" y="487"/>
                      <a:pt x="3623" y="930"/>
                    </a:cubicBezTo>
                    <a:cubicBezTo>
                      <a:pt x="3623" y="1367"/>
                      <a:pt x="3267" y="1721"/>
                      <a:pt x="2824" y="1721"/>
                    </a:cubicBezTo>
                    <a:lnTo>
                      <a:pt x="924" y="1721"/>
                    </a:lnTo>
                    <a:cubicBezTo>
                      <a:pt x="487" y="1721"/>
                      <a:pt x="131" y="1367"/>
                      <a:pt x="131" y="930"/>
                    </a:cubicBezTo>
                    <a:cubicBezTo>
                      <a:pt x="131" y="487"/>
                      <a:pt x="487" y="132"/>
                      <a:pt x="924" y="132"/>
                    </a:cubicBezTo>
                    <a:close/>
                    <a:moveTo>
                      <a:pt x="924" y="0"/>
                    </a:moveTo>
                    <a:cubicBezTo>
                      <a:pt x="418" y="0"/>
                      <a:pt x="0" y="418"/>
                      <a:pt x="0" y="930"/>
                    </a:cubicBezTo>
                    <a:cubicBezTo>
                      <a:pt x="0" y="1435"/>
                      <a:pt x="418" y="1853"/>
                      <a:pt x="924" y="1853"/>
                    </a:cubicBezTo>
                    <a:lnTo>
                      <a:pt x="2824" y="1853"/>
                    </a:lnTo>
                    <a:cubicBezTo>
                      <a:pt x="3336" y="1853"/>
                      <a:pt x="3747" y="1435"/>
                      <a:pt x="3747" y="930"/>
                    </a:cubicBezTo>
                    <a:cubicBezTo>
                      <a:pt x="3747" y="418"/>
                      <a:pt x="3336" y="0"/>
                      <a:pt x="2824"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18"/>
              <p:cNvSpPr/>
              <p:nvPr/>
            </p:nvSpPr>
            <p:spPr>
              <a:xfrm>
                <a:off x="5912759" y="835994"/>
                <a:ext cx="337761" cy="337743"/>
              </a:xfrm>
              <a:custGeom>
                <a:avLst/>
                <a:gdLst/>
                <a:ahLst/>
                <a:cxnLst/>
                <a:rect l="l" t="t" r="r" b="b"/>
                <a:pathLst>
                  <a:path w="3574" h="3574" extrusionOk="0">
                    <a:moveTo>
                      <a:pt x="1790" y="0"/>
                    </a:moveTo>
                    <a:cubicBezTo>
                      <a:pt x="799" y="0"/>
                      <a:pt x="0" y="799"/>
                      <a:pt x="0" y="1784"/>
                    </a:cubicBezTo>
                    <a:cubicBezTo>
                      <a:pt x="0" y="2768"/>
                      <a:pt x="799" y="3573"/>
                      <a:pt x="1790" y="3573"/>
                    </a:cubicBezTo>
                    <a:cubicBezTo>
                      <a:pt x="2774" y="3573"/>
                      <a:pt x="3574" y="2768"/>
                      <a:pt x="3574" y="1784"/>
                    </a:cubicBezTo>
                    <a:cubicBezTo>
                      <a:pt x="3574" y="799"/>
                      <a:pt x="2774" y="0"/>
                      <a:pt x="17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18"/>
              <p:cNvSpPr/>
              <p:nvPr/>
            </p:nvSpPr>
            <p:spPr>
              <a:xfrm>
                <a:off x="5906899" y="829474"/>
                <a:ext cx="350141" cy="350028"/>
              </a:xfrm>
              <a:custGeom>
                <a:avLst/>
                <a:gdLst/>
                <a:ahLst/>
                <a:cxnLst/>
                <a:rect l="l" t="t" r="r" b="b"/>
                <a:pathLst>
                  <a:path w="3705" h="3704" extrusionOk="0">
                    <a:moveTo>
                      <a:pt x="1852" y="132"/>
                    </a:moveTo>
                    <a:cubicBezTo>
                      <a:pt x="2799" y="132"/>
                      <a:pt x="3573" y="906"/>
                      <a:pt x="3573" y="1853"/>
                    </a:cubicBezTo>
                    <a:cubicBezTo>
                      <a:pt x="3573" y="2806"/>
                      <a:pt x="2799" y="3574"/>
                      <a:pt x="1852" y="3574"/>
                    </a:cubicBezTo>
                    <a:cubicBezTo>
                      <a:pt x="899" y="3574"/>
                      <a:pt x="131" y="2806"/>
                      <a:pt x="131" y="1853"/>
                    </a:cubicBezTo>
                    <a:cubicBezTo>
                      <a:pt x="131" y="906"/>
                      <a:pt x="899" y="132"/>
                      <a:pt x="1852" y="132"/>
                    </a:cubicBezTo>
                    <a:close/>
                    <a:moveTo>
                      <a:pt x="1852" y="0"/>
                    </a:moveTo>
                    <a:cubicBezTo>
                      <a:pt x="830" y="0"/>
                      <a:pt x="1" y="831"/>
                      <a:pt x="1" y="1853"/>
                    </a:cubicBezTo>
                    <a:cubicBezTo>
                      <a:pt x="1" y="2875"/>
                      <a:pt x="830" y="3704"/>
                      <a:pt x="1852" y="3704"/>
                    </a:cubicBezTo>
                    <a:cubicBezTo>
                      <a:pt x="2874" y="3704"/>
                      <a:pt x="3704" y="2875"/>
                      <a:pt x="3704" y="1853"/>
                    </a:cubicBezTo>
                    <a:cubicBezTo>
                      <a:pt x="3704" y="831"/>
                      <a:pt x="2874" y="0"/>
                      <a:pt x="185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18"/>
              <p:cNvSpPr/>
              <p:nvPr/>
            </p:nvSpPr>
            <p:spPr>
              <a:xfrm>
                <a:off x="6091940" y="-3032552"/>
                <a:ext cx="95" cy="3467394"/>
              </a:xfrm>
              <a:custGeom>
                <a:avLst/>
                <a:gdLst/>
                <a:ahLst/>
                <a:cxnLst/>
                <a:rect l="l" t="t" r="r" b="b"/>
                <a:pathLst>
                  <a:path w="1" h="36692" extrusionOk="0">
                    <a:moveTo>
                      <a:pt x="0" y="36692"/>
                    </a:moveTo>
                    <a:lnTo>
                      <a:pt x="0" y="0"/>
                    </a:ln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18"/>
              <p:cNvSpPr/>
              <p:nvPr/>
            </p:nvSpPr>
            <p:spPr>
              <a:xfrm>
                <a:off x="6085986" y="-3050224"/>
                <a:ext cx="12475" cy="3502831"/>
              </a:xfrm>
              <a:custGeom>
                <a:avLst/>
                <a:gdLst/>
                <a:ahLst/>
                <a:cxnLst/>
                <a:rect l="l" t="t" r="r" b="b"/>
                <a:pathLst>
                  <a:path w="132" h="37067" extrusionOk="0">
                    <a:moveTo>
                      <a:pt x="63" y="0"/>
                    </a:moveTo>
                    <a:cubicBezTo>
                      <a:pt x="26" y="0"/>
                      <a:pt x="0" y="81"/>
                      <a:pt x="0" y="187"/>
                    </a:cubicBezTo>
                    <a:lnTo>
                      <a:pt x="0" y="36879"/>
                    </a:lnTo>
                    <a:cubicBezTo>
                      <a:pt x="0" y="36985"/>
                      <a:pt x="26" y="37066"/>
                      <a:pt x="63" y="37066"/>
                    </a:cubicBezTo>
                    <a:cubicBezTo>
                      <a:pt x="101" y="37066"/>
                      <a:pt x="132" y="36985"/>
                      <a:pt x="132" y="36879"/>
                    </a:cubicBezTo>
                    <a:lnTo>
                      <a:pt x="132" y="187"/>
                    </a:lnTo>
                    <a:cubicBezTo>
                      <a:pt x="132" y="81"/>
                      <a:pt x="101" y="0"/>
                      <a:pt x="63"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18"/>
              <p:cNvSpPr/>
              <p:nvPr/>
            </p:nvSpPr>
            <p:spPr>
              <a:xfrm>
                <a:off x="5574620" y="510725"/>
                <a:ext cx="1014039" cy="510395"/>
              </a:xfrm>
              <a:custGeom>
                <a:avLst/>
                <a:gdLst/>
                <a:ahLst/>
                <a:cxnLst/>
                <a:rect l="l" t="t" r="r" b="b"/>
                <a:pathLst>
                  <a:path w="10730" h="5401" extrusionOk="0">
                    <a:moveTo>
                      <a:pt x="5368" y="1"/>
                    </a:moveTo>
                    <a:cubicBezTo>
                      <a:pt x="2407" y="1"/>
                      <a:pt x="0" y="2401"/>
                      <a:pt x="0" y="5363"/>
                    </a:cubicBezTo>
                    <a:cubicBezTo>
                      <a:pt x="0" y="5388"/>
                      <a:pt x="2683" y="5400"/>
                      <a:pt x="5365" y="5400"/>
                    </a:cubicBezTo>
                    <a:cubicBezTo>
                      <a:pt x="8047" y="5400"/>
                      <a:pt x="10729" y="5388"/>
                      <a:pt x="10729" y="5363"/>
                    </a:cubicBezTo>
                    <a:cubicBezTo>
                      <a:pt x="10729" y="2401"/>
                      <a:pt x="8329" y="1"/>
                      <a:pt x="5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18"/>
              <p:cNvSpPr/>
              <p:nvPr/>
            </p:nvSpPr>
            <p:spPr>
              <a:xfrm>
                <a:off x="5568666" y="504961"/>
                <a:ext cx="1025946" cy="522018"/>
              </a:xfrm>
              <a:custGeom>
                <a:avLst/>
                <a:gdLst/>
                <a:ahLst/>
                <a:cxnLst/>
                <a:rect l="l" t="t" r="r" b="b"/>
                <a:pathLst>
                  <a:path w="10856" h="5524" extrusionOk="0">
                    <a:moveTo>
                      <a:pt x="5431" y="124"/>
                    </a:moveTo>
                    <a:cubicBezTo>
                      <a:pt x="8337" y="124"/>
                      <a:pt x="10706" y="2475"/>
                      <a:pt x="10731" y="5368"/>
                    </a:cubicBezTo>
                    <a:cubicBezTo>
                      <a:pt x="10350" y="5386"/>
                      <a:pt x="7891" y="5396"/>
                      <a:pt x="5430" y="5396"/>
                    </a:cubicBezTo>
                    <a:cubicBezTo>
                      <a:pt x="2970" y="5396"/>
                      <a:pt x="509" y="5386"/>
                      <a:pt x="125" y="5368"/>
                    </a:cubicBezTo>
                    <a:cubicBezTo>
                      <a:pt x="156" y="2475"/>
                      <a:pt x="2525" y="124"/>
                      <a:pt x="5431" y="124"/>
                    </a:cubicBezTo>
                    <a:close/>
                    <a:moveTo>
                      <a:pt x="5431" y="0"/>
                    </a:moveTo>
                    <a:cubicBezTo>
                      <a:pt x="2438" y="0"/>
                      <a:pt x="1" y="2432"/>
                      <a:pt x="1" y="5424"/>
                    </a:cubicBezTo>
                    <a:cubicBezTo>
                      <a:pt x="1" y="5505"/>
                      <a:pt x="1" y="5505"/>
                      <a:pt x="1771" y="5511"/>
                    </a:cubicBezTo>
                    <a:cubicBezTo>
                      <a:pt x="2763" y="5517"/>
                      <a:pt x="4090" y="5523"/>
                      <a:pt x="5506" y="5523"/>
                    </a:cubicBezTo>
                    <a:cubicBezTo>
                      <a:pt x="6902" y="5523"/>
                      <a:pt x="8193" y="5517"/>
                      <a:pt x="9146" y="5511"/>
                    </a:cubicBezTo>
                    <a:cubicBezTo>
                      <a:pt x="10855" y="5505"/>
                      <a:pt x="10855" y="5505"/>
                      <a:pt x="10855" y="5424"/>
                    </a:cubicBezTo>
                    <a:cubicBezTo>
                      <a:pt x="10855" y="2432"/>
                      <a:pt x="8424" y="0"/>
                      <a:pt x="543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18"/>
              <p:cNvSpPr/>
              <p:nvPr/>
            </p:nvSpPr>
            <p:spPr>
              <a:xfrm>
                <a:off x="5568666" y="504205"/>
                <a:ext cx="1026513" cy="522774"/>
              </a:xfrm>
              <a:custGeom>
                <a:avLst/>
                <a:gdLst/>
                <a:ahLst/>
                <a:cxnLst/>
                <a:rect l="l" t="t" r="r" b="b"/>
                <a:pathLst>
                  <a:path w="10862" h="5532" extrusionOk="0">
                    <a:moveTo>
                      <a:pt x="5431" y="132"/>
                    </a:moveTo>
                    <a:cubicBezTo>
                      <a:pt x="8331" y="132"/>
                      <a:pt x="10700" y="2483"/>
                      <a:pt x="10731" y="5376"/>
                    </a:cubicBezTo>
                    <a:cubicBezTo>
                      <a:pt x="10341" y="5394"/>
                      <a:pt x="7888" y="5404"/>
                      <a:pt x="5433" y="5404"/>
                    </a:cubicBezTo>
                    <a:cubicBezTo>
                      <a:pt x="2979" y="5404"/>
                      <a:pt x="524" y="5394"/>
                      <a:pt x="131" y="5376"/>
                    </a:cubicBezTo>
                    <a:cubicBezTo>
                      <a:pt x="162" y="2483"/>
                      <a:pt x="2525" y="132"/>
                      <a:pt x="5431" y="132"/>
                    </a:cubicBezTo>
                    <a:close/>
                    <a:moveTo>
                      <a:pt x="5431" y="1"/>
                    </a:moveTo>
                    <a:cubicBezTo>
                      <a:pt x="2438" y="1"/>
                      <a:pt x="1" y="2440"/>
                      <a:pt x="1" y="5432"/>
                    </a:cubicBezTo>
                    <a:cubicBezTo>
                      <a:pt x="1" y="5513"/>
                      <a:pt x="1" y="5513"/>
                      <a:pt x="1771" y="5525"/>
                    </a:cubicBezTo>
                    <a:cubicBezTo>
                      <a:pt x="2787" y="5531"/>
                      <a:pt x="4147" y="5531"/>
                      <a:pt x="5506" y="5531"/>
                    </a:cubicBezTo>
                    <a:cubicBezTo>
                      <a:pt x="6834" y="5531"/>
                      <a:pt x="8156" y="5531"/>
                      <a:pt x="9146" y="5525"/>
                    </a:cubicBezTo>
                    <a:cubicBezTo>
                      <a:pt x="10861" y="5513"/>
                      <a:pt x="10861" y="5513"/>
                      <a:pt x="10861" y="5432"/>
                    </a:cubicBezTo>
                    <a:cubicBezTo>
                      <a:pt x="10861" y="2440"/>
                      <a:pt x="8424" y="1"/>
                      <a:pt x="543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75" name="Google Shape;775;p18"/>
            <p:cNvGrpSpPr/>
            <p:nvPr/>
          </p:nvGrpSpPr>
          <p:grpSpPr>
            <a:xfrm>
              <a:off x="8031781" y="2954342"/>
              <a:ext cx="229628" cy="318670"/>
              <a:chOff x="6732775" y="2775800"/>
              <a:chExt cx="171300" cy="237725"/>
            </a:xfrm>
          </p:grpSpPr>
          <p:sp>
            <p:nvSpPr>
              <p:cNvPr id="776" name="Google Shape;776;p18"/>
              <p:cNvSpPr/>
              <p:nvPr/>
            </p:nvSpPr>
            <p:spPr>
              <a:xfrm>
                <a:off x="6748850" y="2818625"/>
                <a:ext cx="72525" cy="110000"/>
              </a:xfrm>
              <a:custGeom>
                <a:avLst/>
                <a:gdLst/>
                <a:ahLst/>
                <a:cxnLst/>
                <a:rect l="l" t="t" r="r" b="b"/>
                <a:pathLst>
                  <a:path w="2901" h="4400" extrusionOk="0">
                    <a:moveTo>
                      <a:pt x="351" y="1"/>
                    </a:moveTo>
                    <a:cubicBezTo>
                      <a:pt x="321" y="1"/>
                      <a:pt x="297" y="17"/>
                      <a:pt x="280" y="51"/>
                    </a:cubicBezTo>
                    <a:cubicBezTo>
                      <a:pt x="1" y="627"/>
                      <a:pt x="1848" y="4400"/>
                      <a:pt x="1848" y="4400"/>
                    </a:cubicBezTo>
                    <a:lnTo>
                      <a:pt x="1979" y="4061"/>
                    </a:lnTo>
                    <a:lnTo>
                      <a:pt x="2901" y="4061"/>
                    </a:lnTo>
                    <a:cubicBezTo>
                      <a:pt x="2901" y="4061"/>
                      <a:pt x="836"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18"/>
              <p:cNvSpPr/>
              <p:nvPr/>
            </p:nvSpPr>
            <p:spPr>
              <a:xfrm>
                <a:off x="6746650" y="2816425"/>
                <a:ext cx="78200" cy="117450"/>
              </a:xfrm>
              <a:custGeom>
                <a:avLst/>
                <a:gdLst/>
                <a:ahLst/>
                <a:cxnLst/>
                <a:rect l="l" t="t" r="r" b="b"/>
                <a:pathLst>
                  <a:path w="3128" h="4698" extrusionOk="0">
                    <a:moveTo>
                      <a:pt x="446" y="170"/>
                    </a:moveTo>
                    <a:lnTo>
                      <a:pt x="446" y="170"/>
                    </a:lnTo>
                    <a:cubicBezTo>
                      <a:pt x="706" y="179"/>
                      <a:pt x="1867" y="2136"/>
                      <a:pt x="2851" y="4061"/>
                    </a:cubicBezTo>
                    <a:lnTo>
                      <a:pt x="2007" y="4061"/>
                    </a:lnTo>
                    <a:lnTo>
                      <a:pt x="1926" y="4269"/>
                    </a:lnTo>
                    <a:cubicBezTo>
                      <a:pt x="1221" y="2810"/>
                      <a:pt x="268" y="546"/>
                      <a:pt x="446" y="170"/>
                    </a:cubicBezTo>
                    <a:close/>
                    <a:moveTo>
                      <a:pt x="437" y="1"/>
                    </a:moveTo>
                    <a:cubicBezTo>
                      <a:pt x="408" y="1"/>
                      <a:pt x="339" y="10"/>
                      <a:pt x="299" y="98"/>
                    </a:cubicBezTo>
                    <a:cubicBezTo>
                      <a:pt x="1" y="694"/>
                      <a:pt x="1669" y="4130"/>
                      <a:pt x="1857" y="4528"/>
                    </a:cubicBezTo>
                    <a:lnTo>
                      <a:pt x="1948" y="4698"/>
                    </a:lnTo>
                    <a:lnTo>
                      <a:pt x="2126" y="4231"/>
                    </a:lnTo>
                    <a:lnTo>
                      <a:pt x="3127" y="4231"/>
                    </a:lnTo>
                    <a:lnTo>
                      <a:pt x="3068" y="4111"/>
                    </a:lnTo>
                    <a:cubicBezTo>
                      <a:pt x="2582" y="3149"/>
                      <a:pt x="935" y="1"/>
                      <a:pt x="437"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18"/>
              <p:cNvSpPr/>
              <p:nvPr/>
            </p:nvSpPr>
            <p:spPr>
              <a:xfrm>
                <a:off x="6801750" y="2777900"/>
                <a:ext cx="35550" cy="131375"/>
              </a:xfrm>
              <a:custGeom>
                <a:avLst/>
                <a:gdLst/>
                <a:ahLst/>
                <a:cxnLst/>
                <a:rect l="l" t="t" r="r" b="b"/>
                <a:pathLst>
                  <a:path w="1422" h="5255" extrusionOk="0">
                    <a:moveTo>
                      <a:pt x="304" y="0"/>
                    </a:moveTo>
                    <a:cubicBezTo>
                      <a:pt x="299" y="0"/>
                      <a:pt x="294" y="1"/>
                      <a:pt x="289" y="2"/>
                    </a:cubicBezTo>
                    <a:cubicBezTo>
                      <a:pt x="1" y="81"/>
                      <a:pt x="249" y="5254"/>
                      <a:pt x="249" y="5254"/>
                    </a:cubicBezTo>
                    <a:lnTo>
                      <a:pt x="1421" y="5254"/>
                    </a:lnTo>
                    <a:cubicBezTo>
                      <a:pt x="1421" y="5254"/>
                      <a:pt x="759"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18"/>
              <p:cNvSpPr/>
              <p:nvPr/>
            </p:nvSpPr>
            <p:spPr>
              <a:xfrm>
                <a:off x="6802250" y="2775800"/>
                <a:ext cx="37475" cy="135450"/>
              </a:xfrm>
              <a:custGeom>
                <a:avLst/>
                <a:gdLst/>
                <a:ahLst/>
                <a:cxnLst/>
                <a:rect l="l" t="t" r="r" b="b"/>
                <a:pathLst>
                  <a:path w="1499" h="5418" extrusionOk="0">
                    <a:moveTo>
                      <a:pt x="298" y="186"/>
                    </a:moveTo>
                    <a:cubicBezTo>
                      <a:pt x="558" y="425"/>
                      <a:pt x="1003" y="2896"/>
                      <a:pt x="1311" y="5250"/>
                    </a:cubicBezTo>
                    <a:lnTo>
                      <a:pt x="307" y="5250"/>
                    </a:lnTo>
                    <a:cubicBezTo>
                      <a:pt x="200" y="2996"/>
                      <a:pt x="169" y="532"/>
                      <a:pt x="298" y="186"/>
                    </a:cubicBezTo>
                    <a:close/>
                    <a:moveTo>
                      <a:pt x="291" y="0"/>
                    </a:moveTo>
                    <a:cubicBezTo>
                      <a:pt x="274" y="0"/>
                      <a:pt x="260" y="3"/>
                      <a:pt x="248" y="7"/>
                    </a:cubicBezTo>
                    <a:cubicBezTo>
                      <a:pt x="150" y="36"/>
                      <a:pt x="0" y="67"/>
                      <a:pt x="50" y="2748"/>
                    </a:cubicBezTo>
                    <a:cubicBezTo>
                      <a:pt x="81" y="4028"/>
                      <a:pt x="141" y="5329"/>
                      <a:pt x="141" y="5338"/>
                    </a:cubicBezTo>
                    <a:lnTo>
                      <a:pt x="141" y="5417"/>
                    </a:lnTo>
                    <a:lnTo>
                      <a:pt x="1499" y="5417"/>
                    </a:lnTo>
                    <a:lnTo>
                      <a:pt x="1489" y="5329"/>
                    </a:lnTo>
                    <a:cubicBezTo>
                      <a:pt x="1380" y="4495"/>
                      <a:pt x="844" y="343"/>
                      <a:pt x="379" y="27"/>
                    </a:cubicBezTo>
                    <a:cubicBezTo>
                      <a:pt x="348" y="7"/>
                      <a:pt x="317" y="0"/>
                      <a:pt x="29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18"/>
              <p:cNvSpPr/>
              <p:nvPr/>
            </p:nvSpPr>
            <p:spPr>
              <a:xfrm>
                <a:off x="6828800" y="2819000"/>
                <a:ext cx="56400" cy="100700"/>
              </a:xfrm>
              <a:custGeom>
                <a:avLst/>
                <a:gdLst/>
                <a:ahLst/>
                <a:cxnLst/>
                <a:rect l="l" t="t" r="r" b="b"/>
                <a:pathLst>
                  <a:path w="2256" h="4028" extrusionOk="0">
                    <a:moveTo>
                      <a:pt x="1872" y="0"/>
                    </a:moveTo>
                    <a:cubicBezTo>
                      <a:pt x="1451" y="0"/>
                      <a:pt x="1" y="3343"/>
                      <a:pt x="1" y="3343"/>
                    </a:cubicBezTo>
                    <a:lnTo>
                      <a:pt x="926" y="4027"/>
                    </a:lnTo>
                    <a:cubicBezTo>
                      <a:pt x="926" y="4027"/>
                      <a:pt x="2255" y="305"/>
                      <a:pt x="1917" y="17"/>
                    </a:cubicBezTo>
                    <a:cubicBezTo>
                      <a:pt x="1904" y="6"/>
                      <a:pt x="1888"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18"/>
              <p:cNvSpPr/>
              <p:nvPr/>
            </p:nvSpPr>
            <p:spPr>
              <a:xfrm>
                <a:off x="6826075" y="2816825"/>
                <a:ext cx="60850" cy="106325"/>
              </a:xfrm>
              <a:custGeom>
                <a:avLst/>
                <a:gdLst/>
                <a:ahLst/>
                <a:cxnLst/>
                <a:rect l="l" t="t" r="r" b="b"/>
                <a:pathLst>
                  <a:path w="2434" h="4253" extrusionOk="0">
                    <a:moveTo>
                      <a:pt x="1966" y="173"/>
                    </a:moveTo>
                    <a:lnTo>
                      <a:pt x="1966" y="173"/>
                    </a:lnTo>
                    <a:cubicBezTo>
                      <a:pt x="2136" y="332"/>
                      <a:pt x="1599" y="2248"/>
                      <a:pt x="985" y="3976"/>
                    </a:cubicBezTo>
                    <a:lnTo>
                      <a:pt x="210" y="3400"/>
                    </a:lnTo>
                    <a:cubicBezTo>
                      <a:pt x="894" y="1851"/>
                      <a:pt x="1749" y="192"/>
                      <a:pt x="1966" y="173"/>
                    </a:cubicBezTo>
                    <a:close/>
                    <a:moveTo>
                      <a:pt x="1972" y="0"/>
                    </a:moveTo>
                    <a:cubicBezTo>
                      <a:pt x="1961" y="0"/>
                      <a:pt x="1949" y="1"/>
                      <a:pt x="1938" y="4"/>
                    </a:cubicBezTo>
                    <a:cubicBezTo>
                      <a:pt x="1480" y="113"/>
                      <a:pt x="270" y="2854"/>
                      <a:pt x="31" y="3400"/>
                    </a:cubicBezTo>
                    <a:lnTo>
                      <a:pt x="0" y="3459"/>
                    </a:lnTo>
                    <a:lnTo>
                      <a:pt x="1073" y="4253"/>
                    </a:lnTo>
                    <a:lnTo>
                      <a:pt x="1113" y="4145"/>
                    </a:lnTo>
                    <a:cubicBezTo>
                      <a:pt x="1430" y="3261"/>
                      <a:pt x="2433" y="342"/>
                      <a:pt x="2076" y="44"/>
                    </a:cubicBezTo>
                    <a:cubicBezTo>
                      <a:pt x="2045" y="13"/>
                      <a:pt x="2010" y="0"/>
                      <a:pt x="197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18"/>
              <p:cNvSpPr/>
              <p:nvPr/>
            </p:nvSpPr>
            <p:spPr>
              <a:xfrm>
                <a:off x="6736575" y="2859675"/>
                <a:ext cx="74150" cy="80550"/>
              </a:xfrm>
              <a:custGeom>
                <a:avLst/>
                <a:gdLst/>
                <a:ahLst/>
                <a:cxnLst/>
                <a:rect l="l" t="t" r="r" b="b"/>
                <a:pathLst>
                  <a:path w="2966" h="3222" extrusionOk="0">
                    <a:moveTo>
                      <a:pt x="75" y="1"/>
                    </a:moveTo>
                    <a:cubicBezTo>
                      <a:pt x="25" y="1"/>
                      <a:pt x="0" y="22"/>
                      <a:pt x="6" y="67"/>
                    </a:cubicBezTo>
                    <a:cubicBezTo>
                      <a:pt x="56" y="504"/>
                      <a:pt x="1972" y="2748"/>
                      <a:pt x="1972" y="2748"/>
                    </a:cubicBezTo>
                    <a:cubicBezTo>
                      <a:pt x="1972" y="2748"/>
                      <a:pt x="2445" y="3221"/>
                      <a:pt x="2723" y="3221"/>
                    </a:cubicBezTo>
                    <a:cubicBezTo>
                      <a:pt x="2873" y="3221"/>
                      <a:pt x="2966" y="3083"/>
                      <a:pt x="2896" y="2658"/>
                    </a:cubicBezTo>
                    <a:cubicBezTo>
                      <a:pt x="2717" y="1565"/>
                      <a:pt x="499" y="1"/>
                      <a:pt x="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18"/>
              <p:cNvSpPr/>
              <p:nvPr/>
            </p:nvSpPr>
            <p:spPr>
              <a:xfrm>
                <a:off x="6734500" y="2857550"/>
                <a:ext cx="77950" cy="84725"/>
              </a:xfrm>
              <a:custGeom>
                <a:avLst/>
                <a:gdLst/>
                <a:ahLst/>
                <a:cxnLst/>
                <a:rect l="l" t="t" r="r" b="b"/>
                <a:pathLst>
                  <a:path w="3118" h="3389" extrusionOk="0">
                    <a:moveTo>
                      <a:pt x="179" y="171"/>
                    </a:moveTo>
                    <a:lnTo>
                      <a:pt x="179" y="171"/>
                    </a:lnTo>
                    <a:cubicBezTo>
                      <a:pt x="267" y="181"/>
                      <a:pt x="515" y="281"/>
                      <a:pt x="904" y="538"/>
                    </a:cubicBezTo>
                    <a:cubicBezTo>
                      <a:pt x="1788" y="1125"/>
                      <a:pt x="2791" y="2068"/>
                      <a:pt x="2898" y="2755"/>
                    </a:cubicBezTo>
                    <a:cubicBezTo>
                      <a:pt x="2958" y="3131"/>
                      <a:pt x="2879" y="3200"/>
                      <a:pt x="2851" y="3210"/>
                    </a:cubicBezTo>
                    <a:cubicBezTo>
                      <a:pt x="2837" y="3217"/>
                      <a:pt x="2821" y="3220"/>
                      <a:pt x="2802" y="3220"/>
                    </a:cubicBezTo>
                    <a:cubicBezTo>
                      <a:pt x="2641" y="3220"/>
                      <a:pt x="2312" y="2970"/>
                      <a:pt x="2124" y="2774"/>
                    </a:cubicBezTo>
                    <a:cubicBezTo>
                      <a:pt x="1380" y="1909"/>
                      <a:pt x="277" y="529"/>
                      <a:pt x="179" y="171"/>
                    </a:cubicBezTo>
                    <a:close/>
                    <a:moveTo>
                      <a:pt x="154" y="1"/>
                    </a:moveTo>
                    <a:cubicBezTo>
                      <a:pt x="145" y="1"/>
                      <a:pt x="137" y="1"/>
                      <a:pt x="129" y="2"/>
                    </a:cubicBezTo>
                    <a:cubicBezTo>
                      <a:pt x="39" y="14"/>
                      <a:pt x="1" y="83"/>
                      <a:pt x="10" y="162"/>
                    </a:cubicBezTo>
                    <a:cubicBezTo>
                      <a:pt x="60" y="619"/>
                      <a:pt x="1797" y="2655"/>
                      <a:pt x="1995" y="2883"/>
                    </a:cubicBezTo>
                    <a:lnTo>
                      <a:pt x="1995" y="2893"/>
                    </a:lnTo>
                    <a:cubicBezTo>
                      <a:pt x="2086" y="2981"/>
                      <a:pt x="2512" y="3389"/>
                      <a:pt x="2810" y="3389"/>
                    </a:cubicBezTo>
                    <a:cubicBezTo>
                      <a:pt x="2851" y="3389"/>
                      <a:pt x="2889" y="3379"/>
                      <a:pt x="2929" y="3370"/>
                    </a:cubicBezTo>
                    <a:cubicBezTo>
                      <a:pt x="3077" y="3291"/>
                      <a:pt x="3118" y="3081"/>
                      <a:pt x="3068" y="2733"/>
                    </a:cubicBezTo>
                    <a:cubicBezTo>
                      <a:pt x="2883" y="1612"/>
                      <a:pt x="646" y="1"/>
                      <a:pt x="154"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18"/>
              <p:cNvSpPr/>
              <p:nvPr/>
            </p:nvSpPr>
            <p:spPr>
              <a:xfrm>
                <a:off x="6778175" y="2798875"/>
                <a:ext cx="48150" cy="116350"/>
              </a:xfrm>
              <a:custGeom>
                <a:avLst/>
                <a:gdLst/>
                <a:ahLst/>
                <a:cxnLst/>
                <a:rect l="l" t="t" r="r" b="b"/>
                <a:pathLst>
                  <a:path w="1926" h="4654" extrusionOk="0">
                    <a:moveTo>
                      <a:pt x="211" y="1"/>
                    </a:moveTo>
                    <a:cubicBezTo>
                      <a:pt x="202" y="1"/>
                      <a:pt x="195" y="6"/>
                      <a:pt x="189" y="16"/>
                    </a:cubicBezTo>
                    <a:cubicBezTo>
                      <a:pt x="0" y="345"/>
                      <a:pt x="687" y="4654"/>
                      <a:pt x="687" y="4654"/>
                    </a:cubicBezTo>
                    <a:lnTo>
                      <a:pt x="1926" y="4594"/>
                    </a:lnTo>
                    <a:cubicBezTo>
                      <a:pt x="1926" y="4594"/>
                      <a:pt x="475" y="1"/>
                      <a:pt x="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18"/>
              <p:cNvSpPr/>
              <p:nvPr/>
            </p:nvSpPr>
            <p:spPr>
              <a:xfrm>
                <a:off x="6776200" y="2796825"/>
                <a:ext cx="52875" cy="120675"/>
              </a:xfrm>
              <a:custGeom>
                <a:avLst/>
                <a:gdLst/>
                <a:ahLst/>
                <a:cxnLst/>
                <a:rect l="l" t="t" r="r" b="b"/>
                <a:pathLst>
                  <a:path w="2115" h="4827" extrusionOk="0">
                    <a:moveTo>
                      <a:pt x="318" y="239"/>
                    </a:moveTo>
                    <a:cubicBezTo>
                      <a:pt x="575" y="665"/>
                      <a:pt x="1290" y="2701"/>
                      <a:pt x="1886" y="4597"/>
                    </a:cubicBezTo>
                    <a:lnTo>
                      <a:pt x="835" y="4648"/>
                    </a:lnTo>
                    <a:cubicBezTo>
                      <a:pt x="537" y="2770"/>
                      <a:pt x="277" y="725"/>
                      <a:pt x="318" y="239"/>
                    </a:cubicBezTo>
                    <a:close/>
                    <a:moveTo>
                      <a:pt x="299" y="1"/>
                    </a:moveTo>
                    <a:cubicBezTo>
                      <a:pt x="258" y="1"/>
                      <a:pt x="218" y="20"/>
                      <a:pt x="189" y="60"/>
                    </a:cubicBezTo>
                    <a:cubicBezTo>
                      <a:pt x="1" y="396"/>
                      <a:pt x="565" y="4030"/>
                      <a:pt x="685" y="4745"/>
                    </a:cubicBezTo>
                    <a:lnTo>
                      <a:pt x="694" y="4826"/>
                    </a:lnTo>
                    <a:lnTo>
                      <a:pt x="2114" y="4755"/>
                    </a:lnTo>
                    <a:lnTo>
                      <a:pt x="2086" y="4648"/>
                    </a:lnTo>
                    <a:cubicBezTo>
                      <a:pt x="1421" y="2541"/>
                      <a:pt x="565" y="29"/>
                      <a:pt x="299"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18"/>
              <p:cNvSpPr/>
              <p:nvPr/>
            </p:nvSpPr>
            <p:spPr>
              <a:xfrm>
                <a:off x="6816425" y="2793075"/>
                <a:ext cx="39975" cy="127625"/>
              </a:xfrm>
              <a:custGeom>
                <a:avLst/>
                <a:gdLst/>
                <a:ahLst/>
                <a:cxnLst/>
                <a:rect l="l" t="t" r="r" b="b"/>
                <a:pathLst>
                  <a:path w="1599" h="5105" extrusionOk="0">
                    <a:moveTo>
                      <a:pt x="1262" y="0"/>
                    </a:moveTo>
                    <a:cubicBezTo>
                      <a:pt x="1262" y="0"/>
                      <a:pt x="1261" y="0"/>
                      <a:pt x="1261" y="0"/>
                    </a:cubicBezTo>
                    <a:cubicBezTo>
                      <a:pt x="922" y="10"/>
                      <a:pt x="0" y="4647"/>
                      <a:pt x="0" y="4647"/>
                    </a:cubicBezTo>
                    <a:lnTo>
                      <a:pt x="973" y="5105"/>
                    </a:lnTo>
                    <a:cubicBezTo>
                      <a:pt x="973" y="5105"/>
                      <a:pt x="1598" y="0"/>
                      <a:pt x="1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18"/>
              <p:cNvSpPr/>
              <p:nvPr/>
            </p:nvSpPr>
            <p:spPr>
              <a:xfrm>
                <a:off x="6813925" y="2791100"/>
                <a:ext cx="43200" cy="132600"/>
              </a:xfrm>
              <a:custGeom>
                <a:avLst/>
                <a:gdLst/>
                <a:ahLst/>
                <a:cxnLst/>
                <a:rect l="l" t="t" r="r" b="b"/>
                <a:pathLst>
                  <a:path w="1728" h="5304" extrusionOk="0">
                    <a:moveTo>
                      <a:pt x="1351" y="199"/>
                    </a:moveTo>
                    <a:cubicBezTo>
                      <a:pt x="1461" y="597"/>
                      <a:pt x="1261" y="2920"/>
                      <a:pt x="1003" y="5055"/>
                    </a:cubicBezTo>
                    <a:lnTo>
                      <a:pt x="188" y="4676"/>
                    </a:lnTo>
                    <a:cubicBezTo>
                      <a:pt x="596" y="2651"/>
                      <a:pt x="1123" y="516"/>
                      <a:pt x="1351" y="199"/>
                    </a:cubicBezTo>
                    <a:close/>
                    <a:moveTo>
                      <a:pt x="1361" y="1"/>
                    </a:moveTo>
                    <a:cubicBezTo>
                      <a:pt x="1022" y="10"/>
                      <a:pt x="436" y="2563"/>
                      <a:pt x="10" y="4707"/>
                    </a:cubicBezTo>
                    <a:lnTo>
                      <a:pt x="0" y="4776"/>
                    </a:lnTo>
                    <a:lnTo>
                      <a:pt x="1142" y="5303"/>
                    </a:lnTo>
                    <a:lnTo>
                      <a:pt x="1163" y="5193"/>
                    </a:lnTo>
                    <a:cubicBezTo>
                      <a:pt x="1301" y="4062"/>
                      <a:pt x="1728" y="337"/>
                      <a:pt x="1449" y="39"/>
                    </a:cubicBezTo>
                    <a:cubicBezTo>
                      <a:pt x="1430" y="10"/>
                      <a:pt x="1401" y="1"/>
                      <a:pt x="136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18"/>
              <p:cNvSpPr/>
              <p:nvPr/>
            </p:nvSpPr>
            <p:spPr>
              <a:xfrm>
                <a:off x="6830775" y="2860850"/>
                <a:ext cx="69075" cy="65050"/>
              </a:xfrm>
              <a:custGeom>
                <a:avLst/>
                <a:gdLst/>
                <a:ahLst/>
                <a:cxnLst/>
                <a:rect l="l" t="t" r="r" b="b"/>
                <a:pathLst>
                  <a:path w="2763" h="2602" extrusionOk="0">
                    <a:moveTo>
                      <a:pt x="2525" y="1"/>
                    </a:moveTo>
                    <a:cubicBezTo>
                      <a:pt x="2074" y="1"/>
                      <a:pt x="1" y="1669"/>
                      <a:pt x="1" y="1669"/>
                    </a:cubicBezTo>
                    <a:lnTo>
                      <a:pt x="985" y="2601"/>
                    </a:lnTo>
                    <a:cubicBezTo>
                      <a:pt x="985" y="2601"/>
                      <a:pt x="2763" y="368"/>
                      <a:pt x="2603" y="39"/>
                    </a:cubicBezTo>
                    <a:cubicBezTo>
                      <a:pt x="2590" y="13"/>
                      <a:pt x="2564" y="1"/>
                      <a:pt x="2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18"/>
              <p:cNvSpPr/>
              <p:nvPr/>
            </p:nvSpPr>
            <p:spPr>
              <a:xfrm>
                <a:off x="6827550" y="2858750"/>
                <a:ext cx="74500" cy="70350"/>
              </a:xfrm>
              <a:custGeom>
                <a:avLst/>
                <a:gdLst/>
                <a:ahLst/>
                <a:cxnLst/>
                <a:rect l="l" t="t" r="r" b="b"/>
                <a:pathLst>
                  <a:path w="2980" h="2814" extrusionOk="0">
                    <a:moveTo>
                      <a:pt x="2636" y="152"/>
                    </a:moveTo>
                    <a:cubicBezTo>
                      <a:pt x="2643" y="152"/>
                      <a:pt x="2648" y="153"/>
                      <a:pt x="2653" y="154"/>
                    </a:cubicBezTo>
                    <a:cubicBezTo>
                      <a:pt x="2732" y="343"/>
                      <a:pt x="1929" y="1534"/>
                      <a:pt x="1104" y="2557"/>
                    </a:cubicBezTo>
                    <a:lnTo>
                      <a:pt x="261" y="1763"/>
                    </a:lnTo>
                    <a:cubicBezTo>
                      <a:pt x="1263" y="962"/>
                      <a:pt x="2416" y="152"/>
                      <a:pt x="2636" y="152"/>
                    </a:cubicBezTo>
                    <a:close/>
                    <a:moveTo>
                      <a:pt x="2665" y="1"/>
                    </a:moveTo>
                    <a:cubicBezTo>
                      <a:pt x="2199" y="1"/>
                      <a:pt x="438" y="1405"/>
                      <a:pt x="82" y="1694"/>
                    </a:cubicBezTo>
                    <a:lnTo>
                      <a:pt x="1" y="1753"/>
                    </a:lnTo>
                    <a:lnTo>
                      <a:pt x="1123" y="2814"/>
                    </a:lnTo>
                    <a:lnTo>
                      <a:pt x="1183" y="2735"/>
                    </a:lnTo>
                    <a:cubicBezTo>
                      <a:pt x="1609" y="2209"/>
                      <a:pt x="2980" y="443"/>
                      <a:pt x="2811" y="85"/>
                    </a:cubicBezTo>
                    <a:cubicBezTo>
                      <a:pt x="2791" y="45"/>
                      <a:pt x="2751" y="14"/>
                      <a:pt x="2703" y="4"/>
                    </a:cubicBezTo>
                    <a:cubicBezTo>
                      <a:pt x="2692" y="2"/>
                      <a:pt x="2679" y="1"/>
                      <a:pt x="2665"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18"/>
              <p:cNvSpPr/>
              <p:nvPr/>
            </p:nvSpPr>
            <p:spPr>
              <a:xfrm>
                <a:off x="6734750" y="2892150"/>
                <a:ext cx="167300" cy="41975"/>
              </a:xfrm>
              <a:custGeom>
                <a:avLst/>
                <a:gdLst/>
                <a:ahLst/>
                <a:cxnLst/>
                <a:rect l="l" t="t" r="r" b="b"/>
                <a:pathLst>
                  <a:path w="6692" h="1679" extrusionOk="0">
                    <a:moveTo>
                      <a:pt x="198" y="0"/>
                    </a:moveTo>
                    <a:cubicBezTo>
                      <a:pt x="88" y="0"/>
                      <a:pt x="0" y="89"/>
                      <a:pt x="10" y="198"/>
                    </a:cubicBezTo>
                    <a:lnTo>
                      <a:pt x="169" y="1509"/>
                    </a:lnTo>
                    <a:cubicBezTo>
                      <a:pt x="179" y="1609"/>
                      <a:pt x="257" y="1678"/>
                      <a:pt x="348" y="1678"/>
                    </a:cubicBezTo>
                    <a:lnTo>
                      <a:pt x="6344" y="1678"/>
                    </a:lnTo>
                    <a:cubicBezTo>
                      <a:pt x="6444" y="1678"/>
                      <a:pt x="6523" y="1609"/>
                      <a:pt x="6534" y="1509"/>
                    </a:cubicBezTo>
                    <a:lnTo>
                      <a:pt x="6682" y="198"/>
                    </a:lnTo>
                    <a:cubicBezTo>
                      <a:pt x="6692" y="89"/>
                      <a:pt x="6613" y="0"/>
                      <a:pt x="6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18"/>
              <p:cNvSpPr/>
              <p:nvPr/>
            </p:nvSpPr>
            <p:spPr>
              <a:xfrm>
                <a:off x="6732775" y="2889875"/>
                <a:ext cx="171300" cy="46200"/>
              </a:xfrm>
              <a:custGeom>
                <a:avLst/>
                <a:gdLst/>
                <a:ahLst/>
                <a:cxnLst/>
                <a:rect l="l" t="t" r="r" b="b"/>
                <a:pathLst>
                  <a:path w="6852" h="1848" extrusionOk="0">
                    <a:moveTo>
                      <a:pt x="6582" y="170"/>
                    </a:moveTo>
                    <a:cubicBezTo>
                      <a:pt x="6613" y="170"/>
                      <a:pt x="6632" y="180"/>
                      <a:pt x="6652" y="199"/>
                    </a:cubicBezTo>
                    <a:cubicBezTo>
                      <a:pt x="6673" y="230"/>
                      <a:pt x="6683" y="249"/>
                      <a:pt x="6673" y="280"/>
                    </a:cubicBezTo>
                    <a:lnTo>
                      <a:pt x="6523" y="1590"/>
                    </a:lnTo>
                    <a:cubicBezTo>
                      <a:pt x="6523" y="1640"/>
                      <a:pt x="6473" y="1679"/>
                      <a:pt x="6423" y="1679"/>
                    </a:cubicBezTo>
                    <a:lnTo>
                      <a:pt x="427" y="1679"/>
                    </a:lnTo>
                    <a:cubicBezTo>
                      <a:pt x="377" y="1679"/>
                      <a:pt x="336" y="1640"/>
                      <a:pt x="327" y="1590"/>
                    </a:cubicBezTo>
                    <a:lnTo>
                      <a:pt x="179" y="280"/>
                    </a:lnTo>
                    <a:cubicBezTo>
                      <a:pt x="179" y="249"/>
                      <a:pt x="189" y="230"/>
                      <a:pt x="198" y="199"/>
                    </a:cubicBezTo>
                    <a:cubicBezTo>
                      <a:pt x="217" y="180"/>
                      <a:pt x="248" y="170"/>
                      <a:pt x="277" y="170"/>
                    </a:cubicBezTo>
                    <a:close/>
                    <a:moveTo>
                      <a:pt x="277" y="1"/>
                    </a:moveTo>
                    <a:cubicBezTo>
                      <a:pt x="198" y="1"/>
                      <a:pt x="129" y="32"/>
                      <a:pt x="79" y="91"/>
                    </a:cubicBezTo>
                    <a:cubicBezTo>
                      <a:pt x="19" y="151"/>
                      <a:pt x="0" y="220"/>
                      <a:pt x="10" y="299"/>
                    </a:cubicBezTo>
                    <a:lnTo>
                      <a:pt x="158" y="1609"/>
                    </a:lnTo>
                    <a:cubicBezTo>
                      <a:pt x="179" y="1748"/>
                      <a:pt x="286" y="1848"/>
                      <a:pt x="427" y="1848"/>
                    </a:cubicBezTo>
                    <a:lnTo>
                      <a:pt x="6423" y="1848"/>
                    </a:lnTo>
                    <a:cubicBezTo>
                      <a:pt x="6563" y="1848"/>
                      <a:pt x="6683" y="1748"/>
                      <a:pt x="6692" y="1609"/>
                    </a:cubicBezTo>
                    <a:lnTo>
                      <a:pt x="6852" y="299"/>
                    </a:lnTo>
                    <a:cubicBezTo>
                      <a:pt x="6852" y="220"/>
                      <a:pt x="6830" y="151"/>
                      <a:pt x="6780" y="91"/>
                    </a:cubicBezTo>
                    <a:cubicBezTo>
                      <a:pt x="6733" y="32"/>
                      <a:pt x="6652" y="1"/>
                      <a:pt x="6582"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18"/>
              <p:cNvSpPr/>
              <p:nvPr/>
            </p:nvSpPr>
            <p:spPr>
              <a:xfrm>
                <a:off x="6748150" y="2934100"/>
                <a:ext cx="140500" cy="77475"/>
              </a:xfrm>
              <a:custGeom>
                <a:avLst/>
                <a:gdLst/>
                <a:ahLst/>
                <a:cxnLst/>
                <a:rect l="l" t="t" r="r" b="b"/>
                <a:pathLst>
                  <a:path w="5620" h="3099" extrusionOk="0">
                    <a:moveTo>
                      <a:pt x="0" y="0"/>
                    </a:moveTo>
                    <a:lnTo>
                      <a:pt x="486" y="3098"/>
                    </a:lnTo>
                    <a:lnTo>
                      <a:pt x="5133" y="3098"/>
                    </a:lnTo>
                    <a:lnTo>
                      <a:pt x="5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18"/>
              <p:cNvSpPr/>
              <p:nvPr/>
            </p:nvSpPr>
            <p:spPr>
              <a:xfrm>
                <a:off x="6745650" y="2931825"/>
                <a:ext cx="145500" cy="81700"/>
              </a:xfrm>
              <a:custGeom>
                <a:avLst/>
                <a:gdLst/>
                <a:ahLst/>
                <a:cxnLst/>
                <a:rect l="l" t="t" r="r" b="b"/>
                <a:pathLst>
                  <a:path w="5820" h="3268" extrusionOk="0">
                    <a:moveTo>
                      <a:pt x="5622" y="170"/>
                    </a:moveTo>
                    <a:lnTo>
                      <a:pt x="5164" y="3099"/>
                    </a:lnTo>
                    <a:lnTo>
                      <a:pt x="655" y="3099"/>
                    </a:lnTo>
                    <a:lnTo>
                      <a:pt x="200" y="170"/>
                    </a:lnTo>
                    <a:close/>
                    <a:moveTo>
                      <a:pt x="0" y="1"/>
                    </a:moveTo>
                    <a:lnTo>
                      <a:pt x="517" y="3268"/>
                    </a:lnTo>
                    <a:lnTo>
                      <a:pt x="5312" y="3268"/>
                    </a:lnTo>
                    <a:lnTo>
                      <a:pt x="582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18"/>
              <p:cNvSpPr/>
              <p:nvPr/>
            </p:nvSpPr>
            <p:spPr>
              <a:xfrm>
                <a:off x="6748150" y="2934100"/>
                <a:ext cx="140500" cy="17900"/>
              </a:xfrm>
              <a:custGeom>
                <a:avLst/>
                <a:gdLst/>
                <a:ahLst/>
                <a:cxnLst/>
                <a:rect l="l" t="t" r="r" b="b"/>
                <a:pathLst>
                  <a:path w="5620" h="716" extrusionOk="0">
                    <a:moveTo>
                      <a:pt x="0" y="0"/>
                    </a:moveTo>
                    <a:lnTo>
                      <a:pt x="119" y="715"/>
                    </a:lnTo>
                    <a:lnTo>
                      <a:pt x="5510" y="715"/>
                    </a:lnTo>
                    <a:lnTo>
                      <a:pt x="5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18"/>
              <p:cNvSpPr/>
              <p:nvPr/>
            </p:nvSpPr>
            <p:spPr>
              <a:xfrm>
                <a:off x="6745650" y="2931825"/>
                <a:ext cx="145500" cy="22375"/>
              </a:xfrm>
              <a:custGeom>
                <a:avLst/>
                <a:gdLst/>
                <a:ahLst/>
                <a:cxnLst/>
                <a:rect l="l" t="t" r="r" b="b"/>
                <a:pathLst>
                  <a:path w="5820" h="895" extrusionOk="0">
                    <a:moveTo>
                      <a:pt x="5622" y="170"/>
                    </a:moveTo>
                    <a:lnTo>
                      <a:pt x="5531" y="715"/>
                    </a:lnTo>
                    <a:lnTo>
                      <a:pt x="288" y="715"/>
                    </a:lnTo>
                    <a:lnTo>
                      <a:pt x="200" y="170"/>
                    </a:lnTo>
                    <a:close/>
                    <a:moveTo>
                      <a:pt x="0" y="1"/>
                    </a:moveTo>
                    <a:lnTo>
                      <a:pt x="141" y="894"/>
                    </a:lnTo>
                    <a:lnTo>
                      <a:pt x="5681" y="894"/>
                    </a:lnTo>
                    <a:lnTo>
                      <a:pt x="582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6" name="Google Shape;796;p18"/>
            <p:cNvGrpSpPr/>
            <p:nvPr/>
          </p:nvGrpSpPr>
          <p:grpSpPr>
            <a:xfrm>
              <a:off x="7667984" y="3267402"/>
              <a:ext cx="3470444" cy="1413700"/>
              <a:chOff x="6075925" y="3896025"/>
              <a:chExt cx="1286350" cy="524000"/>
            </a:xfrm>
          </p:grpSpPr>
          <p:sp>
            <p:nvSpPr>
              <p:cNvPr id="797" name="Google Shape;797;p18"/>
              <p:cNvSpPr/>
              <p:nvPr/>
            </p:nvSpPr>
            <p:spPr>
              <a:xfrm>
                <a:off x="6082850" y="3933975"/>
                <a:ext cx="149200" cy="461500"/>
              </a:xfrm>
              <a:custGeom>
                <a:avLst/>
                <a:gdLst/>
                <a:ahLst/>
                <a:cxnLst/>
                <a:rect l="l" t="t" r="r" b="b"/>
                <a:pathLst>
                  <a:path w="5968" h="18460" extrusionOk="0">
                    <a:moveTo>
                      <a:pt x="2801" y="0"/>
                    </a:moveTo>
                    <a:lnTo>
                      <a:pt x="0" y="18440"/>
                    </a:lnTo>
                    <a:lnTo>
                      <a:pt x="110" y="18459"/>
                    </a:lnTo>
                    <a:lnTo>
                      <a:pt x="2810" y="725"/>
                    </a:lnTo>
                    <a:lnTo>
                      <a:pt x="5848" y="18290"/>
                    </a:lnTo>
                    <a:lnTo>
                      <a:pt x="5968" y="18271"/>
                    </a:lnTo>
                    <a:lnTo>
                      <a:pt x="2801" y="0"/>
                    </a:lnTo>
                    <a:close/>
                  </a:path>
                </a:pathLst>
              </a:custGeom>
              <a:solidFill>
                <a:srgbClr val="11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18"/>
              <p:cNvSpPr/>
              <p:nvPr/>
            </p:nvSpPr>
            <p:spPr>
              <a:xfrm>
                <a:off x="7213075" y="3958575"/>
                <a:ext cx="149200" cy="461450"/>
              </a:xfrm>
              <a:custGeom>
                <a:avLst/>
                <a:gdLst/>
                <a:ahLst/>
                <a:cxnLst/>
                <a:rect l="l" t="t" r="r" b="b"/>
                <a:pathLst>
                  <a:path w="5968" h="18458" extrusionOk="0">
                    <a:moveTo>
                      <a:pt x="2810" y="0"/>
                    </a:moveTo>
                    <a:lnTo>
                      <a:pt x="1" y="18438"/>
                    </a:lnTo>
                    <a:lnTo>
                      <a:pt x="120" y="18457"/>
                    </a:lnTo>
                    <a:lnTo>
                      <a:pt x="2810" y="725"/>
                    </a:lnTo>
                    <a:lnTo>
                      <a:pt x="5858" y="18290"/>
                    </a:lnTo>
                    <a:lnTo>
                      <a:pt x="5968" y="18269"/>
                    </a:lnTo>
                    <a:lnTo>
                      <a:pt x="2810" y="0"/>
                    </a:lnTo>
                    <a:close/>
                  </a:path>
                </a:pathLst>
              </a:custGeom>
              <a:solidFill>
                <a:srgbClr val="11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18"/>
              <p:cNvSpPr/>
              <p:nvPr/>
            </p:nvSpPr>
            <p:spPr>
              <a:xfrm>
                <a:off x="6077675" y="3897500"/>
                <a:ext cx="1271750" cy="70025"/>
              </a:xfrm>
              <a:custGeom>
                <a:avLst/>
                <a:gdLst/>
                <a:ahLst/>
                <a:cxnLst/>
                <a:rect l="l" t="t" r="r" b="b"/>
                <a:pathLst>
                  <a:path w="50870" h="2801" extrusionOk="0">
                    <a:moveTo>
                      <a:pt x="110" y="1"/>
                    </a:moveTo>
                    <a:cubicBezTo>
                      <a:pt x="50" y="1"/>
                      <a:pt x="0" y="48"/>
                      <a:pt x="0" y="108"/>
                    </a:cubicBezTo>
                    <a:lnTo>
                      <a:pt x="0" y="2691"/>
                    </a:lnTo>
                    <a:cubicBezTo>
                      <a:pt x="0" y="2751"/>
                      <a:pt x="50" y="2801"/>
                      <a:pt x="110" y="2801"/>
                    </a:cubicBezTo>
                    <a:lnTo>
                      <a:pt x="50760" y="2801"/>
                    </a:lnTo>
                    <a:cubicBezTo>
                      <a:pt x="50819" y="2801"/>
                      <a:pt x="50869" y="2751"/>
                      <a:pt x="50869" y="2691"/>
                    </a:cubicBezTo>
                    <a:lnTo>
                      <a:pt x="50869" y="108"/>
                    </a:lnTo>
                    <a:cubicBezTo>
                      <a:pt x="50869" y="48"/>
                      <a:pt x="50819" y="1"/>
                      <a:pt x="50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18"/>
              <p:cNvSpPr/>
              <p:nvPr/>
            </p:nvSpPr>
            <p:spPr>
              <a:xfrm>
                <a:off x="6076175" y="3896025"/>
                <a:ext cx="1274725" cy="73000"/>
              </a:xfrm>
              <a:custGeom>
                <a:avLst/>
                <a:gdLst/>
                <a:ahLst/>
                <a:cxnLst/>
                <a:rect l="l" t="t" r="r" b="b"/>
                <a:pathLst>
                  <a:path w="50989" h="2920" extrusionOk="0">
                    <a:moveTo>
                      <a:pt x="50600" y="119"/>
                    </a:moveTo>
                    <a:cubicBezTo>
                      <a:pt x="50751" y="119"/>
                      <a:pt x="50879" y="238"/>
                      <a:pt x="50879" y="386"/>
                    </a:cubicBezTo>
                    <a:lnTo>
                      <a:pt x="50879" y="2531"/>
                    </a:lnTo>
                    <a:cubicBezTo>
                      <a:pt x="50879" y="2681"/>
                      <a:pt x="50751" y="2800"/>
                      <a:pt x="50600" y="2800"/>
                    </a:cubicBezTo>
                    <a:lnTo>
                      <a:pt x="387" y="2800"/>
                    </a:lnTo>
                    <a:cubicBezTo>
                      <a:pt x="239" y="2800"/>
                      <a:pt x="120" y="2681"/>
                      <a:pt x="120" y="2531"/>
                    </a:cubicBezTo>
                    <a:lnTo>
                      <a:pt x="120" y="386"/>
                    </a:lnTo>
                    <a:cubicBezTo>
                      <a:pt x="120" y="238"/>
                      <a:pt x="239" y="119"/>
                      <a:pt x="387" y="119"/>
                    </a:cubicBezTo>
                    <a:close/>
                    <a:moveTo>
                      <a:pt x="387" y="0"/>
                    </a:moveTo>
                    <a:cubicBezTo>
                      <a:pt x="179" y="0"/>
                      <a:pt x="0" y="167"/>
                      <a:pt x="0" y="386"/>
                    </a:cubicBezTo>
                    <a:lnTo>
                      <a:pt x="0" y="2531"/>
                    </a:lnTo>
                    <a:cubicBezTo>
                      <a:pt x="0" y="2741"/>
                      <a:pt x="179" y="2919"/>
                      <a:pt x="387" y="2919"/>
                    </a:cubicBezTo>
                    <a:lnTo>
                      <a:pt x="50600" y="2919"/>
                    </a:lnTo>
                    <a:cubicBezTo>
                      <a:pt x="50820" y="2919"/>
                      <a:pt x="50989" y="2741"/>
                      <a:pt x="50989" y="2531"/>
                    </a:cubicBezTo>
                    <a:lnTo>
                      <a:pt x="50989" y="386"/>
                    </a:lnTo>
                    <a:cubicBezTo>
                      <a:pt x="50989" y="167"/>
                      <a:pt x="50820" y="0"/>
                      <a:pt x="50600"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18"/>
              <p:cNvSpPr/>
              <p:nvPr/>
            </p:nvSpPr>
            <p:spPr>
              <a:xfrm>
                <a:off x="6076425" y="3938200"/>
                <a:ext cx="1274950" cy="29325"/>
              </a:xfrm>
              <a:custGeom>
                <a:avLst/>
                <a:gdLst/>
                <a:ahLst/>
                <a:cxnLst/>
                <a:rect l="l" t="t" r="r" b="b"/>
                <a:pathLst>
                  <a:path w="50998" h="1173" extrusionOk="0">
                    <a:moveTo>
                      <a:pt x="327" y="0"/>
                    </a:moveTo>
                    <a:cubicBezTo>
                      <a:pt x="0" y="0"/>
                      <a:pt x="50" y="179"/>
                      <a:pt x="50" y="408"/>
                    </a:cubicBezTo>
                    <a:lnTo>
                      <a:pt x="50" y="765"/>
                    </a:lnTo>
                    <a:cubicBezTo>
                      <a:pt x="50" y="994"/>
                      <a:pt x="129" y="1173"/>
                      <a:pt x="458" y="1173"/>
                    </a:cubicBezTo>
                    <a:lnTo>
                      <a:pt x="50540" y="1173"/>
                    </a:lnTo>
                    <a:cubicBezTo>
                      <a:pt x="50869" y="1173"/>
                      <a:pt x="50919" y="994"/>
                      <a:pt x="50919" y="765"/>
                    </a:cubicBezTo>
                    <a:lnTo>
                      <a:pt x="50919" y="408"/>
                    </a:lnTo>
                    <a:cubicBezTo>
                      <a:pt x="50919" y="179"/>
                      <a:pt x="50998" y="0"/>
                      <a:pt x="50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18"/>
              <p:cNvSpPr/>
              <p:nvPr/>
            </p:nvSpPr>
            <p:spPr>
              <a:xfrm>
                <a:off x="6075925" y="3936700"/>
                <a:ext cx="1275450" cy="32325"/>
              </a:xfrm>
              <a:custGeom>
                <a:avLst/>
                <a:gdLst/>
                <a:ahLst/>
                <a:cxnLst/>
                <a:rect l="l" t="t" r="r" b="b"/>
                <a:pathLst>
                  <a:path w="51018" h="1293" extrusionOk="0">
                    <a:moveTo>
                      <a:pt x="50689" y="120"/>
                    </a:moveTo>
                    <a:cubicBezTo>
                      <a:pt x="50780" y="120"/>
                      <a:pt x="50839" y="130"/>
                      <a:pt x="50858" y="160"/>
                    </a:cubicBezTo>
                    <a:cubicBezTo>
                      <a:pt x="50899" y="199"/>
                      <a:pt x="50889" y="280"/>
                      <a:pt x="50889" y="358"/>
                    </a:cubicBezTo>
                    <a:lnTo>
                      <a:pt x="50889" y="468"/>
                    </a:lnTo>
                    <a:lnTo>
                      <a:pt x="50889" y="825"/>
                    </a:lnTo>
                    <a:cubicBezTo>
                      <a:pt x="50889" y="1054"/>
                      <a:pt x="50830" y="1173"/>
                      <a:pt x="50560" y="1173"/>
                    </a:cubicBezTo>
                    <a:lnTo>
                      <a:pt x="478" y="1173"/>
                    </a:lnTo>
                    <a:cubicBezTo>
                      <a:pt x="239" y="1173"/>
                      <a:pt x="130" y="1073"/>
                      <a:pt x="130" y="825"/>
                    </a:cubicBezTo>
                    <a:lnTo>
                      <a:pt x="130" y="468"/>
                    </a:lnTo>
                    <a:lnTo>
                      <a:pt x="130" y="377"/>
                    </a:lnTo>
                    <a:cubicBezTo>
                      <a:pt x="120" y="289"/>
                      <a:pt x="120" y="208"/>
                      <a:pt x="158" y="170"/>
                    </a:cubicBezTo>
                    <a:cubicBezTo>
                      <a:pt x="189" y="130"/>
                      <a:pt x="249" y="120"/>
                      <a:pt x="347" y="120"/>
                    </a:cubicBezTo>
                    <a:close/>
                    <a:moveTo>
                      <a:pt x="347" y="1"/>
                    </a:moveTo>
                    <a:cubicBezTo>
                      <a:pt x="218" y="1"/>
                      <a:pt x="130" y="29"/>
                      <a:pt x="80" y="79"/>
                    </a:cubicBezTo>
                    <a:cubicBezTo>
                      <a:pt x="1" y="160"/>
                      <a:pt x="10" y="268"/>
                      <a:pt x="10" y="387"/>
                    </a:cubicBezTo>
                    <a:lnTo>
                      <a:pt x="10" y="468"/>
                    </a:lnTo>
                    <a:lnTo>
                      <a:pt x="10" y="825"/>
                    </a:lnTo>
                    <a:cubicBezTo>
                      <a:pt x="10" y="1133"/>
                      <a:pt x="168" y="1292"/>
                      <a:pt x="478" y="1292"/>
                    </a:cubicBezTo>
                    <a:lnTo>
                      <a:pt x="50560" y="1292"/>
                    </a:lnTo>
                    <a:cubicBezTo>
                      <a:pt x="50949" y="1292"/>
                      <a:pt x="50999" y="1054"/>
                      <a:pt x="50999" y="825"/>
                    </a:cubicBezTo>
                    <a:lnTo>
                      <a:pt x="50999" y="468"/>
                    </a:lnTo>
                    <a:cubicBezTo>
                      <a:pt x="50999" y="437"/>
                      <a:pt x="51008" y="399"/>
                      <a:pt x="51008" y="368"/>
                    </a:cubicBezTo>
                    <a:cubicBezTo>
                      <a:pt x="51008" y="258"/>
                      <a:pt x="51018" y="149"/>
                      <a:pt x="50949" y="79"/>
                    </a:cubicBezTo>
                    <a:cubicBezTo>
                      <a:pt x="50899" y="29"/>
                      <a:pt x="50808" y="1"/>
                      <a:pt x="50689"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3" name="Google Shape;803;p18"/>
            <p:cNvGrpSpPr/>
            <p:nvPr/>
          </p:nvGrpSpPr>
          <p:grpSpPr>
            <a:xfrm flipH="1">
              <a:off x="8229020" y="2886596"/>
              <a:ext cx="816777" cy="380798"/>
              <a:chOff x="3516825" y="1488550"/>
              <a:chExt cx="343400" cy="160100"/>
            </a:xfrm>
          </p:grpSpPr>
          <p:sp>
            <p:nvSpPr>
              <p:cNvPr id="804" name="Google Shape;804;p18"/>
              <p:cNvSpPr/>
              <p:nvPr/>
            </p:nvSpPr>
            <p:spPr>
              <a:xfrm>
                <a:off x="3530725" y="1489775"/>
                <a:ext cx="328875" cy="157000"/>
              </a:xfrm>
              <a:custGeom>
                <a:avLst/>
                <a:gdLst/>
                <a:ahLst/>
                <a:cxnLst/>
                <a:rect l="l" t="t" r="r" b="b"/>
                <a:pathLst>
                  <a:path w="13155" h="6280" extrusionOk="0">
                    <a:moveTo>
                      <a:pt x="579" y="1"/>
                    </a:moveTo>
                    <a:cubicBezTo>
                      <a:pt x="242" y="1"/>
                      <a:pt x="0" y="331"/>
                      <a:pt x="99" y="650"/>
                    </a:cubicBezTo>
                    <a:lnTo>
                      <a:pt x="1796" y="6279"/>
                    </a:lnTo>
                    <a:lnTo>
                      <a:pt x="12780" y="6279"/>
                    </a:lnTo>
                    <a:lnTo>
                      <a:pt x="13111" y="5781"/>
                    </a:lnTo>
                    <a:cubicBezTo>
                      <a:pt x="13154" y="5712"/>
                      <a:pt x="13111" y="5631"/>
                      <a:pt x="13030" y="5631"/>
                    </a:cubicBezTo>
                    <a:lnTo>
                      <a:pt x="8809" y="5631"/>
                    </a:lnTo>
                    <a:lnTo>
                      <a:pt x="7364" y="369"/>
                    </a:lnTo>
                    <a:cubicBezTo>
                      <a:pt x="7301" y="150"/>
                      <a:pt x="7108" y="1"/>
                      <a:pt x="6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18"/>
              <p:cNvSpPr/>
              <p:nvPr/>
            </p:nvSpPr>
            <p:spPr>
              <a:xfrm>
                <a:off x="3530875" y="1488700"/>
                <a:ext cx="329350" cy="159150"/>
              </a:xfrm>
              <a:custGeom>
                <a:avLst/>
                <a:gdLst/>
                <a:ahLst/>
                <a:cxnLst/>
                <a:rect l="l" t="t" r="r" b="b"/>
                <a:pathLst>
                  <a:path w="13174" h="6366" extrusionOk="0">
                    <a:moveTo>
                      <a:pt x="6871" y="94"/>
                    </a:moveTo>
                    <a:cubicBezTo>
                      <a:pt x="7076" y="94"/>
                      <a:pt x="7257" y="231"/>
                      <a:pt x="7313" y="425"/>
                    </a:cubicBezTo>
                    <a:lnTo>
                      <a:pt x="8760" y="5686"/>
                    </a:lnTo>
                    <a:cubicBezTo>
                      <a:pt x="8766" y="5706"/>
                      <a:pt x="8785" y="5718"/>
                      <a:pt x="8809" y="5718"/>
                    </a:cubicBezTo>
                    <a:lnTo>
                      <a:pt x="13024" y="5718"/>
                    </a:lnTo>
                    <a:cubicBezTo>
                      <a:pt x="13044" y="5718"/>
                      <a:pt x="13062" y="5730"/>
                      <a:pt x="13068" y="5743"/>
                    </a:cubicBezTo>
                    <a:cubicBezTo>
                      <a:pt x="13081" y="5761"/>
                      <a:pt x="13081" y="5781"/>
                      <a:pt x="13068" y="5799"/>
                    </a:cubicBezTo>
                    <a:lnTo>
                      <a:pt x="12750" y="6273"/>
                    </a:lnTo>
                    <a:lnTo>
                      <a:pt x="1827" y="6273"/>
                    </a:lnTo>
                    <a:lnTo>
                      <a:pt x="138" y="680"/>
                    </a:lnTo>
                    <a:cubicBezTo>
                      <a:pt x="93" y="543"/>
                      <a:pt x="118" y="394"/>
                      <a:pt x="205" y="275"/>
                    </a:cubicBezTo>
                    <a:cubicBezTo>
                      <a:pt x="293" y="156"/>
                      <a:pt x="429" y="94"/>
                      <a:pt x="573" y="94"/>
                    </a:cubicBezTo>
                    <a:close/>
                    <a:moveTo>
                      <a:pt x="573" y="0"/>
                    </a:moveTo>
                    <a:cubicBezTo>
                      <a:pt x="400" y="0"/>
                      <a:pt x="236" y="81"/>
                      <a:pt x="130" y="219"/>
                    </a:cubicBezTo>
                    <a:cubicBezTo>
                      <a:pt x="31" y="362"/>
                      <a:pt x="0" y="543"/>
                      <a:pt x="49" y="711"/>
                    </a:cubicBezTo>
                    <a:lnTo>
                      <a:pt x="1746" y="6336"/>
                    </a:lnTo>
                    <a:cubicBezTo>
                      <a:pt x="1752" y="6354"/>
                      <a:pt x="1770" y="6366"/>
                      <a:pt x="1790" y="6366"/>
                    </a:cubicBezTo>
                    <a:lnTo>
                      <a:pt x="12774" y="6366"/>
                    </a:lnTo>
                    <a:cubicBezTo>
                      <a:pt x="12788" y="6366"/>
                      <a:pt x="12800" y="6360"/>
                      <a:pt x="12812" y="6348"/>
                    </a:cubicBezTo>
                    <a:lnTo>
                      <a:pt x="13142" y="5849"/>
                    </a:lnTo>
                    <a:cubicBezTo>
                      <a:pt x="13174" y="5804"/>
                      <a:pt x="13174" y="5749"/>
                      <a:pt x="13148" y="5700"/>
                    </a:cubicBezTo>
                    <a:cubicBezTo>
                      <a:pt x="13124" y="5655"/>
                      <a:pt x="13081" y="5625"/>
                      <a:pt x="13024" y="5625"/>
                    </a:cubicBezTo>
                    <a:lnTo>
                      <a:pt x="8840" y="5625"/>
                    </a:lnTo>
                    <a:lnTo>
                      <a:pt x="7401" y="400"/>
                    </a:lnTo>
                    <a:cubicBezTo>
                      <a:pt x="7332" y="163"/>
                      <a:pt x="7120" y="0"/>
                      <a:pt x="687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18"/>
              <p:cNvSpPr/>
              <p:nvPr/>
            </p:nvSpPr>
            <p:spPr>
              <a:xfrm>
                <a:off x="3517125" y="1490125"/>
                <a:ext cx="224825" cy="156975"/>
              </a:xfrm>
              <a:custGeom>
                <a:avLst/>
                <a:gdLst/>
                <a:ahLst/>
                <a:cxnLst/>
                <a:rect l="l" t="t" r="r" b="b"/>
                <a:pathLst>
                  <a:path w="8993" h="6279" extrusionOk="0">
                    <a:moveTo>
                      <a:pt x="581" y="0"/>
                    </a:moveTo>
                    <a:cubicBezTo>
                      <a:pt x="245" y="0"/>
                      <a:pt x="1" y="331"/>
                      <a:pt x="101" y="654"/>
                    </a:cubicBezTo>
                    <a:lnTo>
                      <a:pt x="1796" y="6279"/>
                    </a:lnTo>
                    <a:lnTo>
                      <a:pt x="8992" y="6279"/>
                    </a:lnTo>
                    <a:lnTo>
                      <a:pt x="7364" y="368"/>
                    </a:lnTo>
                    <a:cubicBezTo>
                      <a:pt x="7302" y="150"/>
                      <a:pt x="7109" y="0"/>
                      <a:pt x="68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7" name="Google Shape;807;p18"/>
              <p:cNvSpPr/>
              <p:nvPr/>
            </p:nvSpPr>
            <p:spPr>
              <a:xfrm>
                <a:off x="3516825" y="1488550"/>
                <a:ext cx="227150" cy="160100"/>
              </a:xfrm>
              <a:custGeom>
                <a:avLst/>
                <a:gdLst/>
                <a:ahLst/>
                <a:cxnLst/>
                <a:rect l="l" t="t" r="r" b="b"/>
                <a:pathLst>
                  <a:path w="9086" h="6404" extrusionOk="0">
                    <a:moveTo>
                      <a:pt x="6896" y="124"/>
                    </a:moveTo>
                    <a:cubicBezTo>
                      <a:pt x="7089" y="124"/>
                      <a:pt x="7264" y="256"/>
                      <a:pt x="7314" y="449"/>
                    </a:cubicBezTo>
                    <a:lnTo>
                      <a:pt x="8922" y="6279"/>
                    </a:lnTo>
                    <a:lnTo>
                      <a:pt x="1859" y="6279"/>
                    </a:lnTo>
                    <a:lnTo>
                      <a:pt x="168" y="699"/>
                    </a:lnTo>
                    <a:cubicBezTo>
                      <a:pt x="131" y="561"/>
                      <a:pt x="157" y="418"/>
                      <a:pt x="237" y="305"/>
                    </a:cubicBezTo>
                    <a:cubicBezTo>
                      <a:pt x="326" y="193"/>
                      <a:pt x="456" y="124"/>
                      <a:pt x="593" y="124"/>
                    </a:cubicBezTo>
                    <a:close/>
                    <a:moveTo>
                      <a:pt x="593" y="0"/>
                    </a:moveTo>
                    <a:cubicBezTo>
                      <a:pt x="412" y="0"/>
                      <a:pt x="251" y="87"/>
                      <a:pt x="145" y="231"/>
                    </a:cubicBezTo>
                    <a:cubicBezTo>
                      <a:pt x="32" y="374"/>
                      <a:pt x="1" y="561"/>
                      <a:pt x="56" y="730"/>
                    </a:cubicBezTo>
                    <a:lnTo>
                      <a:pt x="1765" y="6403"/>
                    </a:lnTo>
                    <a:lnTo>
                      <a:pt x="9085" y="6403"/>
                    </a:lnTo>
                    <a:lnTo>
                      <a:pt x="7439" y="418"/>
                    </a:lnTo>
                    <a:cubicBezTo>
                      <a:pt x="7370" y="175"/>
                      <a:pt x="7146" y="0"/>
                      <a:pt x="6896"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8" name="Google Shape;808;p18"/>
              <p:cNvSpPr/>
              <p:nvPr/>
            </p:nvSpPr>
            <p:spPr>
              <a:xfrm>
                <a:off x="3516825" y="1488550"/>
                <a:ext cx="226800" cy="160100"/>
              </a:xfrm>
              <a:custGeom>
                <a:avLst/>
                <a:gdLst/>
                <a:ahLst/>
                <a:cxnLst/>
                <a:rect l="l" t="t" r="r" b="b"/>
                <a:pathLst>
                  <a:path w="9072" h="6404" extrusionOk="0">
                    <a:moveTo>
                      <a:pt x="6896" y="124"/>
                    </a:moveTo>
                    <a:cubicBezTo>
                      <a:pt x="7089" y="124"/>
                      <a:pt x="7264" y="256"/>
                      <a:pt x="7314" y="449"/>
                    </a:cubicBezTo>
                    <a:lnTo>
                      <a:pt x="8922" y="6279"/>
                    </a:lnTo>
                    <a:lnTo>
                      <a:pt x="1859" y="6279"/>
                    </a:lnTo>
                    <a:lnTo>
                      <a:pt x="168" y="699"/>
                    </a:lnTo>
                    <a:cubicBezTo>
                      <a:pt x="131" y="561"/>
                      <a:pt x="157" y="418"/>
                      <a:pt x="237" y="305"/>
                    </a:cubicBezTo>
                    <a:cubicBezTo>
                      <a:pt x="326" y="193"/>
                      <a:pt x="456" y="124"/>
                      <a:pt x="593" y="124"/>
                    </a:cubicBezTo>
                    <a:close/>
                    <a:moveTo>
                      <a:pt x="593" y="0"/>
                    </a:moveTo>
                    <a:cubicBezTo>
                      <a:pt x="412" y="0"/>
                      <a:pt x="251" y="87"/>
                      <a:pt x="145" y="231"/>
                    </a:cubicBezTo>
                    <a:cubicBezTo>
                      <a:pt x="32" y="374"/>
                      <a:pt x="1" y="561"/>
                      <a:pt x="56" y="730"/>
                    </a:cubicBezTo>
                    <a:lnTo>
                      <a:pt x="1753" y="6360"/>
                    </a:lnTo>
                    <a:cubicBezTo>
                      <a:pt x="1759" y="6385"/>
                      <a:pt x="1785" y="6403"/>
                      <a:pt x="1808" y="6403"/>
                    </a:cubicBezTo>
                    <a:lnTo>
                      <a:pt x="9004" y="6403"/>
                    </a:lnTo>
                    <a:cubicBezTo>
                      <a:pt x="9028" y="6403"/>
                      <a:pt x="9042" y="6391"/>
                      <a:pt x="9054" y="6379"/>
                    </a:cubicBezTo>
                    <a:cubicBezTo>
                      <a:pt x="9066" y="6360"/>
                      <a:pt x="9072" y="6342"/>
                      <a:pt x="9066" y="6322"/>
                    </a:cubicBezTo>
                    <a:lnTo>
                      <a:pt x="7439" y="418"/>
                    </a:lnTo>
                    <a:cubicBezTo>
                      <a:pt x="7370" y="175"/>
                      <a:pt x="7146" y="0"/>
                      <a:pt x="6896" y="0"/>
                    </a:cubicBezTo>
                    <a:close/>
                  </a:path>
                </a:pathLst>
              </a:custGeom>
              <a:solidFill>
                <a:srgbClr val="F9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9" name="Google Shape;809;p18"/>
              <p:cNvSpPr/>
              <p:nvPr/>
            </p:nvSpPr>
            <p:spPr>
              <a:xfrm>
                <a:off x="3611600" y="1557900"/>
                <a:ext cx="35250" cy="35100"/>
              </a:xfrm>
              <a:custGeom>
                <a:avLst/>
                <a:gdLst/>
                <a:ahLst/>
                <a:cxnLst/>
                <a:rect l="l" t="t" r="r" b="b"/>
                <a:pathLst>
                  <a:path w="1410" h="1404" extrusionOk="0">
                    <a:moveTo>
                      <a:pt x="754" y="132"/>
                    </a:moveTo>
                    <a:cubicBezTo>
                      <a:pt x="1042" y="132"/>
                      <a:pt x="1278" y="363"/>
                      <a:pt x="1278" y="650"/>
                    </a:cubicBezTo>
                    <a:lnTo>
                      <a:pt x="1278" y="749"/>
                    </a:lnTo>
                    <a:cubicBezTo>
                      <a:pt x="1278" y="1036"/>
                      <a:pt x="1042" y="1272"/>
                      <a:pt x="754" y="1272"/>
                    </a:cubicBezTo>
                    <a:lnTo>
                      <a:pt x="656" y="1272"/>
                    </a:lnTo>
                    <a:cubicBezTo>
                      <a:pt x="368" y="1272"/>
                      <a:pt x="138" y="1036"/>
                      <a:pt x="138" y="749"/>
                    </a:cubicBezTo>
                    <a:lnTo>
                      <a:pt x="138" y="650"/>
                    </a:lnTo>
                    <a:cubicBezTo>
                      <a:pt x="138" y="363"/>
                      <a:pt x="368" y="132"/>
                      <a:pt x="656" y="132"/>
                    </a:cubicBezTo>
                    <a:close/>
                    <a:moveTo>
                      <a:pt x="656" y="0"/>
                    </a:moveTo>
                    <a:cubicBezTo>
                      <a:pt x="293" y="0"/>
                      <a:pt x="0" y="294"/>
                      <a:pt x="0" y="650"/>
                    </a:cubicBezTo>
                    <a:lnTo>
                      <a:pt x="0" y="749"/>
                    </a:lnTo>
                    <a:cubicBezTo>
                      <a:pt x="0" y="1111"/>
                      <a:pt x="293" y="1404"/>
                      <a:pt x="656" y="1404"/>
                    </a:cubicBezTo>
                    <a:lnTo>
                      <a:pt x="754" y="1404"/>
                    </a:lnTo>
                    <a:cubicBezTo>
                      <a:pt x="1116" y="1404"/>
                      <a:pt x="1410" y="1111"/>
                      <a:pt x="1410" y="749"/>
                    </a:cubicBezTo>
                    <a:lnTo>
                      <a:pt x="1410" y="650"/>
                    </a:lnTo>
                    <a:cubicBezTo>
                      <a:pt x="1410" y="294"/>
                      <a:pt x="1116" y="0"/>
                      <a:pt x="754"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CUSTOM_4_1">
    <p:spTree>
      <p:nvGrpSpPr>
        <p:cNvPr id="810" name="Shape 810"/>
        <p:cNvGrpSpPr/>
        <p:nvPr/>
      </p:nvGrpSpPr>
      <p:grpSpPr>
        <a:xfrm>
          <a:off x="0" y="0"/>
          <a:ext cx="0" cy="0"/>
          <a:chOff x="0" y="0"/>
          <a:chExt cx="0" cy="0"/>
        </a:xfrm>
      </p:grpSpPr>
      <p:sp>
        <p:nvSpPr>
          <p:cNvPr id="811" name="Google Shape;811;p19"/>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b="0">
                <a:latin typeface="Montserrat ExtraBold"/>
                <a:ea typeface="Montserrat ExtraBold"/>
                <a:cs typeface="Montserrat ExtraBold"/>
                <a:sym typeface="Montserrat ExtraBold"/>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
        <p:nvSpPr>
          <p:cNvPr id="812" name="Google Shape;812;p19"/>
          <p:cNvSpPr txBox="1"/>
          <p:nvPr>
            <p:ph type="subTitle" idx="1"/>
          </p:nvPr>
        </p:nvSpPr>
        <p:spPr>
          <a:xfrm>
            <a:off x="788350" y="1053125"/>
            <a:ext cx="7704000" cy="1031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400"/>
              <a:buChar char="●"/>
              <a:defRPr b="0">
                <a:latin typeface="DM Sans"/>
                <a:ea typeface="DM Sans"/>
                <a:cs typeface="DM Sans"/>
                <a:sym typeface="DM Sans"/>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813" name="Google Shape;813;p19"/>
          <p:cNvSpPr/>
          <p:nvPr/>
        </p:nvSpPr>
        <p:spPr>
          <a:xfrm rot="8100230">
            <a:off x="6702137" y="1399437"/>
            <a:ext cx="3170738" cy="587266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14" name="Google Shape;814;p19"/>
          <p:cNvGrpSpPr/>
          <p:nvPr/>
        </p:nvGrpSpPr>
        <p:grpSpPr>
          <a:xfrm>
            <a:off x="-8" y="-442400"/>
            <a:ext cx="213299" cy="2210400"/>
            <a:chOff x="8934517" y="2599900"/>
            <a:chExt cx="213299" cy="2210400"/>
          </a:xfrm>
        </p:grpSpPr>
        <p:sp>
          <p:nvSpPr>
            <p:cNvPr id="815" name="Google Shape;815;p19"/>
            <p:cNvSpPr/>
            <p:nvPr/>
          </p:nvSpPr>
          <p:spPr>
            <a:xfrm>
              <a:off x="8936025" y="2599900"/>
              <a:ext cx="210300" cy="2210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16" name="Google Shape;816;p19"/>
            <p:cNvGrpSpPr/>
            <p:nvPr/>
          </p:nvGrpSpPr>
          <p:grpSpPr>
            <a:xfrm>
              <a:off x="8934517" y="2687445"/>
              <a:ext cx="213299" cy="2029162"/>
              <a:chOff x="8930007" y="3999295"/>
              <a:chExt cx="213299" cy="2029162"/>
            </a:xfrm>
          </p:grpSpPr>
          <p:sp>
            <p:nvSpPr>
              <p:cNvPr id="817" name="Google Shape;817;p19"/>
              <p:cNvSpPr/>
              <p:nvPr/>
            </p:nvSpPr>
            <p:spPr>
              <a:xfrm rot="-5400000">
                <a:off x="8928305" y="5813457"/>
                <a:ext cx="216702" cy="213299"/>
              </a:xfrm>
              <a:custGeom>
                <a:avLst/>
                <a:gdLst/>
                <a:ahLst/>
                <a:cxnLst/>
                <a:rect l="l" t="t" r="r" b="b"/>
                <a:pathLst>
                  <a:path w="4491" h="2432" extrusionOk="0">
                    <a:moveTo>
                      <a:pt x="2424" y="1"/>
                    </a:moveTo>
                    <a:lnTo>
                      <a:pt x="0" y="2432"/>
                    </a:lnTo>
                    <a:lnTo>
                      <a:pt x="2067"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19"/>
              <p:cNvSpPr/>
              <p:nvPr/>
            </p:nvSpPr>
            <p:spPr>
              <a:xfrm rot="-5400000">
                <a:off x="8928329" y="5586357"/>
                <a:ext cx="216654" cy="213299"/>
              </a:xfrm>
              <a:custGeom>
                <a:avLst/>
                <a:gdLst/>
                <a:ahLst/>
                <a:cxnLst/>
                <a:rect l="l" t="t" r="r" b="b"/>
                <a:pathLst>
                  <a:path w="4490" h="2432" extrusionOk="0">
                    <a:moveTo>
                      <a:pt x="2424" y="1"/>
                    </a:moveTo>
                    <a:lnTo>
                      <a:pt x="0" y="2432"/>
                    </a:lnTo>
                    <a:lnTo>
                      <a:pt x="2066"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19"/>
              <p:cNvSpPr/>
              <p:nvPr/>
            </p:nvSpPr>
            <p:spPr>
              <a:xfrm rot="-5400000">
                <a:off x="8928594" y="5359546"/>
                <a:ext cx="216123" cy="213299"/>
              </a:xfrm>
              <a:custGeom>
                <a:avLst/>
                <a:gdLst/>
                <a:ahLst/>
                <a:cxnLst/>
                <a:rect l="l" t="t" r="r" b="b"/>
                <a:pathLst>
                  <a:path w="4479" h="2432" extrusionOk="0">
                    <a:moveTo>
                      <a:pt x="2424" y="1"/>
                    </a:moveTo>
                    <a:lnTo>
                      <a:pt x="1"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19"/>
              <p:cNvSpPr/>
              <p:nvPr/>
            </p:nvSpPr>
            <p:spPr>
              <a:xfrm rot="-5400000">
                <a:off x="8928377" y="5135534"/>
                <a:ext cx="216557" cy="213299"/>
              </a:xfrm>
              <a:custGeom>
                <a:avLst/>
                <a:gdLst/>
                <a:ahLst/>
                <a:cxnLst/>
                <a:rect l="l" t="t" r="r" b="b"/>
                <a:pathLst>
                  <a:path w="4488" h="2432" extrusionOk="0">
                    <a:moveTo>
                      <a:pt x="2424" y="1"/>
                    </a:moveTo>
                    <a:lnTo>
                      <a:pt x="0" y="2432"/>
                    </a:lnTo>
                    <a:lnTo>
                      <a:pt x="2066" y="2432"/>
                    </a:lnTo>
                    <a:lnTo>
                      <a:pt x="4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19"/>
              <p:cNvSpPr/>
              <p:nvPr/>
            </p:nvSpPr>
            <p:spPr>
              <a:xfrm rot="-5400000">
                <a:off x="8928377" y="4908458"/>
                <a:ext cx="216557" cy="213299"/>
              </a:xfrm>
              <a:custGeom>
                <a:avLst/>
                <a:gdLst/>
                <a:ahLst/>
                <a:cxnLst/>
                <a:rect l="l" t="t" r="r" b="b"/>
                <a:pathLst>
                  <a:path w="4488" h="2432" extrusionOk="0">
                    <a:moveTo>
                      <a:pt x="2424" y="1"/>
                    </a:moveTo>
                    <a:lnTo>
                      <a:pt x="1" y="2432"/>
                    </a:lnTo>
                    <a:lnTo>
                      <a:pt x="2067"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2" name="Google Shape;822;p19"/>
              <p:cNvSpPr/>
              <p:nvPr/>
            </p:nvSpPr>
            <p:spPr>
              <a:xfrm rot="-5400000">
                <a:off x="8928619" y="5362417"/>
                <a:ext cx="216075" cy="213299"/>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19"/>
              <p:cNvSpPr/>
              <p:nvPr/>
            </p:nvSpPr>
            <p:spPr>
              <a:xfrm rot="-5400000">
                <a:off x="8928619" y="4681574"/>
                <a:ext cx="216075" cy="213299"/>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19"/>
              <p:cNvSpPr/>
              <p:nvPr/>
            </p:nvSpPr>
            <p:spPr>
              <a:xfrm rot="-5400000">
                <a:off x="8928377" y="4454691"/>
                <a:ext cx="216557" cy="213299"/>
              </a:xfrm>
              <a:custGeom>
                <a:avLst/>
                <a:gdLst/>
                <a:ahLst/>
                <a:cxnLst/>
                <a:rect l="l" t="t" r="r" b="b"/>
                <a:pathLst>
                  <a:path w="4488" h="2432" extrusionOk="0">
                    <a:moveTo>
                      <a:pt x="2424" y="1"/>
                    </a:moveTo>
                    <a:lnTo>
                      <a:pt x="0" y="2432"/>
                    </a:lnTo>
                    <a:lnTo>
                      <a:pt x="2066"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19"/>
              <p:cNvSpPr/>
              <p:nvPr/>
            </p:nvSpPr>
            <p:spPr>
              <a:xfrm rot="-5400000">
                <a:off x="8928353" y="4227591"/>
                <a:ext cx="216605" cy="213299"/>
              </a:xfrm>
              <a:custGeom>
                <a:avLst/>
                <a:gdLst/>
                <a:ahLst/>
                <a:cxnLst/>
                <a:rect l="l" t="t" r="r" b="b"/>
                <a:pathLst>
                  <a:path w="4489" h="2432" extrusionOk="0">
                    <a:moveTo>
                      <a:pt x="2424" y="1"/>
                    </a:moveTo>
                    <a:lnTo>
                      <a:pt x="1" y="2432"/>
                    </a:lnTo>
                    <a:lnTo>
                      <a:pt x="205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19"/>
              <p:cNvSpPr/>
              <p:nvPr/>
            </p:nvSpPr>
            <p:spPr>
              <a:xfrm rot="-5400000">
                <a:off x="8928353" y="4000949"/>
                <a:ext cx="216605" cy="213299"/>
              </a:xfrm>
              <a:custGeom>
                <a:avLst/>
                <a:gdLst/>
                <a:ahLst/>
                <a:cxnLst/>
                <a:rect l="l" t="t" r="r" b="b"/>
                <a:pathLst>
                  <a:path w="4489" h="2432" extrusionOk="0">
                    <a:moveTo>
                      <a:pt x="2434" y="1"/>
                    </a:moveTo>
                    <a:lnTo>
                      <a:pt x="1" y="2432"/>
                    </a:lnTo>
                    <a:lnTo>
                      <a:pt x="206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827" name="Shape 827"/>
        <p:cNvGrpSpPr/>
        <p:nvPr/>
      </p:nvGrpSpPr>
      <p:grpSpPr>
        <a:xfrm>
          <a:off x="0" y="0"/>
          <a:ext cx="0" cy="0"/>
          <a:chOff x="0" y="0"/>
          <a:chExt cx="0" cy="0"/>
        </a:xfrm>
      </p:grpSpPr>
      <p:sp>
        <p:nvSpPr>
          <p:cNvPr id="828" name="Google Shape;828;p20"/>
          <p:cNvSpPr txBox="1"/>
          <p:nvPr>
            <p:ph type="subTitle" idx="1"/>
          </p:nvPr>
        </p:nvSpPr>
        <p:spPr>
          <a:xfrm>
            <a:off x="1026552" y="2971049"/>
            <a:ext cx="23055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29" name="Google Shape;829;p20"/>
          <p:cNvSpPr txBox="1"/>
          <p:nvPr>
            <p:ph type="subTitle" idx="2"/>
          </p:nvPr>
        </p:nvSpPr>
        <p:spPr>
          <a:xfrm>
            <a:off x="3415849" y="2971049"/>
            <a:ext cx="23055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30" name="Google Shape;830;p20"/>
          <p:cNvSpPr txBox="1"/>
          <p:nvPr>
            <p:ph type="subTitle" idx="3"/>
          </p:nvPr>
        </p:nvSpPr>
        <p:spPr>
          <a:xfrm>
            <a:off x="5805146" y="2971049"/>
            <a:ext cx="23055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31" name="Google Shape;831;p20"/>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b="0">
                <a:latin typeface="Montserrat ExtraBold"/>
                <a:ea typeface="Montserrat ExtraBold"/>
                <a:cs typeface="Montserrat ExtraBold"/>
                <a:sym typeface="Montserrat ExtraBol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32" name="Google Shape;832;p20"/>
          <p:cNvSpPr txBox="1"/>
          <p:nvPr>
            <p:ph type="subTitle" idx="4"/>
          </p:nvPr>
        </p:nvSpPr>
        <p:spPr>
          <a:xfrm>
            <a:off x="1026552" y="2688225"/>
            <a:ext cx="2305500" cy="39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panose="020B0606020202050201"/>
              <a:buNone/>
              <a:defRPr sz="18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833" name="Google Shape;833;p20"/>
          <p:cNvSpPr txBox="1"/>
          <p:nvPr>
            <p:ph type="subTitle" idx="5"/>
          </p:nvPr>
        </p:nvSpPr>
        <p:spPr>
          <a:xfrm>
            <a:off x="3417550" y="2688225"/>
            <a:ext cx="2305500" cy="39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panose="020B0606020202050201"/>
              <a:buNone/>
              <a:defRPr sz="18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834" name="Google Shape;834;p20"/>
          <p:cNvSpPr txBox="1"/>
          <p:nvPr>
            <p:ph type="subTitle" idx="6"/>
          </p:nvPr>
        </p:nvSpPr>
        <p:spPr>
          <a:xfrm>
            <a:off x="5805146" y="2688225"/>
            <a:ext cx="2305500" cy="39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panose="020B0606020202050201"/>
              <a:buNone/>
              <a:defRPr sz="18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835" name="Google Shape;835;p20"/>
          <p:cNvSpPr/>
          <p:nvPr/>
        </p:nvSpPr>
        <p:spPr>
          <a:xfrm rot="-3600314" flipH="1">
            <a:off x="8716035" y="249519"/>
            <a:ext cx="1962310" cy="3634861"/>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36" name="Google Shape;836;p20"/>
          <p:cNvGrpSpPr/>
          <p:nvPr/>
        </p:nvGrpSpPr>
        <p:grpSpPr>
          <a:xfrm>
            <a:off x="-8" y="3450675"/>
            <a:ext cx="213299" cy="2210400"/>
            <a:chOff x="8934517" y="2599900"/>
            <a:chExt cx="213299" cy="2210400"/>
          </a:xfrm>
        </p:grpSpPr>
        <p:sp>
          <p:nvSpPr>
            <p:cNvPr id="837" name="Google Shape;837;p20"/>
            <p:cNvSpPr/>
            <p:nvPr/>
          </p:nvSpPr>
          <p:spPr>
            <a:xfrm>
              <a:off x="8936025" y="2599900"/>
              <a:ext cx="210300" cy="2210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38" name="Google Shape;838;p20"/>
            <p:cNvGrpSpPr/>
            <p:nvPr/>
          </p:nvGrpSpPr>
          <p:grpSpPr>
            <a:xfrm>
              <a:off x="8934517" y="2687445"/>
              <a:ext cx="213299" cy="2029162"/>
              <a:chOff x="8930007" y="3999295"/>
              <a:chExt cx="213299" cy="2029162"/>
            </a:xfrm>
          </p:grpSpPr>
          <p:sp>
            <p:nvSpPr>
              <p:cNvPr id="839" name="Google Shape;839;p20"/>
              <p:cNvSpPr/>
              <p:nvPr/>
            </p:nvSpPr>
            <p:spPr>
              <a:xfrm rot="-5400000">
                <a:off x="8928305" y="5813457"/>
                <a:ext cx="216702" cy="213299"/>
              </a:xfrm>
              <a:custGeom>
                <a:avLst/>
                <a:gdLst/>
                <a:ahLst/>
                <a:cxnLst/>
                <a:rect l="l" t="t" r="r" b="b"/>
                <a:pathLst>
                  <a:path w="4491" h="2432" extrusionOk="0">
                    <a:moveTo>
                      <a:pt x="2424" y="1"/>
                    </a:moveTo>
                    <a:lnTo>
                      <a:pt x="0" y="2432"/>
                    </a:lnTo>
                    <a:lnTo>
                      <a:pt x="2067"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20"/>
              <p:cNvSpPr/>
              <p:nvPr/>
            </p:nvSpPr>
            <p:spPr>
              <a:xfrm rot="-5400000">
                <a:off x="8928329" y="5586357"/>
                <a:ext cx="216654" cy="213299"/>
              </a:xfrm>
              <a:custGeom>
                <a:avLst/>
                <a:gdLst/>
                <a:ahLst/>
                <a:cxnLst/>
                <a:rect l="l" t="t" r="r" b="b"/>
                <a:pathLst>
                  <a:path w="4490" h="2432" extrusionOk="0">
                    <a:moveTo>
                      <a:pt x="2424" y="1"/>
                    </a:moveTo>
                    <a:lnTo>
                      <a:pt x="0" y="2432"/>
                    </a:lnTo>
                    <a:lnTo>
                      <a:pt x="2066"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20"/>
              <p:cNvSpPr/>
              <p:nvPr/>
            </p:nvSpPr>
            <p:spPr>
              <a:xfrm rot="-5400000">
                <a:off x="8928594" y="5359546"/>
                <a:ext cx="216123" cy="213299"/>
              </a:xfrm>
              <a:custGeom>
                <a:avLst/>
                <a:gdLst/>
                <a:ahLst/>
                <a:cxnLst/>
                <a:rect l="l" t="t" r="r" b="b"/>
                <a:pathLst>
                  <a:path w="4479" h="2432" extrusionOk="0">
                    <a:moveTo>
                      <a:pt x="2424" y="1"/>
                    </a:moveTo>
                    <a:lnTo>
                      <a:pt x="1"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20"/>
              <p:cNvSpPr/>
              <p:nvPr/>
            </p:nvSpPr>
            <p:spPr>
              <a:xfrm rot="-5400000">
                <a:off x="8928377" y="5135534"/>
                <a:ext cx="216557" cy="213299"/>
              </a:xfrm>
              <a:custGeom>
                <a:avLst/>
                <a:gdLst/>
                <a:ahLst/>
                <a:cxnLst/>
                <a:rect l="l" t="t" r="r" b="b"/>
                <a:pathLst>
                  <a:path w="4488" h="2432" extrusionOk="0">
                    <a:moveTo>
                      <a:pt x="2424" y="1"/>
                    </a:moveTo>
                    <a:lnTo>
                      <a:pt x="0" y="2432"/>
                    </a:lnTo>
                    <a:lnTo>
                      <a:pt x="2066" y="2432"/>
                    </a:lnTo>
                    <a:lnTo>
                      <a:pt x="4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20"/>
              <p:cNvSpPr/>
              <p:nvPr/>
            </p:nvSpPr>
            <p:spPr>
              <a:xfrm rot="-5400000">
                <a:off x="8928377" y="4908458"/>
                <a:ext cx="216557" cy="213299"/>
              </a:xfrm>
              <a:custGeom>
                <a:avLst/>
                <a:gdLst/>
                <a:ahLst/>
                <a:cxnLst/>
                <a:rect l="l" t="t" r="r" b="b"/>
                <a:pathLst>
                  <a:path w="4488" h="2432" extrusionOk="0">
                    <a:moveTo>
                      <a:pt x="2424" y="1"/>
                    </a:moveTo>
                    <a:lnTo>
                      <a:pt x="1" y="2432"/>
                    </a:lnTo>
                    <a:lnTo>
                      <a:pt x="2067"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20"/>
              <p:cNvSpPr/>
              <p:nvPr/>
            </p:nvSpPr>
            <p:spPr>
              <a:xfrm rot="-5400000">
                <a:off x="8928619" y="5362417"/>
                <a:ext cx="216075" cy="213299"/>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20"/>
              <p:cNvSpPr/>
              <p:nvPr/>
            </p:nvSpPr>
            <p:spPr>
              <a:xfrm rot="-5400000">
                <a:off x="8928619" y="4681574"/>
                <a:ext cx="216075" cy="213299"/>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20"/>
              <p:cNvSpPr/>
              <p:nvPr/>
            </p:nvSpPr>
            <p:spPr>
              <a:xfrm rot="-5400000">
                <a:off x="8928377" y="4454691"/>
                <a:ext cx="216557" cy="213299"/>
              </a:xfrm>
              <a:custGeom>
                <a:avLst/>
                <a:gdLst/>
                <a:ahLst/>
                <a:cxnLst/>
                <a:rect l="l" t="t" r="r" b="b"/>
                <a:pathLst>
                  <a:path w="4488" h="2432" extrusionOk="0">
                    <a:moveTo>
                      <a:pt x="2424" y="1"/>
                    </a:moveTo>
                    <a:lnTo>
                      <a:pt x="0" y="2432"/>
                    </a:lnTo>
                    <a:lnTo>
                      <a:pt x="2066"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20"/>
              <p:cNvSpPr/>
              <p:nvPr/>
            </p:nvSpPr>
            <p:spPr>
              <a:xfrm rot="-5400000">
                <a:off x="8928353" y="4227591"/>
                <a:ext cx="216605" cy="213299"/>
              </a:xfrm>
              <a:custGeom>
                <a:avLst/>
                <a:gdLst/>
                <a:ahLst/>
                <a:cxnLst/>
                <a:rect l="l" t="t" r="r" b="b"/>
                <a:pathLst>
                  <a:path w="4489" h="2432" extrusionOk="0">
                    <a:moveTo>
                      <a:pt x="2424" y="1"/>
                    </a:moveTo>
                    <a:lnTo>
                      <a:pt x="1" y="2432"/>
                    </a:lnTo>
                    <a:lnTo>
                      <a:pt x="205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20"/>
              <p:cNvSpPr/>
              <p:nvPr/>
            </p:nvSpPr>
            <p:spPr>
              <a:xfrm rot="-5400000">
                <a:off x="8928353" y="4000949"/>
                <a:ext cx="216605" cy="213299"/>
              </a:xfrm>
              <a:custGeom>
                <a:avLst/>
                <a:gdLst/>
                <a:ahLst/>
                <a:cxnLst/>
                <a:rect l="l" t="t" r="r" b="b"/>
                <a:pathLst>
                  <a:path w="4489" h="2432" extrusionOk="0">
                    <a:moveTo>
                      <a:pt x="2434" y="1"/>
                    </a:moveTo>
                    <a:lnTo>
                      <a:pt x="1" y="2432"/>
                    </a:lnTo>
                    <a:lnTo>
                      <a:pt x="206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849" name="Google Shape;849;p20"/>
          <p:cNvGrpSpPr/>
          <p:nvPr/>
        </p:nvGrpSpPr>
        <p:grpSpPr>
          <a:xfrm>
            <a:off x="8229013" y="-1041365"/>
            <a:ext cx="2547571" cy="2950790"/>
            <a:chOff x="8229013" y="-1041365"/>
            <a:chExt cx="2547571" cy="2950790"/>
          </a:xfrm>
        </p:grpSpPr>
        <p:grpSp>
          <p:nvGrpSpPr>
            <p:cNvPr id="850" name="Google Shape;850;p20"/>
            <p:cNvGrpSpPr/>
            <p:nvPr/>
          </p:nvGrpSpPr>
          <p:grpSpPr>
            <a:xfrm flipH="1">
              <a:off x="8586919" y="1792525"/>
              <a:ext cx="697047" cy="116900"/>
              <a:chOff x="-188850" y="1126900"/>
              <a:chExt cx="1123907" cy="116900"/>
            </a:xfrm>
          </p:grpSpPr>
          <p:cxnSp>
            <p:nvCxnSpPr>
              <p:cNvPr id="851" name="Google Shape;851;p20"/>
              <p:cNvCxnSpPr/>
              <p:nvPr/>
            </p:nvCxnSpPr>
            <p:spPr>
              <a:xfrm rot="10800000">
                <a:off x="-188850" y="1126900"/>
                <a:ext cx="928500" cy="0"/>
              </a:xfrm>
              <a:prstGeom prst="straightConnector1">
                <a:avLst/>
              </a:prstGeom>
              <a:noFill/>
              <a:ln w="9525" cap="flat" cmpd="sng">
                <a:solidFill>
                  <a:schemeClr val="dk1"/>
                </a:solidFill>
                <a:prstDash val="solid"/>
                <a:round/>
                <a:headEnd type="none" w="med" len="med"/>
                <a:tailEnd type="none" w="med" len="med"/>
              </a:ln>
            </p:spPr>
          </p:cxnSp>
          <p:cxnSp>
            <p:nvCxnSpPr>
              <p:cNvPr id="852" name="Google Shape;852;p20"/>
              <p:cNvCxnSpPr/>
              <p:nvPr/>
            </p:nvCxnSpPr>
            <p:spPr>
              <a:xfrm rot="10800000">
                <a:off x="617057" y="1243800"/>
                <a:ext cx="318000" cy="0"/>
              </a:xfrm>
              <a:prstGeom prst="straightConnector1">
                <a:avLst/>
              </a:prstGeom>
              <a:noFill/>
              <a:ln w="9525" cap="flat" cmpd="sng">
                <a:solidFill>
                  <a:schemeClr val="dk1"/>
                </a:solidFill>
                <a:prstDash val="solid"/>
                <a:round/>
                <a:headEnd type="none" w="med" len="med"/>
                <a:tailEnd type="none" w="med" len="med"/>
              </a:ln>
            </p:spPr>
          </p:cxnSp>
        </p:grpSp>
        <p:sp>
          <p:nvSpPr>
            <p:cNvPr id="853" name="Google Shape;853;p20"/>
            <p:cNvSpPr/>
            <p:nvPr/>
          </p:nvSpPr>
          <p:spPr>
            <a:xfrm>
              <a:off x="8430772" y="1393950"/>
              <a:ext cx="2345811" cy="94100"/>
            </a:xfrm>
            <a:custGeom>
              <a:avLst/>
              <a:gdLst/>
              <a:ahLst/>
              <a:cxnLst/>
              <a:rect l="l" t="t" r="r" b="b"/>
              <a:pathLst>
                <a:path w="76498" h="1214" extrusionOk="0">
                  <a:moveTo>
                    <a:pt x="1" y="0"/>
                  </a:moveTo>
                  <a:lnTo>
                    <a:pt x="1" y="1213"/>
                  </a:lnTo>
                  <a:lnTo>
                    <a:pt x="76498" y="1213"/>
                  </a:lnTo>
                  <a:lnTo>
                    <a:pt x="764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54" name="Google Shape;854;p20"/>
            <p:cNvGrpSpPr/>
            <p:nvPr/>
          </p:nvGrpSpPr>
          <p:grpSpPr>
            <a:xfrm>
              <a:off x="8229013" y="-1041365"/>
              <a:ext cx="403522" cy="1662705"/>
              <a:chOff x="5568666" y="-3050224"/>
              <a:chExt cx="1026513" cy="4229725"/>
            </a:xfrm>
          </p:grpSpPr>
          <p:sp>
            <p:nvSpPr>
              <p:cNvPr id="855" name="Google Shape;855;p20"/>
              <p:cNvSpPr/>
              <p:nvPr/>
            </p:nvSpPr>
            <p:spPr>
              <a:xfrm>
                <a:off x="5911057" y="446560"/>
                <a:ext cx="341730" cy="162068"/>
              </a:xfrm>
              <a:custGeom>
                <a:avLst/>
                <a:gdLst/>
                <a:ahLst/>
                <a:cxnLst/>
                <a:rect l="l" t="t" r="r" b="b"/>
                <a:pathLst>
                  <a:path w="3616" h="1715" extrusionOk="0">
                    <a:moveTo>
                      <a:pt x="855" y="0"/>
                    </a:moveTo>
                    <a:cubicBezTo>
                      <a:pt x="380" y="0"/>
                      <a:pt x="0" y="380"/>
                      <a:pt x="0" y="861"/>
                    </a:cubicBezTo>
                    <a:cubicBezTo>
                      <a:pt x="0" y="1335"/>
                      <a:pt x="380" y="1715"/>
                      <a:pt x="855" y="1715"/>
                    </a:cubicBezTo>
                    <a:lnTo>
                      <a:pt x="2755" y="1715"/>
                    </a:lnTo>
                    <a:cubicBezTo>
                      <a:pt x="3229" y="1715"/>
                      <a:pt x="3615" y="1335"/>
                      <a:pt x="3615" y="861"/>
                    </a:cubicBezTo>
                    <a:cubicBezTo>
                      <a:pt x="3615" y="380"/>
                      <a:pt x="3229" y="0"/>
                      <a:pt x="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20"/>
              <p:cNvSpPr/>
              <p:nvPr/>
            </p:nvSpPr>
            <p:spPr>
              <a:xfrm>
                <a:off x="5905104" y="440606"/>
                <a:ext cx="353638" cy="173975"/>
              </a:xfrm>
              <a:custGeom>
                <a:avLst/>
                <a:gdLst/>
                <a:ahLst/>
                <a:cxnLst/>
                <a:rect l="l" t="t" r="r" b="b"/>
                <a:pathLst>
                  <a:path w="3742" h="1841" extrusionOk="0">
                    <a:moveTo>
                      <a:pt x="2818" y="126"/>
                    </a:moveTo>
                    <a:cubicBezTo>
                      <a:pt x="3261" y="126"/>
                      <a:pt x="3617" y="481"/>
                      <a:pt x="3617" y="924"/>
                    </a:cubicBezTo>
                    <a:cubicBezTo>
                      <a:pt x="3617" y="1361"/>
                      <a:pt x="3261" y="1715"/>
                      <a:pt x="2818" y="1715"/>
                    </a:cubicBezTo>
                    <a:lnTo>
                      <a:pt x="918" y="1715"/>
                    </a:lnTo>
                    <a:cubicBezTo>
                      <a:pt x="481" y="1715"/>
                      <a:pt x="119" y="1361"/>
                      <a:pt x="119" y="924"/>
                    </a:cubicBezTo>
                    <a:cubicBezTo>
                      <a:pt x="119" y="481"/>
                      <a:pt x="481" y="126"/>
                      <a:pt x="918" y="126"/>
                    </a:cubicBezTo>
                    <a:close/>
                    <a:moveTo>
                      <a:pt x="918" y="0"/>
                    </a:moveTo>
                    <a:cubicBezTo>
                      <a:pt x="412" y="0"/>
                      <a:pt x="0" y="412"/>
                      <a:pt x="0" y="924"/>
                    </a:cubicBezTo>
                    <a:cubicBezTo>
                      <a:pt x="0" y="1429"/>
                      <a:pt x="412" y="1841"/>
                      <a:pt x="918" y="1841"/>
                    </a:cubicBezTo>
                    <a:lnTo>
                      <a:pt x="2818" y="1841"/>
                    </a:lnTo>
                    <a:cubicBezTo>
                      <a:pt x="3330" y="1841"/>
                      <a:pt x="3741" y="1429"/>
                      <a:pt x="3741" y="924"/>
                    </a:cubicBezTo>
                    <a:cubicBezTo>
                      <a:pt x="3741" y="412"/>
                      <a:pt x="3330" y="0"/>
                      <a:pt x="281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20"/>
              <p:cNvSpPr/>
              <p:nvPr/>
            </p:nvSpPr>
            <p:spPr>
              <a:xfrm>
                <a:off x="5904537" y="440039"/>
                <a:ext cx="354205" cy="175109"/>
              </a:xfrm>
              <a:custGeom>
                <a:avLst/>
                <a:gdLst/>
                <a:ahLst/>
                <a:cxnLst/>
                <a:rect l="l" t="t" r="r" b="b"/>
                <a:pathLst>
                  <a:path w="3748" h="1853" extrusionOk="0">
                    <a:moveTo>
                      <a:pt x="2824" y="132"/>
                    </a:moveTo>
                    <a:cubicBezTo>
                      <a:pt x="3267" y="132"/>
                      <a:pt x="3623" y="487"/>
                      <a:pt x="3623" y="930"/>
                    </a:cubicBezTo>
                    <a:cubicBezTo>
                      <a:pt x="3623" y="1367"/>
                      <a:pt x="3267" y="1721"/>
                      <a:pt x="2824" y="1721"/>
                    </a:cubicBezTo>
                    <a:lnTo>
                      <a:pt x="924" y="1721"/>
                    </a:lnTo>
                    <a:cubicBezTo>
                      <a:pt x="487" y="1721"/>
                      <a:pt x="131" y="1367"/>
                      <a:pt x="131" y="930"/>
                    </a:cubicBezTo>
                    <a:cubicBezTo>
                      <a:pt x="131" y="487"/>
                      <a:pt x="487" y="132"/>
                      <a:pt x="924" y="132"/>
                    </a:cubicBezTo>
                    <a:close/>
                    <a:moveTo>
                      <a:pt x="924" y="0"/>
                    </a:moveTo>
                    <a:cubicBezTo>
                      <a:pt x="418" y="0"/>
                      <a:pt x="0" y="418"/>
                      <a:pt x="0" y="930"/>
                    </a:cubicBezTo>
                    <a:cubicBezTo>
                      <a:pt x="0" y="1435"/>
                      <a:pt x="418" y="1853"/>
                      <a:pt x="924" y="1853"/>
                    </a:cubicBezTo>
                    <a:lnTo>
                      <a:pt x="2824" y="1853"/>
                    </a:lnTo>
                    <a:cubicBezTo>
                      <a:pt x="3336" y="1853"/>
                      <a:pt x="3747" y="1435"/>
                      <a:pt x="3747" y="930"/>
                    </a:cubicBezTo>
                    <a:cubicBezTo>
                      <a:pt x="3747" y="418"/>
                      <a:pt x="3336" y="0"/>
                      <a:pt x="2824"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20"/>
              <p:cNvSpPr/>
              <p:nvPr/>
            </p:nvSpPr>
            <p:spPr>
              <a:xfrm>
                <a:off x="5912759" y="835994"/>
                <a:ext cx="337761" cy="337743"/>
              </a:xfrm>
              <a:custGeom>
                <a:avLst/>
                <a:gdLst/>
                <a:ahLst/>
                <a:cxnLst/>
                <a:rect l="l" t="t" r="r" b="b"/>
                <a:pathLst>
                  <a:path w="3574" h="3574" extrusionOk="0">
                    <a:moveTo>
                      <a:pt x="1790" y="0"/>
                    </a:moveTo>
                    <a:cubicBezTo>
                      <a:pt x="799" y="0"/>
                      <a:pt x="0" y="799"/>
                      <a:pt x="0" y="1784"/>
                    </a:cubicBezTo>
                    <a:cubicBezTo>
                      <a:pt x="0" y="2768"/>
                      <a:pt x="799" y="3573"/>
                      <a:pt x="1790" y="3573"/>
                    </a:cubicBezTo>
                    <a:cubicBezTo>
                      <a:pt x="2774" y="3573"/>
                      <a:pt x="3574" y="2768"/>
                      <a:pt x="3574" y="1784"/>
                    </a:cubicBezTo>
                    <a:cubicBezTo>
                      <a:pt x="3574" y="799"/>
                      <a:pt x="2774" y="0"/>
                      <a:pt x="17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20"/>
              <p:cNvSpPr/>
              <p:nvPr/>
            </p:nvSpPr>
            <p:spPr>
              <a:xfrm>
                <a:off x="5906899" y="829474"/>
                <a:ext cx="350141" cy="350028"/>
              </a:xfrm>
              <a:custGeom>
                <a:avLst/>
                <a:gdLst/>
                <a:ahLst/>
                <a:cxnLst/>
                <a:rect l="l" t="t" r="r" b="b"/>
                <a:pathLst>
                  <a:path w="3705" h="3704" extrusionOk="0">
                    <a:moveTo>
                      <a:pt x="1852" y="132"/>
                    </a:moveTo>
                    <a:cubicBezTo>
                      <a:pt x="2799" y="132"/>
                      <a:pt x="3573" y="906"/>
                      <a:pt x="3573" y="1853"/>
                    </a:cubicBezTo>
                    <a:cubicBezTo>
                      <a:pt x="3573" y="2806"/>
                      <a:pt x="2799" y="3574"/>
                      <a:pt x="1852" y="3574"/>
                    </a:cubicBezTo>
                    <a:cubicBezTo>
                      <a:pt x="899" y="3574"/>
                      <a:pt x="131" y="2806"/>
                      <a:pt x="131" y="1853"/>
                    </a:cubicBezTo>
                    <a:cubicBezTo>
                      <a:pt x="131" y="906"/>
                      <a:pt x="899" y="132"/>
                      <a:pt x="1852" y="132"/>
                    </a:cubicBezTo>
                    <a:close/>
                    <a:moveTo>
                      <a:pt x="1852" y="0"/>
                    </a:moveTo>
                    <a:cubicBezTo>
                      <a:pt x="830" y="0"/>
                      <a:pt x="1" y="831"/>
                      <a:pt x="1" y="1853"/>
                    </a:cubicBezTo>
                    <a:cubicBezTo>
                      <a:pt x="1" y="2875"/>
                      <a:pt x="830" y="3704"/>
                      <a:pt x="1852" y="3704"/>
                    </a:cubicBezTo>
                    <a:cubicBezTo>
                      <a:pt x="2874" y="3704"/>
                      <a:pt x="3704" y="2875"/>
                      <a:pt x="3704" y="1853"/>
                    </a:cubicBezTo>
                    <a:cubicBezTo>
                      <a:pt x="3704" y="831"/>
                      <a:pt x="2874" y="0"/>
                      <a:pt x="185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0" name="Google Shape;860;p20"/>
              <p:cNvSpPr/>
              <p:nvPr/>
            </p:nvSpPr>
            <p:spPr>
              <a:xfrm>
                <a:off x="6091940" y="-3032552"/>
                <a:ext cx="95" cy="3467394"/>
              </a:xfrm>
              <a:custGeom>
                <a:avLst/>
                <a:gdLst/>
                <a:ahLst/>
                <a:cxnLst/>
                <a:rect l="l" t="t" r="r" b="b"/>
                <a:pathLst>
                  <a:path w="1" h="36692" extrusionOk="0">
                    <a:moveTo>
                      <a:pt x="0" y="36692"/>
                    </a:moveTo>
                    <a:lnTo>
                      <a:pt x="0" y="0"/>
                    </a:ln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1" name="Google Shape;861;p20"/>
              <p:cNvSpPr/>
              <p:nvPr/>
            </p:nvSpPr>
            <p:spPr>
              <a:xfrm>
                <a:off x="6085986" y="-3050224"/>
                <a:ext cx="12475" cy="3502831"/>
              </a:xfrm>
              <a:custGeom>
                <a:avLst/>
                <a:gdLst/>
                <a:ahLst/>
                <a:cxnLst/>
                <a:rect l="l" t="t" r="r" b="b"/>
                <a:pathLst>
                  <a:path w="132" h="37067" extrusionOk="0">
                    <a:moveTo>
                      <a:pt x="63" y="0"/>
                    </a:moveTo>
                    <a:cubicBezTo>
                      <a:pt x="26" y="0"/>
                      <a:pt x="0" y="81"/>
                      <a:pt x="0" y="187"/>
                    </a:cubicBezTo>
                    <a:lnTo>
                      <a:pt x="0" y="36879"/>
                    </a:lnTo>
                    <a:cubicBezTo>
                      <a:pt x="0" y="36985"/>
                      <a:pt x="26" y="37066"/>
                      <a:pt x="63" y="37066"/>
                    </a:cubicBezTo>
                    <a:cubicBezTo>
                      <a:pt x="101" y="37066"/>
                      <a:pt x="132" y="36985"/>
                      <a:pt x="132" y="36879"/>
                    </a:cubicBezTo>
                    <a:lnTo>
                      <a:pt x="132" y="187"/>
                    </a:lnTo>
                    <a:cubicBezTo>
                      <a:pt x="132" y="81"/>
                      <a:pt x="101" y="0"/>
                      <a:pt x="63"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20"/>
              <p:cNvSpPr/>
              <p:nvPr/>
            </p:nvSpPr>
            <p:spPr>
              <a:xfrm>
                <a:off x="5574620" y="510725"/>
                <a:ext cx="1014039" cy="510395"/>
              </a:xfrm>
              <a:custGeom>
                <a:avLst/>
                <a:gdLst/>
                <a:ahLst/>
                <a:cxnLst/>
                <a:rect l="l" t="t" r="r" b="b"/>
                <a:pathLst>
                  <a:path w="10730" h="5401" extrusionOk="0">
                    <a:moveTo>
                      <a:pt x="5368" y="1"/>
                    </a:moveTo>
                    <a:cubicBezTo>
                      <a:pt x="2407" y="1"/>
                      <a:pt x="0" y="2401"/>
                      <a:pt x="0" y="5363"/>
                    </a:cubicBezTo>
                    <a:cubicBezTo>
                      <a:pt x="0" y="5388"/>
                      <a:pt x="2683" y="5400"/>
                      <a:pt x="5365" y="5400"/>
                    </a:cubicBezTo>
                    <a:cubicBezTo>
                      <a:pt x="8047" y="5400"/>
                      <a:pt x="10729" y="5388"/>
                      <a:pt x="10729" y="5363"/>
                    </a:cubicBezTo>
                    <a:cubicBezTo>
                      <a:pt x="10729" y="2401"/>
                      <a:pt x="8329" y="1"/>
                      <a:pt x="5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20"/>
              <p:cNvSpPr/>
              <p:nvPr/>
            </p:nvSpPr>
            <p:spPr>
              <a:xfrm>
                <a:off x="5568666" y="504961"/>
                <a:ext cx="1025946" cy="522018"/>
              </a:xfrm>
              <a:custGeom>
                <a:avLst/>
                <a:gdLst/>
                <a:ahLst/>
                <a:cxnLst/>
                <a:rect l="l" t="t" r="r" b="b"/>
                <a:pathLst>
                  <a:path w="10856" h="5524" extrusionOk="0">
                    <a:moveTo>
                      <a:pt x="5431" y="124"/>
                    </a:moveTo>
                    <a:cubicBezTo>
                      <a:pt x="8337" y="124"/>
                      <a:pt x="10706" y="2475"/>
                      <a:pt x="10731" y="5368"/>
                    </a:cubicBezTo>
                    <a:cubicBezTo>
                      <a:pt x="10350" y="5386"/>
                      <a:pt x="7891" y="5396"/>
                      <a:pt x="5430" y="5396"/>
                    </a:cubicBezTo>
                    <a:cubicBezTo>
                      <a:pt x="2970" y="5396"/>
                      <a:pt x="509" y="5386"/>
                      <a:pt x="125" y="5368"/>
                    </a:cubicBezTo>
                    <a:cubicBezTo>
                      <a:pt x="156" y="2475"/>
                      <a:pt x="2525" y="124"/>
                      <a:pt x="5431" y="124"/>
                    </a:cubicBezTo>
                    <a:close/>
                    <a:moveTo>
                      <a:pt x="5431" y="0"/>
                    </a:moveTo>
                    <a:cubicBezTo>
                      <a:pt x="2438" y="0"/>
                      <a:pt x="1" y="2432"/>
                      <a:pt x="1" y="5424"/>
                    </a:cubicBezTo>
                    <a:cubicBezTo>
                      <a:pt x="1" y="5505"/>
                      <a:pt x="1" y="5505"/>
                      <a:pt x="1771" y="5511"/>
                    </a:cubicBezTo>
                    <a:cubicBezTo>
                      <a:pt x="2763" y="5517"/>
                      <a:pt x="4090" y="5523"/>
                      <a:pt x="5506" y="5523"/>
                    </a:cubicBezTo>
                    <a:cubicBezTo>
                      <a:pt x="6902" y="5523"/>
                      <a:pt x="8193" y="5517"/>
                      <a:pt x="9146" y="5511"/>
                    </a:cubicBezTo>
                    <a:cubicBezTo>
                      <a:pt x="10855" y="5505"/>
                      <a:pt x="10855" y="5505"/>
                      <a:pt x="10855" y="5424"/>
                    </a:cubicBezTo>
                    <a:cubicBezTo>
                      <a:pt x="10855" y="2432"/>
                      <a:pt x="8424" y="0"/>
                      <a:pt x="543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20"/>
              <p:cNvSpPr/>
              <p:nvPr/>
            </p:nvSpPr>
            <p:spPr>
              <a:xfrm>
                <a:off x="5568666" y="504205"/>
                <a:ext cx="1026513" cy="522774"/>
              </a:xfrm>
              <a:custGeom>
                <a:avLst/>
                <a:gdLst/>
                <a:ahLst/>
                <a:cxnLst/>
                <a:rect l="l" t="t" r="r" b="b"/>
                <a:pathLst>
                  <a:path w="10862" h="5532" extrusionOk="0">
                    <a:moveTo>
                      <a:pt x="5431" y="132"/>
                    </a:moveTo>
                    <a:cubicBezTo>
                      <a:pt x="8331" y="132"/>
                      <a:pt x="10700" y="2483"/>
                      <a:pt x="10731" y="5376"/>
                    </a:cubicBezTo>
                    <a:cubicBezTo>
                      <a:pt x="10341" y="5394"/>
                      <a:pt x="7888" y="5404"/>
                      <a:pt x="5433" y="5404"/>
                    </a:cubicBezTo>
                    <a:cubicBezTo>
                      <a:pt x="2979" y="5404"/>
                      <a:pt x="524" y="5394"/>
                      <a:pt x="131" y="5376"/>
                    </a:cubicBezTo>
                    <a:cubicBezTo>
                      <a:pt x="162" y="2483"/>
                      <a:pt x="2525" y="132"/>
                      <a:pt x="5431" y="132"/>
                    </a:cubicBezTo>
                    <a:close/>
                    <a:moveTo>
                      <a:pt x="5431" y="1"/>
                    </a:moveTo>
                    <a:cubicBezTo>
                      <a:pt x="2438" y="1"/>
                      <a:pt x="1" y="2440"/>
                      <a:pt x="1" y="5432"/>
                    </a:cubicBezTo>
                    <a:cubicBezTo>
                      <a:pt x="1" y="5513"/>
                      <a:pt x="1" y="5513"/>
                      <a:pt x="1771" y="5525"/>
                    </a:cubicBezTo>
                    <a:cubicBezTo>
                      <a:pt x="2787" y="5531"/>
                      <a:pt x="4147" y="5531"/>
                      <a:pt x="5506" y="5531"/>
                    </a:cubicBezTo>
                    <a:cubicBezTo>
                      <a:pt x="6834" y="5531"/>
                      <a:pt x="8156" y="5531"/>
                      <a:pt x="9146" y="5525"/>
                    </a:cubicBezTo>
                    <a:cubicBezTo>
                      <a:pt x="10861" y="5513"/>
                      <a:pt x="10861" y="5513"/>
                      <a:pt x="10861" y="5432"/>
                    </a:cubicBezTo>
                    <a:cubicBezTo>
                      <a:pt x="10861" y="2440"/>
                      <a:pt x="8424" y="1"/>
                      <a:pt x="543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65" name="Google Shape;865;p20"/>
            <p:cNvGrpSpPr/>
            <p:nvPr/>
          </p:nvGrpSpPr>
          <p:grpSpPr>
            <a:xfrm>
              <a:off x="8555617" y="833731"/>
              <a:ext cx="116904" cy="560207"/>
              <a:chOff x="7059843" y="1195668"/>
              <a:chExt cx="113312" cy="494708"/>
            </a:xfrm>
          </p:grpSpPr>
          <p:sp>
            <p:nvSpPr>
              <p:cNvPr id="866" name="Google Shape;866;p20"/>
              <p:cNvSpPr/>
              <p:nvPr/>
            </p:nvSpPr>
            <p:spPr>
              <a:xfrm>
                <a:off x="7062331" y="1197932"/>
                <a:ext cx="108559" cy="490263"/>
              </a:xfrm>
              <a:custGeom>
                <a:avLst/>
                <a:gdLst/>
                <a:ahLst/>
                <a:cxnLst/>
                <a:rect l="l" t="t" r="r" b="b"/>
                <a:pathLst>
                  <a:path w="3883" h="17536" extrusionOk="0">
                    <a:moveTo>
                      <a:pt x="0" y="0"/>
                    </a:moveTo>
                    <a:lnTo>
                      <a:pt x="0" y="17535"/>
                    </a:lnTo>
                    <a:lnTo>
                      <a:pt x="3882" y="17535"/>
                    </a:lnTo>
                    <a:lnTo>
                      <a:pt x="3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20"/>
              <p:cNvSpPr/>
              <p:nvPr/>
            </p:nvSpPr>
            <p:spPr>
              <a:xfrm>
                <a:off x="7059843" y="1195668"/>
                <a:ext cx="113312" cy="494708"/>
              </a:xfrm>
              <a:custGeom>
                <a:avLst/>
                <a:gdLst/>
                <a:ahLst/>
                <a:cxnLst/>
                <a:rect l="l" t="t" r="r" b="b"/>
                <a:pathLst>
                  <a:path w="4053" h="17695" extrusionOk="0">
                    <a:moveTo>
                      <a:pt x="3883" y="170"/>
                    </a:moveTo>
                    <a:lnTo>
                      <a:pt x="3883" y="17528"/>
                    </a:lnTo>
                    <a:lnTo>
                      <a:pt x="168" y="17528"/>
                    </a:lnTo>
                    <a:lnTo>
                      <a:pt x="168" y="170"/>
                    </a:lnTo>
                    <a:close/>
                    <a:moveTo>
                      <a:pt x="1" y="0"/>
                    </a:moveTo>
                    <a:lnTo>
                      <a:pt x="1" y="17695"/>
                    </a:lnTo>
                    <a:lnTo>
                      <a:pt x="4052" y="17695"/>
                    </a:lnTo>
                    <a:lnTo>
                      <a:pt x="4052"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20"/>
              <p:cNvSpPr/>
              <p:nvPr/>
            </p:nvSpPr>
            <p:spPr>
              <a:xfrm>
                <a:off x="7062331" y="1240959"/>
                <a:ext cx="108559" cy="28349"/>
              </a:xfrm>
              <a:custGeom>
                <a:avLst/>
                <a:gdLst/>
                <a:ahLst/>
                <a:cxnLst/>
                <a:rect l="l" t="t" r="r" b="b"/>
                <a:pathLst>
                  <a:path w="3883" h="1014" extrusionOk="0">
                    <a:moveTo>
                      <a:pt x="0" y="1"/>
                    </a:moveTo>
                    <a:lnTo>
                      <a:pt x="0" y="1014"/>
                    </a:lnTo>
                    <a:lnTo>
                      <a:pt x="3882" y="1014"/>
                    </a:lnTo>
                    <a:lnTo>
                      <a:pt x="38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20"/>
              <p:cNvSpPr/>
              <p:nvPr/>
            </p:nvSpPr>
            <p:spPr>
              <a:xfrm>
                <a:off x="7062331" y="1616792"/>
                <a:ext cx="108559" cy="28628"/>
              </a:xfrm>
              <a:custGeom>
                <a:avLst/>
                <a:gdLst/>
                <a:ahLst/>
                <a:cxnLst/>
                <a:rect l="l" t="t" r="r" b="b"/>
                <a:pathLst>
                  <a:path w="3883" h="1024" extrusionOk="0">
                    <a:moveTo>
                      <a:pt x="0" y="1"/>
                    </a:moveTo>
                    <a:lnTo>
                      <a:pt x="0" y="1023"/>
                    </a:lnTo>
                    <a:lnTo>
                      <a:pt x="3882" y="1023"/>
                    </a:lnTo>
                    <a:lnTo>
                      <a:pt x="38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20"/>
              <p:cNvSpPr/>
              <p:nvPr/>
            </p:nvSpPr>
            <p:spPr>
              <a:xfrm>
                <a:off x="7087828" y="1331178"/>
                <a:ext cx="57257" cy="223744"/>
              </a:xfrm>
              <a:custGeom>
                <a:avLst/>
                <a:gdLst/>
                <a:ahLst/>
                <a:cxnLst/>
                <a:rect l="l" t="t" r="r" b="b"/>
                <a:pathLst>
                  <a:path w="2048" h="8003" extrusionOk="0">
                    <a:moveTo>
                      <a:pt x="1" y="1"/>
                    </a:moveTo>
                    <a:lnTo>
                      <a:pt x="1" y="8003"/>
                    </a:lnTo>
                    <a:lnTo>
                      <a:pt x="2048" y="8003"/>
                    </a:lnTo>
                    <a:lnTo>
                      <a:pt x="20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1" name="Google Shape;871;p20"/>
            <p:cNvGrpSpPr/>
            <p:nvPr/>
          </p:nvGrpSpPr>
          <p:grpSpPr>
            <a:xfrm>
              <a:off x="8762342" y="833731"/>
              <a:ext cx="116904" cy="560207"/>
              <a:chOff x="7059843" y="1195668"/>
              <a:chExt cx="113312" cy="494708"/>
            </a:xfrm>
          </p:grpSpPr>
          <p:sp>
            <p:nvSpPr>
              <p:cNvPr id="872" name="Google Shape;872;p20"/>
              <p:cNvSpPr/>
              <p:nvPr/>
            </p:nvSpPr>
            <p:spPr>
              <a:xfrm>
                <a:off x="7062331" y="1197932"/>
                <a:ext cx="108559" cy="490263"/>
              </a:xfrm>
              <a:custGeom>
                <a:avLst/>
                <a:gdLst/>
                <a:ahLst/>
                <a:cxnLst/>
                <a:rect l="l" t="t" r="r" b="b"/>
                <a:pathLst>
                  <a:path w="3883" h="17536" extrusionOk="0">
                    <a:moveTo>
                      <a:pt x="0" y="0"/>
                    </a:moveTo>
                    <a:lnTo>
                      <a:pt x="0" y="17535"/>
                    </a:lnTo>
                    <a:lnTo>
                      <a:pt x="3882" y="17535"/>
                    </a:lnTo>
                    <a:lnTo>
                      <a:pt x="3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20"/>
              <p:cNvSpPr/>
              <p:nvPr/>
            </p:nvSpPr>
            <p:spPr>
              <a:xfrm>
                <a:off x="7059843" y="1195668"/>
                <a:ext cx="113312" cy="494708"/>
              </a:xfrm>
              <a:custGeom>
                <a:avLst/>
                <a:gdLst/>
                <a:ahLst/>
                <a:cxnLst/>
                <a:rect l="l" t="t" r="r" b="b"/>
                <a:pathLst>
                  <a:path w="4053" h="17695" extrusionOk="0">
                    <a:moveTo>
                      <a:pt x="3883" y="170"/>
                    </a:moveTo>
                    <a:lnTo>
                      <a:pt x="3883" y="17528"/>
                    </a:lnTo>
                    <a:lnTo>
                      <a:pt x="168" y="17528"/>
                    </a:lnTo>
                    <a:lnTo>
                      <a:pt x="168" y="170"/>
                    </a:lnTo>
                    <a:close/>
                    <a:moveTo>
                      <a:pt x="1" y="0"/>
                    </a:moveTo>
                    <a:lnTo>
                      <a:pt x="1" y="17695"/>
                    </a:lnTo>
                    <a:lnTo>
                      <a:pt x="4052" y="17695"/>
                    </a:lnTo>
                    <a:lnTo>
                      <a:pt x="4052"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20"/>
              <p:cNvSpPr/>
              <p:nvPr/>
            </p:nvSpPr>
            <p:spPr>
              <a:xfrm>
                <a:off x="7062331" y="1240959"/>
                <a:ext cx="108559" cy="28349"/>
              </a:xfrm>
              <a:custGeom>
                <a:avLst/>
                <a:gdLst/>
                <a:ahLst/>
                <a:cxnLst/>
                <a:rect l="l" t="t" r="r" b="b"/>
                <a:pathLst>
                  <a:path w="3883" h="1014" extrusionOk="0">
                    <a:moveTo>
                      <a:pt x="0" y="1"/>
                    </a:moveTo>
                    <a:lnTo>
                      <a:pt x="0" y="1014"/>
                    </a:lnTo>
                    <a:lnTo>
                      <a:pt x="3882" y="1014"/>
                    </a:lnTo>
                    <a:lnTo>
                      <a:pt x="38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20"/>
              <p:cNvSpPr/>
              <p:nvPr/>
            </p:nvSpPr>
            <p:spPr>
              <a:xfrm>
                <a:off x="7062331" y="1616792"/>
                <a:ext cx="108559" cy="28628"/>
              </a:xfrm>
              <a:custGeom>
                <a:avLst/>
                <a:gdLst/>
                <a:ahLst/>
                <a:cxnLst/>
                <a:rect l="l" t="t" r="r" b="b"/>
                <a:pathLst>
                  <a:path w="3883" h="1024" extrusionOk="0">
                    <a:moveTo>
                      <a:pt x="0" y="1"/>
                    </a:moveTo>
                    <a:lnTo>
                      <a:pt x="0" y="1023"/>
                    </a:lnTo>
                    <a:lnTo>
                      <a:pt x="3882" y="1023"/>
                    </a:lnTo>
                    <a:lnTo>
                      <a:pt x="38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20"/>
              <p:cNvSpPr/>
              <p:nvPr/>
            </p:nvSpPr>
            <p:spPr>
              <a:xfrm>
                <a:off x="7087828" y="1331178"/>
                <a:ext cx="57257" cy="223744"/>
              </a:xfrm>
              <a:custGeom>
                <a:avLst/>
                <a:gdLst/>
                <a:ahLst/>
                <a:cxnLst/>
                <a:rect l="l" t="t" r="r" b="b"/>
                <a:pathLst>
                  <a:path w="2048" h="8003" extrusionOk="0">
                    <a:moveTo>
                      <a:pt x="1" y="1"/>
                    </a:moveTo>
                    <a:lnTo>
                      <a:pt x="1" y="8003"/>
                    </a:lnTo>
                    <a:lnTo>
                      <a:pt x="2048" y="8003"/>
                    </a:lnTo>
                    <a:lnTo>
                      <a:pt x="20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51" name="Shape 51"/>
        <p:cNvGrpSpPr/>
        <p:nvPr/>
      </p:nvGrpSpPr>
      <p:grpSpPr>
        <a:xfrm>
          <a:off x="0" y="0"/>
          <a:ext cx="0" cy="0"/>
          <a:chOff x="0" y="0"/>
          <a:chExt cx="0" cy="0"/>
        </a:xfrm>
      </p:grpSpPr>
      <p:sp>
        <p:nvSpPr>
          <p:cNvPr id="52" name="Google Shape;52;p3"/>
          <p:cNvSpPr/>
          <p:nvPr/>
        </p:nvSpPr>
        <p:spPr>
          <a:xfrm rot="8100230">
            <a:off x="6569737" y="1708862"/>
            <a:ext cx="3170738" cy="587266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3" name="Google Shape;53;p3"/>
          <p:cNvGrpSpPr/>
          <p:nvPr/>
        </p:nvGrpSpPr>
        <p:grpSpPr>
          <a:xfrm>
            <a:off x="-625" y="-2579125"/>
            <a:ext cx="213305" cy="7187700"/>
            <a:chOff x="-625" y="-314400"/>
            <a:chExt cx="213305" cy="7187700"/>
          </a:xfrm>
        </p:grpSpPr>
        <p:sp>
          <p:nvSpPr>
            <p:cNvPr id="54" name="Google Shape;54;p3"/>
            <p:cNvSpPr/>
            <p:nvPr/>
          </p:nvSpPr>
          <p:spPr>
            <a:xfrm>
              <a:off x="-625" y="-314400"/>
              <a:ext cx="213300" cy="71877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5" name="Google Shape;55;p3"/>
            <p:cNvGrpSpPr/>
            <p:nvPr/>
          </p:nvGrpSpPr>
          <p:grpSpPr>
            <a:xfrm rot="-5400000">
              <a:off x="-3400430" y="3177310"/>
              <a:ext cx="7012922" cy="213299"/>
              <a:chOff x="606775" y="1831675"/>
              <a:chExt cx="3633450" cy="60800"/>
            </a:xfrm>
          </p:grpSpPr>
          <p:sp>
            <p:nvSpPr>
              <p:cNvPr id="56" name="Google Shape;56;p3"/>
              <p:cNvSpPr/>
              <p:nvPr/>
            </p:nvSpPr>
            <p:spPr>
              <a:xfrm>
                <a:off x="724450" y="1831675"/>
                <a:ext cx="111950" cy="60800"/>
              </a:xfrm>
              <a:custGeom>
                <a:avLst/>
                <a:gdLst/>
                <a:ahLst/>
                <a:cxnLst/>
                <a:rect l="l" t="t" r="r" b="b"/>
                <a:pathLst>
                  <a:path w="4478" h="2432" extrusionOk="0">
                    <a:moveTo>
                      <a:pt x="2421" y="1"/>
                    </a:moveTo>
                    <a:lnTo>
                      <a:pt x="0" y="2432"/>
                    </a:lnTo>
                    <a:lnTo>
                      <a:pt x="2054"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3"/>
              <p:cNvSpPr/>
              <p:nvPr/>
            </p:nvSpPr>
            <p:spPr>
              <a:xfrm>
                <a:off x="841800" y="1831675"/>
                <a:ext cx="112275" cy="60800"/>
              </a:xfrm>
              <a:custGeom>
                <a:avLst/>
                <a:gdLst/>
                <a:ahLst/>
                <a:cxnLst/>
                <a:rect l="l" t="t" r="r" b="b"/>
                <a:pathLst>
                  <a:path w="4491" h="2432" extrusionOk="0">
                    <a:moveTo>
                      <a:pt x="2424" y="1"/>
                    </a:moveTo>
                    <a:lnTo>
                      <a:pt x="1" y="2432"/>
                    </a:lnTo>
                    <a:lnTo>
                      <a:pt x="2067"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3"/>
              <p:cNvSpPr/>
              <p:nvPr/>
            </p:nvSpPr>
            <p:spPr>
              <a:xfrm>
                <a:off x="606775" y="1831675"/>
                <a:ext cx="112200" cy="60800"/>
              </a:xfrm>
              <a:custGeom>
                <a:avLst/>
                <a:gdLst/>
                <a:ahLst/>
                <a:cxnLst/>
                <a:rect l="l" t="t" r="r" b="b"/>
                <a:pathLst>
                  <a:path w="4488" h="2432" extrusionOk="0">
                    <a:moveTo>
                      <a:pt x="2422" y="1"/>
                    </a:moveTo>
                    <a:lnTo>
                      <a:pt x="0" y="2432"/>
                    </a:lnTo>
                    <a:lnTo>
                      <a:pt x="2064"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3"/>
              <p:cNvSpPr/>
              <p:nvPr/>
            </p:nvSpPr>
            <p:spPr>
              <a:xfrm>
                <a:off x="959475" y="1831675"/>
                <a:ext cx="112275" cy="60800"/>
              </a:xfrm>
              <a:custGeom>
                <a:avLst/>
                <a:gdLst/>
                <a:ahLst/>
                <a:cxnLst/>
                <a:rect l="l" t="t" r="r" b="b"/>
                <a:pathLst>
                  <a:path w="4491" h="2432" extrusionOk="0">
                    <a:moveTo>
                      <a:pt x="2424" y="1"/>
                    </a:moveTo>
                    <a:lnTo>
                      <a:pt x="0" y="2432"/>
                    </a:lnTo>
                    <a:lnTo>
                      <a:pt x="2057"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3"/>
              <p:cNvSpPr/>
              <p:nvPr/>
            </p:nvSpPr>
            <p:spPr>
              <a:xfrm>
                <a:off x="1076900" y="1831675"/>
                <a:ext cx="112275" cy="60800"/>
              </a:xfrm>
              <a:custGeom>
                <a:avLst/>
                <a:gdLst/>
                <a:ahLst/>
                <a:cxnLst/>
                <a:rect l="l" t="t" r="r" b="b"/>
                <a:pathLst>
                  <a:path w="4491" h="2432" extrusionOk="0">
                    <a:moveTo>
                      <a:pt x="2433" y="1"/>
                    </a:moveTo>
                    <a:lnTo>
                      <a:pt x="0" y="2432"/>
                    </a:lnTo>
                    <a:lnTo>
                      <a:pt x="2066"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3"/>
              <p:cNvSpPr/>
              <p:nvPr/>
            </p:nvSpPr>
            <p:spPr>
              <a:xfrm>
                <a:off x="1194550" y="1831675"/>
                <a:ext cx="112275" cy="60800"/>
              </a:xfrm>
              <a:custGeom>
                <a:avLst/>
                <a:gdLst/>
                <a:ahLst/>
                <a:cxnLst/>
                <a:rect l="l" t="t" r="r" b="b"/>
                <a:pathLst>
                  <a:path w="4491" h="2432" extrusionOk="0">
                    <a:moveTo>
                      <a:pt x="2425" y="1"/>
                    </a:moveTo>
                    <a:lnTo>
                      <a:pt x="1" y="2432"/>
                    </a:lnTo>
                    <a:lnTo>
                      <a:pt x="2067" y="2432"/>
                    </a:lnTo>
                    <a:lnTo>
                      <a:pt x="44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3"/>
              <p:cNvSpPr/>
              <p:nvPr/>
            </p:nvSpPr>
            <p:spPr>
              <a:xfrm>
                <a:off x="1312225" y="1831675"/>
                <a:ext cx="111975" cy="60800"/>
              </a:xfrm>
              <a:custGeom>
                <a:avLst/>
                <a:gdLst/>
                <a:ahLst/>
                <a:cxnLst/>
                <a:rect l="l" t="t" r="r" b="b"/>
                <a:pathLst>
                  <a:path w="4479"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3"/>
              <p:cNvSpPr/>
              <p:nvPr/>
            </p:nvSpPr>
            <p:spPr>
              <a:xfrm>
                <a:off x="1428400" y="1831675"/>
                <a:ext cx="111975" cy="60800"/>
              </a:xfrm>
              <a:custGeom>
                <a:avLst/>
                <a:gdLst/>
                <a:ahLst/>
                <a:cxnLst/>
                <a:rect l="l" t="t" r="r" b="b"/>
                <a:pathLst>
                  <a:path w="4479"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3"/>
              <p:cNvSpPr/>
              <p:nvPr/>
            </p:nvSpPr>
            <p:spPr>
              <a:xfrm>
                <a:off x="1545825" y="1831675"/>
                <a:ext cx="112200" cy="60800"/>
              </a:xfrm>
              <a:custGeom>
                <a:avLst/>
                <a:gdLst/>
                <a:ahLst/>
                <a:cxnLst/>
                <a:rect l="l" t="t" r="r" b="b"/>
                <a:pathLst>
                  <a:path w="4488" h="2432" extrusionOk="0">
                    <a:moveTo>
                      <a:pt x="2424" y="1"/>
                    </a:moveTo>
                    <a:lnTo>
                      <a:pt x="1" y="2432"/>
                    </a:lnTo>
                    <a:lnTo>
                      <a:pt x="2067"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3"/>
              <p:cNvSpPr/>
              <p:nvPr/>
            </p:nvSpPr>
            <p:spPr>
              <a:xfrm>
                <a:off x="1310725" y="1831675"/>
                <a:ext cx="112275" cy="60800"/>
              </a:xfrm>
              <a:custGeom>
                <a:avLst/>
                <a:gdLst/>
                <a:ahLst/>
                <a:cxnLst/>
                <a:rect l="l" t="t" r="r" b="b"/>
                <a:pathLst>
                  <a:path w="4491" h="2432" extrusionOk="0">
                    <a:moveTo>
                      <a:pt x="2425" y="1"/>
                    </a:moveTo>
                    <a:lnTo>
                      <a:pt x="1" y="2432"/>
                    </a:lnTo>
                    <a:lnTo>
                      <a:pt x="2067" y="2432"/>
                    </a:lnTo>
                    <a:lnTo>
                      <a:pt x="44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3"/>
              <p:cNvSpPr/>
              <p:nvPr/>
            </p:nvSpPr>
            <p:spPr>
              <a:xfrm>
                <a:off x="1663500" y="1831675"/>
                <a:ext cx="112200" cy="60800"/>
              </a:xfrm>
              <a:custGeom>
                <a:avLst/>
                <a:gdLst/>
                <a:ahLst/>
                <a:cxnLst/>
                <a:rect l="l" t="t" r="r" b="b"/>
                <a:pathLst>
                  <a:path w="4488" h="2432" extrusionOk="0">
                    <a:moveTo>
                      <a:pt x="2424" y="1"/>
                    </a:moveTo>
                    <a:lnTo>
                      <a:pt x="0" y="2432"/>
                    </a:lnTo>
                    <a:lnTo>
                      <a:pt x="2057" y="2432"/>
                    </a:lnTo>
                    <a:lnTo>
                      <a:pt x="4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3"/>
              <p:cNvSpPr/>
              <p:nvPr/>
            </p:nvSpPr>
            <p:spPr>
              <a:xfrm>
                <a:off x="1780925" y="1831675"/>
                <a:ext cx="112200" cy="60800"/>
              </a:xfrm>
              <a:custGeom>
                <a:avLst/>
                <a:gdLst/>
                <a:ahLst/>
                <a:cxnLst/>
                <a:rect l="l" t="t" r="r" b="b"/>
                <a:pathLst>
                  <a:path w="4488" h="2432" extrusionOk="0">
                    <a:moveTo>
                      <a:pt x="2433" y="1"/>
                    </a:moveTo>
                    <a:lnTo>
                      <a:pt x="0" y="2432"/>
                    </a:lnTo>
                    <a:lnTo>
                      <a:pt x="2066"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3"/>
              <p:cNvSpPr/>
              <p:nvPr/>
            </p:nvSpPr>
            <p:spPr>
              <a:xfrm>
                <a:off x="1898575" y="1831675"/>
                <a:ext cx="112225" cy="60800"/>
              </a:xfrm>
              <a:custGeom>
                <a:avLst/>
                <a:gdLst/>
                <a:ahLst/>
                <a:cxnLst/>
                <a:rect l="l" t="t" r="r" b="b"/>
                <a:pathLst>
                  <a:path w="4489" h="2432" extrusionOk="0">
                    <a:moveTo>
                      <a:pt x="2424" y="1"/>
                    </a:moveTo>
                    <a:lnTo>
                      <a:pt x="1" y="2432"/>
                    </a:lnTo>
                    <a:lnTo>
                      <a:pt x="2067"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3"/>
              <p:cNvSpPr/>
              <p:nvPr/>
            </p:nvSpPr>
            <p:spPr>
              <a:xfrm>
                <a:off x="2016250" y="1831675"/>
                <a:ext cx="111975" cy="60800"/>
              </a:xfrm>
              <a:custGeom>
                <a:avLst/>
                <a:gdLst/>
                <a:ahLst/>
                <a:cxnLst/>
                <a:rect l="l" t="t" r="r" b="b"/>
                <a:pathLst>
                  <a:path w="4479" h="2432" extrusionOk="0">
                    <a:moveTo>
                      <a:pt x="2424" y="1"/>
                    </a:moveTo>
                    <a:lnTo>
                      <a:pt x="0" y="2432"/>
                    </a:lnTo>
                    <a:lnTo>
                      <a:pt x="2055"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3"/>
              <p:cNvSpPr/>
              <p:nvPr/>
            </p:nvSpPr>
            <p:spPr>
              <a:xfrm>
                <a:off x="2132175" y="1831675"/>
                <a:ext cx="112225" cy="60800"/>
              </a:xfrm>
              <a:custGeom>
                <a:avLst/>
                <a:gdLst/>
                <a:ahLst/>
                <a:cxnLst/>
                <a:rect l="l" t="t" r="r" b="b"/>
                <a:pathLst>
                  <a:path w="4489" h="2432" extrusionOk="0">
                    <a:moveTo>
                      <a:pt x="2434" y="1"/>
                    </a:moveTo>
                    <a:lnTo>
                      <a:pt x="1" y="2432"/>
                    </a:lnTo>
                    <a:lnTo>
                      <a:pt x="206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3"/>
              <p:cNvSpPr/>
              <p:nvPr/>
            </p:nvSpPr>
            <p:spPr>
              <a:xfrm>
                <a:off x="2249850" y="1831675"/>
                <a:ext cx="112200" cy="60800"/>
              </a:xfrm>
              <a:custGeom>
                <a:avLst/>
                <a:gdLst/>
                <a:ahLst/>
                <a:cxnLst/>
                <a:rect l="l" t="t" r="r" b="b"/>
                <a:pathLst>
                  <a:path w="4488" h="2432" extrusionOk="0">
                    <a:moveTo>
                      <a:pt x="2422" y="1"/>
                    </a:moveTo>
                    <a:lnTo>
                      <a:pt x="0" y="2432"/>
                    </a:lnTo>
                    <a:lnTo>
                      <a:pt x="2064"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3"/>
              <p:cNvSpPr/>
              <p:nvPr/>
            </p:nvSpPr>
            <p:spPr>
              <a:xfrm>
                <a:off x="2014750" y="1831675"/>
                <a:ext cx="112225" cy="60800"/>
              </a:xfrm>
              <a:custGeom>
                <a:avLst/>
                <a:gdLst/>
                <a:ahLst/>
                <a:cxnLst/>
                <a:rect l="l" t="t" r="r" b="b"/>
                <a:pathLst>
                  <a:path w="4489" h="2432" extrusionOk="0">
                    <a:moveTo>
                      <a:pt x="2424" y="1"/>
                    </a:moveTo>
                    <a:lnTo>
                      <a:pt x="1" y="2432"/>
                    </a:lnTo>
                    <a:lnTo>
                      <a:pt x="205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3"/>
              <p:cNvSpPr/>
              <p:nvPr/>
            </p:nvSpPr>
            <p:spPr>
              <a:xfrm>
                <a:off x="2367500" y="1831675"/>
                <a:ext cx="111975" cy="60800"/>
              </a:xfrm>
              <a:custGeom>
                <a:avLst/>
                <a:gdLst/>
                <a:ahLst/>
                <a:cxnLst/>
                <a:rect l="l" t="t" r="r" b="b"/>
                <a:pathLst>
                  <a:path w="4479" h="2432" extrusionOk="0">
                    <a:moveTo>
                      <a:pt x="2422" y="1"/>
                    </a:moveTo>
                    <a:lnTo>
                      <a:pt x="1" y="2432"/>
                    </a:lnTo>
                    <a:lnTo>
                      <a:pt x="2055" y="2432"/>
                    </a:lnTo>
                    <a:lnTo>
                      <a:pt x="44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3"/>
              <p:cNvSpPr/>
              <p:nvPr/>
            </p:nvSpPr>
            <p:spPr>
              <a:xfrm>
                <a:off x="2484925" y="1831675"/>
                <a:ext cx="112225" cy="60800"/>
              </a:xfrm>
              <a:custGeom>
                <a:avLst/>
                <a:gdLst/>
                <a:ahLst/>
                <a:cxnLst/>
                <a:rect l="l" t="t" r="r" b="b"/>
                <a:pathLst>
                  <a:path w="4489" h="2432" extrusionOk="0">
                    <a:moveTo>
                      <a:pt x="2422" y="1"/>
                    </a:moveTo>
                    <a:lnTo>
                      <a:pt x="1" y="2432"/>
                    </a:lnTo>
                    <a:lnTo>
                      <a:pt x="206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3"/>
              <p:cNvSpPr/>
              <p:nvPr/>
            </p:nvSpPr>
            <p:spPr>
              <a:xfrm>
                <a:off x="2602600" y="1831675"/>
                <a:ext cx="112200" cy="60800"/>
              </a:xfrm>
              <a:custGeom>
                <a:avLst/>
                <a:gdLst/>
                <a:ahLst/>
                <a:cxnLst/>
                <a:rect l="l" t="t" r="r" b="b"/>
                <a:pathLst>
                  <a:path w="4488" h="2432" extrusionOk="0">
                    <a:moveTo>
                      <a:pt x="2422" y="1"/>
                    </a:moveTo>
                    <a:lnTo>
                      <a:pt x="1" y="2432"/>
                    </a:lnTo>
                    <a:lnTo>
                      <a:pt x="2064"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3"/>
              <p:cNvSpPr/>
              <p:nvPr/>
            </p:nvSpPr>
            <p:spPr>
              <a:xfrm>
                <a:off x="2720275" y="1831675"/>
                <a:ext cx="111950" cy="60800"/>
              </a:xfrm>
              <a:custGeom>
                <a:avLst/>
                <a:gdLst/>
                <a:ahLst/>
                <a:cxnLst/>
                <a:rect l="l" t="t" r="r" b="b"/>
                <a:pathLst>
                  <a:path w="4478" h="2432" extrusionOk="0">
                    <a:moveTo>
                      <a:pt x="2421" y="1"/>
                    </a:moveTo>
                    <a:lnTo>
                      <a:pt x="0" y="2432"/>
                    </a:lnTo>
                    <a:lnTo>
                      <a:pt x="2054"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3"/>
              <p:cNvSpPr/>
              <p:nvPr/>
            </p:nvSpPr>
            <p:spPr>
              <a:xfrm>
                <a:off x="2836150" y="1831675"/>
                <a:ext cx="112250" cy="60800"/>
              </a:xfrm>
              <a:custGeom>
                <a:avLst/>
                <a:gdLst/>
                <a:ahLst/>
                <a:cxnLst/>
                <a:rect l="l" t="t" r="r" b="b"/>
                <a:pathLst>
                  <a:path w="4490" h="2432" extrusionOk="0">
                    <a:moveTo>
                      <a:pt x="2433" y="1"/>
                    </a:moveTo>
                    <a:lnTo>
                      <a:pt x="0" y="2432"/>
                    </a:lnTo>
                    <a:lnTo>
                      <a:pt x="2066"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3"/>
              <p:cNvSpPr/>
              <p:nvPr/>
            </p:nvSpPr>
            <p:spPr>
              <a:xfrm>
                <a:off x="2953800" y="1831675"/>
                <a:ext cx="112275" cy="60800"/>
              </a:xfrm>
              <a:custGeom>
                <a:avLst/>
                <a:gdLst/>
                <a:ahLst/>
                <a:cxnLst/>
                <a:rect l="l" t="t" r="r" b="b"/>
                <a:pathLst>
                  <a:path w="4491" h="2432" extrusionOk="0">
                    <a:moveTo>
                      <a:pt x="2424" y="1"/>
                    </a:moveTo>
                    <a:lnTo>
                      <a:pt x="1" y="2432"/>
                    </a:lnTo>
                    <a:lnTo>
                      <a:pt x="2067" y="2432"/>
                    </a:lnTo>
                    <a:lnTo>
                      <a:pt x="44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3"/>
              <p:cNvSpPr/>
              <p:nvPr/>
            </p:nvSpPr>
            <p:spPr>
              <a:xfrm>
                <a:off x="2718775" y="1831675"/>
                <a:ext cx="112200" cy="60800"/>
              </a:xfrm>
              <a:custGeom>
                <a:avLst/>
                <a:gdLst/>
                <a:ahLst/>
                <a:cxnLst/>
                <a:rect l="l" t="t" r="r" b="b"/>
                <a:pathLst>
                  <a:path w="4488" h="2432" extrusionOk="0">
                    <a:moveTo>
                      <a:pt x="2422" y="1"/>
                    </a:moveTo>
                    <a:lnTo>
                      <a:pt x="1" y="2432"/>
                    </a:lnTo>
                    <a:lnTo>
                      <a:pt x="205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3"/>
              <p:cNvSpPr/>
              <p:nvPr/>
            </p:nvSpPr>
            <p:spPr>
              <a:xfrm>
                <a:off x="3071475" y="1831675"/>
                <a:ext cx="112025" cy="60800"/>
              </a:xfrm>
              <a:custGeom>
                <a:avLst/>
                <a:gdLst/>
                <a:ahLst/>
                <a:cxnLst/>
                <a:rect l="l" t="t" r="r" b="b"/>
                <a:pathLst>
                  <a:path w="4481" h="2432" extrusionOk="0">
                    <a:moveTo>
                      <a:pt x="2424" y="1"/>
                    </a:moveTo>
                    <a:lnTo>
                      <a:pt x="0" y="2432"/>
                    </a:lnTo>
                    <a:lnTo>
                      <a:pt x="2057" y="2432"/>
                    </a:lnTo>
                    <a:lnTo>
                      <a:pt x="4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3"/>
              <p:cNvSpPr/>
              <p:nvPr/>
            </p:nvSpPr>
            <p:spPr>
              <a:xfrm>
                <a:off x="3188900" y="1831675"/>
                <a:ext cx="112275" cy="60800"/>
              </a:xfrm>
              <a:custGeom>
                <a:avLst/>
                <a:gdLst/>
                <a:ahLst/>
                <a:cxnLst/>
                <a:rect l="l" t="t" r="r" b="b"/>
                <a:pathLst>
                  <a:path w="4491" h="2432" extrusionOk="0">
                    <a:moveTo>
                      <a:pt x="2424" y="1"/>
                    </a:moveTo>
                    <a:lnTo>
                      <a:pt x="0" y="2432"/>
                    </a:lnTo>
                    <a:lnTo>
                      <a:pt x="2067"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3"/>
              <p:cNvSpPr/>
              <p:nvPr/>
            </p:nvSpPr>
            <p:spPr>
              <a:xfrm>
                <a:off x="3306575" y="1831675"/>
                <a:ext cx="112250" cy="60800"/>
              </a:xfrm>
              <a:custGeom>
                <a:avLst/>
                <a:gdLst/>
                <a:ahLst/>
                <a:cxnLst/>
                <a:rect l="l" t="t" r="r" b="b"/>
                <a:pathLst>
                  <a:path w="4490" h="2432" extrusionOk="0">
                    <a:moveTo>
                      <a:pt x="2424" y="1"/>
                    </a:moveTo>
                    <a:lnTo>
                      <a:pt x="0" y="2432"/>
                    </a:lnTo>
                    <a:lnTo>
                      <a:pt x="2066"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3"/>
              <p:cNvSpPr/>
              <p:nvPr/>
            </p:nvSpPr>
            <p:spPr>
              <a:xfrm>
                <a:off x="3424225" y="1831675"/>
                <a:ext cx="111975" cy="60800"/>
              </a:xfrm>
              <a:custGeom>
                <a:avLst/>
                <a:gdLst/>
                <a:ahLst/>
                <a:cxnLst/>
                <a:rect l="l" t="t" r="r" b="b"/>
                <a:pathLst>
                  <a:path w="4479" h="2432" extrusionOk="0">
                    <a:moveTo>
                      <a:pt x="2424" y="1"/>
                    </a:moveTo>
                    <a:lnTo>
                      <a:pt x="1"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3"/>
              <p:cNvSpPr/>
              <p:nvPr/>
            </p:nvSpPr>
            <p:spPr>
              <a:xfrm>
                <a:off x="3540175" y="1831675"/>
                <a:ext cx="112200" cy="60800"/>
              </a:xfrm>
              <a:custGeom>
                <a:avLst/>
                <a:gdLst/>
                <a:ahLst/>
                <a:cxnLst/>
                <a:rect l="l" t="t" r="r" b="b"/>
                <a:pathLst>
                  <a:path w="4488" h="2432" extrusionOk="0">
                    <a:moveTo>
                      <a:pt x="2424" y="1"/>
                    </a:moveTo>
                    <a:lnTo>
                      <a:pt x="0" y="2432"/>
                    </a:lnTo>
                    <a:lnTo>
                      <a:pt x="2066" y="2432"/>
                    </a:lnTo>
                    <a:lnTo>
                      <a:pt x="4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3"/>
              <p:cNvSpPr/>
              <p:nvPr/>
            </p:nvSpPr>
            <p:spPr>
              <a:xfrm>
                <a:off x="3657825" y="1831675"/>
                <a:ext cx="112200" cy="60800"/>
              </a:xfrm>
              <a:custGeom>
                <a:avLst/>
                <a:gdLst/>
                <a:ahLst/>
                <a:cxnLst/>
                <a:rect l="l" t="t" r="r" b="b"/>
                <a:pathLst>
                  <a:path w="4488" h="2432" extrusionOk="0">
                    <a:moveTo>
                      <a:pt x="2424" y="1"/>
                    </a:moveTo>
                    <a:lnTo>
                      <a:pt x="1" y="2432"/>
                    </a:lnTo>
                    <a:lnTo>
                      <a:pt x="2067"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3"/>
              <p:cNvSpPr/>
              <p:nvPr/>
            </p:nvSpPr>
            <p:spPr>
              <a:xfrm>
                <a:off x="3422750" y="1831675"/>
                <a:ext cx="111950" cy="60800"/>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3"/>
              <p:cNvSpPr/>
              <p:nvPr/>
            </p:nvSpPr>
            <p:spPr>
              <a:xfrm>
                <a:off x="3775500" y="1831675"/>
                <a:ext cx="111950" cy="60800"/>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3"/>
              <p:cNvSpPr/>
              <p:nvPr/>
            </p:nvSpPr>
            <p:spPr>
              <a:xfrm>
                <a:off x="3892925" y="1831675"/>
                <a:ext cx="112200" cy="60800"/>
              </a:xfrm>
              <a:custGeom>
                <a:avLst/>
                <a:gdLst/>
                <a:ahLst/>
                <a:cxnLst/>
                <a:rect l="l" t="t" r="r" b="b"/>
                <a:pathLst>
                  <a:path w="4488" h="2432" extrusionOk="0">
                    <a:moveTo>
                      <a:pt x="2424" y="1"/>
                    </a:moveTo>
                    <a:lnTo>
                      <a:pt x="0" y="2432"/>
                    </a:lnTo>
                    <a:lnTo>
                      <a:pt x="2066"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3"/>
              <p:cNvSpPr/>
              <p:nvPr/>
            </p:nvSpPr>
            <p:spPr>
              <a:xfrm>
                <a:off x="4010575" y="1831675"/>
                <a:ext cx="112225" cy="60800"/>
              </a:xfrm>
              <a:custGeom>
                <a:avLst/>
                <a:gdLst/>
                <a:ahLst/>
                <a:cxnLst/>
                <a:rect l="l" t="t" r="r" b="b"/>
                <a:pathLst>
                  <a:path w="4489" h="2432" extrusionOk="0">
                    <a:moveTo>
                      <a:pt x="2424" y="1"/>
                    </a:moveTo>
                    <a:lnTo>
                      <a:pt x="1" y="2432"/>
                    </a:lnTo>
                    <a:lnTo>
                      <a:pt x="205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3"/>
              <p:cNvSpPr/>
              <p:nvPr/>
            </p:nvSpPr>
            <p:spPr>
              <a:xfrm>
                <a:off x="4128000" y="1831675"/>
                <a:ext cx="112225" cy="60800"/>
              </a:xfrm>
              <a:custGeom>
                <a:avLst/>
                <a:gdLst/>
                <a:ahLst/>
                <a:cxnLst/>
                <a:rect l="l" t="t" r="r" b="b"/>
                <a:pathLst>
                  <a:path w="4489" h="2432" extrusionOk="0">
                    <a:moveTo>
                      <a:pt x="2434" y="1"/>
                    </a:moveTo>
                    <a:lnTo>
                      <a:pt x="1" y="2432"/>
                    </a:lnTo>
                    <a:lnTo>
                      <a:pt x="206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91" name="Google Shape;91;p3"/>
          <p:cNvSpPr txBox="1"/>
          <p:nvPr>
            <p:ph type="title"/>
          </p:nvPr>
        </p:nvSpPr>
        <p:spPr>
          <a:xfrm>
            <a:off x="720000" y="2202525"/>
            <a:ext cx="50676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b="0">
                <a:latin typeface="Montserrat ExtraBold"/>
                <a:ea typeface="Montserrat ExtraBold"/>
                <a:cs typeface="Montserrat ExtraBold"/>
                <a:sym typeface="Montserrat Extra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2" name="Google Shape;92;p3"/>
          <p:cNvSpPr txBox="1"/>
          <p:nvPr>
            <p:ph type="title" idx="2" hasCustomPrompt="1"/>
          </p:nvPr>
        </p:nvSpPr>
        <p:spPr>
          <a:xfrm>
            <a:off x="720000" y="1046730"/>
            <a:ext cx="1065000" cy="850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4500" b="1">
                <a:latin typeface="Montserrat"/>
                <a:ea typeface="Montserrat"/>
                <a:cs typeface="Montserrat"/>
                <a:sym typeface="Montserrat"/>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3" name="Google Shape;93;p3"/>
          <p:cNvSpPr txBox="1"/>
          <p:nvPr>
            <p:ph type="subTitle" idx="1"/>
          </p:nvPr>
        </p:nvSpPr>
        <p:spPr>
          <a:xfrm>
            <a:off x="720000" y="3044325"/>
            <a:ext cx="50676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877" name="Shape 877"/>
        <p:cNvGrpSpPr/>
        <p:nvPr/>
      </p:nvGrpSpPr>
      <p:grpSpPr>
        <a:xfrm>
          <a:off x="0" y="0"/>
          <a:ext cx="0" cy="0"/>
          <a:chOff x="0" y="0"/>
          <a:chExt cx="0" cy="0"/>
        </a:xfrm>
      </p:grpSpPr>
      <p:sp>
        <p:nvSpPr>
          <p:cNvPr id="878" name="Google Shape;878;p21"/>
          <p:cNvSpPr txBox="1"/>
          <p:nvPr>
            <p:ph type="subTitle" idx="1"/>
          </p:nvPr>
        </p:nvSpPr>
        <p:spPr>
          <a:xfrm>
            <a:off x="1026552" y="3817049"/>
            <a:ext cx="23055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79" name="Google Shape;879;p21"/>
          <p:cNvSpPr txBox="1"/>
          <p:nvPr>
            <p:ph type="subTitle" idx="2"/>
          </p:nvPr>
        </p:nvSpPr>
        <p:spPr>
          <a:xfrm>
            <a:off x="3415849" y="3817049"/>
            <a:ext cx="23055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80" name="Google Shape;880;p21"/>
          <p:cNvSpPr txBox="1"/>
          <p:nvPr>
            <p:ph type="subTitle" idx="3"/>
          </p:nvPr>
        </p:nvSpPr>
        <p:spPr>
          <a:xfrm>
            <a:off x="5805146" y="3817049"/>
            <a:ext cx="23055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81" name="Google Shape;881;p21"/>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b="0">
                <a:latin typeface="Montserrat ExtraBold"/>
                <a:ea typeface="Montserrat ExtraBold"/>
                <a:cs typeface="Montserrat ExtraBold"/>
                <a:sym typeface="Montserrat ExtraBol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82" name="Google Shape;882;p21"/>
          <p:cNvSpPr txBox="1"/>
          <p:nvPr>
            <p:ph type="subTitle" idx="4"/>
          </p:nvPr>
        </p:nvSpPr>
        <p:spPr>
          <a:xfrm>
            <a:off x="1026552" y="3534225"/>
            <a:ext cx="2305500" cy="39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panose="020B0606020202050201"/>
              <a:buNone/>
              <a:defRPr sz="18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883" name="Google Shape;883;p21"/>
          <p:cNvSpPr txBox="1"/>
          <p:nvPr>
            <p:ph type="subTitle" idx="5"/>
          </p:nvPr>
        </p:nvSpPr>
        <p:spPr>
          <a:xfrm>
            <a:off x="3417550" y="3534225"/>
            <a:ext cx="2305500" cy="39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panose="020B0606020202050201"/>
              <a:buNone/>
              <a:defRPr sz="18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884" name="Google Shape;884;p21"/>
          <p:cNvSpPr txBox="1"/>
          <p:nvPr>
            <p:ph type="subTitle" idx="6"/>
          </p:nvPr>
        </p:nvSpPr>
        <p:spPr>
          <a:xfrm>
            <a:off x="5811948" y="3534225"/>
            <a:ext cx="2305500" cy="39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panose="020B0606020202050201"/>
              <a:buNone/>
              <a:defRPr sz="18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885" name="Google Shape;885;p21"/>
          <p:cNvSpPr/>
          <p:nvPr/>
        </p:nvSpPr>
        <p:spPr>
          <a:xfrm rot="3600314">
            <a:off x="-1512187" y="141369"/>
            <a:ext cx="1962310" cy="3634861"/>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86" name="Google Shape;886;p21"/>
          <p:cNvGrpSpPr/>
          <p:nvPr/>
        </p:nvGrpSpPr>
        <p:grpSpPr>
          <a:xfrm>
            <a:off x="8930692" y="3450675"/>
            <a:ext cx="213299" cy="2210400"/>
            <a:chOff x="8934517" y="2599900"/>
            <a:chExt cx="213299" cy="2210400"/>
          </a:xfrm>
        </p:grpSpPr>
        <p:sp>
          <p:nvSpPr>
            <p:cNvPr id="887" name="Google Shape;887;p21"/>
            <p:cNvSpPr/>
            <p:nvPr/>
          </p:nvSpPr>
          <p:spPr>
            <a:xfrm>
              <a:off x="8936025" y="2599900"/>
              <a:ext cx="210300" cy="2210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88" name="Google Shape;888;p21"/>
            <p:cNvGrpSpPr/>
            <p:nvPr/>
          </p:nvGrpSpPr>
          <p:grpSpPr>
            <a:xfrm>
              <a:off x="8934517" y="2687445"/>
              <a:ext cx="213299" cy="2029162"/>
              <a:chOff x="8930007" y="3999295"/>
              <a:chExt cx="213299" cy="2029162"/>
            </a:xfrm>
          </p:grpSpPr>
          <p:sp>
            <p:nvSpPr>
              <p:cNvPr id="889" name="Google Shape;889;p21"/>
              <p:cNvSpPr/>
              <p:nvPr/>
            </p:nvSpPr>
            <p:spPr>
              <a:xfrm rot="-5400000">
                <a:off x="8928305" y="5813457"/>
                <a:ext cx="216702" cy="213299"/>
              </a:xfrm>
              <a:custGeom>
                <a:avLst/>
                <a:gdLst/>
                <a:ahLst/>
                <a:cxnLst/>
                <a:rect l="l" t="t" r="r" b="b"/>
                <a:pathLst>
                  <a:path w="4491" h="2432" extrusionOk="0">
                    <a:moveTo>
                      <a:pt x="2424" y="1"/>
                    </a:moveTo>
                    <a:lnTo>
                      <a:pt x="0" y="2432"/>
                    </a:lnTo>
                    <a:lnTo>
                      <a:pt x="2067"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21"/>
              <p:cNvSpPr/>
              <p:nvPr/>
            </p:nvSpPr>
            <p:spPr>
              <a:xfrm rot="-5400000">
                <a:off x="8928329" y="5586357"/>
                <a:ext cx="216654" cy="213299"/>
              </a:xfrm>
              <a:custGeom>
                <a:avLst/>
                <a:gdLst/>
                <a:ahLst/>
                <a:cxnLst/>
                <a:rect l="l" t="t" r="r" b="b"/>
                <a:pathLst>
                  <a:path w="4490" h="2432" extrusionOk="0">
                    <a:moveTo>
                      <a:pt x="2424" y="1"/>
                    </a:moveTo>
                    <a:lnTo>
                      <a:pt x="0" y="2432"/>
                    </a:lnTo>
                    <a:lnTo>
                      <a:pt x="2066"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21"/>
              <p:cNvSpPr/>
              <p:nvPr/>
            </p:nvSpPr>
            <p:spPr>
              <a:xfrm rot="-5400000">
                <a:off x="8928594" y="5359546"/>
                <a:ext cx="216123" cy="213299"/>
              </a:xfrm>
              <a:custGeom>
                <a:avLst/>
                <a:gdLst/>
                <a:ahLst/>
                <a:cxnLst/>
                <a:rect l="l" t="t" r="r" b="b"/>
                <a:pathLst>
                  <a:path w="4479" h="2432" extrusionOk="0">
                    <a:moveTo>
                      <a:pt x="2424" y="1"/>
                    </a:moveTo>
                    <a:lnTo>
                      <a:pt x="1"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21"/>
              <p:cNvSpPr/>
              <p:nvPr/>
            </p:nvSpPr>
            <p:spPr>
              <a:xfrm rot="-5400000">
                <a:off x="8928377" y="5135534"/>
                <a:ext cx="216557" cy="213299"/>
              </a:xfrm>
              <a:custGeom>
                <a:avLst/>
                <a:gdLst/>
                <a:ahLst/>
                <a:cxnLst/>
                <a:rect l="l" t="t" r="r" b="b"/>
                <a:pathLst>
                  <a:path w="4488" h="2432" extrusionOk="0">
                    <a:moveTo>
                      <a:pt x="2424" y="1"/>
                    </a:moveTo>
                    <a:lnTo>
                      <a:pt x="0" y="2432"/>
                    </a:lnTo>
                    <a:lnTo>
                      <a:pt x="2066" y="2432"/>
                    </a:lnTo>
                    <a:lnTo>
                      <a:pt x="4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21"/>
              <p:cNvSpPr/>
              <p:nvPr/>
            </p:nvSpPr>
            <p:spPr>
              <a:xfrm rot="-5400000">
                <a:off x="8928377" y="4908458"/>
                <a:ext cx="216557" cy="213299"/>
              </a:xfrm>
              <a:custGeom>
                <a:avLst/>
                <a:gdLst/>
                <a:ahLst/>
                <a:cxnLst/>
                <a:rect l="l" t="t" r="r" b="b"/>
                <a:pathLst>
                  <a:path w="4488" h="2432" extrusionOk="0">
                    <a:moveTo>
                      <a:pt x="2424" y="1"/>
                    </a:moveTo>
                    <a:lnTo>
                      <a:pt x="1" y="2432"/>
                    </a:lnTo>
                    <a:lnTo>
                      <a:pt x="2067"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21"/>
              <p:cNvSpPr/>
              <p:nvPr/>
            </p:nvSpPr>
            <p:spPr>
              <a:xfrm rot="-5400000">
                <a:off x="8928619" y="5362417"/>
                <a:ext cx="216075" cy="213299"/>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21"/>
              <p:cNvSpPr/>
              <p:nvPr/>
            </p:nvSpPr>
            <p:spPr>
              <a:xfrm rot="-5400000">
                <a:off x="8928619" y="4681574"/>
                <a:ext cx="216075" cy="213299"/>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6" name="Google Shape;896;p21"/>
              <p:cNvSpPr/>
              <p:nvPr/>
            </p:nvSpPr>
            <p:spPr>
              <a:xfrm rot="-5400000">
                <a:off x="8928377" y="4454691"/>
                <a:ext cx="216557" cy="213299"/>
              </a:xfrm>
              <a:custGeom>
                <a:avLst/>
                <a:gdLst/>
                <a:ahLst/>
                <a:cxnLst/>
                <a:rect l="l" t="t" r="r" b="b"/>
                <a:pathLst>
                  <a:path w="4488" h="2432" extrusionOk="0">
                    <a:moveTo>
                      <a:pt x="2424" y="1"/>
                    </a:moveTo>
                    <a:lnTo>
                      <a:pt x="0" y="2432"/>
                    </a:lnTo>
                    <a:lnTo>
                      <a:pt x="2066"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21"/>
              <p:cNvSpPr/>
              <p:nvPr/>
            </p:nvSpPr>
            <p:spPr>
              <a:xfrm rot="-5400000">
                <a:off x="8928353" y="4227591"/>
                <a:ext cx="216605" cy="213299"/>
              </a:xfrm>
              <a:custGeom>
                <a:avLst/>
                <a:gdLst/>
                <a:ahLst/>
                <a:cxnLst/>
                <a:rect l="l" t="t" r="r" b="b"/>
                <a:pathLst>
                  <a:path w="4489" h="2432" extrusionOk="0">
                    <a:moveTo>
                      <a:pt x="2424" y="1"/>
                    </a:moveTo>
                    <a:lnTo>
                      <a:pt x="1" y="2432"/>
                    </a:lnTo>
                    <a:lnTo>
                      <a:pt x="205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21"/>
              <p:cNvSpPr/>
              <p:nvPr/>
            </p:nvSpPr>
            <p:spPr>
              <a:xfrm rot="-5400000">
                <a:off x="8928353" y="4000949"/>
                <a:ext cx="216605" cy="213299"/>
              </a:xfrm>
              <a:custGeom>
                <a:avLst/>
                <a:gdLst/>
                <a:ahLst/>
                <a:cxnLst/>
                <a:rect l="l" t="t" r="r" b="b"/>
                <a:pathLst>
                  <a:path w="4489" h="2432" extrusionOk="0">
                    <a:moveTo>
                      <a:pt x="2434" y="1"/>
                    </a:moveTo>
                    <a:lnTo>
                      <a:pt x="1" y="2432"/>
                    </a:lnTo>
                    <a:lnTo>
                      <a:pt x="206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899" name="Google Shape;899;p21"/>
          <p:cNvGrpSpPr/>
          <p:nvPr/>
        </p:nvGrpSpPr>
        <p:grpSpPr>
          <a:xfrm>
            <a:off x="-1625800" y="-1041365"/>
            <a:ext cx="2854485" cy="3058615"/>
            <a:chOff x="-1625800" y="-1041365"/>
            <a:chExt cx="2854485" cy="3058615"/>
          </a:xfrm>
        </p:grpSpPr>
        <p:grpSp>
          <p:nvGrpSpPr>
            <p:cNvPr id="900" name="Google Shape;900;p21"/>
            <p:cNvGrpSpPr/>
            <p:nvPr/>
          </p:nvGrpSpPr>
          <p:grpSpPr>
            <a:xfrm flipH="1">
              <a:off x="213709" y="1900350"/>
              <a:ext cx="611462" cy="116900"/>
              <a:chOff x="-246261" y="1126900"/>
              <a:chExt cx="985911" cy="116900"/>
            </a:xfrm>
          </p:grpSpPr>
          <p:cxnSp>
            <p:nvCxnSpPr>
              <p:cNvPr id="901" name="Google Shape;901;p21"/>
              <p:cNvCxnSpPr/>
              <p:nvPr/>
            </p:nvCxnSpPr>
            <p:spPr>
              <a:xfrm rot="10800000">
                <a:off x="-188850" y="1126900"/>
                <a:ext cx="928500" cy="0"/>
              </a:xfrm>
              <a:prstGeom prst="straightConnector1">
                <a:avLst/>
              </a:prstGeom>
              <a:noFill/>
              <a:ln w="9525" cap="flat" cmpd="sng">
                <a:solidFill>
                  <a:schemeClr val="dk1"/>
                </a:solidFill>
                <a:prstDash val="solid"/>
                <a:round/>
                <a:headEnd type="none" w="med" len="med"/>
                <a:tailEnd type="none" w="med" len="med"/>
              </a:ln>
            </p:spPr>
          </p:cxnSp>
          <p:cxnSp>
            <p:nvCxnSpPr>
              <p:cNvPr id="902" name="Google Shape;902;p21"/>
              <p:cNvCxnSpPr/>
              <p:nvPr/>
            </p:nvCxnSpPr>
            <p:spPr>
              <a:xfrm rot="10800000">
                <a:off x="-246261" y="1243800"/>
                <a:ext cx="567000" cy="0"/>
              </a:xfrm>
              <a:prstGeom prst="straightConnector1">
                <a:avLst/>
              </a:prstGeom>
              <a:noFill/>
              <a:ln w="9525" cap="flat" cmpd="sng">
                <a:solidFill>
                  <a:schemeClr val="dk1"/>
                </a:solidFill>
                <a:prstDash val="solid"/>
                <a:round/>
                <a:headEnd type="none" w="med" len="med"/>
                <a:tailEnd type="none" w="med" len="med"/>
              </a:ln>
            </p:spPr>
          </p:cxnSp>
        </p:grpSp>
        <p:sp>
          <p:nvSpPr>
            <p:cNvPr id="903" name="Google Shape;903;p21"/>
            <p:cNvSpPr/>
            <p:nvPr/>
          </p:nvSpPr>
          <p:spPr>
            <a:xfrm flipH="1">
              <a:off x="-1625800" y="1502125"/>
              <a:ext cx="2345811" cy="94100"/>
            </a:xfrm>
            <a:custGeom>
              <a:avLst/>
              <a:gdLst/>
              <a:ahLst/>
              <a:cxnLst/>
              <a:rect l="l" t="t" r="r" b="b"/>
              <a:pathLst>
                <a:path w="76498" h="1214" extrusionOk="0">
                  <a:moveTo>
                    <a:pt x="1" y="0"/>
                  </a:moveTo>
                  <a:lnTo>
                    <a:pt x="1" y="1213"/>
                  </a:lnTo>
                  <a:lnTo>
                    <a:pt x="76498" y="1213"/>
                  </a:lnTo>
                  <a:lnTo>
                    <a:pt x="764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04" name="Google Shape;904;p21"/>
            <p:cNvGrpSpPr/>
            <p:nvPr/>
          </p:nvGrpSpPr>
          <p:grpSpPr>
            <a:xfrm>
              <a:off x="825163" y="-1041365"/>
              <a:ext cx="403522" cy="1662705"/>
              <a:chOff x="5568666" y="-3050224"/>
              <a:chExt cx="1026513" cy="4229725"/>
            </a:xfrm>
          </p:grpSpPr>
          <p:sp>
            <p:nvSpPr>
              <p:cNvPr id="905" name="Google Shape;905;p21"/>
              <p:cNvSpPr/>
              <p:nvPr/>
            </p:nvSpPr>
            <p:spPr>
              <a:xfrm>
                <a:off x="5911057" y="446560"/>
                <a:ext cx="341730" cy="162068"/>
              </a:xfrm>
              <a:custGeom>
                <a:avLst/>
                <a:gdLst/>
                <a:ahLst/>
                <a:cxnLst/>
                <a:rect l="l" t="t" r="r" b="b"/>
                <a:pathLst>
                  <a:path w="3616" h="1715" extrusionOk="0">
                    <a:moveTo>
                      <a:pt x="855" y="0"/>
                    </a:moveTo>
                    <a:cubicBezTo>
                      <a:pt x="380" y="0"/>
                      <a:pt x="0" y="380"/>
                      <a:pt x="0" y="861"/>
                    </a:cubicBezTo>
                    <a:cubicBezTo>
                      <a:pt x="0" y="1335"/>
                      <a:pt x="380" y="1715"/>
                      <a:pt x="855" y="1715"/>
                    </a:cubicBezTo>
                    <a:lnTo>
                      <a:pt x="2755" y="1715"/>
                    </a:lnTo>
                    <a:cubicBezTo>
                      <a:pt x="3229" y="1715"/>
                      <a:pt x="3615" y="1335"/>
                      <a:pt x="3615" y="861"/>
                    </a:cubicBezTo>
                    <a:cubicBezTo>
                      <a:pt x="3615" y="380"/>
                      <a:pt x="3229" y="0"/>
                      <a:pt x="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21"/>
              <p:cNvSpPr/>
              <p:nvPr/>
            </p:nvSpPr>
            <p:spPr>
              <a:xfrm>
                <a:off x="5905104" y="440606"/>
                <a:ext cx="353638" cy="173975"/>
              </a:xfrm>
              <a:custGeom>
                <a:avLst/>
                <a:gdLst/>
                <a:ahLst/>
                <a:cxnLst/>
                <a:rect l="l" t="t" r="r" b="b"/>
                <a:pathLst>
                  <a:path w="3742" h="1841" extrusionOk="0">
                    <a:moveTo>
                      <a:pt x="2818" y="126"/>
                    </a:moveTo>
                    <a:cubicBezTo>
                      <a:pt x="3261" y="126"/>
                      <a:pt x="3617" y="481"/>
                      <a:pt x="3617" y="924"/>
                    </a:cubicBezTo>
                    <a:cubicBezTo>
                      <a:pt x="3617" y="1361"/>
                      <a:pt x="3261" y="1715"/>
                      <a:pt x="2818" y="1715"/>
                    </a:cubicBezTo>
                    <a:lnTo>
                      <a:pt x="918" y="1715"/>
                    </a:lnTo>
                    <a:cubicBezTo>
                      <a:pt x="481" y="1715"/>
                      <a:pt x="119" y="1361"/>
                      <a:pt x="119" y="924"/>
                    </a:cubicBezTo>
                    <a:cubicBezTo>
                      <a:pt x="119" y="481"/>
                      <a:pt x="481" y="126"/>
                      <a:pt x="918" y="126"/>
                    </a:cubicBezTo>
                    <a:close/>
                    <a:moveTo>
                      <a:pt x="918" y="0"/>
                    </a:moveTo>
                    <a:cubicBezTo>
                      <a:pt x="412" y="0"/>
                      <a:pt x="0" y="412"/>
                      <a:pt x="0" y="924"/>
                    </a:cubicBezTo>
                    <a:cubicBezTo>
                      <a:pt x="0" y="1429"/>
                      <a:pt x="412" y="1841"/>
                      <a:pt x="918" y="1841"/>
                    </a:cubicBezTo>
                    <a:lnTo>
                      <a:pt x="2818" y="1841"/>
                    </a:lnTo>
                    <a:cubicBezTo>
                      <a:pt x="3330" y="1841"/>
                      <a:pt x="3741" y="1429"/>
                      <a:pt x="3741" y="924"/>
                    </a:cubicBezTo>
                    <a:cubicBezTo>
                      <a:pt x="3741" y="412"/>
                      <a:pt x="3330" y="0"/>
                      <a:pt x="281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21"/>
              <p:cNvSpPr/>
              <p:nvPr/>
            </p:nvSpPr>
            <p:spPr>
              <a:xfrm>
                <a:off x="5904537" y="440039"/>
                <a:ext cx="354205" cy="175109"/>
              </a:xfrm>
              <a:custGeom>
                <a:avLst/>
                <a:gdLst/>
                <a:ahLst/>
                <a:cxnLst/>
                <a:rect l="l" t="t" r="r" b="b"/>
                <a:pathLst>
                  <a:path w="3748" h="1853" extrusionOk="0">
                    <a:moveTo>
                      <a:pt x="2824" y="132"/>
                    </a:moveTo>
                    <a:cubicBezTo>
                      <a:pt x="3267" y="132"/>
                      <a:pt x="3623" y="487"/>
                      <a:pt x="3623" y="930"/>
                    </a:cubicBezTo>
                    <a:cubicBezTo>
                      <a:pt x="3623" y="1367"/>
                      <a:pt x="3267" y="1721"/>
                      <a:pt x="2824" y="1721"/>
                    </a:cubicBezTo>
                    <a:lnTo>
                      <a:pt x="924" y="1721"/>
                    </a:lnTo>
                    <a:cubicBezTo>
                      <a:pt x="487" y="1721"/>
                      <a:pt x="131" y="1367"/>
                      <a:pt x="131" y="930"/>
                    </a:cubicBezTo>
                    <a:cubicBezTo>
                      <a:pt x="131" y="487"/>
                      <a:pt x="487" y="132"/>
                      <a:pt x="924" y="132"/>
                    </a:cubicBezTo>
                    <a:close/>
                    <a:moveTo>
                      <a:pt x="924" y="0"/>
                    </a:moveTo>
                    <a:cubicBezTo>
                      <a:pt x="418" y="0"/>
                      <a:pt x="0" y="418"/>
                      <a:pt x="0" y="930"/>
                    </a:cubicBezTo>
                    <a:cubicBezTo>
                      <a:pt x="0" y="1435"/>
                      <a:pt x="418" y="1853"/>
                      <a:pt x="924" y="1853"/>
                    </a:cubicBezTo>
                    <a:lnTo>
                      <a:pt x="2824" y="1853"/>
                    </a:lnTo>
                    <a:cubicBezTo>
                      <a:pt x="3336" y="1853"/>
                      <a:pt x="3747" y="1435"/>
                      <a:pt x="3747" y="930"/>
                    </a:cubicBezTo>
                    <a:cubicBezTo>
                      <a:pt x="3747" y="418"/>
                      <a:pt x="3336" y="0"/>
                      <a:pt x="2824"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21"/>
              <p:cNvSpPr/>
              <p:nvPr/>
            </p:nvSpPr>
            <p:spPr>
              <a:xfrm>
                <a:off x="5912759" y="835994"/>
                <a:ext cx="337761" cy="337743"/>
              </a:xfrm>
              <a:custGeom>
                <a:avLst/>
                <a:gdLst/>
                <a:ahLst/>
                <a:cxnLst/>
                <a:rect l="l" t="t" r="r" b="b"/>
                <a:pathLst>
                  <a:path w="3574" h="3574" extrusionOk="0">
                    <a:moveTo>
                      <a:pt x="1790" y="0"/>
                    </a:moveTo>
                    <a:cubicBezTo>
                      <a:pt x="799" y="0"/>
                      <a:pt x="0" y="799"/>
                      <a:pt x="0" y="1784"/>
                    </a:cubicBezTo>
                    <a:cubicBezTo>
                      <a:pt x="0" y="2768"/>
                      <a:pt x="799" y="3573"/>
                      <a:pt x="1790" y="3573"/>
                    </a:cubicBezTo>
                    <a:cubicBezTo>
                      <a:pt x="2774" y="3573"/>
                      <a:pt x="3574" y="2768"/>
                      <a:pt x="3574" y="1784"/>
                    </a:cubicBezTo>
                    <a:cubicBezTo>
                      <a:pt x="3574" y="799"/>
                      <a:pt x="2774" y="0"/>
                      <a:pt x="17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21"/>
              <p:cNvSpPr/>
              <p:nvPr/>
            </p:nvSpPr>
            <p:spPr>
              <a:xfrm>
                <a:off x="5906899" y="829474"/>
                <a:ext cx="350141" cy="350028"/>
              </a:xfrm>
              <a:custGeom>
                <a:avLst/>
                <a:gdLst/>
                <a:ahLst/>
                <a:cxnLst/>
                <a:rect l="l" t="t" r="r" b="b"/>
                <a:pathLst>
                  <a:path w="3705" h="3704" extrusionOk="0">
                    <a:moveTo>
                      <a:pt x="1852" y="132"/>
                    </a:moveTo>
                    <a:cubicBezTo>
                      <a:pt x="2799" y="132"/>
                      <a:pt x="3573" y="906"/>
                      <a:pt x="3573" y="1853"/>
                    </a:cubicBezTo>
                    <a:cubicBezTo>
                      <a:pt x="3573" y="2806"/>
                      <a:pt x="2799" y="3574"/>
                      <a:pt x="1852" y="3574"/>
                    </a:cubicBezTo>
                    <a:cubicBezTo>
                      <a:pt x="899" y="3574"/>
                      <a:pt x="131" y="2806"/>
                      <a:pt x="131" y="1853"/>
                    </a:cubicBezTo>
                    <a:cubicBezTo>
                      <a:pt x="131" y="906"/>
                      <a:pt x="899" y="132"/>
                      <a:pt x="1852" y="132"/>
                    </a:cubicBezTo>
                    <a:close/>
                    <a:moveTo>
                      <a:pt x="1852" y="0"/>
                    </a:moveTo>
                    <a:cubicBezTo>
                      <a:pt x="830" y="0"/>
                      <a:pt x="1" y="831"/>
                      <a:pt x="1" y="1853"/>
                    </a:cubicBezTo>
                    <a:cubicBezTo>
                      <a:pt x="1" y="2875"/>
                      <a:pt x="830" y="3704"/>
                      <a:pt x="1852" y="3704"/>
                    </a:cubicBezTo>
                    <a:cubicBezTo>
                      <a:pt x="2874" y="3704"/>
                      <a:pt x="3704" y="2875"/>
                      <a:pt x="3704" y="1853"/>
                    </a:cubicBezTo>
                    <a:cubicBezTo>
                      <a:pt x="3704" y="831"/>
                      <a:pt x="2874" y="0"/>
                      <a:pt x="185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21"/>
              <p:cNvSpPr/>
              <p:nvPr/>
            </p:nvSpPr>
            <p:spPr>
              <a:xfrm>
                <a:off x="6091940" y="-3032552"/>
                <a:ext cx="95" cy="3467394"/>
              </a:xfrm>
              <a:custGeom>
                <a:avLst/>
                <a:gdLst/>
                <a:ahLst/>
                <a:cxnLst/>
                <a:rect l="l" t="t" r="r" b="b"/>
                <a:pathLst>
                  <a:path w="1" h="36692" extrusionOk="0">
                    <a:moveTo>
                      <a:pt x="0" y="36692"/>
                    </a:moveTo>
                    <a:lnTo>
                      <a:pt x="0" y="0"/>
                    </a:ln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21"/>
              <p:cNvSpPr/>
              <p:nvPr/>
            </p:nvSpPr>
            <p:spPr>
              <a:xfrm>
                <a:off x="6085986" y="-3050224"/>
                <a:ext cx="12475" cy="3502831"/>
              </a:xfrm>
              <a:custGeom>
                <a:avLst/>
                <a:gdLst/>
                <a:ahLst/>
                <a:cxnLst/>
                <a:rect l="l" t="t" r="r" b="b"/>
                <a:pathLst>
                  <a:path w="132" h="37067" extrusionOk="0">
                    <a:moveTo>
                      <a:pt x="63" y="0"/>
                    </a:moveTo>
                    <a:cubicBezTo>
                      <a:pt x="26" y="0"/>
                      <a:pt x="0" y="81"/>
                      <a:pt x="0" y="187"/>
                    </a:cubicBezTo>
                    <a:lnTo>
                      <a:pt x="0" y="36879"/>
                    </a:lnTo>
                    <a:cubicBezTo>
                      <a:pt x="0" y="36985"/>
                      <a:pt x="26" y="37066"/>
                      <a:pt x="63" y="37066"/>
                    </a:cubicBezTo>
                    <a:cubicBezTo>
                      <a:pt x="101" y="37066"/>
                      <a:pt x="132" y="36985"/>
                      <a:pt x="132" y="36879"/>
                    </a:cubicBezTo>
                    <a:lnTo>
                      <a:pt x="132" y="187"/>
                    </a:lnTo>
                    <a:cubicBezTo>
                      <a:pt x="132" y="81"/>
                      <a:pt x="101" y="0"/>
                      <a:pt x="63"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21"/>
              <p:cNvSpPr/>
              <p:nvPr/>
            </p:nvSpPr>
            <p:spPr>
              <a:xfrm>
                <a:off x="5574620" y="510725"/>
                <a:ext cx="1014039" cy="510395"/>
              </a:xfrm>
              <a:custGeom>
                <a:avLst/>
                <a:gdLst/>
                <a:ahLst/>
                <a:cxnLst/>
                <a:rect l="l" t="t" r="r" b="b"/>
                <a:pathLst>
                  <a:path w="10730" h="5401" extrusionOk="0">
                    <a:moveTo>
                      <a:pt x="5368" y="1"/>
                    </a:moveTo>
                    <a:cubicBezTo>
                      <a:pt x="2407" y="1"/>
                      <a:pt x="0" y="2401"/>
                      <a:pt x="0" y="5363"/>
                    </a:cubicBezTo>
                    <a:cubicBezTo>
                      <a:pt x="0" y="5388"/>
                      <a:pt x="2683" y="5400"/>
                      <a:pt x="5365" y="5400"/>
                    </a:cubicBezTo>
                    <a:cubicBezTo>
                      <a:pt x="8047" y="5400"/>
                      <a:pt x="10729" y="5388"/>
                      <a:pt x="10729" y="5363"/>
                    </a:cubicBezTo>
                    <a:cubicBezTo>
                      <a:pt x="10729" y="2401"/>
                      <a:pt x="8329" y="1"/>
                      <a:pt x="5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21"/>
              <p:cNvSpPr/>
              <p:nvPr/>
            </p:nvSpPr>
            <p:spPr>
              <a:xfrm>
                <a:off x="5568666" y="504961"/>
                <a:ext cx="1025946" cy="522018"/>
              </a:xfrm>
              <a:custGeom>
                <a:avLst/>
                <a:gdLst/>
                <a:ahLst/>
                <a:cxnLst/>
                <a:rect l="l" t="t" r="r" b="b"/>
                <a:pathLst>
                  <a:path w="10856" h="5524" extrusionOk="0">
                    <a:moveTo>
                      <a:pt x="5431" y="124"/>
                    </a:moveTo>
                    <a:cubicBezTo>
                      <a:pt x="8337" y="124"/>
                      <a:pt x="10706" y="2475"/>
                      <a:pt x="10731" y="5368"/>
                    </a:cubicBezTo>
                    <a:cubicBezTo>
                      <a:pt x="10350" y="5386"/>
                      <a:pt x="7891" y="5396"/>
                      <a:pt x="5430" y="5396"/>
                    </a:cubicBezTo>
                    <a:cubicBezTo>
                      <a:pt x="2970" y="5396"/>
                      <a:pt x="509" y="5386"/>
                      <a:pt x="125" y="5368"/>
                    </a:cubicBezTo>
                    <a:cubicBezTo>
                      <a:pt x="156" y="2475"/>
                      <a:pt x="2525" y="124"/>
                      <a:pt x="5431" y="124"/>
                    </a:cubicBezTo>
                    <a:close/>
                    <a:moveTo>
                      <a:pt x="5431" y="0"/>
                    </a:moveTo>
                    <a:cubicBezTo>
                      <a:pt x="2438" y="0"/>
                      <a:pt x="1" y="2432"/>
                      <a:pt x="1" y="5424"/>
                    </a:cubicBezTo>
                    <a:cubicBezTo>
                      <a:pt x="1" y="5505"/>
                      <a:pt x="1" y="5505"/>
                      <a:pt x="1771" y="5511"/>
                    </a:cubicBezTo>
                    <a:cubicBezTo>
                      <a:pt x="2763" y="5517"/>
                      <a:pt x="4090" y="5523"/>
                      <a:pt x="5506" y="5523"/>
                    </a:cubicBezTo>
                    <a:cubicBezTo>
                      <a:pt x="6902" y="5523"/>
                      <a:pt x="8193" y="5517"/>
                      <a:pt x="9146" y="5511"/>
                    </a:cubicBezTo>
                    <a:cubicBezTo>
                      <a:pt x="10855" y="5505"/>
                      <a:pt x="10855" y="5505"/>
                      <a:pt x="10855" y="5424"/>
                    </a:cubicBezTo>
                    <a:cubicBezTo>
                      <a:pt x="10855" y="2432"/>
                      <a:pt x="8424" y="0"/>
                      <a:pt x="543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21"/>
              <p:cNvSpPr/>
              <p:nvPr/>
            </p:nvSpPr>
            <p:spPr>
              <a:xfrm>
                <a:off x="5568666" y="504205"/>
                <a:ext cx="1026513" cy="522774"/>
              </a:xfrm>
              <a:custGeom>
                <a:avLst/>
                <a:gdLst/>
                <a:ahLst/>
                <a:cxnLst/>
                <a:rect l="l" t="t" r="r" b="b"/>
                <a:pathLst>
                  <a:path w="10862" h="5532" extrusionOk="0">
                    <a:moveTo>
                      <a:pt x="5431" y="132"/>
                    </a:moveTo>
                    <a:cubicBezTo>
                      <a:pt x="8331" y="132"/>
                      <a:pt x="10700" y="2483"/>
                      <a:pt x="10731" y="5376"/>
                    </a:cubicBezTo>
                    <a:cubicBezTo>
                      <a:pt x="10341" y="5394"/>
                      <a:pt x="7888" y="5404"/>
                      <a:pt x="5433" y="5404"/>
                    </a:cubicBezTo>
                    <a:cubicBezTo>
                      <a:pt x="2979" y="5404"/>
                      <a:pt x="524" y="5394"/>
                      <a:pt x="131" y="5376"/>
                    </a:cubicBezTo>
                    <a:cubicBezTo>
                      <a:pt x="162" y="2483"/>
                      <a:pt x="2525" y="132"/>
                      <a:pt x="5431" y="132"/>
                    </a:cubicBezTo>
                    <a:close/>
                    <a:moveTo>
                      <a:pt x="5431" y="1"/>
                    </a:moveTo>
                    <a:cubicBezTo>
                      <a:pt x="2438" y="1"/>
                      <a:pt x="1" y="2440"/>
                      <a:pt x="1" y="5432"/>
                    </a:cubicBezTo>
                    <a:cubicBezTo>
                      <a:pt x="1" y="5513"/>
                      <a:pt x="1" y="5513"/>
                      <a:pt x="1771" y="5525"/>
                    </a:cubicBezTo>
                    <a:cubicBezTo>
                      <a:pt x="2787" y="5531"/>
                      <a:pt x="4147" y="5531"/>
                      <a:pt x="5506" y="5531"/>
                    </a:cubicBezTo>
                    <a:cubicBezTo>
                      <a:pt x="6834" y="5531"/>
                      <a:pt x="8156" y="5531"/>
                      <a:pt x="9146" y="5525"/>
                    </a:cubicBezTo>
                    <a:cubicBezTo>
                      <a:pt x="10861" y="5513"/>
                      <a:pt x="10861" y="5513"/>
                      <a:pt x="10861" y="5432"/>
                    </a:cubicBezTo>
                    <a:cubicBezTo>
                      <a:pt x="10861" y="2440"/>
                      <a:pt x="8424" y="1"/>
                      <a:pt x="543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5" name="Google Shape;915;p21"/>
            <p:cNvGrpSpPr/>
            <p:nvPr/>
          </p:nvGrpSpPr>
          <p:grpSpPr>
            <a:xfrm>
              <a:off x="213692" y="929444"/>
              <a:ext cx="150716" cy="572679"/>
              <a:chOff x="5981800" y="2578825"/>
              <a:chExt cx="112500" cy="427500"/>
            </a:xfrm>
          </p:grpSpPr>
          <p:sp>
            <p:nvSpPr>
              <p:cNvPr id="916" name="Google Shape;916;p21"/>
              <p:cNvSpPr/>
              <p:nvPr/>
            </p:nvSpPr>
            <p:spPr>
              <a:xfrm>
                <a:off x="5983825" y="2581100"/>
                <a:ext cx="108225" cy="423025"/>
              </a:xfrm>
              <a:custGeom>
                <a:avLst/>
                <a:gdLst/>
                <a:ahLst/>
                <a:cxnLst/>
                <a:rect l="l" t="t" r="r" b="b"/>
                <a:pathLst>
                  <a:path w="4329" h="16921" extrusionOk="0">
                    <a:moveTo>
                      <a:pt x="1" y="0"/>
                    </a:moveTo>
                    <a:lnTo>
                      <a:pt x="1" y="16920"/>
                    </a:lnTo>
                    <a:lnTo>
                      <a:pt x="4328" y="16920"/>
                    </a:lnTo>
                    <a:lnTo>
                      <a:pt x="43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7" name="Google Shape;917;p21"/>
              <p:cNvSpPr/>
              <p:nvPr/>
            </p:nvSpPr>
            <p:spPr>
              <a:xfrm>
                <a:off x="5981800" y="2578825"/>
                <a:ext cx="112500" cy="427500"/>
              </a:xfrm>
              <a:custGeom>
                <a:avLst/>
                <a:gdLst/>
                <a:ahLst/>
                <a:cxnLst/>
                <a:rect l="l" t="t" r="r" b="b"/>
                <a:pathLst>
                  <a:path w="4500" h="17100" extrusionOk="0">
                    <a:moveTo>
                      <a:pt x="4331" y="180"/>
                    </a:moveTo>
                    <a:lnTo>
                      <a:pt x="4331" y="16930"/>
                    </a:lnTo>
                    <a:lnTo>
                      <a:pt x="170" y="16930"/>
                    </a:lnTo>
                    <a:lnTo>
                      <a:pt x="170" y="180"/>
                    </a:lnTo>
                    <a:close/>
                    <a:moveTo>
                      <a:pt x="1" y="1"/>
                    </a:moveTo>
                    <a:lnTo>
                      <a:pt x="1" y="17099"/>
                    </a:lnTo>
                    <a:lnTo>
                      <a:pt x="4500" y="17099"/>
                    </a:lnTo>
                    <a:lnTo>
                      <a:pt x="450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8" name="Google Shape;918;p21"/>
              <p:cNvSpPr/>
              <p:nvPr/>
            </p:nvSpPr>
            <p:spPr>
              <a:xfrm>
                <a:off x="6005625" y="2946950"/>
                <a:ext cx="64625" cy="35300"/>
              </a:xfrm>
              <a:custGeom>
                <a:avLst/>
                <a:gdLst/>
                <a:ahLst/>
                <a:cxnLst/>
                <a:rect l="l" t="t" r="r" b="b"/>
                <a:pathLst>
                  <a:path w="2585" h="1412" extrusionOk="0">
                    <a:moveTo>
                      <a:pt x="1" y="1"/>
                    </a:moveTo>
                    <a:lnTo>
                      <a:pt x="1" y="1412"/>
                    </a:lnTo>
                    <a:lnTo>
                      <a:pt x="2584" y="1412"/>
                    </a:lnTo>
                    <a:lnTo>
                      <a:pt x="25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21"/>
              <p:cNvSpPr/>
              <p:nvPr/>
            </p:nvSpPr>
            <p:spPr>
              <a:xfrm>
                <a:off x="6005625" y="2602900"/>
                <a:ext cx="64625" cy="157425"/>
              </a:xfrm>
              <a:custGeom>
                <a:avLst/>
                <a:gdLst/>
                <a:ahLst/>
                <a:cxnLst/>
                <a:rect l="l" t="t" r="r" b="b"/>
                <a:pathLst>
                  <a:path w="2585" h="6297" extrusionOk="0">
                    <a:moveTo>
                      <a:pt x="1" y="1"/>
                    </a:moveTo>
                    <a:lnTo>
                      <a:pt x="1" y="6297"/>
                    </a:lnTo>
                    <a:lnTo>
                      <a:pt x="2584" y="6297"/>
                    </a:lnTo>
                    <a:lnTo>
                      <a:pt x="25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21"/>
              <p:cNvSpPr/>
              <p:nvPr/>
            </p:nvSpPr>
            <p:spPr>
              <a:xfrm>
                <a:off x="6008375" y="2852650"/>
                <a:ext cx="59125" cy="59125"/>
              </a:xfrm>
              <a:custGeom>
                <a:avLst/>
                <a:gdLst/>
                <a:ahLst/>
                <a:cxnLst/>
                <a:rect l="l" t="t" r="r" b="b"/>
                <a:pathLst>
                  <a:path w="2365" h="2365" extrusionOk="0">
                    <a:moveTo>
                      <a:pt x="1183" y="0"/>
                    </a:moveTo>
                    <a:cubicBezTo>
                      <a:pt x="537" y="0"/>
                      <a:pt x="1" y="527"/>
                      <a:pt x="1" y="1182"/>
                    </a:cubicBezTo>
                    <a:cubicBezTo>
                      <a:pt x="1" y="1828"/>
                      <a:pt x="537" y="2364"/>
                      <a:pt x="1183" y="2364"/>
                    </a:cubicBezTo>
                    <a:cubicBezTo>
                      <a:pt x="1838" y="2364"/>
                      <a:pt x="2365" y="1828"/>
                      <a:pt x="2365" y="1182"/>
                    </a:cubicBezTo>
                    <a:cubicBezTo>
                      <a:pt x="2365" y="527"/>
                      <a:pt x="1838" y="0"/>
                      <a:pt x="11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21" name="Google Shape;921;p21"/>
            <p:cNvGrpSpPr/>
            <p:nvPr/>
          </p:nvGrpSpPr>
          <p:grpSpPr>
            <a:xfrm>
              <a:off x="457385" y="1244080"/>
              <a:ext cx="185929" cy="258050"/>
              <a:chOff x="6732775" y="2775800"/>
              <a:chExt cx="171300" cy="237725"/>
            </a:xfrm>
          </p:grpSpPr>
          <p:sp>
            <p:nvSpPr>
              <p:cNvPr id="922" name="Google Shape;922;p21"/>
              <p:cNvSpPr/>
              <p:nvPr/>
            </p:nvSpPr>
            <p:spPr>
              <a:xfrm>
                <a:off x="6748850" y="2818625"/>
                <a:ext cx="72525" cy="110000"/>
              </a:xfrm>
              <a:custGeom>
                <a:avLst/>
                <a:gdLst/>
                <a:ahLst/>
                <a:cxnLst/>
                <a:rect l="l" t="t" r="r" b="b"/>
                <a:pathLst>
                  <a:path w="2901" h="4400" extrusionOk="0">
                    <a:moveTo>
                      <a:pt x="351" y="1"/>
                    </a:moveTo>
                    <a:cubicBezTo>
                      <a:pt x="321" y="1"/>
                      <a:pt x="297" y="17"/>
                      <a:pt x="280" y="51"/>
                    </a:cubicBezTo>
                    <a:cubicBezTo>
                      <a:pt x="1" y="627"/>
                      <a:pt x="1848" y="4400"/>
                      <a:pt x="1848" y="4400"/>
                    </a:cubicBezTo>
                    <a:lnTo>
                      <a:pt x="1979" y="4061"/>
                    </a:lnTo>
                    <a:lnTo>
                      <a:pt x="2901" y="4061"/>
                    </a:lnTo>
                    <a:cubicBezTo>
                      <a:pt x="2901" y="4061"/>
                      <a:pt x="836"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3" name="Google Shape;923;p21"/>
              <p:cNvSpPr/>
              <p:nvPr/>
            </p:nvSpPr>
            <p:spPr>
              <a:xfrm>
                <a:off x="6746650" y="2816425"/>
                <a:ext cx="78200" cy="117450"/>
              </a:xfrm>
              <a:custGeom>
                <a:avLst/>
                <a:gdLst/>
                <a:ahLst/>
                <a:cxnLst/>
                <a:rect l="l" t="t" r="r" b="b"/>
                <a:pathLst>
                  <a:path w="3128" h="4698" extrusionOk="0">
                    <a:moveTo>
                      <a:pt x="446" y="170"/>
                    </a:moveTo>
                    <a:lnTo>
                      <a:pt x="446" y="170"/>
                    </a:lnTo>
                    <a:cubicBezTo>
                      <a:pt x="706" y="179"/>
                      <a:pt x="1867" y="2136"/>
                      <a:pt x="2851" y="4061"/>
                    </a:cubicBezTo>
                    <a:lnTo>
                      <a:pt x="2007" y="4061"/>
                    </a:lnTo>
                    <a:lnTo>
                      <a:pt x="1926" y="4269"/>
                    </a:lnTo>
                    <a:cubicBezTo>
                      <a:pt x="1221" y="2810"/>
                      <a:pt x="268" y="546"/>
                      <a:pt x="446" y="170"/>
                    </a:cubicBezTo>
                    <a:close/>
                    <a:moveTo>
                      <a:pt x="437" y="1"/>
                    </a:moveTo>
                    <a:cubicBezTo>
                      <a:pt x="408" y="1"/>
                      <a:pt x="339" y="10"/>
                      <a:pt x="299" y="98"/>
                    </a:cubicBezTo>
                    <a:cubicBezTo>
                      <a:pt x="1" y="694"/>
                      <a:pt x="1669" y="4130"/>
                      <a:pt x="1857" y="4528"/>
                    </a:cubicBezTo>
                    <a:lnTo>
                      <a:pt x="1948" y="4698"/>
                    </a:lnTo>
                    <a:lnTo>
                      <a:pt x="2126" y="4231"/>
                    </a:lnTo>
                    <a:lnTo>
                      <a:pt x="3127" y="4231"/>
                    </a:lnTo>
                    <a:lnTo>
                      <a:pt x="3068" y="4111"/>
                    </a:lnTo>
                    <a:cubicBezTo>
                      <a:pt x="2582" y="3149"/>
                      <a:pt x="935" y="1"/>
                      <a:pt x="437"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21"/>
              <p:cNvSpPr/>
              <p:nvPr/>
            </p:nvSpPr>
            <p:spPr>
              <a:xfrm>
                <a:off x="6801750" y="2777900"/>
                <a:ext cx="35550" cy="131375"/>
              </a:xfrm>
              <a:custGeom>
                <a:avLst/>
                <a:gdLst/>
                <a:ahLst/>
                <a:cxnLst/>
                <a:rect l="l" t="t" r="r" b="b"/>
                <a:pathLst>
                  <a:path w="1422" h="5255" extrusionOk="0">
                    <a:moveTo>
                      <a:pt x="304" y="0"/>
                    </a:moveTo>
                    <a:cubicBezTo>
                      <a:pt x="299" y="0"/>
                      <a:pt x="294" y="1"/>
                      <a:pt x="289" y="2"/>
                    </a:cubicBezTo>
                    <a:cubicBezTo>
                      <a:pt x="1" y="81"/>
                      <a:pt x="249" y="5254"/>
                      <a:pt x="249" y="5254"/>
                    </a:cubicBezTo>
                    <a:lnTo>
                      <a:pt x="1421" y="5254"/>
                    </a:lnTo>
                    <a:cubicBezTo>
                      <a:pt x="1421" y="5254"/>
                      <a:pt x="759"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21"/>
              <p:cNvSpPr/>
              <p:nvPr/>
            </p:nvSpPr>
            <p:spPr>
              <a:xfrm>
                <a:off x="6802250" y="2775800"/>
                <a:ext cx="37475" cy="135450"/>
              </a:xfrm>
              <a:custGeom>
                <a:avLst/>
                <a:gdLst/>
                <a:ahLst/>
                <a:cxnLst/>
                <a:rect l="l" t="t" r="r" b="b"/>
                <a:pathLst>
                  <a:path w="1499" h="5418" extrusionOk="0">
                    <a:moveTo>
                      <a:pt x="298" y="186"/>
                    </a:moveTo>
                    <a:cubicBezTo>
                      <a:pt x="558" y="425"/>
                      <a:pt x="1003" y="2896"/>
                      <a:pt x="1311" y="5250"/>
                    </a:cubicBezTo>
                    <a:lnTo>
                      <a:pt x="307" y="5250"/>
                    </a:lnTo>
                    <a:cubicBezTo>
                      <a:pt x="200" y="2996"/>
                      <a:pt x="169" y="532"/>
                      <a:pt x="298" y="186"/>
                    </a:cubicBezTo>
                    <a:close/>
                    <a:moveTo>
                      <a:pt x="291" y="0"/>
                    </a:moveTo>
                    <a:cubicBezTo>
                      <a:pt x="274" y="0"/>
                      <a:pt x="260" y="3"/>
                      <a:pt x="248" y="7"/>
                    </a:cubicBezTo>
                    <a:cubicBezTo>
                      <a:pt x="150" y="36"/>
                      <a:pt x="0" y="67"/>
                      <a:pt x="50" y="2748"/>
                    </a:cubicBezTo>
                    <a:cubicBezTo>
                      <a:pt x="81" y="4028"/>
                      <a:pt x="141" y="5329"/>
                      <a:pt x="141" y="5338"/>
                    </a:cubicBezTo>
                    <a:lnTo>
                      <a:pt x="141" y="5417"/>
                    </a:lnTo>
                    <a:lnTo>
                      <a:pt x="1499" y="5417"/>
                    </a:lnTo>
                    <a:lnTo>
                      <a:pt x="1489" y="5329"/>
                    </a:lnTo>
                    <a:cubicBezTo>
                      <a:pt x="1380" y="4495"/>
                      <a:pt x="844" y="343"/>
                      <a:pt x="379" y="27"/>
                    </a:cubicBezTo>
                    <a:cubicBezTo>
                      <a:pt x="348" y="7"/>
                      <a:pt x="317" y="0"/>
                      <a:pt x="29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6" name="Google Shape;926;p21"/>
              <p:cNvSpPr/>
              <p:nvPr/>
            </p:nvSpPr>
            <p:spPr>
              <a:xfrm>
                <a:off x="6828800" y="2819000"/>
                <a:ext cx="56400" cy="100700"/>
              </a:xfrm>
              <a:custGeom>
                <a:avLst/>
                <a:gdLst/>
                <a:ahLst/>
                <a:cxnLst/>
                <a:rect l="l" t="t" r="r" b="b"/>
                <a:pathLst>
                  <a:path w="2256" h="4028" extrusionOk="0">
                    <a:moveTo>
                      <a:pt x="1872" y="0"/>
                    </a:moveTo>
                    <a:cubicBezTo>
                      <a:pt x="1451" y="0"/>
                      <a:pt x="1" y="3343"/>
                      <a:pt x="1" y="3343"/>
                    </a:cubicBezTo>
                    <a:lnTo>
                      <a:pt x="926" y="4027"/>
                    </a:lnTo>
                    <a:cubicBezTo>
                      <a:pt x="926" y="4027"/>
                      <a:pt x="2255" y="305"/>
                      <a:pt x="1917" y="17"/>
                    </a:cubicBezTo>
                    <a:cubicBezTo>
                      <a:pt x="1904" y="6"/>
                      <a:pt x="1888"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21"/>
              <p:cNvSpPr/>
              <p:nvPr/>
            </p:nvSpPr>
            <p:spPr>
              <a:xfrm>
                <a:off x="6826075" y="2816825"/>
                <a:ext cx="60850" cy="106325"/>
              </a:xfrm>
              <a:custGeom>
                <a:avLst/>
                <a:gdLst/>
                <a:ahLst/>
                <a:cxnLst/>
                <a:rect l="l" t="t" r="r" b="b"/>
                <a:pathLst>
                  <a:path w="2434" h="4253" extrusionOk="0">
                    <a:moveTo>
                      <a:pt x="1966" y="173"/>
                    </a:moveTo>
                    <a:lnTo>
                      <a:pt x="1966" y="173"/>
                    </a:lnTo>
                    <a:cubicBezTo>
                      <a:pt x="2136" y="332"/>
                      <a:pt x="1599" y="2248"/>
                      <a:pt x="985" y="3976"/>
                    </a:cubicBezTo>
                    <a:lnTo>
                      <a:pt x="210" y="3400"/>
                    </a:lnTo>
                    <a:cubicBezTo>
                      <a:pt x="894" y="1851"/>
                      <a:pt x="1749" y="192"/>
                      <a:pt x="1966" y="173"/>
                    </a:cubicBezTo>
                    <a:close/>
                    <a:moveTo>
                      <a:pt x="1972" y="0"/>
                    </a:moveTo>
                    <a:cubicBezTo>
                      <a:pt x="1961" y="0"/>
                      <a:pt x="1949" y="1"/>
                      <a:pt x="1938" y="4"/>
                    </a:cubicBezTo>
                    <a:cubicBezTo>
                      <a:pt x="1480" y="113"/>
                      <a:pt x="270" y="2854"/>
                      <a:pt x="31" y="3400"/>
                    </a:cubicBezTo>
                    <a:lnTo>
                      <a:pt x="0" y="3459"/>
                    </a:lnTo>
                    <a:lnTo>
                      <a:pt x="1073" y="4253"/>
                    </a:lnTo>
                    <a:lnTo>
                      <a:pt x="1113" y="4145"/>
                    </a:lnTo>
                    <a:cubicBezTo>
                      <a:pt x="1430" y="3261"/>
                      <a:pt x="2433" y="342"/>
                      <a:pt x="2076" y="44"/>
                    </a:cubicBezTo>
                    <a:cubicBezTo>
                      <a:pt x="2045" y="13"/>
                      <a:pt x="2010" y="0"/>
                      <a:pt x="197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21"/>
              <p:cNvSpPr/>
              <p:nvPr/>
            </p:nvSpPr>
            <p:spPr>
              <a:xfrm>
                <a:off x="6736575" y="2859675"/>
                <a:ext cx="74150" cy="80550"/>
              </a:xfrm>
              <a:custGeom>
                <a:avLst/>
                <a:gdLst/>
                <a:ahLst/>
                <a:cxnLst/>
                <a:rect l="l" t="t" r="r" b="b"/>
                <a:pathLst>
                  <a:path w="2966" h="3222" extrusionOk="0">
                    <a:moveTo>
                      <a:pt x="75" y="1"/>
                    </a:moveTo>
                    <a:cubicBezTo>
                      <a:pt x="25" y="1"/>
                      <a:pt x="0" y="22"/>
                      <a:pt x="6" y="67"/>
                    </a:cubicBezTo>
                    <a:cubicBezTo>
                      <a:pt x="56" y="504"/>
                      <a:pt x="1972" y="2748"/>
                      <a:pt x="1972" y="2748"/>
                    </a:cubicBezTo>
                    <a:cubicBezTo>
                      <a:pt x="1972" y="2748"/>
                      <a:pt x="2445" y="3221"/>
                      <a:pt x="2723" y="3221"/>
                    </a:cubicBezTo>
                    <a:cubicBezTo>
                      <a:pt x="2873" y="3221"/>
                      <a:pt x="2966" y="3083"/>
                      <a:pt x="2896" y="2658"/>
                    </a:cubicBezTo>
                    <a:cubicBezTo>
                      <a:pt x="2717" y="1565"/>
                      <a:pt x="499" y="1"/>
                      <a:pt x="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21"/>
              <p:cNvSpPr/>
              <p:nvPr/>
            </p:nvSpPr>
            <p:spPr>
              <a:xfrm>
                <a:off x="6734500" y="2857550"/>
                <a:ext cx="77950" cy="84725"/>
              </a:xfrm>
              <a:custGeom>
                <a:avLst/>
                <a:gdLst/>
                <a:ahLst/>
                <a:cxnLst/>
                <a:rect l="l" t="t" r="r" b="b"/>
                <a:pathLst>
                  <a:path w="3118" h="3389" extrusionOk="0">
                    <a:moveTo>
                      <a:pt x="179" y="171"/>
                    </a:moveTo>
                    <a:lnTo>
                      <a:pt x="179" y="171"/>
                    </a:lnTo>
                    <a:cubicBezTo>
                      <a:pt x="267" y="181"/>
                      <a:pt x="515" y="281"/>
                      <a:pt x="904" y="538"/>
                    </a:cubicBezTo>
                    <a:cubicBezTo>
                      <a:pt x="1788" y="1125"/>
                      <a:pt x="2791" y="2068"/>
                      <a:pt x="2898" y="2755"/>
                    </a:cubicBezTo>
                    <a:cubicBezTo>
                      <a:pt x="2958" y="3131"/>
                      <a:pt x="2879" y="3200"/>
                      <a:pt x="2851" y="3210"/>
                    </a:cubicBezTo>
                    <a:cubicBezTo>
                      <a:pt x="2837" y="3217"/>
                      <a:pt x="2821" y="3220"/>
                      <a:pt x="2802" y="3220"/>
                    </a:cubicBezTo>
                    <a:cubicBezTo>
                      <a:pt x="2641" y="3220"/>
                      <a:pt x="2312" y="2970"/>
                      <a:pt x="2124" y="2774"/>
                    </a:cubicBezTo>
                    <a:cubicBezTo>
                      <a:pt x="1380" y="1909"/>
                      <a:pt x="277" y="529"/>
                      <a:pt x="179" y="171"/>
                    </a:cubicBezTo>
                    <a:close/>
                    <a:moveTo>
                      <a:pt x="154" y="1"/>
                    </a:moveTo>
                    <a:cubicBezTo>
                      <a:pt x="145" y="1"/>
                      <a:pt x="137" y="1"/>
                      <a:pt x="129" y="2"/>
                    </a:cubicBezTo>
                    <a:cubicBezTo>
                      <a:pt x="39" y="14"/>
                      <a:pt x="1" y="83"/>
                      <a:pt x="10" y="162"/>
                    </a:cubicBezTo>
                    <a:cubicBezTo>
                      <a:pt x="60" y="619"/>
                      <a:pt x="1797" y="2655"/>
                      <a:pt x="1995" y="2883"/>
                    </a:cubicBezTo>
                    <a:lnTo>
                      <a:pt x="1995" y="2893"/>
                    </a:lnTo>
                    <a:cubicBezTo>
                      <a:pt x="2086" y="2981"/>
                      <a:pt x="2512" y="3389"/>
                      <a:pt x="2810" y="3389"/>
                    </a:cubicBezTo>
                    <a:cubicBezTo>
                      <a:pt x="2851" y="3389"/>
                      <a:pt x="2889" y="3379"/>
                      <a:pt x="2929" y="3370"/>
                    </a:cubicBezTo>
                    <a:cubicBezTo>
                      <a:pt x="3077" y="3291"/>
                      <a:pt x="3118" y="3081"/>
                      <a:pt x="3068" y="2733"/>
                    </a:cubicBezTo>
                    <a:cubicBezTo>
                      <a:pt x="2883" y="1612"/>
                      <a:pt x="646" y="1"/>
                      <a:pt x="154"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21"/>
              <p:cNvSpPr/>
              <p:nvPr/>
            </p:nvSpPr>
            <p:spPr>
              <a:xfrm>
                <a:off x="6778175" y="2798875"/>
                <a:ext cx="48150" cy="116350"/>
              </a:xfrm>
              <a:custGeom>
                <a:avLst/>
                <a:gdLst/>
                <a:ahLst/>
                <a:cxnLst/>
                <a:rect l="l" t="t" r="r" b="b"/>
                <a:pathLst>
                  <a:path w="1926" h="4654" extrusionOk="0">
                    <a:moveTo>
                      <a:pt x="211" y="1"/>
                    </a:moveTo>
                    <a:cubicBezTo>
                      <a:pt x="202" y="1"/>
                      <a:pt x="195" y="6"/>
                      <a:pt x="189" y="16"/>
                    </a:cubicBezTo>
                    <a:cubicBezTo>
                      <a:pt x="0" y="345"/>
                      <a:pt x="687" y="4654"/>
                      <a:pt x="687" y="4654"/>
                    </a:cubicBezTo>
                    <a:lnTo>
                      <a:pt x="1926" y="4594"/>
                    </a:lnTo>
                    <a:cubicBezTo>
                      <a:pt x="1926" y="4594"/>
                      <a:pt x="475" y="1"/>
                      <a:pt x="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21"/>
              <p:cNvSpPr/>
              <p:nvPr/>
            </p:nvSpPr>
            <p:spPr>
              <a:xfrm>
                <a:off x="6776200" y="2796825"/>
                <a:ext cx="52875" cy="120675"/>
              </a:xfrm>
              <a:custGeom>
                <a:avLst/>
                <a:gdLst/>
                <a:ahLst/>
                <a:cxnLst/>
                <a:rect l="l" t="t" r="r" b="b"/>
                <a:pathLst>
                  <a:path w="2115" h="4827" extrusionOk="0">
                    <a:moveTo>
                      <a:pt x="318" y="239"/>
                    </a:moveTo>
                    <a:cubicBezTo>
                      <a:pt x="575" y="665"/>
                      <a:pt x="1290" y="2701"/>
                      <a:pt x="1886" y="4597"/>
                    </a:cubicBezTo>
                    <a:lnTo>
                      <a:pt x="835" y="4648"/>
                    </a:lnTo>
                    <a:cubicBezTo>
                      <a:pt x="537" y="2770"/>
                      <a:pt x="277" y="725"/>
                      <a:pt x="318" y="239"/>
                    </a:cubicBezTo>
                    <a:close/>
                    <a:moveTo>
                      <a:pt x="299" y="1"/>
                    </a:moveTo>
                    <a:cubicBezTo>
                      <a:pt x="258" y="1"/>
                      <a:pt x="218" y="20"/>
                      <a:pt x="189" y="60"/>
                    </a:cubicBezTo>
                    <a:cubicBezTo>
                      <a:pt x="1" y="396"/>
                      <a:pt x="565" y="4030"/>
                      <a:pt x="685" y="4745"/>
                    </a:cubicBezTo>
                    <a:lnTo>
                      <a:pt x="694" y="4826"/>
                    </a:lnTo>
                    <a:lnTo>
                      <a:pt x="2114" y="4755"/>
                    </a:lnTo>
                    <a:lnTo>
                      <a:pt x="2086" y="4648"/>
                    </a:lnTo>
                    <a:cubicBezTo>
                      <a:pt x="1421" y="2541"/>
                      <a:pt x="565" y="29"/>
                      <a:pt x="299"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21"/>
              <p:cNvSpPr/>
              <p:nvPr/>
            </p:nvSpPr>
            <p:spPr>
              <a:xfrm>
                <a:off x="6816425" y="2793075"/>
                <a:ext cx="39975" cy="127625"/>
              </a:xfrm>
              <a:custGeom>
                <a:avLst/>
                <a:gdLst/>
                <a:ahLst/>
                <a:cxnLst/>
                <a:rect l="l" t="t" r="r" b="b"/>
                <a:pathLst>
                  <a:path w="1599" h="5105" extrusionOk="0">
                    <a:moveTo>
                      <a:pt x="1262" y="0"/>
                    </a:moveTo>
                    <a:cubicBezTo>
                      <a:pt x="1262" y="0"/>
                      <a:pt x="1261" y="0"/>
                      <a:pt x="1261" y="0"/>
                    </a:cubicBezTo>
                    <a:cubicBezTo>
                      <a:pt x="922" y="10"/>
                      <a:pt x="0" y="4647"/>
                      <a:pt x="0" y="4647"/>
                    </a:cubicBezTo>
                    <a:lnTo>
                      <a:pt x="973" y="5105"/>
                    </a:lnTo>
                    <a:cubicBezTo>
                      <a:pt x="973" y="5105"/>
                      <a:pt x="1598" y="0"/>
                      <a:pt x="1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21"/>
              <p:cNvSpPr/>
              <p:nvPr/>
            </p:nvSpPr>
            <p:spPr>
              <a:xfrm>
                <a:off x="6813925" y="2791100"/>
                <a:ext cx="43200" cy="132600"/>
              </a:xfrm>
              <a:custGeom>
                <a:avLst/>
                <a:gdLst/>
                <a:ahLst/>
                <a:cxnLst/>
                <a:rect l="l" t="t" r="r" b="b"/>
                <a:pathLst>
                  <a:path w="1728" h="5304" extrusionOk="0">
                    <a:moveTo>
                      <a:pt x="1351" y="199"/>
                    </a:moveTo>
                    <a:cubicBezTo>
                      <a:pt x="1461" y="597"/>
                      <a:pt x="1261" y="2920"/>
                      <a:pt x="1003" y="5055"/>
                    </a:cubicBezTo>
                    <a:lnTo>
                      <a:pt x="188" y="4676"/>
                    </a:lnTo>
                    <a:cubicBezTo>
                      <a:pt x="596" y="2651"/>
                      <a:pt x="1123" y="516"/>
                      <a:pt x="1351" y="199"/>
                    </a:cubicBezTo>
                    <a:close/>
                    <a:moveTo>
                      <a:pt x="1361" y="1"/>
                    </a:moveTo>
                    <a:cubicBezTo>
                      <a:pt x="1022" y="10"/>
                      <a:pt x="436" y="2563"/>
                      <a:pt x="10" y="4707"/>
                    </a:cubicBezTo>
                    <a:lnTo>
                      <a:pt x="0" y="4776"/>
                    </a:lnTo>
                    <a:lnTo>
                      <a:pt x="1142" y="5303"/>
                    </a:lnTo>
                    <a:lnTo>
                      <a:pt x="1163" y="5193"/>
                    </a:lnTo>
                    <a:cubicBezTo>
                      <a:pt x="1301" y="4062"/>
                      <a:pt x="1728" y="337"/>
                      <a:pt x="1449" y="39"/>
                    </a:cubicBezTo>
                    <a:cubicBezTo>
                      <a:pt x="1430" y="10"/>
                      <a:pt x="1401" y="1"/>
                      <a:pt x="136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21"/>
              <p:cNvSpPr/>
              <p:nvPr/>
            </p:nvSpPr>
            <p:spPr>
              <a:xfrm>
                <a:off x="6830775" y="2860850"/>
                <a:ext cx="69075" cy="65050"/>
              </a:xfrm>
              <a:custGeom>
                <a:avLst/>
                <a:gdLst/>
                <a:ahLst/>
                <a:cxnLst/>
                <a:rect l="l" t="t" r="r" b="b"/>
                <a:pathLst>
                  <a:path w="2763" h="2602" extrusionOk="0">
                    <a:moveTo>
                      <a:pt x="2525" y="1"/>
                    </a:moveTo>
                    <a:cubicBezTo>
                      <a:pt x="2074" y="1"/>
                      <a:pt x="1" y="1669"/>
                      <a:pt x="1" y="1669"/>
                    </a:cubicBezTo>
                    <a:lnTo>
                      <a:pt x="985" y="2601"/>
                    </a:lnTo>
                    <a:cubicBezTo>
                      <a:pt x="985" y="2601"/>
                      <a:pt x="2763" y="368"/>
                      <a:pt x="2603" y="39"/>
                    </a:cubicBezTo>
                    <a:cubicBezTo>
                      <a:pt x="2590" y="13"/>
                      <a:pt x="2564" y="1"/>
                      <a:pt x="2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21"/>
              <p:cNvSpPr/>
              <p:nvPr/>
            </p:nvSpPr>
            <p:spPr>
              <a:xfrm>
                <a:off x="6827550" y="2858750"/>
                <a:ext cx="74500" cy="70350"/>
              </a:xfrm>
              <a:custGeom>
                <a:avLst/>
                <a:gdLst/>
                <a:ahLst/>
                <a:cxnLst/>
                <a:rect l="l" t="t" r="r" b="b"/>
                <a:pathLst>
                  <a:path w="2980" h="2814" extrusionOk="0">
                    <a:moveTo>
                      <a:pt x="2636" y="152"/>
                    </a:moveTo>
                    <a:cubicBezTo>
                      <a:pt x="2643" y="152"/>
                      <a:pt x="2648" y="153"/>
                      <a:pt x="2653" y="154"/>
                    </a:cubicBezTo>
                    <a:cubicBezTo>
                      <a:pt x="2732" y="343"/>
                      <a:pt x="1929" y="1534"/>
                      <a:pt x="1104" y="2557"/>
                    </a:cubicBezTo>
                    <a:lnTo>
                      <a:pt x="261" y="1763"/>
                    </a:lnTo>
                    <a:cubicBezTo>
                      <a:pt x="1263" y="962"/>
                      <a:pt x="2416" y="152"/>
                      <a:pt x="2636" y="152"/>
                    </a:cubicBezTo>
                    <a:close/>
                    <a:moveTo>
                      <a:pt x="2665" y="1"/>
                    </a:moveTo>
                    <a:cubicBezTo>
                      <a:pt x="2199" y="1"/>
                      <a:pt x="438" y="1405"/>
                      <a:pt x="82" y="1694"/>
                    </a:cubicBezTo>
                    <a:lnTo>
                      <a:pt x="1" y="1753"/>
                    </a:lnTo>
                    <a:lnTo>
                      <a:pt x="1123" y="2814"/>
                    </a:lnTo>
                    <a:lnTo>
                      <a:pt x="1183" y="2735"/>
                    </a:lnTo>
                    <a:cubicBezTo>
                      <a:pt x="1609" y="2209"/>
                      <a:pt x="2980" y="443"/>
                      <a:pt x="2811" y="85"/>
                    </a:cubicBezTo>
                    <a:cubicBezTo>
                      <a:pt x="2791" y="45"/>
                      <a:pt x="2751" y="14"/>
                      <a:pt x="2703" y="4"/>
                    </a:cubicBezTo>
                    <a:cubicBezTo>
                      <a:pt x="2692" y="2"/>
                      <a:pt x="2679" y="1"/>
                      <a:pt x="2665"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21"/>
              <p:cNvSpPr/>
              <p:nvPr/>
            </p:nvSpPr>
            <p:spPr>
              <a:xfrm>
                <a:off x="6734750" y="2892150"/>
                <a:ext cx="167300" cy="41975"/>
              </a:xfrm>
              <a:custGeom>
                <a:avLst/>
                <a:gdLst/>
                <a:ahLst/>
                <a:cxnLst/>
                <a:rect l="l" t="t" r="r" b="b"/>
                <a:pathLst>
                  <a:path w="6692" h="1679" extrusionOk="0">
                    <a:moveTo>
                      <a:pt x="198" y="0"/>
                    </a:moveTo>
                    <a:cubicBezTo>
                      <a:pt x="88" y="0"/>
                      <a:pt x="0" y="89"/>
                      <a:pt x="10" y="198"/>
                    </a:cubicBezTo>
                    <a:lnTo>
                      <a:pt x="169" y="1509"/>
                    </a:lnTo>
                    <a:cubicBezTo>
                      <a:pt x="179" y="1609"/>
                      <a:pt x="257" y="1678"/>
                      <a:pt x="348" y="1678"/>
                    </a:cubicBezTo>
                    <a:lnTo>
                      <a:pt x="6344" y="1678"/>
                    </a:lnTo>
                    <a:cubicBezTo>
                      <a:pt x="6444" y="1678"/>
                      <a:pt x="6523" y="1609"/>
                      <a:pt x="6534" y="1509"/>
                    </a:cubicBezTo>
                    <a:lnTo>
                      <a:pt x="6682" y="198"/>
                    </a:lnTo>
                    <a:cubicBezTo>
                      <a:pt x="6692" y="89"/>
                      <a:pt x="6613" y="0"/>
                      <a:pt x="6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21"/>
              <p:cNvSpPr/>
              <p:nvPr/>
            </p:nvSpPr>
            <p:spPr>
              <a:xfrm>
                <a:off x="6732775" y="2889875"/>
                <a:ext cx="171300" cy="46200"/>
              </a:xfrm>
              <a:custGeom>
                <a:avLst/>
                <a:gdLst/>
                <a:ahLst/>
                <a:cxnLst/>
                <a:rect l="l" t="t" r="r" b="b"/>
                <a:pathLst>
                  <a:path w="6852" h="1848" extrusionOk="0">
                    <a:moveTo>
                      <a:pt x="6582" y="170"/>
                    </a:moveTo>
                    <a:cubicBezTo>
                      <a:pt x="6613" y="170"/>
                      <a:pt x="6632" y="180"/>
                      <a:pt x="6652" y="199"/>
                    </a:cubicBezTo>
                    <a:cubicBezTo>
                      <a:pt x="6673" y="230"/>
                      <a:pt x="6683" y="249"/>
                      <a:pt x="6673" y="280"/>
                    </a:cubicBezTo>
                    <a:lnTo>
                      <a:pt x="6523" y="1590"/>
                    </a:lnTo>
                    <a:cubicBezTo>
                      <a:pt x="6523" y="1640"/>
                      <a:pt x="6473" y="1679"/>
                      <a:pt x="6423" y="1679"/>
                    </a:cubicBezTo>
                    <a:lnTo>
                      <a:pt x="427" y="1679"/>
                    </a:lnTo>
                    <a:cubicBezTo>
                      <a:pt x="377" y="1679"/>
                      <a:pt x="336" y="1640"/>
                      <a:pt x="327" y="1590"/>
                    </a:cubicBezTo>
                    <a:lnTo>
                      <a:pt x="179" y="280"/>
                    </a:lnTo>
                    <a:cubicBezTo>
                      <a:pt x="179" y="249"/>
                      <a:pt x="189" y="230"/>
                      <a:pt x="198" y="199"/>
                    </a:cubicBezTo>
                    <a:cubicBezTo>
                      <a:pt x="217" y="180"/>
                      <a:pt x="248" y="170"/>
                      <a:pt x="277" y="170"/>
                    </a:cubicBezTo>
                    <a:close/>
                    <a:moveTo>
                      <a:pt x="277" y="1"/>
                    </a:moveTo>
                    <a:cubicBezTo>
                      <a:pt x="198" y="1"/>
                      <a:pt x="129" y="32"/>
                      <a:pt x="79" y="91"/>
                    </a:cubicBezTo>
                    <a:cubicBezTo>
                      <a:pt x="19" y="151"/>
                      <a:pt x="0" y="220"/>
                      <a:pt x="10" y="299"/>
                    </a:cubicBezTo>
                    <a:lnTo>
                      <a:pt x="158" y="1609"/>
                    </a:lnTo>
                    <a:cubicBezTo>
                      <a:pt x="179" y="1748"/>
                      <a:pt x="286" y="1848"/>
                      <a:pt x="427" y="1848"/>
                    </a:cubicBezTo>
                    <a:lnTo>
                      <a:pt x="6423" y="1848"/>
                    </a:lnTo>
                    <a:cubicBezTo>
                      <a:pt x="6563" y="1848"/>
                      <a:pt x="6683" y="1748"/>
                      <a:pt x="6692" y="1609"/>
                    </a:cubicBezTo>
                    <a:lnTo>
                      <a:pt x="6852" y="299"/>
                    </a:lnTo>
                    <a:cubicBezTo>
                      <a:pt x="6852" y="220"/>
                      <a:pt x="6830" y="151"/>
                      <a:pt x="6780" y="91"/>
                    </a:cubicBezTo>
                    <a:cubicBezTo>
                      <a:pt x="6733" y="32"/>
                      <a:pt x="6652" y="1"/>
                      <a:pt x="6582"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21"/>
              <p:cNvSpPr/>
              <p:nvPr/>
            </p:nvSpPr>
            <p:spPr>
              <a:xfrm>
                <a:off x="6748150" y="2934100"/>
                <a:ext cx="140500" cy="77475"/>
              </a:xfrm>
              <a:custGeom>
                <a:avLst/>
                <a:gdLst/>
                <a:ahLst/>
                <a:cxnLst/>
                <a:rect l="l" t="t" r="r" b="b"/>
                <a:pathLst>
                  <a:path w="5620" h="3099" extrusionOk="0">
                    <a:moveTo>
                      <a:pt x="0" y="0"/>
                    </a:moveTo>
                    <a:lnTo>
                      <a:pt x="486" y="3098"/>
                    </a:lnTo>
                    <a:lnTo>
                      <a:pt x="5133" y="3098"/>
                    </a:lnTo>
                    <a:lnTo>
                      <a:pt x="5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21"/>
              <p:cNvSpPr/>
              <p:nvPr/>
            </p:nvSpPr>
            <p:spPr>
              <a:xfrm>
                <a:off x="6745650" y="2931825"/>
                <a:ext cx="145500" cy="81700"/>
              </a:xfrm>
              <a:custGeom>
                <a:avLst/>
                <a:gdLst/>
                <a:ahLst/>
                <a:cxnLst/>
                <a:rect l="l" t="t" r="r" b="b"/>
                <a:pathLst>
                  <a:path w="5820" h="3268" extrusionOk="0">
                    <a:moveTo>
                      <a:pt x="5622" y="170"/>
                    </a:moveTo>
                    <a:lnTo>
                      <a:pt x="5164" y="3099"/>
                    </a:lnTo>
                    <a:lnTo>
                      <a:pt x="655" y="3099"/>
                    </a:lnTo>
                    <a:lnTo>
                      <a:pt x="200" y="170"/>
                    </a:lnTo>
                    <a:close/>
                    <a:moveTo>
                      <a:pt x="0" y="1"/>
                    </a:moveTo>
                    <a:lnTo>
                      <a:pt x="517" y="3268"/>
                    </a:lnTo>
                    <a:lnTo>
                      <a:pt x="5312" y="3268"/>
                    </a:lnTo>
                    <a:lnTo>
                      <a:pt x="582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21"/>
              <p:cNvSpPr/>
              <p:nvPr/>
            </p:nvSpPr>
            <p:spPr>
              <a:xfrm>
                <a:off x="6748150" y="2934100"/>
                <a:ext cx="140500" cy="17900"/>
              </a:xfrm>
              <a:custGeom>
                <a:avLst/>
                <a:gdLst/>
                <a:ahLst/>
                <a:cxnLst/>
                <a:rect l="l" t="t" r="r" b="b"/>
                <a:pathLst>
                  <a:path w="5620" h="716" extrusionOk="0">
                    <a:moveTo>
                      <a:pt x="0" y="0"/>
                    </a:moveTo>
                    <a:lnTo>
                      <a:pt x="119" y="715"/>
                    </a:lnTo>
                    <a:lnTo>
                      <a:pt x="5510" y="715"/>
                    </a:lnTo>
                    <a:lnTo>
                      <a:pt x="5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21"/>
              <p:cNvSpPr/>
              <p:nvPr/>
            </p:nvSpPr>
            <p:spPr>
              <a:xfrm>
                <a:off x="6745650" y="2931825"/>
                <a:ext cx="145500" cy="22375"/>
              </a:xfrm>
              <a:custGeom>
                <a:avLst/>
                <a:gdLst/>
                <a:ahLst/>
                <a:cxnLst/>
                <a:rect l="l" t="t" r="r" b="b"/>
                <a:pathLst>
                  <a:path w="5820" h="895" extrusionOk="0">
                    <a:moveTo>
                      <a:pt x="5622" y="170"/>
                    </a:moveTo>
                    <a:lnTo>
                      <a:pt x="5531" y="715"/>
                    </a:lnTo>
                    <a:lnTo>
                      <a:pt x="288" y="715"/>
                    </a:lnTo>
                    <a:lnTo>
                      <a:pt x="200" y="170"/>
                    </a:lnTo>
                    <a:close/>
                    <a:moveTo>
                      <a:pt x="0" y="1"/>
                    </a:moveTo>
                    <a:lnTo>
                      <a:pt x="141" y="894"/>
                    </a:lnTo>
                    <a:lnTo>
                      <a:pt x="5681" y="894"/>
                    </a:lnTo>
                    <a:lnTo>
                      <a:pt x="582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942" name="Shape 942"/>
        <p:cNvGrpSpPr/>
        <p:nvPr/>
      </p:nvGrpSpPr>
      <p:grpSpPr>
        <a:xfrm>
          <a:off x="0" y="0"/>
          <a:ext cx="0" cy="0"/>
          <a:chOff x="0" y="0"/>
          <a:chExt cx="0" cy="0"/>
        </a:xfrm>
      </p:grpSpPr>
      <p:sp>
        <p:nvSpPr>
          <p:cNvPr id="943" name="Google Shape;943;p22"/>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b="0">
                <a:latin typeface="Montserrat ExtraBold"/>
                <a:ea typeface="Montserrat ExtraBold"/>
                <a:cs typeface="Montserrat ExtraBold"/>
                <a:sym typeface="Montserrat ExtraBol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44" name="Google Shape;944;p22"/>
          <p:cNvSpPr txBox="1"/>
          <p:nvPr>
            <p:ph type="subTitle" idx="1"/>
          </p:nvPr>
        </p:nvSpPr>
        <p:spPr>
          <a:xfrm>
            <a:off x="2312096" y="2118443"/>
            <a:ext cx="21456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45" name="Google Shape;945;p22"/>
          <p:cNvSpPr txBox="1"/>
          <p:nvPr>
            <p:ph type="subTitle" idx="2"/>
          </p:nvPr>
        </p:nvSpPr>
        <p:spPr>
          <a:xfrm>
            <a:off x="5526903" y="2118443"/>
            <a:ext cx="21456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46" name="Google Shape;946;p22"/>
          <p:cNvSpPr txBox="1"/>
          <p:nvPr>
            <p:ph type="subTitle" idx="3"/>
          </p:nvPr>
        </p:nvSpPr>
        <p:spPr>
          <a:xfrm>
            <a:off x="2312096" y="3551848"/>
            <a:ext cx="21456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47" name="Google Shape;947;p22"/>
          <p:cNvSpPr txBox="1"/>
          <p:nvPr>
            <p:ph type="subTitle" idx="4"/>
          </p:nvPr>
        </p:nvSpPr>
        <p:spPr>
          <a:xfrm>
            <a:off x="5526903" y="3551848"/>
            <a:ext cx="21456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48" name="Google Shape;948;p22"/>
          <p:cNvSpPr txBox="1"/>
          <p:nvPr>
            <p:ph type="subTitle" idx="5"/>
          </p:nvPr>
        </p:nvSpPr>
        <p:spPr>
          <a:xfrm>
            <a:off x="2312096" y="1820725"/>
            <a:ext cx="21456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18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949" name="Google Shape;949;p22"/>
          <p:cNvSpPr txBox="1"/>
          <p:nvPr>
            <p:ph type="subTitle" idx="6"/>
          </p:nvPr>
        </p:nvSpPr>
        <p:spPr>
          <a:xfrm>
            <a:off x="5526901" y="1820725"/>
            <a:ext cx="21456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18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950" name="Google Shape;950;p22"/>
          <p:cNvSpPr txBox="1"/>
          <p:nvPr>
            <p:ph type="subTitle" idx="7"/>
          </p:nvPr>
        </p:nvSpPr>
        <p:spPr>
          <a:xfrm>
            <a:off x="2312096" y="3254180"/>
            <a:ext cx="21456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18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951" name="Google Shape;951;p22"/>
          <p:cNvSpPr txBox="1"/>
          <p:nvPr>
            <p:ph type="subTitle" idx="8"/>
          </p:nvPr>
        </p:nvSpPr>
        <p:spPr>
          <a:xfrm>
            <a:off x="5526901" y="3254180"/>
            <a:ext cx="21456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18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952" name="Google Shape;952;p22"/>
          <p:cNvSpPr/>
          <p:nvPr/>
        </p:nvSpPr>
        <p:spPr>
          <a:xfrm rot="8100332">
            <a:off x="-1456739" y="-2106172"/>
            <a:ext cx="2194930" cy="4065298"/>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953" name="Google Shape;953;p22"/>
          <p:cNvCxnSpPr/>
          <p:nvPr/>
        </p:nvCxnSpPr>
        <p:spPr>
          <a:xfrm>
            <a:off x="-22352" y="1888875"/>
            <a:ext cx="575856" cy="0"/>
          </a:xfrm>
          <a:prstGeom prst="straightConnector1">
            <a:avLst/>
          </a:prstGeom>
          <a:noFill/>
          <a:ln w="9525" cap="flat" cmpd="sng">
            <a:solidFill>
              <a:schemeClr val="dk1"/>
            </a:solidFill>
            <a:prstDash val="solid"/>
            <a:round/>
            <a:headEnd type="none" w="med" len="med"/>
            <a:tailEnd type="none" w="med" len="med"/>
          </a:ln>
        </p:spPr>
      </p:cxnSp>
      <p:cxnSp>
        <p:nvCxnSpPr>
          <p:cNvPr id="954" name="Google Shape;954;p22"/>
          <p:cNvCxnSpPr/>
          <p:nvPr/>
        </p:nvCxnSpPr>
        <p:spPr>
          <a:xfrm>
            <a:off x="-143543" y="2005775"/>
            <a:ext cx="197224" cy="0"/>
          </a:xfrm>
          <a:prstGeom prst="straightConnector1">
            <a:avLst/>
          </a:prstGeom>
          <a:noFill/>
          <a:ln w="9525" cap="flat" cmpd="sng">
            <a:solidFill>
              <a:schemeClr val="dk1"/>
            </a:solidFill>
            <a:prstDash val="solid"/>
            <a:round/>
            <a:headEnd type="none" w="med" len="med"/>
            <a:tailEnd type="none" w="med" len="med"/>
          </a:ln>
        </p:spPr>
      </p:cxnSp>
      <p:sp>
        <p:nvSpPr>
          <p:cNvPr id="955" name="Google Shape;955;p22"/>
          <p:cNvSpPr/>
          <p:nvPr/>
        </p:nvSpPr>
        <p:spPr>
          <a:xfrm>
            <a:off x="-1632590" y="1208075"/>
            <a:ext cx="2345811" cy="94100"/>
          </a:xfrm>
          <a:custGeom>
            <a:avLst/>
            <a:gdLst/>
            <a:ahLst/>
            <a:cxnLst/>
            <a:rect l="l" t="t" r="r" b="b"/>
            <a:pathLst>
              <a:path w="76498" h="1214" extrusionOk="0">
                <a:moveTo>
                  <a:pt x="1" y="0"/>
                </a:moveTo>
                <a:lnTo>
                  <a:pt x="1" y="1213"/>
                </a:lnTo>
                <a:lnTo>
                  <a:pt x="76498" y="1213"/>
                </a:lnTo>
                <a:lnTo>
                  <a:pt x="764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56" name="Google Shape;956;p22"/>
          <p:cNvGrpSpPr/>
          <p:nvPr/>
        </p:nvGrpSpPr>
        <p:grpSpPr>
          <a:xfrm>
            <a:off x="8930692" y="3450675"/>
            <a:ext cx="213299" cy="2210400"/>
            <a:chOff x="8934517" y="2599900"/>
            <a:chExt cx="213299" cy="2210400"/>
          </a:xfrm>
        </p:grpSpPr>
        <p:sp>
          <p:nvSpPr>
            <p:cNvPr id="957" name="Google Shape;957;p22"/>
            <p:cNvSpPr/>
            <p:nvPr/>
          </p:nvSpPr>
          <p:spPr>
            <a:xfrm>
              <a:off x="8936025" y="2599900"/>
              <a:ext cx="210300" cy="2210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58" name="Google Shape;958;p22"/>
            <p:cNvGrpSpPr/>
            <p:nvPr/>
          </p:nvGrpSpPr>
          <p:grpSpPr>
            <a:xfrm>
              <a:off x="8934517" y="2687445"/>
              <a:ext cx="213299" cy="2029162"/>
              <a:chOff x="8930007" y="3999295"/>
              <a:chExt cx="213299" cy="2029162"/>
            </a:xfrm>
          </p:grpSpPr>
          <p:sp>
            <p:nvSpPr>
              <p:cNvPr id="959" name="Google Shape;959;p22"/>
              <p:cNvSpPr/>
              <p:nvPr/>
            </p:nvSpPr>
            <p:spPr>
              <a:xfrm rot="-5400000">
                <a:off x="8928305" y="5813457"/>
                <a:ext cx="216702" cy="213299"/>
              </a:xfrm>
              <a:custGeom>
                <a:avLst/>
                <a:gdLst/>
                <a:ahLst/>
                <a:cxnLst/>
                <a:rect l="l" t="t" r="r" b="b"/>
                <a:pathLst>
                  <a:path w="4491" h="2432" extrusionOk="0">
                    <a:moveTo>
                      <a:pt x="2424" y="1"/>
                    </a:moveTo>
                    <a:lnTo>
                      <a:pt x="0" y="2432"/>
                    </a:lnTo>
                    <a:lnTo>
                      <a:pt x="2067"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22"/>
              <p:cNvSpPr/>
              <p:nvPr/>
            </p:nvSpPr>
            <p:spPr>
              <a:xfrm rot="-5400000">
                <a:off x="8928329" y="5586357"/>
                <a:ext cx="216654" cy="213299"/>
              </a:xfrm>
              <a:custGeom>
                <a:avLst/>
                <a:gdLst/>
                <a:ahLst/>
                <a:cxnLst/>
                <a:rect l="l" t="t" r="r" b="b"/>
                <a:pathLst>
                  <a:path w="4490" h="2432" extrusionOk="0">
                    <a:moveTo>
                      <a:pt x="2424" y="1"/>
                    </a:moveTo>
                    <a:lnTo>
                      <a:pt x="0" y="2432"/>
                    </a:lnTo>
                    <a:lnTo>
                      <a:pt x="2066"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22"/>
              <p:cNvSpPr/>
              <p:nvPr/>
            </p:nvSpPr>
            <p:spPr>
              <a:xfrm rot="-5400000">
                <a:off x="8928594" y="5359546"/>
                <a:ext cx="216123" cy="213299"/>
              </a:xfrm>
              <a:custGeom>
                <a:avLst/>
                <a:gdLst/>
                <a:ahLst/>
                <a:cxnLst/>
                <a:rect l="l" t="t" r="r" b="b"/>
                <a:pathLst>
                  <a:path w="4479" h="2432" extrusionOk="0">
                    <a:moveTo>
                      <a:pt x="2424" y="1"/>
                    </a:moveTo>
                    <a:lnTo>
                      <a:pt x="1"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22"/>
              <p:cNvSpPr/>
              <p:nvPr/>
            </p:nvSpPr>
            <p:spPr>
              <a:xfrm rot="-5400000">
                <a:off x="8928377" y="5135534"/>
                <a:ext cx="216557" cy="213299"/>
              </a:xfrm>
              <a:custGeom>
                <a:avLst/>
                <a:gdLst/>
                <a:ahLst/>
                <a:cxnLst/>
                <a:rect l="l" t="t" r="r" b="b"/>
                <a:pathLst>
                  <a:path w="4488" h="2432" extrusionOk="0">
                    <a:moveTo>
                      <a:pt x="2424" y="1"/>
                    </a:moveTo>
                    <a:lnTo>
                      <a:pt x="0" y="2432"/>
                    </a:lnTo>
                    <a:lnTo>
                      <a:pt x="2066" y="2432"/>
                    </a:lnTo>
                    <a:lnTo>
                      <a:pt x="4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22"/>
              <p:cNvSpPr/>
              <p:nvPr/>
            </p:nvSpPr>
            <p:spPr>
              <a:xfrm rot="-5400000">
                <a:off x="8928377" y="4908458"/>
                <a:ext cx="216557" cy="213299"/>
              </a:xfrm>
              <a:custGeom>
                <a:avLst/>
                <a:gdLst/>
                <a:ahLst/>
                <a:cxnLst/>
                <a:rect l="l" t="t" r="r" b="b"/>
                <a:pathLst>
                  <a:path w="4488" h="2432" extrusionOk="0">
                    <a:moveTo>
                      <a:pt x="2424" y="1"/>
                    </a:moveTo>
                    <a:lnTo>
                      <a:pt x="1" y="2432"/>
                    </a:lnTo>
                    <a:lnTo>
                      <a:pt x="2067"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22"/>
              <p:cNvSpPr/>
              <p:nvPr/>
            </p:nvSpPr>
            <p:spPr>
              <a:xfrm rot="-5400000">
                <a:off x="8928619" y="5362417"/>
                <a:ext cx="216075" cy="213299"/>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22"/>
              <p:cNvSpPr/>
              <p:nvPr/>
            </p:nvSpPr>
            <p:spPr>
              <a:xfrm rot="-5400000">
                <a:off x="8928619" y="4681574"/>
                <a:ext cx="216075" cy="213299"/>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22"/>
              <p:cNvSpPr/>
              <p:nvPr/>
            </p:nvSpPr>
            <p:spPr>
              <a:xfrm rot="-5400000">
                <a:off x="8928377" y="4454691"/>
                <a:ext cx="216557" cy="213299"/>
              </a:xfrm>
              <a:custGeom>
                <a:avLst/>
                <a:gdLst/>
                <a:ahLst/>
                <a:cxnLst/>
                <a:rect l="l" t="t" r="r" b="b"/>
                <a:pathLst>
                  <a:path w="4488" h="2432" extrusionOk="0">
                    <a:moveTo>
                      <a:pt x="2424" y="1"/>
                    </a:moveTo>
                    <a:lnTo>
                      <a:pt x="0" y="2432"/>
                    </a:lnTo>
                    <a:lnTo>
                      <a:pt x="2066"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22"/>
              <p:cNvSpPr/>
              <p:nvPr/>
            </p:nvSpPr>
            <p:spPr>
              <a:xfrm rot="-5400000">
                <a:off x="8928353" y="4227591"/>
                <a:ext cx="216605" cy="213299"/>
              </a:xfrm>
              <a:custGeom>
                <a:avLst/>
                <a:gdLst/>
                <a:ahLst/>
                <a:cxnLst/>
                <a:rect l="l" t="t" r="r" b="b"/>
                <a:pathLst>
                  <a:path w="4489" h="2432" extrusionOk="0">
                    <a:moveTo>
                      <a:pt x="2424" y="1"/>
                    </a:moveTo>
                    <a:lnTo>
                      <a:pt x="1" y="2432"/>
                    </a:lnTo>
                    <a:lnTo>
                      <a:pt x="205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22"/>
              <p:cNvSpPr/>
              <p:nvPr/>
            </p:nvSpPr>
            <p:spPr>
              <a:xfrm rot="-5400000">
                <a:off x="8928353" y="4000949"/>
                <a:ext cx="216605" cy="213299"/>
              </a:xfrm>
              <a:custGeom>
                <a:avLst/>
                <a:gdLst/>
                <a:ahLst/>
                <a:cxnLst/>
                <a:rect l="l" t="t" r="r" b="b"/>
                <a:pathLst>
                  <a:path w="4489" h="2432" extrusionOk="0">
                    <a:moveTo>
                      <a:pt x="2434" y="1"/>
                    </a:moveTo>
                    <a:lnTo>
                      <a:pt x="1" y="2432"/>
                    </a:lnTo>
                    <a:lnTo>
                      <a:pt x="206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969" name="Google Shape;969;p22"/>
          <p:cNvSpPr/>
          <p:nvPr/>
        </p:nvSpPr>
        <p:spPr>
          <a:xfrm>
            <a:off x="646057" y="333221"/>
            <a:ext cx="134334" cy="63709"/>
          </a:xfrm>
          <a:custGeom>
            <a:avLst/>
            <a:gdLst/>
            <a:ahLst/>
            <a:cxnLst/>
            <a:rect l="l" t="t" r="r" b="b"/>
            <a:pathLst>
              <a:path w="3616" h="1715" extrusionOk="0">
                <a:moveTo>
                  <a:pt x="855" y="0"/>
                </a:moveTo>
                <a:cubicBezTo>
                  <a:pt x="380" y="0"/>
                  <a:pt x="0" y="380"/>
                  <a:pt x="0" y="861"/>
                </a:cubicBezTo>
                <a:cubicBezTo>
                  <a:pt x="0" y="1335"/>
                  <a:pt x="380" y="1715"/>
                  <a:pt x="855" y="1715"/>
                </a:cubicBezTo>
                <a:lnTo>
                  <a:pt x="2755" y="1715"/>
                </a:lnTo>
                <a:cubicBezTo>
                  <a:pt x="3229" y="1715"/>
                  <a:pt x="3615" y="1335"/>
                  <a:pt x="3615" y="861"/>
                </a:cubicBezTo>
                <a:cubicBezTo>
                  <a:pt x="3615" y="380"/>
                  <a:pt x="3229" y="0"/>
                  <a:pt x="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22"/>
          <p:cNvSpPr/>
          <p:nvPr/>
        </p:nvSpPr>
        <p:spPr>
          <a:xfrm>
            <a:off x="643716" y="330881"/>
            <a:ext cx="139015" cy="68389"/>
          </a:xfrm>
          <a:custGeom>
            <a:avLst/>
            <a:gdLst/>
            <a:ahLst/>
            <a:cxnLst/>
            <a:rect l="l" t="t" r="r" b="b"/>
            <a:pathLst>
              <a:path w="3742" h="1841" extrusionOk="0">
                <a:moveTo>
                  <a:pt x="2818" y="126"/>
                </a:moveTo>
                <a:cubicBezTo>
                  <a:pt x="3261" y="126"/>
                  <a:pt x="3617" y="481"/>
                  <a:pt x="3617" y="924"/>
                </a:cubicBezTo>
                <a:cubicBezTo>
                  <a:pt x="3617" y="1361"/>
                  <a:pt x="3261" y="1715"/>
                  <a:pt x="2818" y="1715"/>
                </a:cubicBezTo>
                <a:lnTo>
                  <a:pt x="918" y="1715"/>
                </a:lnTo>
                <a:cubicBezTo>
                  <a:pt x="481" y="1715"/>
                  <a:pt x="119" y="1361"/>
                  <a:pt x="119" y="924"/>
                </a:cubicBezTo>
                <a:cubicBezTo>
                  <a:pt x="119" y="481"/>
                  <a:pt x="481" y="126"/>
                  <a:pt x="918" y="126"/>
                </a:cubicBezTo>
                <a:close/>
                <a:moveTo>
                  <a:pt x="918" y="0"/>
                </a:moveTo>
                <a:cubicBezTo>
                  <a:pt x="412" y="0"/>
                  <a:pt x="0" y="412"/>
                  <a:pt x="0" y="924"/>
                </a:cubicBezTo>
                <a:cubicBezTo>
                  <a:pt x="0" y="1429"/>
                  <a:pt x="412" y="1841"/>
                  <a:pt x="918" y="1841"/>
                </a:cubicBezTo>
                <a:lnTo>
                  <a:pt x="2818" y="1841"/>
                </a:lnTo>
                <a:cubicBezTo>
                  <a:pt x="3330" y="1841"/>
                  <a:pt x="3741" y="1429"/>
                  <a:pt x="3741" y="924"/>
                </a:cubicBezTo>
                <a:cubicBezTo>
                  <a:pt x="3741" y="412"/>
                  <a:pt x="3330" y="0"/>
                  <a:pt x="281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22"/>
          <p:cNvSpPr/>
          <p:nvPr/>
        </p:nvSpPr>
        <p:spPr>
          <a:xfrm>
            <a:off x="643493" y="330658"/>
            <a:ext cx="139238" cy="68835"/>
          </a:xfrm>
          <a:custGeom>
            <a:avLst/>
            <a:gdLst/>
            <a:ahLst/>
            <a:cxnLst/>
            <a:rect l="l" t="t" r="r" b="b"/>
            <a:pathLst>
              <a:path w="3748" h="1853" extrusionOk="0">
                <a:moveTo>
                  <a:pt x="2824" y="132"/>
                </a:moveTo>
                <a:cubicBezTo>
                  <a:pt x="3267" y="132"/>
                  <a:pt x="3623" y="487"/>
                  <a:pt x="3623" y="930"/>
                </a:cubicBezTo>
                <a:cubicBezTo>
                  <a:pt x="3623" y="1367"/>
                  <a:pt x="3267" y="1721"/>
                  <a:pt x="2824" y="1721"/>
                </a:cubicBezTo>
                <a:lnTo>
                  <a:pt x="924" y="1721"/>
                </a:lnTo>
                <a:cubicBezTo>
                  <a:pt x="487" y="1721"/>
                  <a:pt x="131" y="1367"/>
                  <a:pt x="131" y="930"/>
                </a:cubicBezTo>
                <a:cubicBezTo>
                  <a:pt x="131" y="487"/>
                  <a:pt x="487" y="132"/>
                  <a:pt x="924" y="132"/>
                </a:cubicBezTo>
                <a:close/>
                <a:moveTo>
                  <a:pt x="924" y="0"/>
                </a:moveTo>
                <a:cubicBezTo>
                  <a:pt x="418" y="0"/>
                  <a:pt x="0" y="418"/>
                  <a:pt x="0" y="930"/>
                </a:cubicBezTo>
                <a:cubicBezTo>
                  <a:pt x="0" y="1435"/>
                  <a:pt x="418" y="1853"/>
                  <a:pt x="924" y="1853"/>
                </a:cubicBezTo>
                <a:lnTo>
                  <a:pt x="2824" y="1853"/>
                </a:lnTo>
                <a:cubicBezTo>
                  <a:pt x="3336" y="1853"/>
                  <a:pt x="3747" y="1435"/>
                  <a:pt x="3747" y="930"/>
                </a:cubicBezTo>
                <a:cubicBezTo>
                  <a:pt x="3747" y="418"/>
                  <a:pt x="3336" y="0"/>
                  <a:pt x="2824"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22"/>
          <p:cNvSpPr/>
          <p:nvPr/>
        </p:nvSpPr>
        <p:spPr>
          <a:xfrm>
            <a:off x="646725" y="486308"/>
            <a:ext cx="132774" cy="132767"/>
          </a:xfrm>
          <a:custGeom>
            <a:avLst/>
            <a:gdLst/>
            <a:ahLst/>
            <a:cxnLst/>
            <a:rect l="l" t="t" r="r" b="b"/>
            <a:pathLst>
              <a:path w="3574" h="3574" extrusionOk="0">
                <a:moveTo>
                  <a:pt x="1790" y="0"/>
                </a:moveTo>
                <a:cubicBezTo>
                  <a:pt x="799" y="0"/>
                  <a:pt x="0" y="799"/>
                  <a:pt x="0" y="1784"/>
                </a:cubicBezTo>
                <a:cubicBezTo>
                  <a:pt x="0" y="2768"/>
                  <a:pt x="799" y="3573"/>
                  <a:pt x="1790" y="3573"/>
                </a:cubicBezTo>
                <a:cubicBezTo>
                  <a:pt x="2774" y="3573"/>
                  <a:pt x="3574" y="2768"/>
                  <a:pt x="3574" y="1784"/>
                </a:cubicBezTo>
                <a:cubicBezTo>
                  <a:pt x="3574" y="799"/>
                  <a:pt x="2774" y="0"/>
                  <a:pt x="17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22"/>
          <p:cNvSpPr/>
          <p:nvPr/>
        </p:nvSpPr>
        <p:spPr>
          <a:xfrm>
            <a:off x="644422" y="483744"/>
            <a:ext cx="137640" cy="137596"/>
          </a:xfrm>
          <a:custGeom>
            <a:avLst/>
            <a:gdLst/>
            <a:ahLst/>
            <a:cxnLst/>
            <a:rect l="l" t="t" r="r" b="b"/>
            <a:pathLst>
              <a:path w="3705" h="3704" extrusionOk="0">
                <a:moveTo>
                  <a:pt x="1852" y="132"/>
                </a:moveTo>
                <a:cubicBezTo>
                  <a:pt x="2799" y="132"/>
                  <a:pt x="3573" y="906"/>
                  <a:pt x="3573" y="1853"/>
                </a:cubicBezTo>
                <a:cubicBezTo>
                  <a:pt x="3573" y="2806"/>
                  <a:pt x="2799" y="3574"/>
                  <a:pt x="1852" y="3574"/>
                </a:cubicBezTo>
                <a:cubicBezTo>
                  <a:pt x="899" y="3574"/>
                  <a:pt x="131" y="2806"/>
                  <a:pt x="131" y="1853"/>
                </a:cubicBezTo>
                <a:cubicBezTo>
                  <a:pt x="131" y="906"/>
                  <a:pt x="899" y="132"/>
                  <a:pt x="1852" y="132"/>
                </a:cubicBezTo>
                <a:close/>
                <a:moveTo>
                  <a:pt x="1852" y="0"/>
                </a:moveTo>
                <a:cubicBezTo>
                  <a:pt x="830" y="0"/>
                  <a:pt x="1" y="831"/>
                  <a:pt x="1" y="1853"/>
                </a:cubicBezTo>
                <a:cubicBezTo>
                  <a:pt x="1" y="2875"/>
                  <a:pt x="830" y="3704"/>
                  <a:pt x="1852" y="3704"/>
                </a:cubicBezTo>
                <a:cubicBezTo>
                  <a:pt x="2874" y="3704"/>
                  <a:pt x="3704" y="2875"/>
                  <a:pt x="3704" y="1853"/>
                </a:cubicBezTo>
                <a:cubicBezTo>
                  <a:pt x="3704" y="831"/>
                  <a:pt x="2874" y="0"/>
                  <a:pt x="185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22"/>
          <p:cNvSpPr/>
          <p:nvPr/>
        </p:nvSpPr>
        <p:spPr>
          <a:xfrm>
            <a:off x="717162" y="-1034418"/>
            <a:ext cx="37" cy="1363033"/>
          </a:xfrm>
          <a:custGeom>
            <a:avLst/>
            <a:gdLst/>
            <a:ahLst/>
            <a:cxnLst/>
            <a:rect l="l" t="t" r="r" b="b"/>
            <a:pathLst>
              <a:path w="1" h="36692" extrusionOk="0">
                <a:moveTo>
                  <a:pt x="0" y="36692"/>
                </a:moveTo>
                <a:lnTo>
                  <a:pt x="0" y="0"/>
                </a:ln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22"/>
          <p:cNvSpPr/>
          <p:nvPr/>
        </p:nvSpPr>
        <p:spPr>
          <a:xfrm>
            <a:off x="714821" y="-1041365"/>
            <a:ext cx="4904" cy="1376963"/>
          </a:xfrm>
          <a:custGeom>
            <a:avLst/>
            <a:gdLst/>
            <a:ahLst/>
            <a:cxnLst/>
            <a:rect l="l" t="t" r="r" b="b"/>
            <a:pathLst>
              <a:path w="132" h="37067" extrusionOk="0">
                <a:moveTo>
                  <a:pt x="63" y="0"/>
                </a:moveTo>
                <a:cubicBezTo>
                  <a:pt x="26" y="0"/>
                  <a:pt x="0" y="81"/>
                  <a:pt x="0" y="187"/>
                </a:cubicBezTo>
                <a:lnTo>
                  <a:pt x="0" y="36879"/>
                </a:lnTo>
                <a:cubicBezTo>
                  <a:pt x="0" y="36985"/>
                  <a:pt x="26" y="37066"/>
                  <a:pt x="63" y="37066"/>
                </a:cubicBezTo>
                <a:cubicBezTo>
                  <a:pt x="101" y="37066"/>
                  <a:pt x="132" y="36985"/>
                  <a:pt x="132" y="36879"/>
                </a:cubicBezTo>
                <a:lnTo>
                  <a:pt x="132" y="187"/>
                </a:lnTo>
                <a:cubicBezTo>
                  <a:pt x="132" y="81"/>
                  <a:pt x="101" y="0"/>
                  <a:pt x="63"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22"/>
          <p:cNvSpPr/>
          <p:nvPr/>
        </p:nvSpPr>
        <p:spPr>
          <a:xfrm>
            <a:off x="513803" y="358444"/>
            <a:ext cx="398619" cy="200636"/>
          </a:xfrm>
          <a:custGeom>
            <a:avLst/>
            <a:gdLst/>
            <a:ahLst/>
            <a:cxnLst/>
            <a:rect l="l" t="t" r="r" b="b"/>
            <a:pathLst>
              <a:path w="10730" h="5401" extrusionOk="0">
                <a:moveTo>
                  <a:pt x="5368" y="1"/>
                </a:moveTo>
                <a:cubicBezTo>
                  <a:pt x="2407" y="1"/>
                  <a:pt x="0" y="2401"/>
                  <a:pt x="0" y="5363"/>
                </a:cubicBezTo>
                <a:cubicBezTo>
                  <a:pt x="0" y="5388"/>
                  <a:pt x="2683" y="5400"/>
                  <a:pt x="5365" y="5400"/>
                </a:cubicBezTo>
                <a:cubicBezTo>
                  <a:pt x="8047" y="5400"/>
                  <a:pt x="10729" y="5388"/>
                  <a:pt x="10729" y="5363"/>
                </a:cubicBezTo>
                <a:cubicBezTo>
                  <a:pt x="10729" y="2401"/>
                  <a:pt x="8329" y="1"/>
                  <a:pt x="5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22"/>
          <p:cNvSpPr/>
          <p:nvPr/>
        </p:nvSpPr>
        <p:spPr>
          <a:xfrm>
            <a:off x="511463" y="356178"/>
            <a:ext cx="403299" cy="205205"/>
          </a:xfrm>
          <a:custGeom>
            <a:avLst/>
            <a:gdLst/>
            <a:ahLst/>
            <a:cxnLst/>
            <a:rect l="l" t="t" r="r" b="b"/>
            <a:pathLst>
              <a:path w="10856" h="5524" extrusionOk="0">
                <a:moveTo>
                  <a:pt x="5431" y="124"/>
                </a:moveTo>
                <a:cubicBezTo>
                  <a:pt x="8337" y="124"/>
                  <a:pt x="10706" y="2475"/>
                  <a:pt x="10731" y="5368"/>
                </a:cubicBezTo>
                <a:cubicBezTo>
                  <a:pt x="10350" y="5386"/>
                  <a:pt x="7891" y="5396"/>
                  <a:pt x="5430" y="5396"/>
                </a:cubicBezTo>
                <a:cubicBezTo>
                  <a:pt x="2970" y="5396"/>
                  <a:pt x="509" y="5386"/>
                  <a:pt x="125" y="5368"/>
                </a:cubicBezTo>
                <a:cubicBezTo>
                  <a:pt x="156" y="2475"/>
                  <a:pt x="2525" y="124"/>
                  <a:pt x="5431" y="124"/>
                </a:cubicBezTo>
                <a:close/>
                <a:moveTo>
                  <a:pt x="5431" y="0"/>
                </a:moveTo>
                <a:cubicBezTo>
                  <a:pt x="2438" y="0"/>
                  <a:pt x="1" y="2432"/>
                  <a:pt x="1" y="5424"/>
                </a:cubicBezTo>
                <a:cubicBezTo>
                  <a:pt x="1" y="5505"/>
                  <a:pt x="1" y="5505"/>
                  <a:pt x="1771" y="5511"/>
                </a:cubicBezTo>
                <a:cubicBezTo>
                  <a:pt x="2763" y="5517"/>
                  <a:pt x="4090" y="5523"/>
                  <a:pt x="5506" y="5523"/>
                </a:cubicBezTo>
                <a:cubicBezTo>
                  <a:pt x="6902" y="5523"/>
                  <a:pt x="8193" y="5517"/>
                  <a:pt x="9146" y="5511"/>
                </a:cubicBezTo>
                <a:cubicBezTo>
                  <a:pt x="10855" y="5505"/>
                  <a:pt x="10855" y="5505"/>
                  <a:pt x="10855" y="5424"/>
                </a:cubicBezTo>
                <a:cubicBezTo>
                  <a:pt x="10855" y="2432"/>
                  <a:pt x="8424" y="0"/>
                  <a:pt x="543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8" name="Google Shape;978;p22"/>
          <p:cNvSpPr/>
          <p:nvPr/>
        </p:nvSpPr>
        <p:spPr>
          <a:xfrm>
            <a:off x="511463" y="355881"/>
            <a:ext cx="403522" cy="205502"/>
          </a:xfrm>
          <a:custGeom>
            <a:avLst/>
            <a:gdLst/>
            <a:ahLst/>
            <a:cxnLst/>
            <a:rect l="l" t="t" r="r" b="b"/>
            <a:pathLst>
              <a:path w="10862" h="5532" extrusionOk="0">
                <a:moveTo>
                  <a:pt x="5431" y="132"/>
                </a:moveTo>
                <a:cubicBezTo>
                  <a:pt x="8331" y="132"/>
                  <a:pt x="10700" y="2483"/>
                  <a:pt x="10731" y="5376"/>
                </a:cubicBezTo>
                <a:cubicBezTo>
                  <a:pt x="10341" y="5394"/>
                  <a:pt x="7888" y="5404"/>
                  <a:pt x="5433" y="5404"/>
                </a:cubicBezTo>
                <a:cubicBezTo>
                  <a:pt x="2979" y="5404"/>
                  <a:pt x="524" y="5394"/>
                  <a:pt x="131" y="5376"/>
                </a:cubicBezTo>
                <a:cubicBezTo>
                  <a:pt x="162" y="2483"/>
                  <a:pt x="2525" y="132"/>
                  <a:pt x="5431" y="132"/>
                </a:cubicBezTo>
                <a:close/>
                <a:moveTo>
                  <a:pt x="5431" y="1"/>
                </a:moveTo>
                <a:cubicBezTo>
                  <a:pt x="2438" y="1"/>
                  <a:pt x="1" y="2440"/>
                  <a:pt x="1" y="5432"/>
                </a:cubicBezTo>
                <a:cubicBezTo>
                  <a:pt x="1" y="5513"/>
                  <a:pt x="1" y="5513"/>
                  <a:pt x="1771" y="5525"/>
                </a:cubicBezTo>
                <a:cubicBezTo>
                  <a:pt x="2787" y="5531"/>
                  <a:pt x="4147" y="5531"/>
                  <a:pt x="5506" y="5531"/>
                </a:cubicBezTo>
                <a:cubicBezTo>
                  <a:pt x="6834" y="5531"/>
                  <a:pt x="8156" y="5531"/>
                  <a:pt x="9146" y="5525"/>
                </a:cubicBezTo>
                <a:cubicBezTo>
                  <a:pt x="10861" y="5513"/>
                  <a:pt x="10861" y="5513"/>
                  <a:pt x="10861" y="5432"/>
                </a:cubicBezTo>
                <a:cubicBezTo>
                  <a:pt x="10861" y="2440"/>
                  <a:pt x="8424" y="1"/>
                  <a:pt x="543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22"/>
          <p:cNvSpPr/>
          <p:nvPr/>
        </p:nvSpPr>
        <p:spPr>
          <a:xfrm>
            <a:off x="446358" y="996517"/>
            <a:ext cx="78719" cy="119405"/>
          </a:xfrm>
          <a:custGeom>
            <a:avLst/>
            <a:gdLst/>
            <a:ahLst/>
            <a:cxnLst/>
            <a:rect l="l" t="t" r="r" b="b"/>
            <a:pathLst>
              <a:path w="2901" h="4400" extrusionOk="0">
                <a:moveTo>
                  <a:pt x="351" y="1"/>
                </a:moveTo>
                <a:cubicBezTo>
                  <a:pt x="321" y="1"/>
                  <a:pt x="297" y="17"/>
                  <a:pt x="280" y="51"/>
                </a:cubicBezTo>
                <a:cubicBezTo>
                  <a:pt x="1" y="627"/>
                  <a:pt x="1848" y="4400"/>
                  <a:pt x="1848" y="4400"/>
                </a:cubicBezTo>
                <a:lnTo>
                  <a:pt x="1979" y="4061"/>
                </a:lnTo>
                <a:lnTo>
                  <a:pt x="2901" y="4061"/>
                </a:lnTo>
                <a:cubicBezTo>
                  <a:pt x="2901" y="4061"/>
                  <a:pt x="836"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22"/>
          <p:cNvSpPr/>
          <p:nvPr/>
        </p:nvSpPr>
        <p:spPr>
          <a:xfrm>
            <a:off x="443970" y="994129"/>
            <a:ext cx="84878" cy="127492"/>
          </a:xfrm>
          <a:custGeom>
            <a:avLst/>
            <a:gdLst/>
            <a:ahLst/>
            <a:cxnLst/>
            <a:rect l="l" t="t" r="r" b="b"/>
            <a:pathLst>
              <a:path w="3128" h="4698" extrusionOk="0">
                <a:moveTo>
                  <a:pt x="446" y="170"/>
                </a:moveTo>
                <a:lnTo>
                  <a:pt x="446" y="170"/>
                </a:lnTo>
                <a:cubicBezTo>
                  <a:pt x="706" y="179"/>
                  <a:pt x="1867" y="2136"/>
                  <a:pt x="2851" y="4061"/>
                </a:cubicBezTo>
                <a:lnTo>
                  <a:pt x="2007" y="4061"/>
                </a:lnTo>
                <a:lnTo>
                  <a:pt x="1926" y="4269"/>
                </a:lnTo>
                <a:cubicBezTo>
                  <a:pt x="1221" y="2810"/>
                  <a:pt x="268" y="546"/>
                  <a:pt x="446" y="170"/>
                </a:cubicBezTo>
                <a:close/>
                <a:moveTo>
                  <a:pt x="437" y="1"/>
                </a:moveTo>
                <a:cubicBezTo>
                  <a:pt x="408" y="1"/>
                  <a:pt x="339" y="10"/>
                  <a:pt x="299" y="98"/>
                </a:cubicBezTo>
                <a:cubicBezTo>
                  <a:pt x="1" y="694"/>
                  <a:pt x="1669" y="4130"/>
                  <a:pt x="1857" y="4528"/>
                </a:cubicBezTo>
                <a:lnTo>
                  <a:pt x="1948" y="4698"/>
                </a:lnTo>
                <a:lnTo>
                  <a:pt x="2126" y="4231"/>
                </a:lnTo>
                <a:lnTo>
                  <a:pt x="3127" y="4231"/>
                </a:lnTo>
                <a:lnTo>
                  <a:pt x="3068" y="4111"/>
                </a:lnTo>
                <a:cubicBezTo>
                  <a:pt x="2582" y="3149"/>
                  <a:pt x="935" y="1"/>
                  <a:pt x="437"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22"/>
          <p:cNvSpPr/>
          <p:nvPr/>
        </p:nvSpPr>
        <p:spPr>
          <a:xfrm>
            <a:off x="503775" y="952310"/>
            <a:ext cx="38586" cy="142608"/>
          </a:xfrm>
          <a:custGeom>
            <a:avLst/>
            <a:gdLst/>
            <a:ahLst/>
            <a:cxnLst/>
            <a:rect l="l" t="t" r="r" b="b"/>
            <a:pathLst>
              <a:path w="1422" h="5255" extrusionOk="0">
                <a:moveTo>
                  <a:pt x="304" y="0"/>
                </a:moveTo>
                <a:cubicBezTo>
                  <a:pt x="299" y="0"/>
                  <a:pt x="294" y="1"/>
                  <a:pt x="289" y="2"/>
                </a:cubicBezTo>
                <a:cubicBezTo>
                  <a:pt x="1" y="81"/>
                  <a:pt x="249" y="5254"/>
                  <a:pt x="249" y="5254"/>
                </a:cubicBezTo>
                <a:lnTo>
                  <a:pt x="1421" y="5254"/>
                </a:lnTo>
                <a:cubicBezTo>
                  <a:pt x="1421" y="5254"/>
                  <a:pt x="759"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2" name="Google Shape;982;p22"/>
          <p:cNvSpPr/>
          <p:nvPr/>
        </p:nvSpPr>
        <p:spPr>
          <a:xfrm>
            <a:off x="504318" y="950030"/>
            <a:ext cx="40675" cy="147031"/>
          </a:xfrm>
          <a:custGeom>
            <a:avLst/>
            <a:gdLst/>
            <a:ahLst/>
            <a:cxnLst/>
            <a:rect l="l" t="t" r="r" b="b"/>
            <a:pathLst>
              <a:path w="1499" h="5418" extrusionOk="0">
                <a:moveTo>
                  <a:pt x="298" y="186"/>
                </a:moveTo>
                <a:cubicBezTo>
                  <a:pt x="558" y="425"/>
                  <a:pt x="1003" y="2896"/>
                  <a:pt x="1311" y="5250"/>
                </a:cubicBezTo>
                <a:lnTo>
                  <a:pt x="307" y="5250"/>
                </a:lnTo>
                <a:cubicBezTo>
                  <a:pt x="200" y="2996"/>
                  <a:pt x="169" y="532"/>
                  <a:pt x="298" y="186"/>
                </a:cubicBezTo>
                <a:close/>
                <a:moveTo>
                  <a:pt x="291" y="0"/>
                </a:moveTo>
                <a:cubicBezTo>
                  <a:pt x="274" y="0"/>
                  <a:pt x="260" y="3"/>
                  <a:pt x="248" y="7"/>
                </a:cubicBezTo>
                <a:cubicBezTo>
                  <a:pt x="150" y="36"/>
                  <a:pt x="0" y="67"/>
                  <a:pt x="50" y="2748"/>
                </a:cubicBezTo>
                <a:cubicBezTo>
                  <a:pt x="81" y="4028"/>
                  <a:pt x="141" y="5329"/>
                  <a:pt x="141" y="5338"/>
                </a:cubicBezTo>
                <a:lnTo>
                  <a:pt x="141" y="5417"/>
                </a:lnTo>
                <a:lnTo>
                  <a:pt x="1499" y="5417"/>
                </a:lnTo>
                <a:lnTo>
                  <a:pt x="1489" y="5329"/>
                </a:lnTo>
                <a:cubicBezTo>
                  <a:pt x="1380" y="4495"/>
                  <a:pt x="844" y="343"/>
                  <a:pt x="379" y="27"/>
                </a:cubicBezTo>
                <a:cubicBezTo>
                  <a:pt x="348" y="7"/>
                  <a:pt x="317" y="0"/>
                  <a:pt x="29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22"/>
          <p:cNvSpPr/>
          <p:nvPr/>
        </p:nvSpPr>
        <p:spPr>
          <a:xfrm>
            <a:off x="533135" y="996924"/>
            <a:ext cx="61217" cy="109310"/>
          </a:xfrm>
          <a:custGeom>
            <a:avLst/>
            <a:gdLst/>
            <a:ahLst/>
            <a:cxnLst/>
            <a:rect l="l" t="t" r="r" b="b"/>
            <a:pathLst>
              <a:path w="2256" h="4028" extrusionOk="0">
                <a:moveTo>
                  <a:pt x="1872" y="0"/>
                </a:moveTo>
                <a:cubicBezTo>
                  <a:pt x="1451" y="0"/>
                  <a:pt x="1" y="3343"/>
                  <a:pt x="1" y="3343"/>
                </a:cubicBezTo>
                <a:lnTo>
                  <a:pt x="926" y="4027"/>
                </a:lnTo>
                <a:cubicBezTo>
                  <a:pt x="926" y="4027"/>
                  <a:pt x="2255" y="305"/>
                  <a:pt x="1917" y="17"/>
                </a:cubicBezTo>
                <a:cubicBezTo>
                  <a:pt x="1904" y="6"/>
                  <a:pt x="1888"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22"/>
          <p:cNvSpPr/>
          <p:nvPr/>
        </p:nvSpPr>
        <p:spPr>
          <a:xfrm>
            <a:off x="530178" y="994563"/>
            <a:ext cx="66047" cy="115416"/>
          </a:xfrm>
          <a:custGeom>
            <a:avLst/>
            <a:gdLst/>
            <a:ahLst/>
            <a:cxnLst/>
            <a:rect l="l" t="t" r="r" b="b"/>
            <a:pathLst>
              <a:path w="2434" h="4253" extrusionOk="0">
                <a:moveTo>
                  <a:pt x="1966" y="173"/>
                </a:moveTo>
                <a:lnTo>
                  <a:pt x="1966" y="173"/>
                </a:lnTo>
                <a:cubicBezTo>
                  <a:pt x="2136" y="332"/>
                  <a:pt x="1599" y="2248"/>
                  <a:pt x="985" y="3976"/>
                </a:cubicBezTo>
                <a:lnTo>
                  <a:pt x="210" y="3400"/>
                </a:lnTo>
                <a:cubicBezTo>
                  <a:pt x="894" y="1851"/>
                  <a:pt x="1749" y="192"/>
                  <a:pt x="1966" y="173"/>
                </a:cubicBezTo>
                <a:close/>
                <a:moveTo>
                  <a:pt x="1972" y="0"/>
                </a:moveTo>
                <a:cubicBezTo>
                  <a:pt x="1961" y="0"/>
                  <a:pt x="1949" y="1"/>
                  <a:pt x="1938" y="4"/>
                </a:cubicBezTo>
                <a:cubicBezTo>
                  <a:pt x="1480" y="113"/>
                  <a:pt x="270" y="2854"/>
                  <a:pt x="31" y="3400"/>
                </a:cubicBezTo>
                <a:lnTo>
                  <a:pt x="0" y="3459"/>
                </a:lnTo>
                <a:lnTo>
                  <a:pt x="1073" y="4253"/>
                </a:lnTo>
                <a:lnTo>
                  <a:pt x="1113" y="4145"/>
                </a:lnTo>
                <a:cubicBezTo>
                  <a:pt x="1430" y="3261"/>
                  <a:pt x="2433" y="342"/>
                  <a:pt x="2076" y="44"/>
                </a:cubicBezTo>
                <a:cubicBezTo>
                  <a:pt x="2045" y="13"/>
                  <a:pt x="2010" y="0"/>
                  <a:pt x="197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5" name="Google Shape;985;p22"/>
          <p:cNvSpPr/>
          <p:nvPr/>
        </p:nvSpPr>
        <p:spPr>
          <a:xfrm>
            <a:off x="433034" y="1041077"/>
            <a:ext cx="80482" cy="87437"/>
          </a:xfrm>
          <a:custGeom>
            <a:avLst/>
            <a:gdLst/>
            <a:ahLst/>
            <a:cxnLst/>
            <a:rect l="l" t="t" r="r" b="b"/>
            <a:pathLst>
              <a:path w="2966" h="3222" extrusionOk="0">
                <a:moveTo>
                  <a:pt x="75" y="1"/>
                </a:moveTo>
                <a:cubicBezTo>
                  <a:pt x="25" y="1"/>
                  <a:pt x="0" y="22"/>
                  <a:pt x="6" y="67"/>
                </a:cubicBezTo>
                <a:cubicBezTo>
                  <a:pt x="56" y="504"/>
                  <a:pt x="1972" y="2748"/>
                  <a:pt x="1972" y="2748"/>
                </a:cubicBezTo>
                <a:cubicBezTo>
                  <a:pt x="1972" y="2748"/>
                  <a:pt x="2445" y="3221"/>
                  <a:pt x="2723" y="3221"/>
                </a:cubicBezTo>
                <a:cubicBezTo>
                  <a:pt x="2873" y="3221"/>
                  <a:pt x="2966" y="3083"/>
                  <a:pt x="2896" y="2658"/>
                </a:cubicBezTo>
                <a:cubicBezTo>
                  <a:pt x="2717" y="1565"/>
                  <a:pt x="499" y="1"/>
                  <a:pt x="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6" name="Google Shape;986;p22"/>
          <p:cNvSpPr/>
          <p:nvPr/>
        </p:nvSpPr>
        <p:spPr>
          <a:xfrm>
            <a:off x="430782" y="1038770"/>
            <a:ext cx="84607" cy="91969"/>
          </a:xfrm>
          <a:custGeom>
            <a:avLst/>
            <a:gdLst/>
            <a:ahLst/>
            <a:cxnLst/>
            <a:rect l="l" t="t" r="r" b="b"/>
            <a:pathLst>
              <a:path w="3118" h="3389" extrusionOk="0">
                <a:moveTo>
                  <a:pt x="179" y="171"/>
                </a:moveTo>
                <a:lnTo>
                  <a:pt x="179" y="171"/>
                </a:lnTo>
                <a:cubicBezTo>
                  <a:pt x="267" y="181"/>
                  <a:pt x="515" y="281"/>
                  <a:pt x="904" y="538"/>
                </a:cubicBezTo>
                <a:cubicBezTo>
                  <a:pt x="1788" y="1125"/>
                  <a:pt x="2791" y="2068"/>
                  <a:pt x="2898" y="2755"/>
                </a:cubicBezTo>
                <a:cubicBezTo>
                  <a:pt x="2958" y="3131"/>
                  <a:pt x="2879" y="3200"/>
                  <a:pt x="2851" y="3210"/>
                </a:cubicBezTo>
                <a:cubicBezTo>
                  <a:pt x="2837" y="3217"/>
                  <a:pt x="2821" y="3220"/>
                  <a:pt x="2802" y="3220"/>
                </a:cubicBezTo>
                <a:cubicBezTo>
                  <a:pt x="2641" y="3220"/>
                  <a:pt x="2312" y="2970"/>
                  <a:pt x="2124" y="2774"/>
                </a:cubicBezTo>
                <a:cubicBezTo>
                  <a:pt x="1380" y="1909"/>
                  <a:pt x="277" y="529"/>
                  <a:pt x="179" y="171"/>
                </a:cubicBezTo>
                <a:close/>
                <a:moveTo>
                  <a:pt x="154" y="1"/>
                </a:moveTo>
                <a:cubicBezTo>
                  <a:pt x="145" y="1"/>
                  <a:pt x="137" y="1"/>
                  <a:pt x="129" y="2"/>
                </a:cubicBezTo>
                <a:cubicBezTo>
                  <a:pt x="39" y="14"/>
                  <a:pt x="1" y="83"/>
                  <a:pt x="10" y="162"/>
                </a:cubicBezTo>
                <a:cubicBezTo>
                  <a:pt x="60" y="619"/>
                  <a:pt x="1797" y="2655"/>
                  <a:pt x="1995" y="2883"/>
                </a:cubicBezTo>
                <a:lnTo>
                  <a:pt x="1995" y="2893"/>
                </a:lnTo>
                <a:cubicBezTo>
                  <a:pt x="2086" y="2981"/>
                  <a:pt x="2512" y="3389"/>
                  <a:pt x="2810" y="3389"/>
                </a:cubicBezTo>
                <a:cubicBezTo>
                  <a:pt x="2851" y="3389"/>
                  <a:pt x="2889" y="3379"/>
                  <a:pt x="2929" y="3370"/>
                </a:cubicBezTo>
                <a:cubicBezTo>
                  <a:pt x="3077" y="3291"/>
                  <a:pt x="3118" y="3081"/>
                  <a:pt x="3068" y="2733"/>
                </a:cubicBezTo>
                <a:cubicBezTo>
                  <a:pt x="2883" y="1612"/>
                  <a:pt x="646" y="1"/>
                  <a:pt x="154"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7" name="Google Shape;987;p22"/>
          <p:cNvSpPr/>
          <p:nvPr/>
        </p:nvSpPr>
        <p:spPr>
          <a:xfrm>
            <a:off x="478187" y="975078"/>
            <a:ext cx="52262" cy="126298"/>
          </a:xfrm>
          <a:custGeom>
            <a:avLst/>
            <a:gdLst/>
            <a:ahLst/>
            <a:cxnLst/>
            <a:rect l="l" t="t" r="r" b="b"/>
            <a:pathLst>
              <a:path w="1926" h="4654" extrusionOk="0">
                <a:moveTo>
                  <a:pt x="211" y="1"/>
                </a:moveTo>
                <a:cubicBezTo>
                  <a:pt x="202" y="1"/>
                  <a:pt x="195" y="6"/>
                  <a:pt x="189" y="16"/>
                </a:cubicBezTo>
                <a:cubicBezTo>
                  <a:pt x="0" y="345"/>
                  <a:pt x="687" y="4654"/>
                  <a:pt x="687" y="4654"/>
                </a:cubicBezTo>
                <a:lnTo>
                  <a:pt x="1926" y="4594"/>
                </a:lnTo>
                <a:cubicBezTo>
                  <a:pt x="1926" y="4594"/>
                  <a:pt x="475" y="1"/>
                  <a:pt x="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8" name="Google Shape;988;p22"/>
          <p:cNvSpPr/>
          <p:nvPr/>
        </p:nvSpPr>
        <p:spPr>
          <a:xfrm>
            <a:off x="476043" y="972853"/>
            <a:ext cx="57391" cy="130993"/>
          </a:xfrm>
          <a:custGeom>
            <a:avLst/>
            <a:gdLst/>
            <a:ahLst/>
            <a:cxnLst/>
            <a:rect l="l" t="t" r="r" b="b"/>
            <a:pathLst>
              <a:path w="2115" h="4827" extrusionOk="0">
                <a:moveTo>
                  <a:pt x="318" y="239"/>
                </a:moveTo>
                <a:cubicBezTo>
                  <a:pt x="575" y="665"/>
                  <a:pt x="1290" y="2701"/>
                  <a:pt x="1886" y="4597"/>
                </a:cubicBezTo>
                <a:lnTo>
                  <a:pt x="835" y="4648"/>
                </a:lnTo>
                <a:cubicBezTo>
                  <a:pt x="537" y="2770"/>
                  <a:pt x="277" y="725"/>
                  <a:pt x="318" y="239"/>
                </a:cubicBezTo>
                <a:close/>
                <a:moveTo>
                  <a:pt x="299" y="1"/>
                </a:moveTo>
                <a:cubicBezTo>
                  <a:pt x="258" y="1"/>
                  <a:pt x="218" y="20"/>
                  <a:pt x="189" y="60"/>
                </a:cubicBezTo>
                <a:cubicBezTo>
                  <a:pt x="1" y="396"/>
                  <a:pt x="565" y="4030"/>
                  <a:pt x="685" y="4745"/>
                </a:cubicBezTo>
                <a:lnTo>
                  <a:pt x="694" y="4826"/>
                </a:lnTo>
                <a:lnTo>
                  <a:pt x="2114" y="4755"/>
                </a:lnTo>
                <a:lnTo>
                  <a:pt x="2086" y="4648"/>
                </a:lnTo>
                <a:cubicBezTo>
                  <a:pt x="1421" y="2541"/>
                  <a:pt x="565" y="29"/>
                  <a:pt x="299"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9" name="Google Shape;989;p22"/>
          <p:cNvSpPr/>
          <p:nvPr/>
        </p:nvSpPr>
        <p:spPr>
          <a:xfrm>
            <a:off x="519703" y="968782"/>
            <a:ext cx="43389" cy="138537"/>
          </a:xfrm>
          <a:custGeom>
            <a:avLst/>
            <a:gdLst/>
            <a:ahLst/>
            <a:cxnLst/>
            <a:rect l="l" t="t" r="r" b="b"/>
            <a:pathLst>
              <a:path w="1599" h="5105" extrusionOk="0">
                <a:moveTo>
                  <a:pt x="1262" y="0"/>
                </a:moveTo>
                <a:cubicBezTo>
                  <a:pt x="1262" y="0"/>
                  <a:pt x="1261" y="0"/>
                  <a:pt x="1261" y="0"/>
                </a:cubicBezTo>
                <a:cubicBezTo>
                  <a:pt x="922" y="10"/>
                  <a:pt x="0" y="4647"/>
                  <a:pt x="0" y="4647"/>
                </a:cubicBezTo>
                <a:lnTo>
                  <a:pt x="973" y="5105"/>
                </a:lnTo>
                <a:cubicBezTo>
                  <a:pt x="973" y="5105"/>
                  <a:pt x="1598" y="0"/>
                  <a:pt x="1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0" name="Google Shape;990;p22"/>
          <p:cNvSpPr/>
          <p:nvPr/>
        </p:nvSpPr>
        <p:spPr>
          <a:xfrm>
            <a:off x="516990" y="966638"/>
            <a:ext cx="46889" cy="143937"/>
          </a:xfrm>
          <a:custGeom>
            <a:avLst/>
            <a:gdLst/>
            <a:ahLst/>
            <a:cxnLst/>
            <a:rect l="l" t="t" r="r" b="b"/>
            <a:pathLst>
              <a:path w="1728" h="5304" extrusionOk="0">
                <a:moveTo>
                  <a:pt x="1351" y="199"/>
                </a:moveTo>
                <a:cubicBezTo>
                  <a:pt x="1461" y="597"/>
                  <a:pt x="1261" y="2920"/>
                  <a:pt x="1003" y="5055"/>
                </a:cubicBezTo>
                <a:lnTo>
                  <a:pt x="188" y="4676"/>
                </a:lnTo>
                <a:cubicBezTo>
                  <a:pt x="596" y="2651"/>
                  <a:pt x="1123" y="516"/>
                  <a:pt x="1351" y="199"/>
                </a:cubicBezTo>
                <a:close/>
                <a:moveTo>
                  <a:pt x="1361" y="1"/>
                </a:moveTo>
                <a:cubicBezTo>
                  <a:pt x="1022" y="10"/>
                  <a:pt x="436" y="2563"/>
                  <a:pt x="10" y="4707"/>
                </a:cubicBezTo>
                <a:lnTo>
                  <a:pt x="0" y="4776"/>
                </a:lnTo>
                <a:lnTo>
                  <a:pt x="1142" y="5303"/>
                </a:lnTo>
                <a:lnTo>
                  <a:pt x="1163" y="5193"/>
                </a:lnTo>
                <a:cubicBezTo>
                  <a:pt x="1301" y="4062"/>
                  <a:pt x="1728" y="337"/>
                  <a:pt x="1449" y="39"/>
                </a:cubicBezTo>
                <a:cubicBezTo>
                  <a:pt x="1430" y="10"/>
                  <a:pt x="1401" y="1"/>
                  <a:pt x="136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22"/>
          <p:cNvSpPr/>
          <p:nvPr/>
        </p:nvSpPr>
        <p:spPr>
          <a:xfrm>
            <a:off x="535279" y="1042352"/>
            <a:ext cx="74974" cy="70612"/>
          </a:xfrm>
          <a:custGeom>
            <a:avLst/>
            <a:gdLst/>
            <a:ahLst/>
            <a:cxnLst/>
            <a:rect l="l" t="t" r="r" b="b"/>
            <a:pathLst>
              <a:path w="2763" h="2602" extrusionOk="0">
                <a:moveTo>
                  <a:pt x="2525" y="1"/>
                </a:moveTo>
                <a:cubicBezTo>
                  <a:pt x="2074" y="1"/>
                  <a:pt x="1" y="1669"/>
                  <a:pt x="1" y="1669"/>
                </a:cubicBezTo>
                <a:lnTo>
                  <a:pt x="985" y="2601"/>
                </a:lnTo>
                <a:cubicBezTo>
                  <a:pt x="985" y="2601"/>
                  <a:pt x="2763" y="368"/>
                  <a:pt x="2603" y="39"/>
                </a:cubicBezTo>
                <a:cubicBezTo>
                  <a:pt x="2590" y="13"/>
                  <a:pt x="2564" y="1"/>
                  <a:pt x="2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2" name="Google Shape;992;p22"/>
          <p:cNvSpPr/>
          <p:nvPr/>
        </p:nvSpPr>
        <p:spPr>
          <a:xfrm>
            <a:off x="531779" y="1040073"/>
            <a:ext cx="80862" cy="76365"/>
          </a:xfrm>
          <a:custGeom>
            <a:avLst/>
            <a:gdLst/>
            <a:ahLst/>
            <a:cxnLst/>
            <a:rect l="l" t="t" r="r" b="b"/>
            <a:pathLst>
              <a:path w="2980" h="2814" extrusionOk="0">
                <a:moveTo>
                  <a:pt x="2636" y="152"/>
                </a:moveTo>
                <a:cubicBezTo>
                  <a:pt x="2643" y="152"/>
                  <a:pt x="2648" y="153"/>
                  <a:pt x="2653" y="154"/>
                </a:cubicBezTo>
                <a:cubicBezTo>
                  <a:pt x="2732" y="343"/>
                  <a:pt x="1929" y="1534"/>
                  <a:pt x="1104" y="2557"/>
                </a:cubicBezTo>
                <a:lnTo>
                  <a:pt x="261" y="1763"/>
                </a:lnTo>
                <a:cubicBezTo>
                  <a:pt x="1263" y="962"/>
                  <a:pt x="2416" y="152"/>
                  <a:pt x="2636" y="152"/>
                </a:cubicBezTo>
                <a:close/>
                <a:moveTo>
                  <a:pt x="2665" y="1"/>
                </a:moveTo>
                <a:cubicBezTo>
                  <a:pt x="2199" y="1"/>
                  <a:pt x="438" y="1405"/>
                  <a:pt x="82" y="1694"/>
                </a:cubicBezTo>
                <a:lnTo>
                  <a:pt x="1" y="1753"/>
                </a:lnTo>
                <a:lnTo>
                  <a:pt x="1123" y="2814"/>
                </a:lnTo>
                <a:lnTo>
                  <a:pt x="1183" y="2735"/>
                </a:lnTo>
                <a:cubicBezTo>
                  <a:pt x="1609" y="2209"/>
                  <a:pt x="2980" y="443"/>
                  <a:pt x="2811" y="85"/>
                </a:cubicBezTo>
                <a:cubicBezTo>
                  <a:pt x="2791" y="45"/>
                  <a:pt x="2751" y="14"/>
                  <a:pt x="2703" y="4"/>
                </a:cubicBezTo>
                <a:cubicBezTo>
                  <a:pt x="2692" y="2"/>
                  <a:pt x="2679" y="1"/>
                  <a:pt x="2665"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3" name="Google Shape;993;p22"/>
          <p:cNvSpPr/>
          <p:nvPr/>
        </p:nvSpPr>
        <p:spPr>
          <a:xfrm>
            <a:off x="431053" y="1076328"/>
            <a:ext cx="181587" cy="45564"/>
          </a:xfrm>
          <a:custGeom>
            <a:avLst/>
            <a:gdLst/>
            <a:ahLst/>
            <a:cxnLst/>
            <a:rect l="l" t="t" r="r" b="b"/>
            <a:pathLst>
              <a:path w="6692" h="1679" extrusionOk="0">
                <a:moveTo>
                  <a:pt x="198" y="0"/>
                </a:moveTo>
                <a:cubicBezTo>
                  <a:pt x="88" y="0"/>
                  <a:pt x="0" y="89"/>
                  <a:pt x="10" y="198"/>
                </a:cubicBezTo>
                <a:lnTo>
                  <a:pt x="169" y="1509"/>
                </a:lnTo>
                <a:cubicBezTo>
                  <a:pt x="179" y="1609"/>
                  <a:pt x="257" y="1678"/>
                  <a:pt x="348" y="1678"/>
                </a:cubicBezTo>
                <a:lnTo>
                  <a:pt x="6344" y="1678"/>
                </a:lnTo>
                <a:cubicBezTo>
                  <a:pt x="6444" y="1678"/>
                  <a:pt x="6523" y="1609"/>
                  <a:pt x="6534" y="1509"/>
                </a:cubicBezTo>
                <a:lnTo>
                  <a:pt x="6682" y="198"/>
                </a:lnTo>
                <a:cubicBezTo>
                  <a:pt x="6692" y="89"/>
                  <a:pt x="6613" y="0"/>
                  <a:pt x="6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4" name="Google Shape;994;p22"/>
          <p:cNvSpPr/>
          <p:nvPr/>
        </p:nvSpPr>
        <p:spPr>
          <a:xfrm>
            <a:off x="428910" y="1073859"/>
            <a:ext cx="185929" cy="50150"/>
          </a:xfrm>
          <a:custGeom>
            <a:avLst/>
            <a:gdLst/>
            <a:ahLst/>
            <a:cxnLst/>
            <a:rect l="l" t="t" r="r" b="b"/>
            <a:pathLst>
              <a:path w="6852" h="1848" extrusionOk="0">
                <a:moveTo>
                  <a:pt x="6582" y="170"/>
                </a:moveTo>
                <a:cubicBezTo>
                  <a:pt x="6613" y="170"/>
                  <a:pt x="6632" y="180"/>
                  <a:pt x="6652" y="199"/>
                </a:cubicBezTo>
                <a:cubicBezTo>
                  <a:pt x="6673" y="230"/>
                  <a:pt x="6683" y="249"/>
                  <a:pt x="6673" y="280"/>
                </a:cubicBezTo>
                <a:lnTo>
                  <a:pt x="6523" y="1590"/>
                </a:lnTo>
                <a:cubicBezTo>
                  <a:pt x="6523" y="1640"/>
                  <a:pt x="6473" y="1679"/>
                  <a:pt x="6423" y="1679"/>
                </a:cubicBezTo>
                <a:lnTo>
                  <a:pt x="427" y="1679"/>
                </a:lnTo>
                <a:cubicBezTo>
                  <a:pt x="377" y="1679"/>
                  <a:pt x="336" y="1640"/>
                  <a:pt x="327" y="1590"/>
                </a:cubicBezTo>
                <a:lnTo>
                  <a:pt x="179" y="280"/>
                </a:lnTo>
                <a:cubicBezTo>
                  <a:pt x="179" y="249"/>
                  <a:pt x="189" y="230"/>
                  <a:pt x="198" y="199"/>
                </a:cubicBezTo>
                <a:cubicBezTo>
                  <a:pt x="217" y="180"/>
                  <a:pt x="248" y="170"/>
                  <a:pt x="277" y="170"/>
                </a:cubicBezTo>
                <a:close/>
                <a:moveTo>
                  <a:pt x="277" y="1"/>
                </a:moveTo>
                <a:cubicBezTo>
                  <a:pt x="198" y="1"/>
                  <a:pt x="129" y="32"/>
                  <a:pt x="79" y="91"/>
                </a:cubicBezTo>
                <a:cubicBezTo>
                  <a:pt x="19" y="151"/>
                  <a:pt x="0" y="220"/>
                  <a:pt x="10" y="299"/>
                </a:cubicBezTo>
                <a:lnTo>
                  <a:pt x="158" y="1609"/>
                </a:lnTo>
                <a:cubicBezTo>
                  <a:pt x="179" y="1748"/>
                  <a:pt x="286" y="1848"/>
                  <a:pt x="427" y="1848"/>
                </a:cubicBezTo>
                <a:lnTo>
                  <a:pt x="6423" y="1848"/>
                </a:lnTo>
                <a:cubicBezTo>
                  <a:pt x="6563" y="1848"/>
                  <a:pt x="6683" y="1748"/>
                  <a:pt x="6692" y="1609"/>
                </a:cubicBezTo>
                <a:lnTo>
                  <a:pt x="6852" y="299"/>
                </a:lnTo>
                <a:cubicBezTo>
                  <a:pt x="6852" y="220"/>
                  <a:pt x="6830" y="151"/>
                  <a:pt x="6780" y="91"/>
                </a:cubicBezTo>
                <a:cubicBezTo>
                  <a:pt x="6733" y="32"/>
                  <a:pt x="6652" y="1"/>
                  <a:pt x="6582"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5" name="Google Shape;995;p22"/>
          <p:cNvSpPr/>
          <p:nvPr/>
        </p:nvSpPr>
        <p:spPr>
          <a:xfrm>
            <a:off x="445598" y="1121865"/>
            <a:ext cx="152499" cy="84099"/>
          </a:xfrm>
          <a:custGeom>
            <a:avLst/>
            <a:gdLst/>
            <a:ahLst/>
            <a:cxnLst/>
            <a:rect l="l" t="t" r="r" b="b"/>
            <a:pathLst>
              <a:path w="5620" h="3099" extrusionOk="0">
                <a:moveTo>
                  <a:pt x="0" y="0"/>
                </a:moveTo>
                <a:lnTo>
                  <a:pt x="486" y="3098"/>
                </a:lnTo>
                <a:lnTo>
                  <a:pt x="5133" y="3098"/>
                </a:lnTo>
                <a:lnTo>
                  <a:pt x="5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6" name="Google Shape;996;p22"/>
          <p:cNvSpPr/>
          <p:nvPr/>
        </p:nvSpPr>
        <p:spPr>
          <a:xfrm>
            <a:off x="442884" y="1119395"/>
            <a:ext cx="157926" cy="88685"/>
          </a:xfrm>
          <a:custGeom>
            <a:avLst/>
            <a:gdLst/>
            <a:ahLst/>
            <a:cxnLst/>
            <a:rect l="l" t="t" r="r" b="b"/>
            <a:pathLst>
              <a:path w="5820" h="3268" extrusionOk="0">
                <a:moveTo>
                  <a:pt x="5622" y="170"/>
                </a:moveTo>
                <a:lnTo>
                  <a:pt x="5164" y="3099"/>
                </a:lnTo>
                <a:lnTo>
                  <a:pt x="655" y="3099"/>
                </a:lnTo>
                <a:lnTo>
                  <a:pt x="200" y="170"/>
                </a:lnTo>
                <a:close/>
                <a:moveTo>
                  <a:pt x="0" y="1"/>
                </a:moveTo>
                <a:lnTo>
                  <a:pt x="517" y="3268"/>
                </a:lnTo>
                <a:lnTo>
                  <a:pt x="5312" y="3268"/>
                </a:lnTo>
                <a:lnTo>
                  <a:pt x="582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7" name="Google Shape;997;p22"/>
          <p:cNvSpPr/>
          <p:nvPr/>
        </p:nvSpPr>
        <p:spPr>
          <a:xfrm>
            <a:off x="445598" y="1121865"/>
            <a:ext cx="152499" cy="19430"/>
          </a:xfrm>
          <a:custGeom>
            <a:avLst/>
            <a:gdLst/>
            <a:ahLst/>
            <a:cxnLst/>
            <a:rect l="l" t="t" r="r" b="b"/>
            <a:pathLst>
              <a:path w="5620" h="716" extrusionOk="0">
                <a:moveTo>
                  <a:pt x="0" y="0"/>
                </a:moveTo>
                <a:lnTo>
                  <a:pt x="119" y="715"/>
                </a:lnTo>
                <a:lnTo>
                  <a:pt x="5510" y="715"/>
                </a:lnTo>
                <a:lnTo>
                  <a:pt x="5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22"/>
          <p:cNvSpPr/>
          <p:nvPr/>
        </p:nvSpPr>
        <p:spPr>
          <a:xfrm>
            <a:off x="442884" y="1119395"/>
            <a:ext cx="157926" cy="24288"/>
          </a:xfrm>
          <a:custGeom>
            <a:avLst/>
            <a:gdLst/>
            <a:ahLst/>
            <a:cxnLst/>
            <a:rect l="l" t="t" r="r" b="b"/>
            <a:pathLst>
              <a:path w="5820" h="895" extrusionOk="0">
                <a:moveTo>
                  <a:pt x="5622" y="170"/>
                </a:moveTo>
                <a:lnTo>
                  <a:pt x="5531" y="715"/>
                </a:lnTo>
                <a:lnTo>
                  <a:pt x="288" y="715"/>
                </a:lnTo>
                <a:lnTo>
                  <a:pt x="200" y="170"/>
                </a:lnTo>
                <a:close/>
                <a:moveTo>
                  <a:pt x="0" y="1"/>
                </a:moveTo>
                <a:lnTo>
                  <a:pt x="141" y="894"/>
                </a:lnTo>
                <a:lnTo>
                  <a:pt x="5681" y="894"/>
                </a:lnTo>
                <a:lnTo>
                  <a:pt x="582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22"/>
          <p:cNvSpPr/>
          <p:nvPr/>
        </p:nvSpPr>
        <p:spPr>
          <a:xfrm>
            <a:off x="209409" y="650421"/>
            <a:ext cx="112000" cy="555174"/>
          </a:xfrm>
          <a:custGeom>
            <a:avLst/>
            <a:gdLst/>
            <a:ahLst/>
            <a:cxnLst/>
            <a:rect l="l" t="t" r="r" b="b"/>
            <a:pathLst>
              <a:path w="3883" h="17536" extrusionOk="0">
                <a:moveTo>
                  <a:pt x="0" y="0"/>
                </a:moveTo>
                <a:lnTo>
                  <a:pt x="0" y="17535"/>
                </a:lnTo>
                <a:lnTo>
                  <a:pt x="3882" y="17535"/>
                </a:lnTo>
                <a:lnTo>
                  <a:pt x="3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22"/>
          <p:cNvSpPr/>
          <p:nvPr/>
        </p:nvSpPr>
        <p:spPr>
          <a:xfrm>
            <a:off x="206842" y="647856"/>
            <a:ext cx="116904" cy="560207"/>
          </a:xfrm>
          <a:custGeom>
            <a:avLst/>
            <a:gdLst/>
            <a:ahLst/>
            <a:cxnLst/>
            <a:rect l="l" t="t" r="r" b="b"/>
            <a:pathLst>
              <a:path w="4053" h="17695" extrusionOk="0">
                <a:moveTo>
                  <a:pt x="3883" y="170"/>
                </a:moveTo>
                <a:lnTo>
                  <a:pt x="3883" y="17528"/>
                </a:lnTo>
                <a:lnTo>
                  <a:pt x="168" y="17528"/>
                </a:lnTo>
                <a:lnTo>
                  <a:pt x="168" y="170"/>
                </a:lnTo>
                <a:close/>
                <a:moveTo>
                  <a:pt x="1" y="0"/>
                </a:moveTo>
                <a:lnTo>
                  <a:pt x="1" y="17695"/>
                </a:lnTo>
                <a:lnTo>
                  <a:pt x="4052" y="17695"/>
                </a:lnTo>
                <a:lnTo>
                  <a:pt x="4052"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22"/>
          <p:cNvSpPr/>
          <p:nvPr/>
        </p:nvSpPr>
        <p:spPr>
          <a:xfrm>
            <a:off x="209409" y="699144"/>
            <a:ext cx="112000" cy="32102"/>
          </a:xfrm>
          <a:custGeom>
            <a:avLst/>
            <a:gdLst/>
            <a:ahLst/>
            <a:cxnLst/>
            <a:rect l="l" t="t" r="r" b="b"/>
            <a:pathLst>
              <a:path w="3883" h="1014" extrusionOk="0">
                <a:moveTo>
                  <a:pt x="0" y="1"/>
                </a:moveTo>
                <a:lnTo>
                  <a:pt x="0" y="1014"/>
                </a:lnTo>
                <a:lnTo>
                  <a:pt x="3882" y="1014"/>
                </a:lnTo>
                <a:lnTo>
                  <a:pt x="38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22"/>
          <p:cNvSpPr/>
          <p:nvPr/>
        </p:nvSpPr>
        <p:spPr>
          <a:xfrm>
            <a:off x="209409" y="1124737"/>
            <a:ext cx="112000" cy="32419"/>
          </a:xfrm>
          <a:custGeom>
            <a:avLst/>
            <a:gdLst/>
            <a:ahLst/>
            <a:cxnLst/>
            <a:rect l="l" t="t" r="r" b="b"/>
            <a:pathLst>
              <a:path w="3883" h="1024" extrusionOk="0">
                <a:moveTo>
                  <a:pt x="0" y="1"/>
                </a:moveTo>
                <a:lnTo>
                  <a:pt x="0" y="1023"/>
                </a:lnTo>
                <a:lnTo>
                  <a:pt x="3882" y="1023"/>
                </a:lnTo>
                <a:lnTo>
                  <a:pt x="38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3" name="Google Shape;1003;p22"/>
          <p:cNvSpPr/>
          <p:nvPr/>
        </p:nvSpPr>
        <p:spPr>
          <a:xfrm>
            <a:off x="235715" y="801308"/>
            <a:ext cx="59072" cy="253368"/>
          </a:xfrm>
          <a:custGeom>
            <a:avLst/>
            <a:gdLst/>
            <a:ahLst/>
            <a:cxnLst/>
            <a:rect l="l" t="t" r="r" b="b"/>
            <a:pathLst>
              <a:path w="2048" h="8003" extrusionOk="0">
                <a:moveTo>
                  <a:pt x="1" y="1"/>
                </a:moveTo>
                <a:lnTo>
                  <a:pt x="1" y="8003"/>
                </a:lnTo>
                <a:lnTo>
                  <a:pt x="2048" y="8003"/>
                </a:lnTo>
                <a:lnTo>
                  <a:pt x="20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004" name="Shape 1004"/>
        <p:cNvGrpSpPr/>
        <p:nvPr/>
      </p:nvGrpSpPr>
      <p:grpSpPr>
        <a:xfrm>
          <a:off x="0" y="0"/>
          <a:ext cx="0" cy="0"/>
          <a:chOff x="0" y="0"/>
          <a:chExt cx="0" cy="0"/>
        </a:xfrm>
      </p:grpSpPr>
      <p:sp>
        <p:nvSpPr>
          <p:cNvPr id="1005" name="Google Shape;1005;p2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b="0">
                <a:latin typeface="Montserrat ExtraBold"/>
                <a:ea typeface="Montserrat ExtraBold"/>
                <a:cs typeface="Montserrat ExtraBold"/>
                <a:sym typeface="Montserrat ExtraBol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06" name="Google Shape;1006;p23"/>
          <p:cNvSpPr txBox="1"/>
          <p:nvPr>
            <p:ph type="subTitle" idx="1"/>
          </p:nvPr>
        </p:nvSpPr>
        <p:spPr>
          <a:xfrm>
            <a:off x="948618" y="2134240"/>
            <a:ext cx="2204100" cy="6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07" name="Google Shape;1007;p23"/>
          <p:cNvSpPr txBox="1"/>
          <p:nvPr>
            <p:ph type="subTitle" idx="2"/>
          </p:nvPr>
        </p:nvSpPr>
        <p:spPr>
          <a:xfrm>
            <a:off x="3469947" y="2134240"/>
            <a:ext cx="2204100" cy="6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08" name="Google Shape;1008;p23"/>
          <p:cNvSpPr txBox="1"/>
          <p:nvPr>
            <p:ph type="subTitle" idx="3"/>
          </p:nvPr>
        </p:nvSpPr>
        <p:spPr>
          <a:xfrm>
            <a:off x="948605" y="3959375"/>
            <a:ext cx="2204100" cy="6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09" name="Google Shape;1009;p23"/>
          <p:cNvSpPr txBox="1"/>
          <p:nvPr>
            <p:ph type="subTitle" idx="4"/>
          </p:nvPr>
        </p:nvSpPr>
        <p:spPr>
          <a:xfrm>
            <a:off x="3469947" y="3959375"/>
            <a:ext cx="2204100" cy="6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10" name="Google Shape;1010;p23"/>
          <p:cNvSpPr txBox="1"/>
          <p:nvPr>
            <p:ph type="subTitle" idx="5"/>
          </p:nvPr>
        </p:nvSpPr>
        <p:spPr>
          <a:xfrm>
            <a:off x="5991295" y="2134240"/>
            <a:ext cx="2204100" cy="6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11" name="Google Shape;1011;p23"/>
          <p:cNvSpPr txBox="1"/>
          <p:nvPr>
            <p:ph type="subTitle" idx="6"/>
          </p:nvPr>
        </p:nvSpPr>
        <p:spPr>
          <a:xfrm>
            <a:off x="5991282" y="3959375"/>
            <a:ext cx="2204100" cy="6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12" name="Google Shape;1012;p23"/>
          <p:cNvSpPr txBox="1"/>
          <p:nvPr>
            <p:ph type="subTitle" idx="7"/>
          </p:nvPr>
        </p:nvSpPr>
        <p:spPr>
          <a:xfrm>
            <a:off x="948618" y="1909138"/>
            <a:ext cx="2204100" cy="41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panose="020B0606020202050201"/>
              <a:buNone/>
              <a:defRPr sz="18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013" name="Google Shape;1013;p23"/>
          <p:cNvSpPr txBox="1"/>
          <p:nvPr>
            <p:ph type="subTitle" idx="8"/>
          </p:nvPr>
        </p:nvSpPr>
        <p:spPr>
          <a:xfrm>
            <a:off x="3469947" y="1909138"/>
            <a:ext cx="2204100" cy="41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panose="020B0606020202050201"/>
              <a:buNone/>
              <a:defRPr sz="18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014" name="Google Shape;1014;p23"/>
          <p:cNvSpPr txBox="1"/>
          <p:nvPr>
            <p:ph type="subTitle" idx="9"/>
          </p:nvPr>
        </p:nvSpPr>
        <p:spPr>
          <a:xfrm>
            <a:off x="948618" y="3729173"/>
            <a:ext cx="2204100" cy="41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panose="020B0606020202050201"/>
              <a:buNone/>
              <a:defRPr sz="18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015" name="Google Shape;1015;p23"/>
          <p:cNvSpPr txBox="1"/>
          <p:nvPr>
            <p:ph type="subTitle" idx="13"/>
          </p:nvPr>
        </p:nvSpPr>
        <p:spPr>
          <a:xfrm>
            <a:off x="3469947" y="3729173"/>
            <a:ext cx="2204100" cy="41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panose="020B0606020202050201"/>
              <a:buNone/>
              <a:defRPr sz="18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016" name="Google Shape;1016;p23"/>
          <p:cNvSpPr txBox="1"/>
          <p:nvPr>
            <p:ph type="subTitle" idx="14"/>
          </p:nvPr>
        </p:nvSpPr>
        <p:spPr>
          <a:xfrm>
            <a:off x="5991293" y="1909138"/>
            <a:ext cx="2204100" cy="41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panose="020B0606020202050201"/>
              <a:buNone/>
              <a:defRPr sz="18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017" name="Google Shape;1017;p23"/>
          <p:cNvSpPr txBox="1"/>
          <p:nvPr>
            <p:ph type="subTitle" idx="15"/>
          </p:nvPr>
        </p:nvSpPr>
        <p:spPr>
          <a:xfrm>
            <a:off x="5991295" y="3729173"/>
            <a:ext cx="2204100" cy="41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panose="020B0606020202050201"/>
              <a:buNone/>
              <a:defRPr sz="18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018" name="Google Shape;1018;p23"/>
          <p:cNvSpPr/>
          <p:nvPr/>
        </p:nvSpPr>
        <p:spPr>
          <a:xfrm rot="-3600314" flipH="1">
            <a:off x="8716035" y="249519"/>
            <a:ext cx="1962310" cy="3634861"/>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19" name="Google Shape;1019;p23"/>
          <p:cNvGrpSpPr/>
          <p:nvPr/>
        </p:nvGrpSpPr>
        <p:grpSpPr>
          <a:xfrm>
            <a:off x="-8" y="3450675"/>
            <a:ext cx="213299" cy="2210400"/>
            <a:chOff x="8934517" y="2599900"/>
            <a:chExt cx="213299" cy="2210400"/>
          </a:xfrm>
        </p:grpSpPr>
        <p:sp>
          <p:nvSpPr>
            <p:cNvPr id="1020" name="Google Shape;1020;p23"/>
            <p:cNvSpPr/>
            <p:nvPr/>
          </p:nvSpPr>
          <p:spPr>
            <a:xfrm>
              <a:off x="8936025" y="2599900"/>
              <a:ext cx="210300" cy="2210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21" name="Google Shape;1021;p23"/>
            <p:cNvGrpSpPr/>
            <p:nvPr/>
          </p:nvGrpSpPr>
          <p:grpSpPr>
            <a:xfrm>
              <a:off x="8934517" y="2687445"/>
              <a:ext cx="213299" cy="2029162"/>
              <a:chOff x="8930007" y="3999295"/>
              <a:chExt cx="213299" cy="2029162"/>
            </a:xfrm>
          </p:grpSpPr>
          <p:sp>
            <p:nvSpPr>
              <p:cNvPr id="1022" name="Google Shape;1022;p23"/>
              <p:cNvSpPr/>
              <p:nvPr/>
            </p:nvSpPr>
            <p:spPr>
              <a:xfrm rot="-5400000">
                <a:off x="8928305" y="5813457"/>
                <a:ext cx="216702" cy="213299"/>
              </a:xfrm>
              <a:custGeom>
                <a:avLst/>
                <a:gdLst/>
                <a:ahLst/>
                <a:cxnLst/>
                <a:rect l="l" t="t" r="r" b="b"/>
                <a:pathLst>
                  <a:path w="4491" h="2432" extrusionOk="0">
                    <a:moveTo>
                      <a:pt x="2424" y="1"/>
                    </a:moveTo>
                    <a:lnTo>
                      <a:pt x="0" y="2432"/>
                    </a:lnTo>
                    <a:lnTo>
                      <a:pt x="2067"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23"/>
              <p:cNvSpPr/>
              <p:nvPr/>
            </p:nvSpPr>
            <p:spPr>
              <a:xfrm rot="-5400000">
                <a:off x="8928329" y="5586357"/>
                <a:ext cx="216654" cy="213299"/>
              </a:xfrm>
              <a:custGeom>
                <a:avLst/>
                <a:gdLst/>
                <a:ahLst/>
                <a:cxnLst/>
                <a:rect l="l" t="t" r="r" b="b"/>
                <a:pathLst>
                  <a:path w="4490" h="2432" extrusionOk="0">
                    <a:moveTo>
                      <a:pt x="2424" y="1"/>
                    </a:moveTo>
                    <a:lnTo>
                      <a:pt x="0" y="2432"/>
                    </a:lnTo>
                    <a:lnTo>
                      <a:pt x="2066"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4" name="Google Shape;1024;p23"/>
              <p:cNvSpPr/>
              <p:nvPr/>
            </p:nvSpPr>
            <p:spPr>
              <a:xfrm rot="-5400000">
                <a:off x="8928594" y="5359546"/>
                <a:ext cx="216123" cy="213299"/>
              </a:xfrm>
              <a:custGeom>
                <a:avLst/>
                <a:gdLst/>
                <a:ahLst/>
                <a:cxnLst/>
                <a:rect l="l" t="t" r="r" b="b"/>
                <a:pathLst>
                  <a:path w="4479" h="2432" extrusionOk="0">
                    <a:moveTo>
                      <a:pt x="2424" y="1"/>
                    </a:moveTo>
                    <a:lnTo>
                      <a:pt x="1"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5" name="Google Shape;1025;p23"/>
              <p:cNvSpPr/>
              <p:nvPr/>
            </p:nvSpPr>
            <p:spPr>
              <a:xfrm rot="-5400000">
                <a:off x="8928377" y="5135534"/>
                <a:ext cx="216557" cy="213299"/>
              </a:xfrm>
              <a:custGeom>
                <a:avLst/>
                <a:gdLst/>
                <a:ahLst/>
                <a:cxnLst/>
                <a:rect l="l" t="t" r="r" b="b"/>
                <a:pathLst>
                  <a:path w="4488" h="2432" extrusionOk="0">
                    <a:moveTo>
                      <a:pt x="2424" y="1"/>
                    </a:moveTo>
                    <a:lnTo>
                      <a:pt x="0" y="2432"/>
                    </a:lnTo>
                    <a:lnTo>
                      <a:pt x="2066" y="2432"/>
                    </a:lnTo>
                    <a:lnTo>
                      <a:pt x="4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23"/>
              <p:cNvSpPr/>
              <p:nvPr/>
            </p:nvSpPr>
            <p:spPr>
              <a:xfrm rot="-5400000">
                <a:off x="8928377" y="4908458"/>
                <a:ext cx="216557" cy="213299"/>
              </a:xfrm>
              <a:custGeom>
                <a:avLst/>
                <a:gdLst/>
                <a:ahLst/>
                <a:cxnLst/>
                <a:rect l="l" t="t" r="r" b="b"/>
                <a:pathLst>
                  <a:path w="4488" h="2432" extrusionOk="0">
                    <a:moveTo>
                      <a:pt x="2424" y="1"/>
                    </a:moveTo>
                    <a:lnTo>
                      <a:pt x="1" y="2432"/>
                    </a:lnTo>
                    <a:lnTo>
                      <a:pt x="2067"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23"/>
              <p:cNvSpPr/>
              <p:nvPr/>
            </p:nvSpPr>
            <p:spPr>
              <a:xfrm rot="-5400000">
                <a:off x="8928619" y="5362417"/>
                <a:ext cx="216075" cy="213299"/>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23"/>
              <p:cNvSpPr/>
              <p:nvPr/>
            </p:nvSpPr>
            <p:spPr>
              <a:xfrm rot="-5400000">
                <a:off x="8928619" y="4681574"/>
                <a:ext cx="216075" cy="213299"/>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23"/>
              <p:cNvSpPr/>
              <p:nvPr/>
            </p:nvSpPr>
            <p:spPr>
              <a:xfrm rot="-5400000">
                <a:off x="8928377" y="4454691"/>
                <a:ext cx="216557" cy="213299"/>
              </a:xfrm>
              <a:custGeom>
                <a:avLst/>
                <a:gdLst/>
                <a:ahLst/>
                <a:cxnLst/>
                <a:rect l="l" t="t" r="r" b="b"/>
                <a:pathLst>
                  <a:path w="4488" h="2432" extrusionOk="0">
                    <a:moveTo>
                      <a:pt x="2424" y="1"/>
                    </a:moveTo>
                    <a:lnTo>
                      <a:pt x="0" y="2432"/>
                    </a:lnTo>
                    <a:lnTo>
                      <a:pt x="2066"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23"/>
              <p:cNvSpPr/>
              <p:nvPr/>
            </p:nvSpPr>
            <p:spPr>
              <a:xfrm rot="-5400000">
                <a:off x="8928353" y="4227591"/>
                <a:ext cx="216605" cy="213299"/>
              </a:xfrm>
              <a:custGeom>
                <a:avLst/>
                <a:gdLst/>
                <a:ahLst/>
                <a:cxnLst/>
                <a:rect l="l" t="t" r="r" b="b"/>
                <a:pathLst>
                  <a:path w="4489" h="2432" extrusionOk="0">
                    <a:moveTo>
                      <a:pt x="2424" y="1"/>
                    </a:moveTo>
                    <a:lnTo>
                      <a:pt x="1" y="2432"/>
                    </a:lnTo>
                    <a:lnTo>
                      <a:pt x="205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23"/>
              <p:cNvSpPr/>
              <p:nvPr/>
            </p:nvSpPr>
            <p:spPr>
              <a:xfrm rot="-5400000">
                <a:off x="8928353" y="4000949"/>
                <a:ext cx="216605" cy="213299"/>
              </a:xfrm>
              <a:custGeom>
                <a:avLst/>
                <a:gdLst/>
                <a:ahLst/>
                <a:cxnLst/>
                <a:rect l="l" t="t" r="r" b="b"/>
                <a:pathLst>
                  <a:path w="4489" h="2432" extrusionOk="0">
                    <a:moveTo>
                      <a:pt x="2434" y="1"/>
                    </a:moveTo>
                    <a:lnTo>
                      <a:pt x="1" y="2432"/>
                    </a:lnTo>
                    <a:lnTo>
                      <a:pt x="206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032" name="Google Shape;1032;p23"/>
          <p:cNvGrpSpPr/>
          <p:nvPr/>
        </p:nvGrpSpPr>
        <p:grpSpPr>
          <a:xfrm>
            <a:off x="8229013" y="-1041365"/>
            <a:ext cx="2547571" cy="2950790"/>
            <a:chOff x="8229013" y="-1041365"/>
            <a:chExt cx="2547571" cy="2950790"/>
          </a:xfrm>
        </p:grpSpPr>
        <p:grpSp>
          <p:nvGrpSpPr>
            <p:cNvPr id="1033" name="Google Shape;1033;p23"/>
            <p:cNvGrpSpPr/>
            <p:nvPr/>
          </p:nvGrpSpPr>
          <p:grpSpPr>
            <a:xfrm flipH="1">
              <a:off x="8586919" y="1792525"/>
              <a:ext cx="697047" cy="116900"/>
              <a:chOff x="-188850" y="1126900"/>
              <a:chExt cx="1123907" cy="116900"/>
            </a:xfrm>
          </p:grpSpPr>
          <p:cxnSp>
            <p:nvCxnSpPr>
              <p:cNvPr id="1034" name="Google Shape;1034;p23"/>
              <p:cNvCxnSpPr/>
              <p:nvPr/>
            </p:nvCxnSpPr>
            <p:spPr>
              <a:xfrm rot="10800000">
                <a:off x="-188850" y="1126900"/>
                <a:ext cx="928500" cy="0"/>
              </a:xfrm>
              <a:prstGeom prst="straightConnector1">
                <a:avLst/>
              </a:prstGeom>
              <a:noFill/>
              <a:ln w="9525" cap="flat" cmpd="sng">
                <a:solidFill>
                  <a:schemeClr val="dk1"/>
                </a:solidFill>
                <a:prstDash val="solid"/>
                <a:round/>
                <a:headEnd type="none" w="med" len="med"/>
                <a:tailEnd type="none" w="med" len="med"/>
              </a:ln>
            </p:spPr>
          </p:cxnSp>
          <p:cxnSp>
            <p:nvCxnSpPr>
              <p:cNvPr id="1035" name="Google Shape;1035;p23"/>
              <p:cNvCxnSpPr/>
              <p:nvPr/>
            </p:nvCxnSpPr>
            <p:spPr>
              <a:xfrm rot="10800000">
                <a:off x="617057" y="1243800"/>
                <a:ext cx="318000" cy="0"/>
              </a:xfrm>
              <a:prstGeom prst="straightConnector1">
                <a:avLst/>
              </a:prstGeom>
              <a:noFill/>
              <a:ln w="9525" cap="flat" cmpd="sng">
                <a:solidFill>
                  <a:schemeClr val="dk1"/>
                </a:solidFill>
                <a:prstDash val="solid"/>
                <a:round/>
                <a:headEnd type="none" w="med" len="med"/>
                <a:tailEnd type="none" w="med" len="med"/>
              </a:ln>
            </p:spPr>
          </p:cxnSp>
        </p:grpSp>
        <p:sp>
          <p:nvSpPr>
            <p:cNvPr id="1036" name="Google Shape;1036;p23"/>
            <p:cNvSpPr/>
            <p:nvPr/>
          </p:nvSpPr>
          <p:spPr>
            <a:xfrm>
              <a:off x="8430772" y="1393950"/>
              <a:ext cx="2345811" cy="94100"/>
            </a:xfrm>
            <a:custGeom>
              <a:avLst/>
              <a:gdLst/>
              <a:ahLst/>
              <a:cxnLst/>
              <a:rect l="l" t="t" r="r" b="b"/>
              <a:pathLst>
                <a:path w="76498" h="1214" extrusionOk="0">
                  <a:moveTo>
                    <a:pt x="1" y="0"/>
                  </a:moveTo>
                  <a:lnTo>
                    <a:pt x="1" y="1213"/>
                  </a:lnTo>
                  <a:lnTo>
                    <a:pt x="76498" y="1213"/>
                  </a:lnTo>
                  <a:lnTo>
                    <a:pt x="764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37" name="Google Shape;1037;p23"/>
            <p:cNvGrpSpPr/>
            <p:nvPr/>
          </p:nvGrpSpPr>
          <p:grpSpPr>
            <a:xfrm>
              <a:off x="8229013" y="-1041365"/>
              <a:ext cx="403522" cy="1662705"/>
              <a:chOff x="5568666" y="-3050224"/>
              <a:chExt cx="1026513" cy="4229725"/>
            </a:xfrm>
          </p:grpSpPr>
          <p:sp>
            <p:nvSpPr>
              <p:cNvPr id="1038" name="Google Shape;1038;p23"/>
              <p:cNvSpPr/>
              <p:nvPr/>
            </p:nvSpPr>
            <p:spPr>
              <a:xfrm>
                <a:off x="5911057" y="446560"/>
                <a:ext cx="341730" cy="162068"/>
              </a:xfrm>
              <a:custGeom>
                <a:avLst/>
                <a:gdLst/>
                <a:ahLst/>
                <a:cxnLst/>
                <a:rect l="l" t="t" r="r" b="b"/>
                <a:pathLst>
                  <a:path w="3616" h="1715" extrusionOk="0">
                    <a:moveTo>
                      <a:pt x="855" y="0"/>
                    </a:moveTo>
                    <a:cubicBezTo>
                      <a:pt x="380" y="0"/>
                      <a:pt x="0" y="380"/>
                      <a:pt x="0" y="861"/>
                    </a:cubicBezTo>
                    <a:cubicBezTo>
                      <a:pt x="0" y="1335"/>
                      <a:pt x="380" y="1715"/>
                      <a:pt x="855" y="1715"/>
                    </a:cubicBezTo>
                    <a:lnTo>
                      <a:pt x="2755" y="1715"/>
                    </a:lnTo>
                    <a:cubicBezTo>
                      <a:pt x="3229" y="1715"/>
                      <a:pt x="3615" y="1335"/>
                      <a:pt x="3615" y="861"/>
                    </a:cubicBezTo>
                    <a:cubicBezTo>
                      <a:pt x="3615" y="380"/>
                      <a:pt x="3229" y="0"/>
                      <a:pt x="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9" name="Google Shape;1039;p23"/>
              <p:cNvSpPr/>
              <p:nvPr/>
            </p:nvSpPr>
            <p:spPr>
              <a:xfrm>
                <a:off x="5905104" y="440606"/>
                <a:ext cx="353638" cy="173975"/>
              </a:xfrm>
              <a:custGeom>
                <a:avLst/>
                <a:gdLst/>
                <a:ahLst/>
                <a:cxnLst/>
                <a:rect l="l" t="t" r="r" b="b"/>
                <a:pathLst>
                  <a:path w="3742" h="1841" extrusionOk="0">
                    <a:moveTo>
                      <a:pt x="2818" y="126"/>
                    </a:moveTo>
                    <a:cubicBezTo>
                      <a:pt x="3261" y="126"/>
                      <a:pt x="3617" y="481"/>
                      <a:pt x="3617" y="924"/>
                    </a:cubicBezTo>
                    <a:cubicBezTo>
                      <a:pt x="3617" y="1361"/>
                      <a:pt x="3261" y="1715"/>
                      <a:pt x="2818" y="1715"/>
                    </a:cubicBezTo>
                    <a:lnTo>
                      <a:pt x="918" y="1715"/>
                    </a:lnTo>
                    <a:cubicBezTo>
                      <a:pt x="481" y="1715"/>
                      <a:pt x="119" y="1361"/>
                      <a:pt x="119" y="924"/>
                    </a:cubicBezTo>
                    <a:cubicBezTo>
                      <a:pt x="119" y="481"/>
                      <a:pt x="481" y="126"/>
                      <a:pt x="918" y="126"/>
                    </a:cubicBezTo>
                    <a:close/>
                    <a:moveTo>
                      <a:pt x="918" y="0"/>
                    </a:moveTo>
                    <a:cubicBezTo>
                      <a:pt x="412" y="0"/>
                      <a:pt x="0" y="412"/>
                      <a:pt x="0" y="924"/>
                    </a:cubicBezTo>
                    <a:cubicBezTo>
                      <a:pt x="0" y="1429"/>
                      <a:pt x="412" y="1841"/>
                      <a:pt x="918" y="1841"/>
                    </a:cubicBezTo>
                    <a:lnTo>
                      <a:pt x="2818" y="1841"/>
                    </a:lnTo>
                    <a:cubicBezTo>
                      <a:pt x="3330" y="1841"/>
                      <a:pt x="3741" y="1429"/>
                      <a:pt x="3741" y="924"/>
                    </a:cubicBezTo>
                    <a:cubicBezTo>
                      <a:pt x="3741" y="412"/>
                      <a:pt x="3330" y="0"/>
                      <a:pt x="281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0" name="Google Shape;1040;p23"/>
              <p:cNvSpPr/>
              <p:nvPr/>
            </p:nvSpPr>
            <p:spPr>
              <a:xfrm>
                <a:off x="5904537" y="440039"/>
                <a:ext cx="354205" cy="175109"/>
              </a:xfrm>
              <a:custGeom>
                <a:avLst/>
                <a:gdLst/>
                <a:ahLst/>
                <a:cxnLst/>
                <a:rect l="l" t="t" r="r" b="b"/>
                <a:pathLst>
                  <a:path w="3748" h="1853" extrusionOk="0">
                    <a:moveTo>
                      <a:pt x="2824" y="132"/>
                    </a:moveTo>
                    <a:cubicBezTo>
                      <a:pt x="3267" y="132"/>
                      <a:pt x="3623" y="487"/>
                      <a:pt x="3623" y="930"/>
                    </a:cubicBezTo>
                    <a:cubicBezTo>
                      <a:pt x="3623" y="1367"/>
                      <a:pt x="3267" y="1721"/>
                      <a:pt x="2824" y="1721"/>
                    </a:cubicBezTo>
                    <a:lnTo>
                      <a:pt x="924" y="1721"/>
                    </a:lnTo>
                    <a:cubicBezTo>
                      <a:pt x="487" y="1721"/>
                      <a:pt x="131" y="1367"/>
                      <a:pt x="131" y="930"/>
                    </a:cubicBezTo>
                    <a:cubicBezTo>
                      <a:pt x="131" y="487"/>
                      <a:pt x="487" y="132"/>
                      <a:pt x="924" y="132"/>
                    </a:cubicBezTo>
                    <a:close/>
                    <a:moveTo>
                      <a:pt x="924" y="0"/>
                    </a:moveTo>
                    <a:cubicBezTo>
                      <a:pt x="418" y="0"/>
                      <a:pt x="0" y="418"/>
                      <a:pt x="0" y="930"/>
                    </a:cubicBezTo>
                    <a:cubicBezTo>
                      <a:pt x="0" y="1435"/>
                      <a:pt x="418" y="1853"/>
                      <a:pt x="924" y="1853"/>
                    </a:cubicBezTo>
                    <a:lnTo>
                      <a:pt x="2824" y="1853"/>
                    </a:lnTo>
                    <a:cubicBezTo>
                      <a:pt x="3336" y="1853"/>
                      <a:pt x="3747" y="1435"/>
                      <a:pt x="3747" y="930"/>
                    </a:cubicBezTo>
                    <a:cubicBezTo>
                      <a:pt x="3747" y="418"/>
                      <a:pt x="3336" y="0"/>
                      <a:pt x="2824"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23"/>
              <p:cNvSpPr/>
              <p:nvPr/>
            </p:nvSpPr>
            <p:spPr>
              <a:xfrm>
                <a:off x="5912759" y="835994"/>
                <a:ext cx="337761" cy="337743"/>
              </a:xfrm>
              <a:custGeom>
                <a:avLst/>
                <a:gdLst/>
                <a:ahLst/>
                <a:cxnLst/>
                <a:rect l="l" t="t" r="r" b="b"/>
                <a:pathLst>
                  <a:path w="3574" h="3574" extrusionOk="0">
                    <a:moveTo>
                      <a:pt x="1790" y="0"/>
                    </a:moveTo>
                    <a:cubicBezTo>
                      <a:pt x="799" y="0"/>
                      <a:pt x="0" y="799"/>
                      <a:pt x="0" y="1784"/>
                    </a:cubicBezTo>
                    <a:cubicBezTo>
                      <a:pt x="0" y="2768"/>
                      <a:pt x="799" y="3573"/>
                      <a:pt x="1790" y="3573"/>
                    </a:cubicBezTo>
                    <a:cubicBezTo>
                      <a:pt x="2774" y="3573"/>
                      <a:pt x="3574" y="2768"/>
                      <a:pt x="3574" y="1784"/>
                    </a:cubicBezTo>
                    <a:cubicBezTo>
                      <a:pt x="3574" y="799"/>
                      <a:pt x="2774" y="0"/>
                      <a:pt x="17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23"/>
              <p:cNvSpPr/>
              <p:nvPr/>
            </p:nvSpPr>
            <p:spPr>
              <a:xfrm>
                <a:off x="5906899" y="829474"/>
                <a:ext cx="350141" cy="350028"/>
              </a:xfrm>
              <a:custGeom>
                <a:avLst/>
                <a:gdLst/>
                <a:ahLst/>
                <a:cxnLst/>
                <a:rect l="l" t="t" r="r" b="b"/>
                <a:pathLst>
                  <a:path w="3705" h="3704" extrusionOk="0">
                    <a:moveTo>
                      <a:pt x="1852" y="132"/>
                    </a:moveTo>
                    <a:cubicBezTo>
                      <a:pt x="2799" y="132"/>
                      <a:pt x="3573" y="906"/>
                      <a:pt x="3573" y="1853"/>
                    </a:cubicBezTo>
                    <a:cubicBezTo>
                      <a:pt x="3573" y="2806"/>
                      <a:pt x="2799" y="3574"/>
                      <a:pt x="1852" y="3574"/>
                    </a:cubicBezTo>
                    <a:cubicBezTo>
                      <a:pt x="899" y="3574"/>
                      <a:pt x="131" y="2806"/>
                      <a:pt x="131" y="1853"/>
                    </a:cubicBezTo>
                    <a:cubicBezTo>
                      <a:pt x="131" y="906"/>
                      <a:pt x="899" y="132"/>
                      <a:pt x="1852" y="132"/>
                    </a:cubicBezTo>
                    <a:close/>
                    <a:moveTo>
                      <a:pt x="1852" y="0"/>
                    </a:moveTo>
                    <a:cubicBezTo>
                      <a:pt x="830" y="0"/>
                      <a:pt x="1" y="831"/>
                      <a:pt x="1" y="1853"/>
                    </a:cubicBezTo>
                    <a:cubicBezTo>
                      <a:pt x="1" y="2875"/>
                      <a:pt x="830" y="3704"/>
                      <a:pt x="1852" y="3704"/>
                    </a:cubicBezTo>
                    <a:cubicBezTo>
                      <a:pt x="2874" y="3704"/>
                      <a:pt x="3704" y="2875"/>
                      <a:pt x="3704" y="1853"/>
                    </a:cubicBezTo>
                    <a:cubicBezTo>
                      <a:pt x="3704" y="831"/>
                      <a:pt x="2874" y="0"/>
                      <a:pt x="185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3" name="Google Shape;1043;p23"/>
              <p:cNvSpPr/>
              <p:nvPr/>
            </p:nvSpPr>
            <p:spPr>
              <a:xfrm>
                <a:off x="6091940" y="-3032552"/>
                <a:ext cx="95" cy="3467394"/>
              </a:xfrm>
              <a:custGeom>
                <a:avLst/>
                <a:gdLst/>
                <a:ahLst/>
                <a:cxnLst/>
                <a:rect l="l" t="t" r="r" b="b"/>
                <a:pathLst>
                  <a:path w="1" h="36692" extrusionOk="0">
                    <a:moveTo>
                      <a:pt x="0" y="36692"/>
                    </a:moveTo>
                    <a:lnTo>
                      <a:pt x="0" y="0"/>
                    </a:ln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4" name="Google Shape;1044;p23"/>
              <p:cNvSpPr/>
              <p:nvPr/>
            </p:nvSpPr>
            <p:spPr>
              <a:xfrm>
                <a:off x="6085986" y="-3050224"/>
                <a:ext cx="12475" cy="3502831"/>
              </a:xfrm>
              <a:custGeom>
                <a:avLst/>
                <a:gdLst/>
                <a:ahLst/>
                <a:cxnLst/>
                <a:rect l="l" t="t" r="r" b="b"/>
                <a:pathLst>
                  <a:path w="132" h="37067" extrusionOk="0">
                    <a:moveTo>
                      <a:pt x="63" y="0"/>
                    </a:moveTo>
                    <a:cubicBezTo>
                      <a:pt x="26" y="0"/>
                      <a:pt x="0" y="81"/>
                      <a:pt x="0" y="187"/>
                    </a:cubicBezTo>
                    <a:lnTo>
                      <a:pt x="0" y="36879"/>
                    </a:lnTo>
                    <a:cubicBezTo>
                      <a:pt x="0" y="36985"/>
                      <a:pt x="26" y="37066"/>
                      <a:pt x="63" y="37066"/>
                    </a:cubicBezTo>
                    <a:cubicBezTo>
                      <a:pt x="101" y="37066"/>
                      <a:pt x="132" y="36985"/>
                      <a:pt x="132" y="36879"/>
                    </a:cubicBezTo>
                    <a:lnTo>
                      <a:pt x="132" y="187"/>
                    </a:lnTo>
                    <a:cubicBezTo>
                      <a:pt x="132" y="81"/>
                      <a:pt x="101" y="0"/>
                      <a:pt x="63"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5" name="Google Shape;1045;p23"/>
              <p:cNvSpPr/>
              <p:nvPr/>
            </p:nvSpPr>
            <p:spPr>
              <a:xfrm>
                <a:off x="5574620" y="510725"/>
                <a:ext cx="1014039" cy="510395"/>
              </a:xfrm>
              <a:custGeom>
                <a:avLst/>
                <a:gdLst/>
                <a:ahLst/>
                <a:cxnLst/>
                <a:rect l="l" t="t" r="r" b="b"/>
                <a:pathLst>
                  <a:path w="10730" h="5401" extrusionOk="0">
                    <a:moveTo>
                      <a:pt x="5368" y="1"/>
                    </a:moveTo>
                    <a:cubicBezTo>
                      <a:pt x="2407" y="1"/>
                      <a:pt x="0" y="2401"/>
                      <a:pt x="0" y="5363"/>
                    </a:cubicBezTo>
                    <a:cubicBezTo>
                      <a:pt x="0" y="5388"/>
                      <a:pt x="2683" y="5400"/>
                      <a:pt x="5365" y="5400"/>
                    </a:cubicBezTo>
                    <a:cubicBezTo>
                      <a:pt x="8047" y="5400"/>
                      <a:pt x="10729" y="5388"/>
                      <a:pt x="10729" y="5363"/>
                    </a:cubicBezTo>
                    <a:cubicBezTo>
                      <a:pt x="10729" y="2401"/>
                      <a:pt x="8329" y="1"/>
                      <a:pt x="5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6" name="Google Shape;1046;p23"/>
              <p:cNvSpPr/>
              <p:nvPr/>
            </p:nvSpPr>
            <p:spPr>
              <a:xfrm>
                <a:off x="5568666" y="504961"/>
                <a:ext cx="1025946" cy="522018"/>
              </a:xfrm>
              <a:custGeom>
                <a:avLst/>
                <a:gdLst/>
                <a:ahLst/>
                <a:cxnLst/>
                <a:rect l="l" t="t" r="r" b="b"/>
                <a:pathLst>
                  <a:path w="10856" h="5524" extrusionOk="0">
                    <a:moveTo>
                      <a:pt x="5431" y="124"/>
                    </a:moveTo>
                    <a:cubicBezTo>
                      <a:pt x="8337" y="124"/>
                      <a:pt x="10706" y="2475"/>
                      <a:pt x="10731" y="5368"/>
                    </a:cubicBezTo>
                    <a:cubicBezTo>
                      <a:pt x="10350" y="5386"/>
                      <a:pt x="7891" y="5396"/>
                      <a:pt x="5430" y="5396"/>
                    </a:cubicBezTo>
                    <a:cubicBezTo>
                      <a:pt x="2970" y="5396"/>
                      <a:pt x="509" y="5386"/>
                      <a:pt x="125" y="5368"/>
                    </a:cubicBezTo>
                    <a:cubicBezTo>
                      <a:pt x="156" y="2475"/>
                      <a:pt x="2525" y="124"/>
                      <a:pt x="5431" y="124"/>
                    </a:cubicBezTo>
                    <a:close/>
                    <a:moveTo>
                      <a:pt x="5431" y="0"/>
                    </a:moveTo>
                    <a:cubicBezTo>
                      <a:pt x="2438" y="0"/>
                      <a:pt x="1" y="2432"/>
                      <a:pt x="1" y="5424"/>
                    </a:cubicBezTo>
                    <a:cubicBezTo>
                      <a:pt x="1" y="5505"/>
                      <a:pt x="1" y="5505"/>
                      <a:pt x="1771" y="5511"/>
                    </a:cubicBezTo>
                    <a:cubicBezTo>
                      <a:pt x="2763" y="5517"/>
                      <a:pt x="4090" y="5523"/>
                      <a:pt x="5506" y="5523"/>
                    </a:cubicBezTo>
                    <a:cubicBezTo>
                      <a:pt x="6902" y="5523"/>
                      <a:pt x="8193" y="5517"/>
                      <a:pt x="9146" y="5511"/>
                    </a:cubicBezTo>
                    <a:cubicBezTo>
                      <a:pt x="10855" y="5505"/>
                      <a:pt x="10855" y="5505"/>
                      <a:pt x="10855" y="5424"/>
                    </a:cubicBezTo>
                    <a:cubicBezTo>
                      <a:pt x="10855" y="2432"/>
                      <a:pt x="8424" y="0"/>
                      <a:pt x="543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7" name="Google Shape;1047;p23"/>
              <p:cNvSpPr/>
              <p:nvPr/>
            </p:nvSpPr>
            <p:spPr>
              <a:xfrm>
                <a:off x="5568666" y="504205"/>
                <a:ext cx="1026513" cy="522774"/>
              </a:xfrm>
              <a:custGeom>
                <a:avLst/>
                <a:gdLst/>
                <a:ahLst/>
                <a:cxnLst/>
                <a:rect l="l" t="t" r="r" b="b"/>
                <a:pathLst>
                  <a:path w="10862" h="5532" extrusionOk="0">
                    <a:moveTo>
                      <a:pt x="5431" y="132"/>
                    </a:moveTo>
                    <a:cubicBezTo>
                      <a:pt x="8331" y="132"/>
                      <a:pt x="10700" y="2483"/>
                      <a:pt x="10731" y="5376"/>
                    </a:cubicBezTo>
                    <a:cubicBezTo>
                      <a:pt x="10341" y="5394"/>
                      <a:pt x="7888" y="5404"/>
                      <a:pt x="5433" y="5404"/>
                    </a:cubicBezTo>
                    <a:cubicBezTo>
                      <a:pt x="2979" y="5404"/>
                      <a:pt x="524" y="5394"/>
                      <a:pt x="131" y="5376"/>
                    </a:cubicBezTo>
                    <a:cubicBezTo>
                      <a:pt x="162" y="2483"/>
                      <a:pt x="2525" y="132"/>
                      <a:pt x="5431" y="132"/>
                    </a:cubicBezTo>
                    <a:close/>
                    <a:moveTo>
                      <a:pt x="5431" y="1"/>
                    </a:moveTo>
                    <a:cubicBezTo>
                      <a:pt x="2438" y="1"/>
                      <a:pt x="1" y="2440"/>
                      <a:pt x="1" y="5432"/>
                    </a:cubicBezTo>
                    <a:cubicBezTo>
                      <a:pt x="1" y="5513"/>
                      <a:pt x="1" y="5513"/>
                      <a:pt x="1771" y="5525"/>
                    </a:cubicBezTo>
                    <a:cubicBezTo>
                      <a:pt x="2787" y="5531"/>
                      <a:pt x="4147" y="5531"/>
                      <a:pt x="5506" y="5531"/>
                    </a:cubicBezTo>
                    <a:cubicBezTo>
                      <a:pt x="6834" y="5531"/>
                      <a:pt x="8156" y="5531"/>
                      <a:pt x="9146" y="5525"/>
                    </a:cubicBezTo>
                    <a:cubicBezTo>
                      <a:pt x="10861" y="5513"/>
                      <a:pt x="10861" y="5513"/>
                      <a:pt x="10861" y="5432"/>
                    </a:cubicBezTo>
                    <a:cubicBezTo>
                      <a:pt x="10861" y="2440"/>
                      <a:pt x="8424" y="1"/>
                      <a:pt x="543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48" name="Google Shape;1048;p23"/>
            <p:cNvGrpSpPr/>
            <p:nvPr/>
          </p:nvGrpSpPr>
          <p:grpSpPr>
            <a:xfrm>
              <a:off x="8678660" y="1017730"/>
              <a:ext cx="185929" cy="258050"/>
              <a:chOff x="6732775" y="2775800"/>
              <a:chExt cx="171300" cy="237725"/>
            </a:xfrm>
          </p:grpSpPr>
          <p:sp>
            <p:nvSpPr>
              <p:cNvPr id="1049" name="Google Shape;1049;p23"/>
              <p:cNvSpPr/>
              <p:nvPr/>
            </p:nvSpPr>
            <p:spPr>
              <a:xfrm>
                <a:off x="6748850" y="2818625"/>
                <a:ext cx="72525" cy="110000"/>
              </a:xfrm>
              <a:custGeom>
                <a:avLst/>
                <a:gdLst/>
                <a:ahLst/>
                <a:cxnLst/>
                <a:rect l="l" t="t" r="r" b="b"/>
                <a:pathLst>
                  <a:path w="2901" h="4400" extrusionOk="0">
                    <a:moveTo>
                      <a:pt x="351" y="1"/>
                    </a:moveTo>
                    <a:cubicBezTo>
                      <a:pt x="321" y="1"/>
                      <a:pt x="297" y="17"/>
                      <a:pt x="280" y="51"/>
                    </a:cubicBezTo>
                    <a:cubicBezTo>
                      <a:pt x="1" y="627"/>
                      <a:pt x="1848" y="4400"/>
                      <a:pt x="1848" y="4400"/>
                    </a:cubicBezTo>
                    <a:lnTo>
                      <a:pt x="1979" y="4061"/>
                    </a:lnTo>
                    <a:lnTo>
                      <a:pt x="2901" y="4061"/>
                    </a:lnTo>
                    <a:cubicBezTo>
                      <a:pt x="2901" y="4061"/>
                      <a:pt x="836"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0" name="Google Shape;1050;p23"/>
              <p:cNvSpPr/>
              <p:nvPr/>
            </p:nvSpPr>
            <p:spPr>
              <a:xfrm>
                <a:off x="6746650" y="2816425"/>
                <a:ext cx="78200" cy="117450"/>
              </a:xfrm>
              <a:custGeom>
                <a:avLst/>
                <a:gdLst/>
                <a:ahLst/>
                <a:cxnLst/>
                <a:rect l="l" t="t" r="r" b="b"/>
                <a:pathLst>
                  <a:path w="3128" h="4698" extrusionOk="0">
                    <a:moveTo>
                      <a:pt x="446" y="170"/>
                    </a:moveTo>
                    <a:lnTo>
                      <a:pt x="446" y="170"/>
                    </a:lnTo>
                    <a:cubicBezTo>
                      <a:pt x="706" y="179"/>
                      <a:pt x="1867" y="2136"/>
                      <a:pt x="2851" y="4061"/>
                    </a:cubicBezTo>
                    <a:lnTo>
                      <a:pt x="2007" y="4061"/>
                    </a:lnTo>
                    <a:lnTo>
                      <a:pt x="1926" y="4269"/>
                    </a:lnTo>
                    <a:cubicBezTo>
                      <a:pt x="1221" y="2810"/>
                      <a:pt x="268" y="546"/>
                      <a:pt x="446" y="170"/>
                    </a:cubicBezTo>
                    <a:close/>
                    <a:moveTo>
                      <a:pt x="437" y="1"/>
                    </a:moveTo>
                    <a:cubicBezTo>
                      <a:pt x="408" y="1"/>
                      <a:pt x="339" y="10"/>
                      <a:pt x="299" y="98"/>
                    </a:cubicBezTo>
                    <a:cubicBezTo>
                      <a:pt x="1" y="694"/>
                      <a:pt x="1669" y="4130"/>
                      <a:pt x="1857" y="4528"/>
                    </a:cubicBezTo>
                    <a:lnTo>
                      <a:pt x="1948" y="4698"/>
                    </a:lnTo>
                    <a:lnTo>
                      <a:pt x="2126" y="4231"/>
                    </a:lnTo>
                    <a:lnTo>
                      <a:pt x="3127" y="4231"/>
                    </a:lnTo>
                    <a:lnTo>
                      <a:pt x="3068" y="4111"/>
                    </a:lnTo>
                    <a:cubicBezTo>
                      <a:pt x="2582" y="3149"/>
                      <a:pt x="935" y="1"/>
                      <a:pt x="437"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1" name="Google Shape;1051;p23"/>
              <p:cNvSpPr/>
              <p:nvPr/>
            </p:nvSpPr>
            <p:spPr>
              <a:xfrm>
                <a:off x="6801750" y="2777900"/>
                <a:ext cx="35550" cy="131375"/>
              </a:xfrm>
              <a:custGeom>
                <a:avLst/>
                <a:gdLst/>
                <a:ahLst/>
                <a:cxnLst/>
                <a:rect l="l" t="t" r="r" b="b"/>
                <a:pathLst>
                  <a:path w="1422" h="5255" extrusionOk="0">
                    <a:moveTo>
                      <a:pt x="304" y="0"/>
                    </a:moveTo>
                    <a:cubicBezTo>
                      <a:pt x="299" y="0"/>
                      <a:pt x="294" y="1"/>
                      <a:pt x="289" y="2"/>
                    </a:cubicBezTo>
                    <a:cubicBezTo>
                      <a:pt x="1" y="81"/>
                      <a:pt x="249" y="5254"/>
                      <a:pt x="249" y="5254"/>
                    </a:cubicBezTo>
                    <a:lnTo>
                      <a:pt x="1421" y="5254"/>
                    </a:lnTo>
                    <a:cubicBezTo>
                      <a:pt x="1421" y="5254"/>
                      <a:pt x="759"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2" name="Google Shape;1052;p23"/>
              <p:cNvSpPr/>
              <p:nvPr/>
            </p:nvSpPr>
            <p:spPr>
              <a:xfrm>
                <a:off x="6802250" y="2775800"/>
                <a:ext cx="37475" cy="135450"/>
              </a:xfrm>
              <a:custGeom>
                <a:avLst/>
                <a:gdLst/>
                <a:ahLst/>
                <a:cxnLst/>
                <a:rect l="l" t="t" r="r" b="b"/>
                <a:pathLst>
                  <a:path w="1499" h="5418" extrusionOk="0">
                    <a:moveTo>
                      <a:pt x="298" y="186"/>
                    </a:moveTo>
                    <a:cubicBezTo>
                      <a:pt x="558" y="425"/>
                      <a:pt x="1003" y="2896"/>
                      <a:pt x="1311" y="5250"/>
                    </a:cubicBezTo>
                    <a:lnTo>
                      <a:pt x="307" y="5250"/>
                    </a:lnTo>
                    <a:cubicBezTo>
                      <a:pt x="200" y="2996"/>
                      <a:pt x="169" y="532"/>
                      <a:pt x="298" y="186"/>
                    </a:cubicBezTo>
                    <a:close/>
                    <a:moveTo>
                      <a:pt x="291" y="0"/>
                    </a:moveTo>
                    <a:cubicBezTo>
                      <a:pt x="274" y="0"/>
                      <a:pt x="260" y="3"/>
                      <a:pt x="248" y="7"/>
                    </a:cubicBezTo>
                    <a:cubicBezTo>
                      <a:pt x="150" y="36"/>
                      <a:pt x="0" y="67"/>
                      <a:pt x="50" y="2748"/>
                    </a:cubicBezTo>
                    <a:cubicBezTo>
                      <a:pt x="81" y="4028"/>
                      <a:pt x="141" y="5329"/>
                      <a:pt x="141" y="5338"/>
                    </a:cubicBezTo>
                    <a:lnTo>
                      <a:pt x="141" y="5417"/>
                    </a:lnTo>
                    <a:lnTo>
                      <a:pt x="1499" y="5417"/>
                    </a:lnTo>
                    <a:lnTo>
                      <a:pt x="1489" y="5329"/>
                    </a:lnTo>
                    <a:cubicBezTo>
                      <a:pt x="1380" y="4495"/>
                      <a:pt x="844" y="343"/>
                      <a:pt x="379" y="27"/>
                    </a:cubicBezTo>
                    <a:cubicBezTo>
                      <a:pt x="348" y="7"/>
                      <a:pt x="317" y="0"/>
                      <a:pt x="29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3" name="Google Shape;1053;p23"/>
              <p:cNvSpPr/>
              <p:nvPr/>
            </p:nvSpPr>
            <p:spPr>
              <a:xfrm>
                <a:off x="6828800" y="2819000"/>
                <a:ext cx="56400" cy="100700"/>
              </a:xfrm>
              <a:custGeom>
                <a:avLst/>
                <a:gdLst/>
                <a:ahLst/>
                <a:cxnLst/>
                <a:rect l="l" t="t" r="r" b="b"/>
                <a:pathLst>
                  <a:path w="2256" h="4028" extrusionOk="0">
                    <a:moveTo>
                      <a:pt x="1872" y="0"/>
                    </a:moveTo>
                    <a:cubicBezTo>
                      <a:pt x="1451" y="0"/>
                      <a:pt x="1" y="3343"/>
                      <a:pt x="1" y="3343"/>
                    </a:cubicBezTo>
                    <a:lnTo>
                      <a:pt x="926" y="4027"/>
                    </a:lnTo>
                    <a:cubicBezTo>
                      <a:pt x="926" y="4027"/>
                      <a:pt x="2255" y="305"/>
                      <a:pt x="1917" y="17"/>
                    </a:cubicBezTo>
                    <a:cubicBezTo>
                      <a:pt x="1904" y="6"/>
                      <a:pt x="1888"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4" name="Google Shape;1054;p23"/>
              <p:cNvSpPr/>
              <p:nvPr/>
            </p:nvSpPr>
            <p:spPr>
              <a:xfrm>
                <a:off x="6826075" y="2816825"/>
                <a:ext cx="60850" cy="106325"/>
              </a:xfrm>
              <a:custGeom>
                <a:avLst/>
                <a:gdLst/>
                <a:ahLst/>
                <a:cxnLst/>
                <a:rect l="l" t="t" r="r" b="b"/>
                <a:pathLst>
                  <a:path w="2434" h="4253" extrusionOk="0">
                    <a:moveTo>
                      <a:pt x="1966" y="173"/>
                    </a:moveTo>
                    <a:lnTo>
                      <a:pt x="1966" y="173"/>
                    </a:lnTo>
                    <a:cubicBezTo>
                      <a:pt x="2136" y="332"/>
                      <a:pt x="1599" y="2248"/>
                      <a:pt x="985" y="3976"/>
                    </a:cubicBezTo>
                    <a:lnTo>
                      <a:pt x="210" y="3400"/>
                    </a:lnTo>
                    <a:cubicBezTo>
                      <a:pt x="894" y="1851"/>
                      <a:pt x="1749" y="192"/>
                      <a:pt x="1966" y="173"/>
                    </a:cubicBezTo>
                    <a:close/>
                    <a:moveTo>
                      <a:pt x="1972" y="0"/>
                    </a:moveTo>
                    <a:cubicBezTo>
                      <a:pt x="1961" y="0"/>
                      <a:pt x="1949" y="1"/>
                      <a:pt x="1938" y="4"/>
                    </a:cubicBezTo>
                    <a:cubicBezTo>
                      <a:pt x="1480" y="113"/>
                      <a:pt x="270" y="2854"/>
                      <a:pt x="31" y="3400"/>
                    </a:cubicBezTo>
                    <a:lnTo>
                      <a:pt x="0" y="3459"/>
                    </a:lnTo>
                    <a:lnTo>
                      <a:pt x="1073" y="4253"/>
                    </a:lnTo>
                    <a:lnTo>
                      <a:pt x="1113" y="4145"/>
                    </a:lnTo>
                    <a:cubicBezTo>
                      <a:pt x="1430" y="3261"/>
                      <a:pt x="2433" y="342"/>
                      <a:pt x="2076" y="44"/>
                    </a:cubicBezTo>
                    <a:cubicBezTo>
                      <a:pt x="2045" y="13"/>
                      <a:pt x="2010" y="0"/>
                      <a:pt x="197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5" name="Google Shape;1055;p23"/>
              <p:cNvSpPr/>
              <p:nvPr/>
            </p:nvSpPr>
            <p:spPr>
              <a:xfrm>
                <a:off x="6736575" y="2859675"/>
                <a:ext cx="74150" cy="80550"/>
              </a:xfrm>
              <a:custGeom>
                <a:avLst/>
                <a:gdLst/>
                <a:ahLst/>
                <a:cxnLst/>
                <a:rect l="l" t="t" r="r" b="b"/>
                <a:pathLst>
                  <a:path w="2966" h="3222" extrusionOk="0">
                    <a:moveTo>
                      <a:pt x="75" y="1"/>
                    </a:moveTo>
                    <a:cubicBezTo>
                      <a:pt x="25" y="1"/>
                      <a:pt x="0" y="22"/>
                      <a:pt x="6" y="67"/>
                    </a:cubicBezTo>
                    <a:cubicBezTo>
                      <a:pt x="56" y="504"/>
                      <a:pt x="1972" y="2748"/>
                      <a:pt x="1972" y="2748"/>
                    </a:cubicBezTo>
                    <a:cubicBezTo>
                      <a:pt x="1972" y="2748"/>
                      <a:pt x="2445" y="3221"/>
                      <a:pt x="2723" y="3221"/>
                    </a:cubicBezTo>
                    <a:cubicBezTo>
                      <a:pt x="2873" y="3221"/>
                      <a:pt x="2966" y="3083"/>
                      <a:pt x="2896" y="2658"/>
                    </a:cubicBezTo>
                    <a:cubicBezTo>
                      <a:pt x="2717" y="1565"/>
                      <a:pt x="499" y="1"/>
                      <a:pt x="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6" name="Google Shape;1056;p23"/>
              <p:cNvSpPr/>
              <p:nvPr/>
            </p:nvSpPr>
            <p:spPr>
              <a:xfrm>
                <a:off x="6734500" y="2857550"/>
                <a:ext cx="77950" cy="84725"/>
              </a:xfrm>
              <a:custGeom>
                <a:avLst/>
                <a:gdLst/>
                <a:ahLst/>
                <a:cxnLst/>
                <a:rect l="l" t="t" r="r" b="b"/>
                <a:pathLst>
                  <a:path w="3118" h="3389" extrusionOk="0">
                    <a:moveTo>
                      <a:pt x="179" y="171"/>
                    </a:moveTo>
                    <a:lnTo>
                      <a:pt x="179" y="171"/>
                    </a:lnTo>
                    <a:cubicBezTo>
                      <a:pt x="267" y="181"/>
                      <a:pt x="515" y="281"/>
                      <a:pt x="904" y="538"/>
                    </a:cubicBezTo>
                    <a:cubicBezTo>
                      <a:pt x="1788" y="1125"/>
                      <a:pt x="2791" y="2068"/>
                      <a:pt x="2898" y="2755"/>
                    </a:cubicBezTo>
                    <a:cubicBezTo>
                      <a:pt x="2958" y="3131"/>
                      <a:pt x="2879" y="3200"/>
                      <a:pt x="2851" y="3210"/>
                    </a:cubicBezTo>
                    <a:cubicBezTo>
                      <a:pt x="2837" y="3217"/>
                      <a:pt x="2821" y="3220"/>
                      <a:pt x="2802" y="3220"/>
                    </a:cubicBezTo>
                    <a:cubicBezTo>
                      <a:pt x="2641" y="3220"/>
                      <a:pt x="2312" y="2970"/>
                      <a:pt x="2124" y="2774"/>
                    </a:cubicBezTo>
                    <a:cubicBezTo>
                      <a:pt x="1380" y="1909"/>
                      <a:pt x="277" y="529"/>
                      <a:pt x="179" y="171"/>
                    </a:cubicBezTo>
                    <a:close/>
                    <a:moveTo>
                      <a:pt x="154" y="1"/>
                    </a:moveTo>
                    <a:cubicBezTo>
                      <a:pt x="145" y="1"/>
                      <a:pt x="137" y="1"/>
                      <a:pt x="129" y="2"/>
                    </a:cubicBezTo>
                    <a:cubicBezTo>
                      <a:pt x="39" y="14"/>
                      <a:pt x="1" y="83"/>
                      <a:pt x="10" y="162"/>
                    </a:cubicBezTo>
                    <a:cubicBezTo>
                      <a:pt x="60" y="619"/>
                      <a:pt x="1797" y="2655"/>
                      <a:pt x="1995" y="2883"/>
                    </a:cubicBezTo>
                    <a:lnTo>
                      <a:pt x="1995" y="2893"/>
                    </a:lnTo>
                    <a:cubicBezTo>
                      <a:pt x="2086" y="2981"/>
                      <a:pt x="2512" y="3389"/>
                      <a:pt x="2810" y="3389"/>
                    </a:cubicBezTo>
                    <a:cubicBezTo>
                      <a:pt x="2851" y="3389"/>
                      <a:pt x="2889" y="3379"/>
                      <a:pt x="2929" y="3370"/>
                    </a:cubicBezTo>
                    <a:cubicBezTo>
                      <a:pt x="3077" y="3291"/>
                      <a:pt x="3118" y="3081"/>
                      <a:pt x="3068" y="2733"/>
                    </a:cubicBezTo>
                    <a:cubicBezTo>
                      <a:pt x="2883" y="1612"/>
                      <a:pt x="646" y="1"/>
                      <a:pt x="154"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23"/>
              <p:cNvSpPr/>
              <p:nvPr/>
            </p:nvSpPr>
            <p:spPr>
              <a:xfrm>
                <a:off x="6778175" y="2798875"/>
                <a:ext cx="48150" cy="116350"/>
              </a:xfrm>
              <a:custGeom>
                <a:avLst/>
                <a:gdLst/>
                <a:ahLst/>
                <a:cxnLst/>
                <a:rect l="l" t="t" r="r" b="b"/>
                <a:pathLst>
                  <a:path w="1926" h="4654" extrusionOk="0">
                    <a:moveTo>
                      <a:pt x="211" y="1"/>
                    </a:moveTo>
                    <a:cubicBezTo>
                      <a:pt x="202" y="1"/>
                      <a:pt x="195" y="6"/>
                      <a:pt x="189" y="16"/>
                    </a:cubicBezTo>
                    <a:cubicBezTo>
                      <a:pt x="0" y="345"/>
                      <a:pt x="687" y="4654"/>
                      <a:pt x="687" y="4654"/>
                    </a:cubicBezTo>
                    <a:lnTo>
                      <a:pt x="1926" y="4594"/>
                    </a:lnTo>
                    <a:cubicBezTo>
                      <a:pt x="1926" y="4594"/>
                      <a:pt x="475" y="1"/>
                      <a:pt x="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8" name="Google Shape;1058;p23"/>
              <p:cNvSpPr/>
              <p:nvPr/>
            </p:nvSpPr>
            <p:spPr>
              <a:xfrm>
                <a:off x="6776200" y="2796825"/>
                <a:ext cx="52875" cy="120675"/>
              </a:xfrm>
              <a:custGeom>
                <a:avLst/>
                <a:gdLst/>
                <a:ahLst/>
                <a:cxnLst/>
                <a:rect l="l" t="t" r="r" b="b"/>
                <a:pathLst>
                  <a:path w="2115" h="4827" extrusionOk="0">
                    <a:moveTo>
                      <a:pt x="318" y="239"/>
                    </a:moveTo>
                    <a:cubicBezTo>
                      <a:pt x="575" y="665"/>
                      <a:pt x="1290" y="2701"/>
                      <a:pt x="1886" y="4597"/>
                    </a:cubicBezTo>
                    <a:lnTo>
                      <a:pt x="835" y="4648"/>
                    </a:lnTo>
                    <a:cubicBezTo>
                      <a:pt x="537" y="2770"/>
                      <a:pt x="277" y="725"/>
                      <a:pt x="318" y="239"/>
                    </a:cubicBezTo>
                    <a:close/>
                    <a:moveTo>
                      <a:pt x="299" y="1"/>
                    </a:moveTo>
                    <a:cubicBezTo>
                      <a:pt x="258" y="1"/>
                      <a:pt x="218" y="20"/>
                      <a:pt x="189" y="60"/>
                    </a:cubicBezTo>
                    <a:cubicBezTo>
                      <a:pt x="1" y="396"/>
                      <a:pt x="565" y="4030"/>
                      <a:pt x="685" y="4745"/>
                    </a:cubicBezTo>
                    <a:lnTo>
                      <a:pt x="694" y="4826"/>
                    </a:lnTo>
                    <a:lnTo>
                      <a:pt x="2114" y="4755"/>
                    </a:lnTo>
                    <a:lnTo>
                      <a:pt x="2086" y="4648"/>
                    </a:lnTo>
                    <a:cubicBezTo>
                      <a:pt x="1421" y="2541"/>
                      <a:pt x="565" y="29"/>
                      <a:pt x="299"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9" name="Google Shape;1059;p23"/>
              <p:cNvSpPr/>
              <p:nvPr/>
            </p:nvSpPr>
            <p:spPr>
              <a:xfrm>
                <a:off x="6816425" y="2793075"/>
                <a:ext cx="39975" cy="127625"/>
              </a:xfrm>
              <a:custGeom>
                <a:avLst/>
                <a:gdLst/>
                <a:ahLst/>
                <a:cxnLst/>
                <a:rect l="l" t="t" r="r" b="b"/>
                <a:pathLst>
                  <a:path w="1599" h="5105" extrusionOk="0">
                    <a:moveTo>
                      <a:pt x="1262" y="0"/>
                    </a:moveTo>
                    <a:cubicBezTo>
                      <a:pt x="1262" y="0"/>
                      <a:pt x="1261" y="0"/>
                      <a:pt x="1261" y="0"/>
                    </a:cubicBezTo>
                    <a:cubicBezTo>
                      <a:pt x="922" y="10"/>
                      <a:pt x="0" y="4647"/>
                      <a:pt x="0" y="4647"/>
                    </a:cubicBezTo>
                    <a:lnTo>
                      <a:pt x="973" y="5105"/>
                    </a:lnTo>
                    <a:cubicBezTo>
                      <a:pt x="973" y="5105"/>
                      <a:pt x="1598" y="0"/>
                      <a:pt x="1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0" name="Google Shape;1060;p23"/>
              <p:cNvSpPr/>
              <p:nvPr/>
            </p:nvSpPr>
            <p:spPr>
              <a:xfrm>
                <a:off x="6813925" y="2791100"/>
                <a:ext cx="43200" cy="132600"/>
              </a:xfrm>
              <a:custGeom>
                <a:avLst/>
                <a:gdLst/>
                <a:ahLst/>
                <a:cxnLst/>
                <a:rect l="l" t="t" r="r" b="b"/>
                <a:pathLst>
                  <a:path w="1728" h="5304" extrusionOk="0">
                    <a:moveTo>
                      <a:pt x="1351" y="199"/>
                    </a:moveTo>
                    <a:cubicBezTo>
                      <a:pt x="1461" y="597"/>
                      <a:pt x="1261" y="2920"/>
                      <a:pt x="1003" y="5055"/>
                    </a:cubicBezTo>
                    <a:lnTo>
                      <a:pt x="188" y="4676"/>
                    </a:lnTo>
                    <a:cubicBezTo>
                      <a:pt x="596" y="2651"/>
                      <a:pt x="1123" y="516"/>
                      <a:pt x="1351" y="199"/>
                    </a:cubicBezTo>
                    <a:close/>
                    <a:moveTo>
                      <a:pt x="1361" y="1"/>
                    </a:moveTo>
                    <a:cubicBezTo>
                      <a:pt x="1022" y="10"/>
                      <a:pt x="436" y="2563"/>
                      <a:pt x="10" y="4707"/>
                    </a:cubicBezTo>
                    <a:lnTo>
                      <a:pt x="0" y="4776"/>
                    </a:lnTo>
                    <a:lnTo>
                      <a:pt x="1142" y="5303"/>
                    </a:lnTo>
                    <a:lnTo>
                      <a:pt x="1163" y="5193"/>
                    </a:lnTo>
                    <a:cubicBezTo>
                      <a:pt x="1301" y="4062"/>
                      <a:pt x="1728" y="337"/>
                      <a:pt x="1449" y="39"/>
                    </a:cubicBezTo>
                    <a:cubicBezTo>
                      <a:pt x="1430" y="10"/>
                      <a:pt x="1401" y="1"/>
                      <a:pt x="136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1" name="Google Shape;1061;p23"/>
              <p:cNvSpPr/>
              <p:nvPr/>
            </p:nvSpPr>
            <p:spPr>
              <a:xfrm>
                <a:off x="6830775" y="2860850"/>
                <a:ext cx="69075" cy="65050"/>
              </a:xfrm>
              <a:custGeom>
                <a:avLst/>
                <a:gdLst/>
                <a:ahLst/>
                <a:cxnLst/>
                <a:rect l="l" t="t" r="r" b="b"/>
                <a:pathLst>
                  <a:path w="2763" h="2602" extrusionOk="0">
                    <a:moveTo>
                      <a:pt x="2525" y="1"/>
                    </a:moveTo>
                    <a:cubicBezTo>
                      <a:pt x="2074" y="1"/>
                      <a:pt x="1" y="1669"/>
                      <a:pt x="1" y="1669"/>
                    </a:cubicBezTo>
                    <a:lnTo>
                      <a:pt x="985" y="2601"/>
                    </a:lnTo>
                    <a:cubicBezTo>
                      <a:pt x="985" y="2601"/>
                      <a:pt x="2763" y="368"/>
                      <a:pt x="2603" y="39"/>
                    </a:cubicBezTo>
                    <a:cubicBezTo>
                      <a:pt x="2590" y="13"/>
                      <a:pt x="2564" y="1"/>
                      <a:pt x="2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2" name="Google Shape;1062;p23"/>
              <p:cNvSpPr/>
              <p:nvPr/>
            </p:nvSpPr>
            <p:spPr>
              <a:xfrm>
                <a:off x="6827550" y="2858750"/>
                <a:ext cx="74500" cy="70350"/>
              </a:xfrm>
              <a:custGeom>
                <a:avLst/>
                <a:gdLst/>
                <a:ahLst/>
                <a:cxnLst/>
                <a:rect l="l" t="t" r="r" b="b"/>
                <a:pathLst>
                  <a:path w="2980" h="2814" extrusionOk="0">
                    <a:moveTo>
                      <a:pt x="2636" y="152"/>
                    </a:moveTo>
                    <a:cubicBezTo>
                      <a:pt x="2643" y="152"/>
                      <a:pt x="2648" y="153"/>
                      <a:pt x="2653" y="154"/>
                    </a:cubicBezTo>
                    <a:cubicBezTo>
                      <a:pt x="2732" y="343"/>
                      <a:pt x="1929" y="1534"/>
                      <a:pt x="1104" y="2557"/>
                    </a:cubicBezTo>
                    <a:lnTo>
                      <a:pt x="261" y="1763"/>
                    </a:lnTo>
                    <a:cubicBezTo>
                      <a:pt x="1263" y="962"/>
                      <a:pt x="2416" y="152"/>
                      <a:pt x="2636" y="152"/>
                    </a:cubicBezTo>
                    <a:close/>
                    <a:moveTo>
                      <a:pt x="2665" y="1"/>
                    </a:moveTo>
                    <a:cubicBezTo>
                      <a:pt x="2199" y="1"/>
                      <a:pt x="438" y="1405"/>
                      <a:pt x="82" y="1694"/>
                    </a:cubicBezTo>
                    <a:lnTo>
                      <a:pt x="1" y="1753"/>
                    </a:lnTo>
                    <a:lnTo>
                      <a:pt x="1123" y="2814"/>
                    </a:lnTo>
                    <a:lnTo>
                      <a:pt x="1183" y="2735"/>
                    </a:lnTo>
                    <a:cubicBezTo>
                      <a:pt x="1609" y="2209"/>
                      <a:pt x="2980" y="443"/>
                      <a:pt x="2811" y="85"/>
                    </a:cubicBezTo>
                    <a:cubicBezTo>
                      <a:pt x="2791" y="45"/>
                      <a:pt x="2751" y="14"/>
                      <a:pt x="2703" y="4"/>
                    </a:cubicBezTo>
                    <a:cubicBezTo>
                      <a:pt x="2692" y="2"/>
                      <a:pt x="2679" y="1"/>
                      <a:pt x="2665"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3" name="Google Shape;1063;p23"/>
              <p:cNvSpPr/>
              <p:nvPr/>
            </p:nvSpPr>
            <p:spPr>
              <a:xfrm>
                <a:off x="6734750" y="2892150"/>
                <a:ext cx="167300" cy="41975"/>
              </a:xfrm>
              <a:custGeom>
                <a:avLst/>
                <a:gdLst/>
                <a:ahLst/>
                <a:cxnLst/>
                <a:rect l="l" t="t" r="r" b="b"/>
                <a:pathLst>
                  <a:path w="6692" h="1679" extrusionOk="0">
                    <a:moveTo>
                      <a:pt x="198" y="0"/>
                    </a:moveTo>
                    <a:cubicBezTo>
                      <a:pt x="88" y="0"/>
                      <a:pt x="0" y="89"/>
                      <a:pt x="10" y="198"/>
                    </a:cubicBezTo>
                    <a:lnTo>
                      <a:pt x="169" y="1509"/>
                    </a:lnTo>
                    <a:cubicBezTo>
                      <a:pt x="179" y="1609"/>
                      <a:pt x="257" y="1678"/>
                      <a:pt x="348" y="1678"/>
                    </a:cubicBezTo>
                    <a:lnTo>
                      <a:pt x="6344" y="1678"/>
                    </a:lnTo>
                    <a:cubicBezTo>
                      <a:pt x="6444" y="1678"/>
                      <a:pt x="6523" y="1609"/>
                      <a:pt x="6534" y="1509"/>
                    </a:cubicBezTo>
                    <a:lnTo>
                      <a:pt x="6682" y="198"/>
                    </a:lnTo>
                    <a:cubicBezTo>
                      <a:pt x="6692" y="89"/>
                      <a:pt x="6613" y="0"/>
                      <a:pt x="6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4" name="Google Shape;1064;p23"/>
              <p:cNvSpPr/>
              <p:nvPr/>
            </p:nvSpPr>
            <p:spPr>
              <a:xfrm>
                <a:off x="6732775" y="2889875"/>
                <a:ext cx="171300" cy="46200"/>
              </a:xfrm>
              <a:custGeom>
                <a:avLst/>
                <a:gdLst/>
                <a:ahLst/>
                <a:cxnLst/>
                <a:rect l="l" t="t" r="r" b="b"/>
                <a:pathLst>
                  <a:path w="6852" h="1848" extrusionOk="0">
                    <a:moveTo>
                      <a:pt x="6582" y="170"/>
                    </a:moveTo>
                    <a:cubicBezTo>
                      <a:pt x="6613" y="170"/>
                      <a:pt x="6632" y="180"/>
                      <a:pt x="6652" y="199"/>
                    </a:cubicBezTo>
                    <a:cubicBezTo>
                      <a:pt x="6673" y="230"/>
                      <a:pt x="6683" y="249"/>
                      <a:pt x="6673" y="280"/>
                    </a:cubicBezTo>
                    <a:lnTo>
                      <a:pt x="6523" y="1590"/>
                    </a:lnTo>
                    <a:cubicBezTo>
                      <a:pt x="6523" y="1640"/>
                      <a:pt x="6473" y="1679"/>
                      <a:pt x="6423" y="1679"/>
                    </a:cubicBezTo>
                    <a:lnTo>
                      <a:pt x="427" y="1679"/>
                    </a:lnTo>
                    <a:cubicBezTo>
                      <a:pt x="377" y="1679"/>
                      <a:pt x="336" y="1640"/>
                      <a:pt x="327" y="1590"/>
                    </a:cubicBezTo>
                    <a:lnTo>
                      <a:pt x="179" y="280"/>
                    </a:lnTo>
                    <a:cubicBezTo>
                      <a:pt x="179" y="249"/>
                      <a:pt x="189" y="230"/>
                      <a:pt x="198" y="199"/>
                    </a:cubicBezTo>
                    <a:cubicBezTo>
                      <a:pt x="217" y="180"/>
                      <a:pt x="248" y="170"/>
                      <a:pt x="277" y="170"/>
                    </a:cubicBezTo>
                    <a:close/>
                    <a:moveTo>
                      <a:pt x="277" y="1"/>
                    </a:moveTo>
                    <a:cubicBezTo>
                      <a:pt x="198" y="1"/>
                      <a:pt x="129" y="32"/>
                      <a:pt x="79" y="91"/>
                    </a:cubicBezTo>
                    <a:cubicBezTo>
                      <a:pt x="19" y="151"/>
                      <a:pt x="0" y="220"/>
                      <a:pt x="10" y="299"/>
                    </a:cubicBezTo>
                    <a:lnTo>
                      <a:pt x="158" y="1609"/>
                    </a:lnTo>
                    <a:cubicBezTo>
                      <a:pt x="179" y="1748"/>
                      <a:pt x="286" y="1848"/>
                      <a:pt x="427" y="1848"/>
                    </a:cubicBezTo>
                    <a:lnTo>
                      <a:pt x="6423" y="1848"/>
                    </a:lnTo>
                    <a:cubicBezTo>
                      <a:pt x="6563" y="1848"/>
                      <a:pt x="6683" y="1748"/>
                      <a:pt x="6692" y="1609"/>
                    </a:cubicBezTo>
                    <a:lnTo>
                      <a:pt x="6852" y="299"/>
                    </a:lnTo>
                    <a:cubicBezTo>
                      <a:pt x="6852" y="220"/>
                      <a:pt x="6830" y="151"/>
                      <a:pt x="6780" y="91"/>
                    </a:cubicBezTo>
                    <a:cubicBezTo>
                      <a:pt x="6733" y="32"/>
                      <a:pt x="6652" y="1"/>
                      <a:pt x="6582"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5" name="Google Shape;1065;p23"/>
              <p:cNvSpPr/>
              <p:nvPr/>
            </p:nvSpPr>
            <p:spPr>
              <a:xfrm>
                <a:off x="6748150" y="2934100"/>
                <a:ext cx="140500" cy="77475"/>
              </a:xfrm>
              <a:custGeom>
                <a:avLst/>
                <a:gdLst/>
                <a:ahLst/>
                <a:cxnLst/>
                <a:rect l="l" t="t" r="r" b="b"/>
                <a:pathLst>
                  <a:path w="5620" h="3099" extrusionOk="0">
                    <a:moveTo>
                      <a:pt x="0" y="0"/>
                    </a:moveTo>
                    <a:lnTo>
                      <a:pt x="486" y="3098"/>
                    </a:lnTo>
                    <a:lnTo>
                      <a:pt x="5133" y="3098"/>
                    </a:lnTo>
                    <a:lnTo>
                      <a:pt x="5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6" name="Google Shape;1066;p23"/>
              <p:cNvSpPr/>
              <p:nvPr/>
            </p:nvSpPr>
            <p:spPr>
              <a:xfrm>
                <a:off x="6745650" y="2931825"/>
                <a:ext cx="145500" cy="81700"/>
              </a:xfrm>
              <a:custGeom>
                <a:avLst/>
                <a:gdLst/>
                <a:ahLst/>
                <a:cxnLst/>
                <a:rect l="l" t="t" r="r" b="b"/>
                <a:pathLst>
                  <a:path w="5820" h="3268" extrusionOk="0">
                    <a:moveTo>
                      <a:pt x="5622" y="170"/>
                    </a:moveTo>
                    <a:lnTo>
                      <a:pt x="5164" y="3099"/>
                    </a:lnTo>
                    <a:lnTo>
                      <a:pt x="655" y="3099"/>
                    </a:lnTo>
                    <a:lnTo>
                      <a:pt x="200" y="170"/>
                    </a:lnTo>
                    <a:close/>
                    <a:moveTo>
                      <a:pt x="0" y="1"/>
                    </a:moveTo>
                    <a:lnTo>
                      <a:pt x="517" y="3268"/>
                    </a:lnTo>
                    <a:lnTo>
                      <a:pt x="5312" y="3268"/>
                    </a:lnTo>
                    <a:lnTo>
                      <a:pt x="582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7" name="Google Shape;1067;p23"/>
              <p:cNvSpPr/>
              <p:nvPr/>
            </p:nvSpPr>
            <p:spPr>
              <a:xfrm>
                <a:off x="6748150" y="2934100"/>
                <a:ext cx="140500" cy="17900"/>
              </a:xfrm>
              <a:custGeom>
                <a:avLst/>
                <a:gdLst/>
                <a:ahLst/>
                <a:cxnLst/>
                <a:rect l="l" t="t" r="r" b="b"/>
                <a:pathLst>
                  <a:path w="5620" h="716" extrusionOk="0">
                    <a:moveTo>
                      <a:pt x="0" y="0"/>
                    </a:moveTo>
                    <a:lnTo>
                      <a:pt x="119" y="715"/>
                    </a:lnTo>
                    <a:lnTo>
                      <a:pt x="5510" y="715"/>
                    </a:lnTo>
                    <a:lnTo>
                      <a:pt x="5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8" name="Google Shape;1068;p23"/>
              <p:cNvSpPr/>
              <p:nvPr/>
            </p:nvSpPr>
            <p:spPr>
              <a:xfrm>
                <a:off x="6745650" y="2931825"/>
                <a:ext cx="145500" cy="22375"/>
              </a:xfrm>
              <a:custGeom>
                <a:avLst/>
                <a:gdLst/>
                <a:ahLst/>
                <a:cxnLst/>
                <a:rect l="l" t="t" r="r" b="b"/>
                <a:pathLst>
                  <a:path w="5820" h="895" extrusionOk="0">
                    <a:moveTo>
                      <a:pt x="5622" y="170"/>
                    </a:moveTo>
                    <a:lnTo>
                      <a:pt x="5531" y="715"/>
                    </a:lnTo>
                    <a:lnTo>
                      <a:pt x="288" y="715"/>
                    </a:lnTo>
                    <a:lnTo>
                      <a:pt x="200" y="170"/>
                    </a:lnTo>
                    <a:close/>
                    <a:moveTo>
                      <a:pt x="0" y="1"/>
                    </a:moveTo>
                    <a:lnTo>
                      <a:pt x="141" y="894"/>
                    </a:lnTo>
                    <a:lnTo>
                      <a:pt x="5681" y="894"/>
                    </a:lnTo>
                    <a:lnTo>
                      <a:pt x="582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69" name="Google Shape;1069;p23"/>
            <p:cNvGrpSpPr/>
            <p:nvPr/>
          </p:nvGrpSpPr>
          <p:grpSpPr>
            <a:xfrm rot="-5400000">
              <a:off x="8737492" y="1059006"/>
              <a:ext cx="116904" cy="560207"/>
              <a:chOff x="7059843" y="1195668"/>
              <a:chExt cx="113312" cy="494708"/>
            </a:xfrm>
          </p:grpSpPr>
          <p:sp>
            <p:nvSpPr>
              <p:cNvPr id="1070" name="Google Shape;1070;p23"/>
              <p:cNvSpPr/>
              <p:nvPr/>
            </p:nvSpPr>
            <p:spPr>
              <a:xfrm>
                <a:off x="7062331" y="1197932"/>
                <a:ext cx="108559" cy="490263"/>
              </a:xfrm>
              <a:custGeom>
                <a:avLst/>
                <a:gdLst/>
                <a:ahLst/>
                <a:cxnLst/>
                <a:rect l="l" t="t" r="r" b="b"/>
                <a:pathLst>
                  <a:path w="3883" h="17536" extrusionOk="0">
                    <a:moveTo>
                      <a:pt x="0" y="0"/>
                    </a:moveTo>
                    <a:lnTo>
                      <a:pt x="0" y="17535"/>
                    </a:lnTo>
                    <a:lnTo>
                      <a:pt x="3882" y="17535"/>
                    </a:lnTo>
                    <a:lnTo>
                      <a:pt x="3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23"/>
              <p:cNvSpPr/>
              <p:nvPr/>
            </p:nvSpPr>
            <p:spPr>
              <a:xfrm>
                <a:off x="7059843" y="1195668"/>
                <a:ext cx="113312" cy="494708"/>
              </a:xfrm>
              <a:custGeom>
                <a:avLst/>
                <a:gdLst/>
                <a:ahLst/>
                <a:cxnLst/>
                <a:rect l="l" t="t" r="r" b="b"/>
                <a:pathLst>
                  <a:path w="4053" h="17695" extrusionOk="0">
                    <a:moveTo>
                      <a:pt x="3883" y="170"/>
                    </a:moveTo>
                    <a:lnTo>
                      <a:pt x="3883" y="17528"/>
                    </a:lnTo>
                    <a:lnTo>
                      <a:pt x="168" y="17528"/>
                    </a:lnTo>
                    <a:lnTo>
                      <a:pt x="168" y="170"/>
                    </a:lnTo>
                    <a:close/>
                    <a:moveTo>
                      <a:pt x="1" y="0"/>
                    </a:moveTo>
                    <a:lnTo>
                      <a:pt x="1" y="17695"/>
                    </a:lnTo>
                    <a:lnTo>
                      <a:pt x="4052" y="17695"/>
                    </a:lnTo>
                    <a:lnTo>
                      <a:pt x="4052"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2" name="Google Shape;1072;p23"/>
              <p:cNvSpPr/>
              <p:nvPr/>
            </p:nvSpPr>
            <p:spPr>
              <a:xfrm>
                <a:off x="7062331" y="1240959"/>
                <a:ext cx="108559" cy="28349"/>
              </a:xfrm>
              <a:custGeom>
                <a:avLst/>
                <a:gdLst/>
                <a:ahLst/>
                <a:cxnLst/>
                <a:rect l="l" t="t" r="r" b="b"/>
                <a:pathLst>
                  <a:path w="3883" h="1014" extrusionOk="0">
                    <a:moveTo>
                      <a:pt x="0" y="1"/>
                    </a:moveTo>
                    <a:lnTo>
                      <a:pt x="0" y="1014"/>
                    </a:lnTo>
                    <a:lnTo>
                      <a:pt x="3882" y="1014"/>
                    </a:lnTo>
                    <a:lnTo>
                      <a:pt x="38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23"/>
              <p:cNvSpPr/>
              <p:nvPr/>
            </p:nvSpPr>
            <p:spPr>
              <a:xfrm>
                <a:off x="7062331" y="1616792"/>
                <a:ext cx="108559" cy="28628"/>
              </a:xfrm>
              <a:custGeom>
                <a:avLst/>
                <a:gdLst/>
                <a:ahLst/>
                <a:cxnLst/>
                <a:rect l="l" t="t" r="r" b="b"/>
                <a:pathLst>
                  <a:path w="3883" h="1024" extrusionOk="0">
                    <a:moveTo>
                      <a:pt x="0" y="1"/>
                    </a:moveTo>
                    <a:lnTo>
                      <a:pt x="0" y="1023"/>
                    </a:lnTo>
                    <a:lnTo>
                      <a:pt x="3882" y="1023"/>
                    </a:lnTo>
                    <a:lnTo>
                      <a:pt x="38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4" name="Google Shape;1074;p23"/>
              <p:cNvSpPr/>
              <p:nvPr/>
            </p:nvSpPr>
            <p:spPr>
              <a:xfrm>
                <a:off x="7087828" y="1331178"/>
                <a:ext cx="57257" cy="223744"/>
              </a:xfrm>
              <a:custGeom>
                <a:avLst/>
                <a:gdLst/>
                <a:ahLst/>
                <a:cxnLst/>
                <a:rect l="l" t="t" r="r" b="b"/>
                <a:pathLst>
                  <a:path w="2048" h="8003" extrusionOk="0">
                    <a:moveTo>
                      <a:pt x="1" y="1"/>
                    </a:moveTo>
                    <a:lnTo>
                      <a:pt x="1" y="8003"/>
                    </a:lnTo>
                    <a:lnTo>
                      <a:pt x="2048" y="8003"/>
                    </a:lnTo>
                    <a:lnTo>
                      <a:pt x="20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075" name="Shape 1075"/>
        <p:cNvGrpSpPr/>
        <p:nvPr/>
      </p:nvGrpSpPr>
      <p:grpSpPr>
        <a:xfrm>
          <a:off x="0" y="0"/>
          <a:ext cx="0" cy="0"/>
          <a:chOff x="0" y="0"/>
          <a:chExt cx="0" cy="0"/>
        </a:xfrm>
      </p:grpSpPr>
      <p:sp>
        <p:nvSpPr>
          <p:cNvPr id="1076" name="Google Shape;1076;p24"/>
          <p:cNvSpPr txBox="1"/>
          <p:nvPr>
            <p:ph type="title" hasCustomPrompt="1"/>
          </p:nvPr>
        </p:nvSpPr>
        <p:spPr>
          <a:xfrm>
            <a:off x="2141075" y="659200"/>
            <a:ext cx="4208400" cy="914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b="1">
                <a:latin typeface="Montserrat"/>
                <a:ea typeface="Montserrat"/>
                <a:cs typeface="Montserrat"/>
                <a:sym typeface="Montserrat"/>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77" name="Google Shape;1077;p24"/>
          <p:cNvSpPr txBox="1"/>
          <p:nvPr>
            <p:ph type="subTitle" idx="1"/>
          </p:nvPr>
        </p:nvSpPr>
        <p:spPr>
          <a:xfrm>
            <a:off x="2141075" y="1573602"/>
            <a:ext cx="42084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panose="020B0503020203020204"/>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1078" name="Google Shape;1078;p24"/>
          <p:cNvSpPr txBox="1"/>
          <p:nvPr>
            <p:ph type="title" idx="2" hasCustomPrompt="1"/>
          </p:nvPr>
        </p:nvSpPr>
        <p:spPr>
          <a:xfrm>
            <a:off x="2141075" y="2015498"/>
            <a:ext cx="4208400" cy="914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b="1">
                <a:latin typeface="Montserrat"/>
                <a:ea typeface="Montserrat"/>
                <a:cs typeface="Montserrat"/>
                <a:sym typeface="Montserrat"/>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79" name="Google Shape;1079;p24"/>
          <p:cNvSpPr txBox="1"/>
          <p:nvPr>
            <p:ph type="subTitle" idx="3"/>
          </p:nvPr>
        </p:nvSpPr>
        <p:spPr>
          <a:xfrm>
            <a:off x="2141075" y="2929901"/>
            <a:ext cx="42084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panose="020B0503020203020204"/>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1080" name="Google Shape;1080;p24"/>
          <p:cNvSpPr txBox="1"/>
          <p:nvPr>
            <p:ph type="title" idx="4" hasCustomPrompt="1"/>
          </p:nvPr>
        </p:nvSpPr>
        <p:spPr>
          <a:xfrm>
            <a:off x="2141075" y="3371797"/>
            <a:ext cx="4208400" cy="914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b="1">
                <a:latin typeface="Montserrat"/>
                <a:ea typeface="Montserrat"/>
                <a:cs typeface="Montserrat"/>
                <a:sym typeface="Montserrat"/>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81" name="Google Shape;1081;p24"/>
          <p:cNvSpPr txBox="1"/>
          <p:nvPr>
            <p:ph type="subTitle" idx="5"/>
          </p:nvPr>
        </p:nvSpPr>
        <p:spPr>
          <a:xfrm>
            <a:off x="2141075" y="4286200"/>
            <a:ext cx="42084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panose="020B0503020203020204"/>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1082" name="Google Shape;1082;p24"/>
          <p:cNvSpPr/>
          <p:nvPr/>
        </p:nvSpPr>
        <p:spPr>
          <a:xfrm rot="8100230">
            <a:off x="8030362" y="600387"/>
            <a:ext cx="3170738" cy="587266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83" name="Google Shape;1083;p24"/>
          <p:cNvGrpSpPr/>
          <p:nvPr/>
        </p:nvGrpSpPr>
        <p:grpSpPr>
          <a:xfrm>
            <a:off x="-625" y="-2579125"/>
            <a:ext cx="213305" cy="7187700"/>
            <a:chOff x="-625" y="-314400"/>
            <a:chExt cx="213305" cy="7187700"/>
          </a:xfrm>
        </p:grpSpPr>
        <p:sp>
          <p:nvSpPr>
            <p:cNvPr id="1084" name="Google Shape;1084;p24"/>
            <p:cNvSpPr/>
            <p:nvPr/>
          </p:nvSpPr>
          <p:spPr>
            <a:xfrm>
              <a:off x="-625" y="-314400"/>
              <a:ext cx="213300" cy="71877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85" name="Google Shape;1085;p24"/>
            <p:cNvGrpSpPr/>
            <p:nvPr/>
          </p:nvGrpSpPr>
          <p:grpSpPr>
            <a:xfrm rot="-5400000">
              <a:off x="-3400430" y="3177310"/>
              <a:ext cx="7012922" cy="213299"/>
              <a:chOff x="606775" y="1831675"/>
              <a:chExt cx="3633450" cy="60800"/>
            </a:xfrm>
          </p:grpSpPr>
          <p:sp>
            <p:nvSpPr>
              <p:cNvPr id="1086" name="Google Shape;1086;p24"/>
              <p:cNvSpPr/>
              <p:nvPr/>
            </p:nvSpPr>
            <p:spPr>
              <a:xfrm>
                <a:off x="724450" y="1831675"/>
                <a:ext cx="111950" cy="60800"/>
              </a:xfrm>
              <a:custGeom>
                <a:avLst/>
                <a:gdLst/>
                <a:ahLst/>
                <a:cxnLst/>
                <a:rect l="l" t="t" r="r" b="b"/>
                <a:pathLst>
                  <a:path w="4478" h="2432" extrusionOk="0">
                    <a:moveTo>
                      <a:pt x="2421" y="1"/>
                    </a:moveTo>
                    <a:lnTo>
                      <a:pt x="0" y="2432"/>
                    </a:lnTo>
                    <a:lnTo>
                      <a:pt x="2054"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7" name="Google Shape;1087;p24"/>
              <p:cNvSpPr/>
              <p:nvPr/>
            </p:nvSpPr>
            <p:spPr>
              <a:xfrm>
                <a:off x="841800" y="1831675"/>
                <a:ext cx="112275" cy="60800"/>
              </a:xfrm>
              <a:custGeom>
                <a:avLst/>
                <a:gdLst/>
                <a:ahLst/>
                <a:cxnLst/>
                <a:rect l="l" t="t" r="r" b="b"/>
                <a:pathLst>
                  <a:path w="4491" h="2432" extrusionOk="0">
                    <a:moveTo>
                      <a:pt x="2424" y="1"/>
                    </a:moveTo>
                    <a:lnTo>
                      <a:pt x="1" y="2432"/>
                    </a:lnTo>
                    <a:lnTo>
                      <a:pt x="2067"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8" name="Google Shape;1088;p24"/>
              <p:cNvSpPr/>
              <p:nvPr/>
            </p:nvSpPr>
            <p:spPr>
              <a:xfrm>
                <a:off x="606775" y="1831675"/>
                <a:ext cx="112200" cy="60800"/>
              </a:xfrm>
              <a:custGeom>
                <a:avLst/>
                <a:gdLst/>
                <a:ahLst/>
                <a:cxnLst/>
                <a:rect l="l" t="t" r="r" b="b"/>
                <a:pathLst>
                  <a:path w="4488" h="2432" extrusionOk="0">
                    <a:moveTo>
                      <a:pt x="2422" y="1"/>
                    </a:moveTo>
                    <a:lnTo>
                      <a:pt x="0" y="2432"/>
                    </a:lnTo>
                    <a:lnTo>
                      <a:pt x="2064"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9" name="Google Shape;1089;p24"/>
              <p:cNvSpPr/>
              <p:nvPr/>
            </p:nvSpPr>
            <p:spPr>
              <a:xfrm>
                <a:off x="959475" y="1831675"/>
                <a:ext cx="112275" cy="60800"/>
              </a:xfrm>
              <a:custGeom>
                <a:avLst/>
                <a:gdLst/>
                <a:ahLst/>
                <a:cxnLst/>
                <a:rect l="l" t="t" r="r" b="b"/>
                <a:pathLst>
                  <a:path w="4491" h="2432" extrusionOk="0">
                    <a:moveTo>
                      <a:pt x="2424" y="1"/>
                    </a:moveTo>
                    <a:lnTo>
                      <a:pt x="0" y="2432"/>
                    </a:lnTo>
                    <a:lnTo>
                      <a:pt x="2057"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0" name="Google Shape;1090;p24"/>
              <p:cNvSpPr/>
              <p:nvPr/>
            </p:nvSpPr>
            <p:spPr>
              <a:xfrm>
                <a:off x="1076900" y="1831675"/>
                <a:ext cx="112275" cy="60800"/>
              </a:xfrm>
              <a:custGeom>
                <a:avLst/>
                <a:gdLst/>
                <a:ahLst/>
                <a:cxnLst/>
                <a:rect l="l" t="t" r="r" b="b"/>
                <a:pathLst>
                  <a:path w="4491" h="2432" extrusionOk="0">
                    <a:moveTo>
                      <a:pt x="2433" y="1"/>
                    </a:moveTo>
                    <a:lnTo>
                      <a:pt x="0" y="2432"/>
                    </a:lnTo>
                    <a:lnTo>
                      <a:pt x="2066"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1" name="Google Shape;1091;p24"/>
              <p:cNvSpPr/>
              <p:nvPr/>
            </p:nvSpPr>
            <p:spPr>
              <a:xfrm>
                <a:off x="1194550" y="1831675"/>
                <a:ext cx="112275" cy="60800"/>
              </a:xfrm>
              <a:custGeom>
                <a:avLst/>
                <a:gdLst/>
                <a:ahLst/>
                <a:cxnLst/>
                <a:rect l="l" t="t" r="r" b="b"/>
                <a:pathLst>
                  <a:path w="4491" h="2432" extrusionOk="0">
                    <a:moveTo>
                      <a:pt x="2425" y="1"/>
                    </a:moveTo>
                    <a:lnTo>
                      <a:pt x="1" y="2432"/>
                    </a:lnTo>
                    <a:lnTo>
                      <a:pt x="2067" y="2432"/>
                    </a:lnTo>
                    <a:lnTo>
                      <a:pt x="44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2" name="Google Shape;1092;p24"/>
              <p:cNvSpPr/>
              <p:nvPr/>
            </p:nvSpPr>
            <p:spPr>
              <a:xfrm>
                <a:off x="1312225" y="1831675"/>
                <a:ext cx="111975" cy="60800"/>
              </a:xfrm>
              <a:custGeom>
                <a:avLst/>
                <a:gdLst/>
                <a:ahLst/>
                <a:cxnLst/>
                <a:rect l="l" t="t" r="r" b="b"/>
                <a:pathLst>
                  <a:path w="4479"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3" name="Google Shape;1093;p24"/>
              <p:cNvSpPr/>
              <p:nvPr/>
            </p:nvSpPr>
            <p:spPr>
              <a:xfrm>
                <a:off x="1428400" y="1831675"/>
                <a:ext cx="111975" cy="60800"/>
              </a:xfrm>
              <a:custGeom>
                <a:avLst/>
                <a:gdLst/>
                <a:ahLst/>
                <a:cxnLst/>
                <a:rect l="l" t="t" r="r" b="b"/>
                <a:pathLst>
                  <a:path w="4479"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4" name="Google Shape;1094;p24"/>
              <p:cNvSpPr/>
              <p:nvPr/>
            </p:nvSpPr>
            <p:spPr>
              <a:xfrm>
                <a:off x="1545825" y="1831675"/>
                <a:ext cx="112200" cy="60800"/>
              </a:xfrm>
              <a:custGeom>
                <a:avLst/>
                <a:gdLst/>
                <a:ahLst/>
                <a:cxnLst/>
                <a:rect l="l" t="t" r="r" b="b"/>
                <a:pathLst>
                  <a:path w="4488" h="2432" extrusionOk="0">
                    <a:moveTo>
                      <a:pt x="2424" y="1"/>
                    </a:moveTo>
                    <a:lnTo>
                      <a:pt x="1" y="2432"/>
                    </a:lnTo>
                    <a:lnTo>
                      <a:pt x="2067"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5" name="Google Shape;1095;p24"/>
              <p:cNvSpPr/>
              <p:nvPr/>
            </p:nvSpPr>
            <p:spPr>
              <a:xfrm>
                <a:off x="1310725" y="1831675"/>
                <a:ext cx="112275" cy="60800"/>
              </a:xfrm>
              <a:custGeom>
                <a:avLst/>
                <a:gdLst/>
                <a:ahLst/>
                <a:cxnLst/>
                <a:rect l="l" t="t" r="r" b="b"/>
                <a:pathLst>
                  <a:path w="4491" h="2432" extrusionOk="0">
                    <a:moveTo>
                      <a:pt x="2425" y="1"/>
                    </a:moveTo>
                    <a:lnTo>
                      <a:pt x="1" y="2432"/>
                    </a:lnTo>
                    <a:lnTo>
                      <a:pt x="2067" y="2432"/>
                    </a:lnTo>
                    <a:lnTo>
                      <a:pt x="44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24"/>
              <p:cNvSpPr/>
              <p:nvPr/>
            </p:nvSpPr>
            <p:spPr>
              <a:xfrm>
                <a:off x="1663500" y="1831675"/>
                <a:ext cx="112200" cy="60800"/>
              </a:xfrm>
              <a:custGeom>
                <a:avLst/>
                <a:gdLst/>
                <a:ahLst/>
                <a:cxnLst/>
                <a:rect l="l" t="t" r="r" b="b"/>
                <a:pathLst>
                  <a:path w="4488" h="2432" extrusionOk="0">
                    <a:moveTo>
                      <a:pt x="2424" y="1"/>
                    </a:moveTo>
                    <a:lnTo>
                      <a:pt x="0" y="2432"/>
                    </a:lnTo>
                    <a:lnTo>
                      <a:pt x="2057" y="2432"/>
                    </a:lnTo>
                    <a:lnTo>
                      <a:pt x="4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24"/>
              <p:cNvSpPr/>
              <p:nvPr/>
            </p:nvSpPr>
            <p:spPr>
              <a:xfrm>
                <a:off x="1780925" y="1831675"/>
                <a:ext cx="112200" cy="60800"/>
              </a:xfrm>
              <a:custGeom>
                <a:avLst/>
                <a:gdLst/>
                <a:ahLst/>
                <a:cxnLst/>
                <a:rect l="l" t="t" r="r" b="b"/>
                <a:pathLst>
                  <a:path w="4488" h="2432" extrusionOk="0">
                    <a:moveTo>
                      <a:pt x="2433" y="1"/>
                    </a:moveTo>
                    <a:lnTo>
                      <a:pt x="0" y="2432"/>
                    </a:lnTo>
                    <a:lnTo>
                      <a:pt x="2066"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8" name="Google Shape;1098;p24"/>
              <p:cNvSpPr/>
              <p:nvPr/>
            </p:nvSpPr>
            <p:spPr>
              <a:xfrm>
                <a:off x="1898575" y="1831675"/>
                <a:ext cx="112225" cy="60800"/>
              </a:xfrm>
              <a:custGeom>
                <a:avLst/>
                <a:gdLst/>
                <a:ahLst/>
                <a:cxnLst/>
                <a:rect l="l" t="t" r="r" b="b"/>
                <a:pathLst>
                  <a:path w="4489" h="2432" extrusionOk="0">
                    <a:moveTo>
                      <a:pt x="2424" y="1"/>
                    </a:moveTo>
                    <a:lnTo>
                      <a:pt x="1" y="2432"/>
                    </a:lnTo>
                    <a:lnTo>
                      <a:pt x="2067"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9" name="Google Shape;1099;p24"/>
              <p:cNvSpPr/>
              <p:nvPr/>
            </p:nvSpPr>
            <p:spPr>
              <a:xfrm>
                <a:off x="2016250" y="1831675"/>
                <a:ext cx="111975" cy="60800"/>
              </a:xfrm>
              <a:custGeom>
                <a:avLst/>
                <a:gdLst/>
                <a:ahLst/>
                <a:cxnLst/>
                <a:rect l="l" t="t" r="r" b="b"/>
                <a:pathLst>
                  <a:path w="4479" h="2432" extrusionOk="0">
                    <a:moveTo>
                      <a:pt x="2424" y="1"/>
                    </a:moveTo>
                    <a:lnTo>
                      <a:pt x="0" y="2432"/>
                    </a:lnTo>
                    <a:lnTo>
                      <a:pt x="2055"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0" name="Google Shape;1100;p24"/>
              <p:cNvSpPr/>
              <p:nvPr/>
            </p:nvSpPr>
            <p:spPr>
              <a:xfrm>
                <a:off x="2132175" y="1831675"/>
                <a:ext cx="112225" cy="60800"/>
              </a:xfrm>
              <a:custGeom>
                <a:avLst/>
                <a:gdLst/>
                <a:ahLst/>
                <a:cxnLst/>
                <a:rect l="l" t="t" r="r" b="b"/>
                <a:pathLst>
                  <a:path w="4489" h="2432" extrusionOk="0">
                    <a:moveTo>
                      <a:pt x="2434" y="1"/>
                    </a:moveTo>
                    <a:lnTo>
                      <a:pt x="1" y="2432"/>
                    </a:lnTo>
                    <a:lnTo>
                      <a:pt x="206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24"/>
              <p:cNvSpPr/>
              <p:nvPr/>
            </p:nvSpPr>
            <p:spPr>
              <a:xfrm>
                <a:off x="2249850" y="1831675"/>
                <a:ext cx="112200" cy="60800"/>
              </a:xfrm>
              <a:custGeom>
                <a:avLst/>
                <a:gdLst/>
                <a:ahLst/>
                <a:cxnLst/>
                <a:rect l="l" t="t" r="r" b="b"/>
                <a:pathLst>
                  <a:path w="4488" h="2432" extrusionOk="0">
                    <a:moveTo>
                      <a:pt x="2422" y="1"/>
                    </a:moveTo>
                    <a:lnTo>
                      <a:pt x="0" y="2432"/>
                    </a:lnTo>
                    <a:lnTo>
                      <a:pt x="2064"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24"/>
              <p:cNvSpPr/>
              <p:nvPr/>
            </p:nvSpPr>
            <p:spPr>
              <a:xfrm>
                <a:off x="2014750" y="1831675"/>
                <a:ext cx="112225" cy="60800"/>
              </a:xfrm>
              <a:custGeom>
                <a:avLst/>
                <a:gdLst/>
                <a:ahLst/>
                <a:cxnLst/>
                <a:rect l="l" t="t" r="r" b="b"/>
                <a:pathLst>
                  <a:path w="4489" h="2432" extrusionOk="0">
                    <a:moveTo>
                      <a:pt x="2424" y="1"/>
                    </a:moveTo>
                    <a:lnTo>
                      <a:pt x="1" y="2432"/>
                    </a:lnTo>
                    <a:lnTo>
                      <a:pt x="205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3" name="Google Shape;1103;p24"/>
              <p:cNvSpPr/>
              <p:nvPr/>
            </p:nvSpPr>
            <p:spPr>
              <a:xfrm>
                <a:off x="2367500" y="1831675"/>
                <a:ext cx="111975" cy="60800"/>
              </a:xfrm>
              <a:custGeom>
                <a:avLst/>
                <a:gdLst/>
                <a:ahLst/>
                <a:cxnLst/>
                <a:rect l="l" t="t" r="r" b="b"/>
                <a:pathLst>
                  <a:path w="4479" h="2432" extrusionOk="0">
                    <a:moveTo>
                      <a:pt x="2422" y="1"/>
                    </a:moveTo>
                    <a:lnTo>
                      <a:pt x="1" y="2432"/>
                    </a:lnTo>
                    <a:lnTo>
                      <a:pt x="2055" y="2432"/>
                    </a:lnTo>
                    <a:lnTo>
                      <a:pt x="44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4" name="Google Shape;1104;p24"/>
              <p:cNvSpPr/>
              <p:nvPr/>
            </p:nvSpPr>
            <p:spPr>
              <a:xfrm>
                <a:off x="2484925" y="1831675"/>
                <a:ext cx="112225" cy="60800"/>
              </a:xfrm>
              <a:custGeom>
                <a:avLst/>
                <a:gdLst/>
                <a:ahLst/>
                <a:cxnLst/>
                <a:rect l="l" t="t" r="r" b="b"/>
                <a:pathLst>
                  <a:path w="4489" h="2432" extrusionOk="0">
                    <a:moveTo>
                      <a:pt x="2422" y="1"/>
                    </a:moveTo>
                    <a:lnTo>
                      <a:pt x="1" y="2432"/>
                    </a:lnTo>
                    <a:lnTo>
                      <a:pt x="206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24"/>
              <p:cNvSpPr/>
              <p:nvPr/>
            </p:nvSpPr>
            <p:spPr>
              <a:xfrm>
                <a:off x="2602600" y="1831675"/>
                <a:ext cx="112200" cy="60800"/>
              </a:xfrm>
              <a:custGeom>
                <a:avLst/>
                <a:gdLst/>
                <a:ahLst/>
                <a:cxnLst/>
                <a:rect l="l" t="t" r="r" b="b"/>
                <a:pathLst>
                  <a:path w="4488" h="2432" extrusionOk="0">
                    <a:moveTo>
                      <a:pt x="2422" y="1"/>
                    </a:moveTo>
                    <a:lnTo>
                      <a:pt x="1" y="2432"/>
                    </a:lnTo>
                    <a:lnTo>
                      <a:pt x="2064"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24"/>
              <p:cNvSpPr/>
              <p:nvPr/>
            </p:nvSpPr>
            <p:spPr>
              <a:xfrm>
                <a:off x="2720275" y="1831675"/>
                <a:ext cx="111950" cy="60800"/>
              </a:xfrm>
              <a:custGeom>
                <a:avLst/>
                <a:gdLst/>
                <a:ahLst/>
                <a:cxnLst/>
                <a:rect l="l" t="t" r="r" b="b"/>
                <a:pathLst>
                  <a:path w="4478" h="2432" extrusionOk="0">
                    <a:moveTo>
                      <a:pt x="2421" y="1"/>
                    </a:moveTo>
                    <a:lnTo>
                      <a:pt x="0" y="2432"/>
                    </a:lnTo>
                    <a:lnTo>
                      <a:pt x="2054"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24"/>
              <p:cNvSpPr/>
              <p:nvPr/>
            </p:nvSpPr>
            <p:spPr>
              <a:xfrm>
                <a:off x="2836150" y="1831675"/>
                <a:ext cx="112250" cy="60800"/>
              </a:xfrm>
              <a:custGeom>
                <a:avLst/>
                <a:gdLst/>
                <a:ahLst/>
                <a:cxnLst/>
                <a:rect l="l" t="t" r="r" b="b"/>
                <a:pathLst>
                  <a:path w="4490" h="2432" extrusionOk="0">
                    <a:moveTo>
                      <a:pt x="2433" y="1"/>
                    </a:moveTo>
                    <a:lnTo>
                      <a:pt x="0" y="2432"/>
                    </a:lnTo>
                    <a:lnTo>
                      <a:pt x="2066"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8" name="Google Shape;1108;p24"/>
              <p:cNvSpPr/>
              <p:nvPr/>
            </p:nvSpPr>
            <p:spPr>
              <a:xfrm>
                <a:off x="2953800" y="1831675"/>
                <a:ext cx="112275" cy="60800"/>
              </a:xfrm>
              <a:custGeom>
                <a:avLst/>
                <a:gdLst/>
                <a:ahLst/>
                <a:cxnLst/>
                <a:rect l="l" t="t" r="r" b="b"/>
                <a:pathLst>
                  <a:path w="4491" h="2432" extrusionOk="0">
                    <a:moveTo>
                      <a:pt x="2424" y="1"/>
                    </a:moveTo>
                    <a:lnTo>
                      <a:pt x="1" y="2432"/>
                    </a:lnTo>
                    <a:lnTo>
                      <a:pt x="2067" y="2432"/>
                    </a:lnTo>
                    <a:lnTo>
                      <a:pt x="44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9" name="Google Shape;1109;p24"/>
              <p:cNvSpPr/>
              <p:nvPr/>
            </p:nvSpPr>
            <p:spPr>
              <a:xfrm>
                <a:off x="2718775" y="1831675"/>
                <a:ext cx="112200" cy="60800"/>
              </a:xfrm>
              <a:custGeom>
                <a:avLst/>
                <a:gdLst/>
                <a:ahLst/>
                <a:cxnLst/>
                <a:rect l="l" t="t" r="r" b="b"/>
                <a:pathLst>
                  <a:path w="4488" h="2432" extrusionOk="0">
                    <a:moveTo>
                      <a:pt x="2422" y="1"/>
                    </a:moveTo>
                    <a:lnTo>
                      <a:pt x="1" y="2432"/>
                    </a:lnTo>
                    <a:lnTo>
                      <a:pt x="205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24"/>
              <p:cNvSpPr/>
              <p:nvPr/>
            </p:nvSpPr>
            <p:spPr>
              <a:xfrm>
                <a:off x="3071475" y="1831675"/>
                <a:ext cx="112025" cy="60800"/>
              </a:xfrm>
              <a:custGeom>
                <a:avLst/>
                <a:gdLst/>
                <a:ahLst/>
                <a:cxnLst/>
                <a:rect l="l" t="t" r="r" b="b"/>
                <a:pathLst>
                  <a:path w="4481" h="2432" extrusionOk="0">
                    <a:moveTo>
                      <a:pt x="2424" y="1"/>
                    </a:moveTo>
                    <a:lnTo>
                      <a:pt x="0" y="2432"/>
                    </a:lnTo>
                    <a:lnTo>
                      <a:pt x="2057" y="2432"/>
                    </a:lnTo>
                    <a:lnTo>
                      <a:pt x="4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24"/>
              <p:cNvSpPr/>
              <p:nvPr/>
            </p:nvSpPr>
            <p:spPr>
              <a:xfrm>
                <a:off x="3188900" y="1831675"/>
                <a:ext cx="112275" cy="60800"/>
              </a:xfrm>
              <a:custGeom>
                <a:avLst/>
                <a:gdLst/>
                <a:ahLst/>
                <a:cxnLst/>
                <a:rect l="l" t="t" r="r" b="b"/>
                <a:pathLst>
                  <a:path w="4491" h="2432" extrusionOk="0">
                    <a:moveTo>
                      <a:pt x="2424" y="1"/>
                    </a:moveTo>
                    <a:lnTo>
                      <a:pt x="0" y="2432"/>
                    </a:lnTo>
                    <a:lnTo>
                      <a:pt x="2067"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24"/>
              <p:cNvSpPr/>
              <p:nvPr/>
            </p:nvSpPr>
            <p:spPr>
              <a:xfrm>
                <a:off x="3306575" y="1831675"/>
                <a:ext cx="112250" cy="60800"/>
              </a:xfrm>
              <a:custGeom>
                <a:avLst/>
                <a:gdLst/>
                <a:ahLst/>
                <a:cxnLst/>
                <a:rect l="l" t="t" r="r" b="b"/>
                <a:pathLst>
                  <a:path w="4490" h="2432" extrusionOk="0">
                    <a:moveTo>
                      <a:pt x="2424" y="1"/>
                    </a:moveTo>
                    <a:lnTo>
                      <a:pt x="0" y="2432"/>
                    </a:lnTo>
                    <a:lnTo>
                      <a:pt x="2066"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24"/>
              <p:cNvSpPr/>
              <p:nvPr/>
            </p:nvSpPr>
            <p:spPr>
              <a:xfrm>
                <a:off x="3424225" y="1831675"/>
                <a:ext cx="111975" cy="60800"/>
              </a:xfrm>
              <a:custGeom>
                <a:avLst/>
                <a:gdLst/>
                <a:ahLst/>
                <a:cxnLst/>
                <a:rect l="l" t="t" r="r" b="b"/>
                <a:pathLst>
                  <a:path w="4479" h="2432" extrusionOk="0">
                    <a:moveTo>
                      <a:pt x="2424" y="1"/>
                    </a:moveTo>
                    <a:lnTo>
                      <a:pt x="1"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24"/>
              <p:cNvSpPr/>
              <p:nvPr/>
            </p:nvSpPr>
            <p:spPr>
              <a:xfrm>
                <a:off x="3540175" y="1831675"/>
                <a:ext cx="112200" cy="60800"/>
              </a:xfrm>
              <a:custGeom>
                <a:avLst/>
                <a:gdLst/>
                <a:ahLst/>
                <a:cxnLst/>
                <a:rect l="l" t="t" r="r" b="b"/>
                <a:pathLst>
                  <a:path w="4488" h="2432" extrusionOk="0">
                    <a:moveTo>
                      <a:pt x="2424" y="1"/>
                    </a:moveTo>
                    <a:lnTo>
                      <a:pt x="0" y="2432"/>
                    </a:lnTo>
                    <a:lnTo>
                      <a:pt x="2066" y="2432"/>
                    </a:lnTo>
                    <a:lnTo>
                      <a:pt x="4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5" name="Google Shape;1115;p24"/>
              <p:cNvSpPr/>
              <p:nvPr/>
            </p:nvSpPr>
            <p:spPr>
              <a:xfrm>
                <a:off x="3657825" y="1831675"/>
                <a:ext cx="112200" cy="60800"/>
              </a:xfrm>
              <a:custGeom>
                <a:avLst/>
                <a:gdLst/>
                <a:ahLst/>
                <a:cxnLst/>
                <a:rect l="l" t="t" r="r" b="b"/>
                <a:pathLst>
                  <a:path w="4488" h="2432" extrusionOk="0">
                    <a:moveTo>
                      <a:pt x="2424" y="1"/>
                    </a:moveTo>
                    <a:lnTo>
                      <a:pt x="1" y="2432"/>
                    </a:lnTo>
                    <a:lnTo>
                      <a:pt x="2067"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6" name="Google Shape;1116;p24"/>
              <p:cNvSpPr/>
              <p:nvPr/>
            </p:nvSpPr>
            <p:spPr>
              <a:xfrm>
                <a:off x="3422750" y="1831675"/>
                <a:ext cx="111950" cy="60800"/>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24"/>
              <p:cNvSpPr/>
              <p:nvPr/>
            </p:nvSpPr>
            <p:spPr>
              <a:xfrm>
                <a:off x="3775500" y="1831675"/>
                <a:ext cx="111950" cy="60800"/>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24"/>
              <p:cNvSpPr/>
              <p:nvPr/>
            </p:nvSpPr>
            <p:spPr>
              <a:xfrm>
                <a:off x="3892925" y="1831675"/>
                <a:ext cx="112200" cy="60800"/>
              </a:xfrm>
              <a:custGeom>
                <a:avLst/>
                <a:gdLst/>
                <a:ahLst/>
                <a:cxnLst/>
                <a:rect l="l" t="t" r="r" b="b"/>
                <a:pathLst>
                  <a:path w="4488" h="2432" extrusionOk="0">
                    <a:moveTo>
                      <a:pt x="2424" y="1"/>
                    </a:moveTo>
                    <a:lnTo>
                      <a:pt x="0" y="2432"/>
                    </a:lnTo>
                    <a:lnTo>
                      <a:pt x="2066"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24"/>
              <p:cNvSpPr/>
              <p:nvPr/>
            </p:nvSpPr>
            <p:spPr>
              <a:xfrm>
                <a:off x="4010575" y="1831675"/>
                <a:ext cx="112225" cy="60800"/>
              </a:xfrm>
              <a:custGeom>
                <a:avLst/>
                <a:gdLst/>
                <a:ahLst/>
                <a:cxnLst/>
                <a:rect l="l" t="t" r="r" b="b"/>
                <a:pathLst>
                  <a:path w="4489" h="2432" extrusionOk="0">
                    <a:moveTo>
                      <a:pt x="2424" y="1"/>
                    </a:moveTo>
                    <a:lnTo>
                      <a:pt x="1" y="2432"/>
                    </a:lnTo>
                    <a:lnTo>
                      <a:pt x="205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0" name="Google Shape;1120;p24"/>
              <p:cNvSpPr/>
              <p:nvPr/>
            </p:nvSpPr>
            <p:spPr>
              <a:xfrm>
                <a:off x="4128000" y="1831675"/>
                <a:ext cx="112225" cy="60800"/>
              </a:xfrm>
              <a:custGeom>
                <a:avLst/>
                <a:gdLst/>
                <a:ahLst/>
                <a:cxnLst/>
                <a:rect l="l" t="t" r="r" b="b"/>
                <a:pathLst>
                  <a:path w="4489" h="2432" extrusionOk="0">
                    <a:moveTo>
                      <a:pt x="2434" y="1"/>
                    </a:moveTo>
                    <a:lnTo>
                      <a:pt x="1" y="2432"/>
                    </a:lnTo>
                    <a:lnTo>
                      <a:pt x="206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121" name="Shape 1121"/>
        <p:cNvGrpSpPr/>
        <p:nvPr/>
      </p:nvGrpSpPr>
      <p:grpSpPr>
        <a:xfrm>
          <a:off x="0" y="0"/>
          <a:ext cx="0" cy="0"/>
          <a:chOff x="0" y="0"/>
          <a:chExt cx="0" cy="0"/>
        </a:xfrm>
      </p:grpSpPr>
      <p:sp>
        <p:nvSpPr>
          <p:cNvPr id="1122" name="Google Shape;1122;p2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Font typeface="Montserrat ExtraBold"/>
              <a:buNone/>
              <a:defRPr b="0">
                <a:latin typeface="Montserrat ExtraBold"/>
                <a:ea typeface="Montserrat ExtraBold"/>
                <a:cs typeface="Montserrat ExtraBold"/>
                <a:sym typeface="Montserrat ExtraBold"/>
              </a:defRPr>
            </a:lvl1pPr>
            <a:lvl2pPr lvl="1" algn="ctr" rtl="0">
              <a:spcBef>
                <a:spcPts val="0"/>
              </a:spcBef>
              <a:spcAft>
                <a:spcPts val="0"/>
              </a:spcAft>
              <a:buSzPts val="3000"/>
              <a:buFont typeface="Montserrat ExtraBold"/>
              <a:buNone/>
              <a:defRPr b="0">
                <a:latin typeface="Montserrat ExtraBold"/>
                <a:ea typeface="Montserrat ExtraBold"/>
                <a:cs typeface="Montserrat ExtraBold"/>
                <a:sym typeface="Montserrat ExtraBold"/>
              </a:defRPr>
            </a:lvl2pPr>
            <a:lvl3pPr lvl="2" algn="ctr" rtl="0">
              <a:spcBef>
                <a:spcPts val="0"/>
              </a:spcBef>
              <a:spcAft>
                <a:spcPts val="0"/>
              </a:spcAft>
              <a:buSzPts val="3000"/>
              <a:buFont typeface="Montserrat ExtraBold"/>
              <a:buNone/>
              <a:defRPr b="0">
                <a:latin typeface="Montserrat ExtraBold"/>
                <a:ea typeface="Montserrat ExtraBold"/>
                <a:cs typeface="Montserrat ExtraBold"/>
                <a:sym typeface="Montserrat ExtraBold"/>
              </a:defRPr>
            </a:lvl3pPr>
            <a:lvl4pPr lvl="3" algn="ctr" rtl="0">
              <a:spcBef>
                <a:spcPts val="0"/>
              </a:spcBef>
              <a:spcAft>
                <a:spcPts val="0"/>
              </a:spcAft>
              <a:buSzPts val="3000"/>
              <a:buFont typeface="Montserrat ExtraBold"/>
              <a:buNone/>
              <a:defRPr b="0">
                <a:latin typeface="Montserrat ExtraBold"/>
                <a:ea typeface="Montserrat ExtraBold"/>
                <a:cs typeface="Montserrat ExtraBold"/>
                <a:sym typeface="Montserrat ExtraBold"/>
              </a:defRPr>
            </a:lvl4pPr>
            <a:lvl5pPr lvl="4" algn="ctr" rtl="0">
              <a:spcBef>
                <a:spcPts val="0"/>
              </a:spcBef>
              <a:spcAft>
                <a:spcPts val="0"/>
              </a:spcAft>
              <a:buSzPts val="3000"/>
              <a:buFont typeface="Montserrat ExtraBold"/>
              <a:buNone/>
              <a:defRPr b="0">
                <a:latin typeface="Montserrat ExtraBold"/>
                <a:ea typeface="Montserrat ExtraBold"/>
                <a:cs typeface="Montserrat ExtraBold"/>
                <a:sym typeface="Montserrat ExtraBold"/>
              </a:defRPr>
            </a:lvl5pPr>
            <a:lvl6pPr lvl="5" algn="ctr" rtl="0">
              <a:spcBef>
                <a:spcPts val="0"/>
              </a:spcBef>
              <a:spcAft>
                <a:spcPts val="0"/>
              </a:spcAft>
              <a:buSzPts val="3000"/>
              <a:buFont typeface="Montserrat ExtraBold"/>
              <a:buNone/>
              <a:defRPr b="0">
                <a:latin typeface="Montserrat ExtraBold"/>
                <a:ea typeface="Montserrat ExtraBold"/>
                <a:cs typeface="Montserrat ExtraBold"/>
                <a:sym typeface="Montserrat ExtraBold"/>
              </a:defRPr>
            </a:lvl6pPr>
            <a:lvl7pPr lvl="6" algn="ctr" rtl="0">
              <a:spcBef>
                <a:spcPts val="0"/>
              </a:spcBef>
              <a:spcAft>
                <a:spcPts val="0"/>
              </a:spcAft>
              <a:buSzPts val="3000"/>
              <a:buFont typeface="Montserrat ExtraBold"/>
              <a:buNone/>
              <a:defRPr b="0">
                <a:latin typeface="Montserrat ExtraBold"/>
                <a:ea typeface="Montserrat ExtraBold"/>
                <a:cs typeface="Montserrat ExtraBold"/>
                <a:sym typeface="Montserrat ExtraBold"/>
              </a:defRPr>
            </a:lvl7pPr>
            <a:lvl8pPr lvl="7" algn="ctr" rtl="0">
              <a:spcBef>
                <a:spcPts val="0"/>
              </a:spcBef>
              <a:spcAft>
                <a:spcPts val="0"/>
              </a:spcAft>
              <a:buSzPts val="3000"/>
              <a:buFont typeface="Montserrat ExtraBold"/>
              <a:buNone/>
              <a:defRPr b="0">
                <a:latin typeface="Montserrat ExtraBold"/>
                <a:ea typeface="Montserrat ExtraBold"/>
                <a:cs typeface="Montserrat ExtraBold"/>
                <a:sym typeface="Montserrat ExtraBold"/>
              </a:defRPr>
            </a:lvl8pPr>
            <a:lvl9pPr lvl="8" algn="ctr" rtl="0">
              <a:spcBef>
                <a:spcPts val="0"/>
              </a:spcBef>
              <a:spcAft>
                <a:spcPts val="0"/>
              </a:spcAft>
              <a:buSzPts val="3000"/>
              <a:buFont typeface="Montserrat ExtraBold"/>
              <a:buNone/>
              <a:defRPr b="0">
                <a:latin typeface="Montserrat ExtraBold"/>
                <a:ea typeface="Montserrat ExtraBold"/>
                <a:cs typeface="Montserrat ExtraBold"/>
                <a:sym typeface="Montserrat ExtraBold"/>
              </a:defRPr>
            </a:lvl9pPr>
          </a:lstStyle>
          <a:p/>
        </p:txBody>
      </p:sp>
      <p:sp>
        <p:nvSpPr>
          <p:cNvPr id="1123" name="Google Shape;1123;p25"/>
          <p:cNvSpPr/>
          <p:nvPr/>
        </p:nvSpPr>
        <p:spPr>
          <a:xfrm rot="3600314">
            <a:off x="-1512187" y="141369"/>
            <a:ext cx="1962310" cy="3634861"/>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24" name="Google Shape;1124;p25"/>
          <p:cNvGrpSpPr/>
          <p:nvPr/>
        </p:nvGrpSpPr>
        <p:grpSpPr>
          <a:xfrm>
            <a:off x="8930692" y="3450675"/>
            <a:ext cx="213299" cy="2210400"/>
            <a:chOff x="8934517" y="2599900"/>
            <a:chExt cx="213299" cy="2210400"/>
          </a:xfrm>
        </p:grpSpPr>
        <p:sp>
          <p:nvSpPr>
            <p:cNvPr id="1125" name="Google Shape;1125;p25"/>
            <p:cNvSpPr/>
            <p:nvPr/>
          </p:nvSpPr>
          <p:spPr>
            <a:xfrm>
              <a:off x="8936025" y="2599900"/>
              <a:ext cx="210300" cy="2210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26" name="Google Shape;1126;p25"/>
            <p:cNvGrpSpPr/>
            <p:nvPr/>
          </p:nvGrpSpPr>
          <p:grpSpPr>
            <a:xfrm>
              <a:off x="8934517" y="2687445"/>
              <a:ext cx="213299" cy="2029162"/>
              <a:chOff x="8930007" y="3999295"/>
              <a:chExt cx="213299" cy="2029162"/>
            </a:xfrm>
          </p:grpSpPr>
          <p:sp>
            <p:nvSpPr>
              <p:cNvPr id="1127" name="Google Shape;1127;p25"/>
              <p:cNvSpPr/>
              <p:nvPr/>
            </p:nvSpPr>
            <p:spPr>
              <a:xfrm rot="-5400000">
                <a:off x="8928305" y="5813457"/>
                <a:ext cx="216702" cy="213299"/>
              </a:xfrm>
              <a:custGeom>
                <a:avLst/>
                <a:gdLst/>
                <a:ahLst/>
                <a:cxnLst/>
                <a:rect l="l" t="t" r="r" b="b"/>
                <a:pathLst>
                  <a:path w="4491" h="2432" extrusionOk="0">
                    <a:moveTo>
                      <a:pt x="2424" y="1"/>
                    </a:moveTo>
                    <a:lnTo>
                      <a:pt x="0" y="2432"/>
                    </a:lnTo>
                    <a:lnTo>
                      <a:pt x="2067"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25"/>
              <p:cNvSpPr/>
              <p:nvPr/>
            </p:nvSpPr>
            <p:spPr>
              <a:xfrm rot="-5400000">
                <a:off x="8928329" y="5586357"/>
                <a:ext cx="216654" cy="213299"/>
              </a:xfrm>
              <a:custGeom>
                <a:avLst/>
                <a:gdLst/>
                <a:ahLst/>
                <a:cxnLst/>
                <a:rect l="l" t="t" r="r" b="b"/>
                <a:pathLst>
                  <a:path w="4490" h="2432" extrusionOk="0">
                    <a:moveTo>
                      <a:pt x="2424" y="1"/>
                    </a:moveTo>
                    <a:lnTo>
                      <a:pt x="0" y="2432"/>
                    </a:lnTo>
                    <a:lnTo>
                      <a:pt x="2066"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9" name="Google Shape;1129;p25"/>
              <p:cNvSpPr/>
              <p:nvPr/>
            </p:nvSpPr>
            <p:spPr>
              <a:xfrm rot="-5400000">
                <a:off x="8928594" y="5359546"/>
                <a:ext cx="216123" cy="213299"/>
              </a:xfrm>
              <a:custGeom>
                <a:avLst/>
                <a:gdLst/>
                <a:ahLst/>
                <a:cxnLst/>
                <a:rect l="l" t="t" r="r" b="b"/>
                <a:pathLst>
                  <a:path w="4479" h="2432" extrusionOk="0">
                    <a:moveTo>
                      <a:pt x="2424" y="1"/>
                    </a:moveTo>
                    <a:lnTo>
                      <a:pt x="1"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0" name="Google Shape;1130;p25"/>
              <p:cNvSpPr/>
              <p:nvPr/>
            </p:nvSpPr>
            <p:spPr>
              <a:xfrm rot="-5400000">
                <a:off x="8928377" y="5135534"/>
                <a:ext cx="216557" cy="213299"/>
              </a:xfrm>
              <a:custGeom>
                <a:avLst/>
                <a:gdLst/>
                <a:ahLst/>
                <a:cxnLst/>
                <a:rect l="l" t="t" r="r" b="b"/>
                <a:pathLst>
                  <a:path w="4488" h="2432" extrusionOk="0">
                    <a:moveTo>
                      <a:pt x="2424" y="1"/>
                    </a:moveTo>
                    <a:lnTo>
                      <a:pt x="0" y="2432"/>
                    </a:lnTo>
                    <a:lnTo>
                      <a:pt x="2066" y="2432"/>
                    </a:lnTo>
                    <a:lnTo>
                      <a:pt x="4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25"/>
              <p:cNvSpPr/>
              <p:nvPr/>
            </p:nvSpPr>
            <p:spPr>
              <a:xfrm rot="-5400000">
                <a:off x="8928377" y="4908458"/>
                <a:ext cx="216557" cy="213299"/>
              </a:xfrm>
              <a:custGeom>
                <a:avLst/>
                <a:gdLst/>
                <a:ahLst/>
                <a:cxnLst/>
                <a:rect l="l" t="t" r="r" b="b"/>
                <a:pathLst>
                  <a:path w="4488" h="2432" extrusionOk="0">
                    <a:moveTo>
                      <a:pt x="2424" y="1"/>
                    </a:moveTo>
                    <a:lnTo>
                      <a:pt x="1" y="2432"/>
                    </a:lnTo>
                    <a:lnTo>
                      <a:pt x="2067"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2" name="Google Shape;1132;p25"/>
              <p:cNvSpPr/>
              <p:nvPr/>
            </p:nvSpPr>
            <p:spPr>
              <a:xfrm rot="-5400000">
                <a:off x="8928619" y="5362417"/>
                <a:ext cx="216075" cy="213299"/>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3" name="Google Shape;1133;p25"/>
              <p:cNvSpPr/>
              <p:nvPr/>
            </p:nvSpPr>
            <p:spPr>
              <a:xfrm rot="-5400000">
                <a:off x="8928619" y="4681574"/>
                <a:ext cx="216075" cy="213299"/>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4" name="Google Shape;1134;p25"/>
              <p:cNvSpPr/>
              <p:nvPr/>
            </p:nvSpPr>
            <p:spPr>
              <a:xfrm rot="-5400000">
                <a:off x="8928377" y="4454691"/>
                <a:ext cx="216557" cy="213299"/>
              </a:xfrm>
              <a:custGeom>
                <a:avLst/>
                <a:gdLst/>
                <a:ahLst/>
                <a:cxnLst/>
                <a:rect l="l" t="t" r="r" b="b"/>
                <a:pathLst>
                  <a:path w="4488" h="2432" extrusionOk="0">
                    <a:moveTo>
                      <a:pt x="2424" y="1"/>
                    </a:moveTo>
                    <a:lnTo>
                      <a:pt x="0" y="2432"/>
                    </a:lnTo>
                    <a:lnTo>
                      <a:pt x="2066"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5" name="Google Shape;1135;p25"/>
              <p:cNvSpPr/>
              <p:nvPr/>
            </p:nvSpPr>
            <p:spPr>
              <a:xfrm rot="-5400000">
                <a:off x="8928353" y="4227591"/>
                <a:ext cx="216605" cy="213299"/>
              </a:xfrm>
              <a:custGeom>
                <a:avLst/>
                <a:gdLst/>
                <a:ahLst/>
                <a:cxnLst/>
                <a:rect l="l" t="t" r="r" b="b"/>
                <a:pathLst>
                  <a:path w="4489" h="2432" extrusionOk="0">
                    <a:moveTo>
                      <a:pt x="2424" y="1"/>
                    </a:moveTo>
                    <a:lnTo>
                      <a:pt x="1" y="2432"/>
                    </a:lnTo>
                    <a:lnTo>
                      <a:pt x="205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6" name="Google Shape;1136;p25"/>
              <p:cNvSpPr/>
              <p:nvPr/>
            </p:nvSpPr>
            <p:spPr>
              <a:xfrm rot="-5400000">
                <a:off x="8928353" y="4000949"/>
                <a:ext cx="216605" cy="213299"/>
              </a:xfrm>
              <a:custGeom>
                <a:avLst/>
                <a:gdLst/>
                <a:ahLst/>
                <a:cxnLst/>
                <a:rect l="l" t="t" r="r" b="b"/>
                <a:pathLst>
                  <a:path w="4489" h="2432" extrusionOk="0">
                    <a:moveTo>
                      <a:pt x="2434" y="1"/>
                    </a:moveTo>
                    <a:lnTo>
                      <a:pt x="1" y="2432"/>
                    </a:lnTo>
                    <a:lnTo>
                      <a:pt x="206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137" name="Google Shape;1137;p25"/>
          <p:cNvGrpSpPr/>
          <p:nvPr/>
        </p:nvGrpSpPr>
        <p:grpSpPr>
          <a:xfrm>
            <a:off x="-1625800" y="-1041365"/>
            <a:ext cx="2540785" cy="3058615"/>
            <a:chOff x="-1625800" y="-1041365"/>
            <a:chExt cx="2540785" cy="3058615"/>
          </a:xfrm>
        </p:grpSpPr>
        <p:grpSp>
          <p:nvGrpSpPr>
            <p:cNvPr id="1138" name="Google Shape;1138;p25"/>
            <p:cNvGrpSpPr/>
            <p:nvPr/>
          </p:nvGrpSpPr>
          <p:grpSpPr>
            <a:xfrm flipH="1">
              <a:off x="45417" y="1900350"/>
              <a:ext cx="744147" cy="116900"/>
              <a:chOff x="-188850" y="1126900"/>
              <a:chExt cx="1199850" cy="116900"/>
            </a:xfrm>
          </p:grpSpPr>
          <p:cxnSp>
            <p:nvCxnSpPr>
              <p:cNvPr id="1139" name="Google Shape;1139;p25"/>
              <p:cNvCxnSpPr/>
              <p:nvPr/>
            </p:nvCxnSpPr>
            <p:spPr>
              <a:xfrm rot="10800000">
                <a:off x="-188850" y="1126900"/>
                <a:ext cx="928500" cy="0"/>
              </a:xfrm>
              <a:prstGeom prst="straightConnector1">
                <a:avLst/>
              </a:prstGeom>
              <a:noFill/>
              <a:ln w="9525" cap="flat" cmpd="sng">
                <a:solidFill>
                  <a:schemeClr val="dk1"/>
                </a:solidFill>
                <a:prstDash val="solid"/>
                <a:round/>
                <a:headEnd type="none" w="med" len="med"/>
                <a:tailEnd type="none" w="med" len="med"/>
              </a:ln>
            </p:spPr>
          </p:cxnSp>
          <p:cxnSp>
            <p:nvCxnSpPr>
              <p:cNvPr id="1140" name="Google Shape;1140;p25"/>
              <p:cNvCxnSpPr/>
              <p:nvPr/>
            </p:nvCxnSpPr>
            <p:spPr>
              <a:xfrm rot="10800000">
                <a:off x="444000" y="1243800"/>
                <a:ext cx="567000" cy="0"/>
              </a:xfrm>
              <a:prstGeom prst="straightConnector1">
                <a:avLst/>
              </a:prstGeom>
              <a:noFill/>
              <a:ln w="9525" cap="flat" cmpd="sng">
                <a:solidFill>
                  <a:schemeClr val="dk1"/>
                </a:solidFill>
                <a:prstDash val="solid"/>
                <a:round/>
                <a:headEnd type="none" w="med" len="med"/>
                <a:tailEnd type="none" w="med" len="med"/>
              </a:ln>
            </p:spPr>
          </p:cxnSp>
        </p:grpSp>
        <p:sp>
          <p:nvSpPr>
            <p:cNvPr id="1141" name="Google Shape;1141;p25"/>
            <p:cNvSpPr/>
            <p:nvPr/>
          </p:nvSpPr>
          <p:spPr>
            <a:xfrm flipH="1">
              <a:off x="-1625800" y="1502125"/>
              <a:ext cx="2345811" cy="94100"/>
            </a:xfrm>
            <a:custGeom>
              <a:avLst/>
              <a:gdLst/>
              <a:ahLst/>
              <a:cxnLst/>
              <a:rect l="l" t="t" r="r" b="b"/>
              <a:pathLst>
                <a:path w="76498" h="1214" extrusionOk="0">
                  <a:moveTo>
                    <a:pt x="1" y="0"/>
                  </a:moveTo>
                  <a:lnTo>
                    <a:pt x="1" y="1213"/>
                  </a:lnTo>
                  <a:lnTo>
                    <a:pt x="76498" y="1213"/>
                  </a:lnTo>
                  <a:lnTo>
                    <a:pt x="764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42" name="Google Shape;1142;p25"/>
            <p:cNvGrpSpPr/>
            <p:nvPr/>
          </p:nvGrpSpPr>
          <p:grpSpPr>
            <a:xfrm>
              <a:off x="189442" y="925169"/>
              <a:ext cx="150716" cy="572679"/>
              <a:chOff x="5981800" y="2578825"/>
              <a:chExt cx="112500" cy="427500"/>
            </a:xfrm>
          </p:grpSpPr>
          <p:sp>
            <p:nvSpPr>
              <p:cNvPr id="1143" name="Google Shape;1143;p25"/>
              <p:cNvSpPr/>
              <p:nvPr/>
            </p:nvSpPr>
            <p:spPr>
              <a:xfrm>
                <a:off x="5983825" y="2581100"/>
                <a:ext cx="108225" cy="423025"/>
              </a:xfrm>
              <a:custGeom>
                <a:avLst/>
                <a:gdLst/>
                <a:ahLst/>
                <a:cxnLst/>
                <a:rect l="l" t="t" r="r" b="b"/>
                <a:pathLst>
                  <a:path w="4329" h="16921" extrusionOk="0">
                    <a:moveTo>
                      <a:pt x="1" y="0"/>
                    </a:moveTo>
                    <a:lnTo>
                      <a:pt x="1" y="16920"/>
                    </a:lnTo>
                    <a:lnTo>
                      <a:pt x="4328" y="16920"/>
                    </a:lnTo>
                    <a:lnTo>
                      <a:pt x="43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4" name="Google Shape;1144;p25"/>
              <p:cNvSpPr/>
              <p:nvPr/>
            </p:nvSpPr>
            <p:spPr>
              <a:xfrm>
                <a:off x="5981800" y="2578825"/>
                <a:ext cx="112500" cy="427500"/>
              </a:xfrm>
              <a:custGeom>
                <a:avLst/>
                <a:gdLst/>
                <a:ahLst/>
                <a:cxnLst/>
                <a:rect l="l" t="t" r="r" b="b"/>
                <a:pathLst>
                  <a:path w="4500" h="17100" extrusionOk="0">
                    <a:moveTo>
                      <a:pt x="4331" y="180"/>
                    </a:moveTo>
                    <a:lnTo>
                      <a:pt x="4331" y="16930"/>
                    </a:lnTo>
                    <a:lnTo>
                      <a:pt x="170" y="16930"/>
                    </a:lnTo>
                    <a:lnTo>
                      <a:pt x="170" y="180"/>
                    </a:lnTo>
                    <a:close/>
                    <a:moveTo>
                      <a:pt x="1" y="1"/>
                    </a:moveTo>
                    <a:lnTo>
                      <a:pt x="1" y="17099"/>
                    </a:lnTo>
                    <a:lnTo>
                      <a:pt x="4500" y="17099"/>
                    </a:lnTo>
                    <a:lnTo>
                      <a:pt x="450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5" name="Google Shape;1145;p25"/>
              <p:cNvSpPr/>
              <p:nvPr/>
            </p:nvSpPr>
            <p:spPr>
              <a:xfrm>
                <a:off x="6005625" y="2946950"/>
                <a:ext cx="64625" cy="35300"/>
              </a:xfrm>
              <a:custGeom>
                <a:avLst/>
                <a:gdLst/>
                <a:ahLst/>
                <a:cxnLst/>
                <a:rect l="l" t="t" r="r" b="b"/>
                <a:pathLst>
                  <a:path w="2585" h="1412" extrusionOk="0">
                    <a:moveTo>
                      <a:pt x="1" y="1"/>
                    </a:moveTo>
                    <a:lnTo>
                      <a:pt x="1" y="1412"/>
                    </a:lnTo>
                    <a:lnTo>
                      <a:pt x="2584" y="1412"/>
                    </a:lnTo>
                    <a:lnTo>
                      <a:pt x="25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25"/>
              <p:cNvSpPr/>
              <p:nvPr/>
            </p:nvSpPr>
            <p:spPr>
              <a:xfrm>
                <a:off x="6005625" y="2602900"/>
                <a:ext cx="64625" cy="157425"/>
              </a:xfrm>
              <a:custGeom>
                <a:avLst/>
                <a:gdLst/>
                <a:ahLst/>
                <a:cxnLst/>
                <a:rect l="l" t="t" r="r" b="b"/>
                <a:pathLst>
                  <a:path w="2585" h="6297" extrusionOk="0">
                    <a:moveTo>
                      <a:pt x="1" y="1"/>
                    </a:moveTo>
                    <a:lnTo>
                      <a:pt x="1" y="6297"/>
                    </a:lnTo>
                    <a:lnTo>
                      <a:pt x="2584" y="6297"/>
                    </a:lnTo>
                    <a:lnTo>
                      <a:pt x="25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7" name="Google Shape;1147;p25"/>
              <p:cNvSpPr/>
              <p:nvPr/>
            </p:nvSpPr>
            <p:spPr>
              <a:xfrm>
                <a:off x="6008375" y="2852650"/>
                <a:ext cx="59125" cy="59125"/>
              </a:xfrm>
              <a:custGeom>
                <a:avLst/>
                <a:gdLst/>
                <a:ahLst/>
                <a:cxnLst/>
                <a:rect l="l" t="t" r="r" b="b"/>
                <a:pathLst>
                  <a:path w="2365" h="2365" extrusionOk="0">
                    <a:moveTo>
                      <a:pt x="1183" y="0"/>
                    </a:moveTo>
                    <a:cubicBezTo>
                      <a:pt x="537" y="0"/>
                      <a:pt x="1" y="527"/>
                      <a:pt x="1" y="1182"/>
                    </a:cubicBezTo>
                    <a:cubicBezTo>
                      <a:pt x="1" y="1828"/>
                      <a:pt x="537" y="2364"/>
                      <a:pt x="1183" y="2364"/>
                    </a:cubicBezTo>
                    <a:cubicBezTo>
                      <a:pt x="1838" y="2364"/>
                      <a:pt x="2365" y="1828"/>
                      <a:pt x="2365" y="1182"/>
                    </a:cubicBezTo>
                    <a:cubicBezTo>
                      <a:pt x="2365" y="527"/>
                      <a:pt x="1838" y="0"/>
                      <a:pt x="11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8" name="Google Shape;1148;p25"/>
            <p:cNvGrpSpPr/>
            <p:nvPr/>
          </p:nvGrpSpPr>
          <p:grpSpPr>
            <a:xfrm>
              <a:off x="511463" y="-1041365"/>
              <a:ext cx="403522" cy="1662705"/>
              <a:chOff x="5568666" y="-3050224"/>
              <a:chExt cx="1026513" cy="4229725"/>
            </a:xfrm>
          </p:grpSpPr>
          <p:sp>
            <p:nvSpPr>
              <p:cNvPr id="1149" name="Google Shape;1149;p25"/>
              <p:cNvSpPr/>
              <p:nvPr/>
            </p:nvSpPr>
            <p:spPr>
              <a:xfrm>
                <a:off x="5911057" y="446560"/>
                <a:ext cx="341730" cy="162068"/>
              </a:xfrm>
              <a:custGeom>
                <a:avLst/>
                <a:gdLst/>
                <a:ahLst/>
                <a:cxnLst/>
                <a:rect l="l" t="t" r="r" b="b"/>
                <a:pathLst>
                  <a:path w="3616" h="1715" extrusionOk="0">
                    <a:moveTo>
                      <a:pt x="855" y="0"/>
                    </a:moveTo>
                    <a:cubicBezTo>
                      <a:pt x="380" y="0"/>
                      <a:pt x="0" y="380"/>
                      <a:pt x="0" y="861"/>
                    </a:cubicBezTo>
                    <a:cubicBezTo>
                      <a:pt x="0" y="1335"/>
                      <a:pt x="380" y="1715"/>
                      <a:pt x="855" y="1715"/>
                    </a:cubicBezTo>
                    <a:lnTo>
                      <a:pt x="2755" y="1715"/>
                    </a:lnTo>
                    <a:cubicBezTo>
                      <a:pt x="3229" y="1715"/>
                      <a:pt x="3615" y="1335"/>
                      <a:pt x="3615" y="861"/>
                    </a:cubicBezTo>
                    <a:cubicBezTo>
                      <a:pt x="3615" y="380"/>
                      <a:pt x="3229" y="0"/>
                      <a:pt x="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0" name="Google Shape;1150;p25"/>
              <p:cNvSpPr/>
              <p:nvPr/>
            </p:nvSpPr>
            <p:spPr>
              <a:xfrm>
                <a:off x="5905104" y="440606"/>
                <a:ext cx="353638" cy="173975"/>
              </a:xfrm>
              <a:custGeom>
                <a:avLst/>
                <a:gdLst/>
                <a:ahLst/>
                <a:cxnLst/>
                <a:rect l="l" t="t" r="r" b="b"/>
                <a:pathLst>
                  <a:path w="3742" h="1841" extrusionOk="0">
                    <a:moveTo>
                      <a:pt x="2818" y="126"/>
                    </a:moveTo>
                    <a:cubicBezTo>
                      <a:pt x="3261" y="126"/>
                      <a:pt x="3617" y="481"/>
                      <a:pt x="3617" y="924"/>
                    </a:cubicBezTo>
                    <a:cubicBezTo>
                      <a:pt x="3617" y="1361"/>
                      <a:pt x="3261" y="1715"/>
                      <a:pt x="2818" y="1715"/>
                    </a:cubicBezTo>
                    <a:lnTo>
                      <a:pt x="918" y="1715"/>
                    </a:lnTo>
                    <a:cubicBezTo>
                      <a:pt x="481" y="1715"/>
                      <a:pt x="119" y="1361"/>
                      <a:pt x="119" y="924"/>
                    </a:cubicBezTo>
                    <a:cubicBezTo>
                      <a:pt x="119" y="481"/>
                      <a:pt x="481" y="126"/>
                      <a:pt x="918" y="126"/>
                    </a:cubicBezTo>
                    <a:close/>
                    <a:moveTo>
                      <a:pt x="918" y="0"/>
                    </a:moveTo>
                    <a:cubicBezTo>
                      <a:pt x="412" y="0"/>
                      <a:pt x="0" y="412"/>
                      <a:pt x="0" y="924"/>
                    </a:cubicBezTo>
                    <a:cubicBezTo>
                      <a:pt x="0" y="1429"/>
                      <a:pt x="412" y="1841"/>
                      <a:pt x="918" y="1841"/>
                    </a:cubicBezTo>
                    <a:lnTo>
                      <a:pt x="2818" y="1841"/>
                    </a:lnTo>
                    <a:cubicBezTo>
                      <a:pt x="3330" y="1841"/>
                      <a:pt x="3741" y="1429"/>
                      <a:pt x="3741" y="924"/>
                    </a:cubicBezTo>
                    <a:cubicBezTo>
                      <a:pt x="3741" y="412"/>
                      <a:pt x="3330" y="0"/>
                      <a:pt x="281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25"/>
              <p:cNvSpPr/>
              <p:nvPr/>
            </p:nvSpPr>
            <p:spPr>
              <a:xfrm>
                <a:off x="5904537" y="440039"/>
                <a:ext cx="354205" cy="175109"/>
              </a:xfrm>
              <a:custGeom>
                <a:avLst/>
                <a:gdLst/>
                <a:ahLst/>
                <a:cxnLst/>
                <a:rect l="l" t="t" r="r" b="b"/>
                <a:pathLst>
                  <a:path w="3748" h="1853" extrusionOk="0">
                    <a:moveTo>
                      <a:pt x="2824" y="132"/>
                    </a:moveTo>
                    <a:cubicBezTo>
                      <a:pt x="3267" y="132"/>
                      <a:pt x="3623" y="487"/>
                      <a:pt x="3623" y="930"/>
                    </a:cubicBezTo>
                    <a:cubicBezTo>
                      <a:pt x="3623" y="1367"/>
                      <a:pt x="3267" y="1721"/>
                      <a:pt x="2824" y="1721"/>
                    </a:cubicBezTo>
                    <a:lnTo>
                      <a:pt x="924" y="1721"/>
                    </a:lnTo>
                    <a:cubicBezTo>
                      <a:pt x="487" y="1721"/>
                      <a:pt x="131" y="1367"/>
                      <a:pt x="131" y="930"/>
                    </a:cubicBezTo>
                    <a:cubicBezTo>
                      <a:pt x="131" y="487"/>
                      <a:pt x="487" y="132"/>
                      <a:pt x="924" y="132"/>
                    </a:cubicBezTo>
                    <a:close/>
                    <a:moveTo>
                      <a:pt x="924" y="0"/>
                    </a:moveTo>
                    <a:cubicBezTo>
                      <a:pt x="418" y="0"/>
                      <a:pt x="0" y="418"/>
                      <a:pt x="0" y="930"/>
                    </a:cubicBezTo>
                    <a:cubicBezTo>
                      <a:pt x="0" y="1435"/>
                      <a:pt x="418" y="1853"/>
                      <a:pt x="924" y="1853"/>
                    </a:cubicBezTo>
                    <a:lnTo>
                      <a:pt x="2824" y="1853"/>
                    </a:lnTo>
                    <a:cubicBezTo>
                      <a:pt x="3336" y="1853"/>
                      <a:pt x="3747" y="1435"/>
                      <a:pt x="3747" y="930"/>
                    </a:cubicBezTo>
                    <a:cubicBezTo>
                      <a:pt x="3747" y="418"/>
                      <a:pt x="3336" y="0"/>
                      <a:pt x="2824"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25"/>
              <p:cNvSpPr/>
              <p:nvPr/>
            </p:nvSpPr>
            <p:spPr>
              <a:xfrm>
                <a:off x="5912759" y="835994"/>
                <a:ext cx="337761" cy="337743"/>
              </a:xfrm>
              <a:custGeom>
                <a:avLst/>
                <a:gdLst/>
                <a:ahLst/>
                <a:cxnLst/>
                <a:rect l="l" t="t" r="r" b="b"/>
                <a:pathLst>
                  <a:path w="3574" h="3574" extrusionOk="0">
                    <a:moveTo>
                      <a:pt x="1790" y="0"/>
                    </a:moveTo>
                    <a:cubicBezTo>
                      <a:pt x="799" y="0"/>
                      <a:pt x="0" y="799"/>
                      <a:pt x="0" y="1784"/>
                    </a:cubicBezTo>
                    <a:cubicBezTo>
                      <a:pt x="0" y="2768"/>
                      <a:pt x="799" y="3573"/>
                      <a:pt x="1790" y="3573"/>
                    </a:cubicBezTo>
                    <a:cubicBezTo>
                      <a:pt x="2774" y="3573"/>
                      <a:pt x="3574" y="2768"/>
                      <a:pt x="3574" y="1784"/>
                    </a:cubicBezTo>
                    <a:cubicBezTo>
                      <a:pt x="3574" y="799"/>
                      <a:pt x="2774" y="0"/>
                      <a:pt x="17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25"/>
              <p:cNvSpPr/>
              <p:nvPr/>
            </p:nvSpPr>
            <p:spPr>
              <a:xfrm>
                <a:off x="5906899" y="829474"/>
                <a:ext cx="350141" cy="350028"/>
              </a:xfrm>
              <a:custGeom>
                <a:avLst/>
                <a:gdLst/>
                <a:ahLst/>
                <a:cxnLst/>
                <a:rect l="l" t="t" r="r" b="b"/>
                <a:pathLst>
                  <a:path w="3705" h="3704" extrusionOk="0">
                    <a:moveTo>
                      <a:pt x="1852" y="132"/>
                    </a:moveTo>
                    <a:cubicBezTo>
                      <a:pt x="2799" y="132"/>
                      <a:pt x="3573" y="906"/>
                      <a:pt x="3573" y="1853"/>
                    </a:cubicBezTo>
                    <a:cubicBezTo>
                      <a:pt x="3573" y="2806"/>
                      <a:pt x="2799" y="3574"/>
                      <a:pt x="1852" y="3574"/>
                    </a:cubicBezTo>
                    <a:cubicBezTo>
                      <a:pt x="899" y="3574"/>
                      <a:pt x="131" y="2806"/>
                      <a:pt x="131" y="1853"/>
                    </a:cubicBezTo>
                    <a:cubicBezTo>
                      <a:pt x="131" y="906"/>
                      <a:pt x="899" y="132"/>
                      <a:pt x="1852" y="132"/>
                    </a:cubicBezTo>
                    <a:close/>
                    <a:moveTo>
                      <a:pt x="1852" y="0"/>
                    </a:moveTo>
                    <a:cubicBezTo>
                      <a:pt x="830" y="0"/>
                      <a:pt x="1" y="831"/>
                      <a:pt x="1" y="1853"/>
                    </a:cubicBezTo>
                    <a:cubicBezTo>
                      <a:pt x="1" y="2875"/>
                      <a:pt x="830" y="3704"/>
                      <a:pt x="1852" y="3704"/>
                    </a:cubicBezTo>
                    <a:cubicBezTo>
                      <a:pt x="2874" y="3704"/>
                      <a:pt x="3704" y="2875"/>
                      <a:pt x="3704" y="1853"/>
                    </a:cubicBezTo>
                    <a:cubicBezTo>
                      <a:pt x="3704" y="831"/>
                      <a:pt x="2874" y="0"/>
                      <a:pt x="185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4" name="Google Shape;1154;p25"/>
              <p:cNvSpPr/>
              <p:nvPr/>
            </p:nvSpPr>
            <p:spPr>
              <a:xfrm>
                <a:off x="6091940" y="-3032552"/>
                <a:ext cx="95" cy="3467394"/>
              </a:xfrm>
              <a:custGeom>
                <a:avLst/>
                <a:gdLst/>
                <a:ahLst/>
                <a:cxnLst/>
                <a:rect l="l" t="t" r="r" b="b"/>
                <a:pathLst>
                  <a:path w="1" h="36692" extrusionOk="0">
                    <a:moveTo>
                      <a:pt x="0" y="36692"/>
                    </a:moveTo>
                    <a:lnTo>
                      <a:pt x="0" y="0"/>
                    </a:ln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5" name="Google Shape;1155;p25"/>
              <p:cNvSpPr/>
              <p:nvPr/>
            </p:nvSpPr>
            <p:spPr>
              <a:xfrm>
                <a:off x="6085986" y="-3050224"/>
                <a:ext cx="12475" cy="3502831"/>
              </a:xfrm>
              <a:custGeom>
                <a:avLst/>
                <a:gdLst/>
                <a:ahLst/>
                <a:cxnLst/>
                <a:rect l="l" t="t" r="r" b="b"/>
                <a:pathLst>
                  <a:path w="132" h="37067" extrusionOk="0">
                    <a:moveTo>
                      <a:pt x="63" y="0"/>
                    </a:moveTo>
                    <a:cubicBezTo>
                      <a:pt x="26" y="0"/>
                      <a:pt x="0" y="81"/>
                      <a:pt x="0" y="187"/>
                    </a:cubicBezTo>
                    <a:lnTo>
                      <a:pt x="0" y="36879"/>
                    </a:lnTo>
                    <a:cubicBezTo>
                      <a:pt x="0" y="36985"/>
                      <a:pt x="26" y="37066"/>
                      <a:pt x="63" y="37066"/>
                    </a:cubicBezTo>
                    <a:cubicBezTo>
                      <a:pt x="101" y="37066"/>
                      <a:pt x="132" y="36985"/>
                      <a:pt x="132" y="36879"/>
                    </a:cubicBezTo>
                    <a:lnTo>
                      <a:pt x="132" y="187"/>
                    </a:lnTo>
                    <a:cubicBezTo>
                      <a:pt x="132" y="81"/>
                      <a:pt x="101" y="0"/>
                      <a:pt x="63"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6" name="Google Shape;1156;p25"/>
              <p:cNvSpPr/>
              <p:nvPr/>
            </p:nvSpPr>
            <p:spPr>
              <a:xfrm>
                <a:off x="5574620" y="510725"/>
                <a:ext cx="1014039" cy="510395"/>
              </a:xfrm>
              <a:custGeom>
                <a:avLst/>
                <a:gdLst/>
                <a:ahLst/>
                <a:cxnLst/>
                <a:rect l="l" t="t" r="r" b="b"/>
                <a:pathLst>
                  <a:path w="10730" h="5401" extrusionOk="0">
                    <a:moveTo>
                      <a:pt x="5368" y="1"/>
                    </a:moveTo>
                    <a:cubicBezTo>
                      <a:pt x="2407" y="1"/>
                      <a:pt x="0" y="2401"/>
                      <a:pt x="0" y="5363"/>
                    </a:cubicBezTo>
                    <a:cubicBezTo>
                      <a:pt x="0" y="5388"/>
                      <a:pt x="2683" y="5400"/>
                      <a:pt x="5365" y="5400"/>
                    </a:cubicBezTo>
                    <a:cubicBezTo>
                      <a:pt x="8047" y="5400"/>
                      <a:pt x="10729" y="5388"/>
                      <a:pt x="10729" y="5363"/>
                    </a:cubicBezTo>
                    <a:cubicBezTo>
                      <a:pt x="10729" y="2401"/>
                      <a:pt x="8329" y="1"/>
                      <a:pt x="5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7" name="Google Shape;1157;p25"/>
              <p:cNvSpPr/>
              <p:nvPr/>
            </p:nvSpPr>
            <p:spPr>
              <a:xfrm>
                <a:off x="5568666" y="504961"/>
                <a:ext cx="1025946" cy="522018"/>
              </a:xfrm>
              <a:custGeom>
                <a:avLst/>
                <a:gdLst/>
                <a:ahLst/>
                <a:cxnLst/>
                <a:rect l="l" t="t" r="r" b="b"/>
                <a:pathLst>
                  <a:path w="10856" h="5524" extrusionOk="0">
                    <a:moveTo>
                      <a:pt x="5431" y="124"/>
                    </a:moveTo>
                    <a:cubicBezTo>
                      <a:pt x="8337" y="124"/>
                      <a:pt x="10706" y="2475"/>
                      <a:pt x="10731" y="5368"/>
                    </a:cubicBezTo>
                    <a:cubicBezTo>
                      <a:pt x="10350" y="5386"/>
                      <a:pt x="7891" y="5396"/>
                      <a:pt x="5430" y="5396"/>
                    </a:cubicBezTo>
                    <a:cubicBezTo>
                      <a:pt x="2970" y="5396"/>
                      <a:pt x="509" y="5386"/>
                      <a:pt x="125" y="5368"/>
                    </a:cubicBezTo>
                    <a:cubicBezTo>
                      <a:pt x="156" y="2475"/>
                      <a:pt x="2525" y="124"/>
                      <a:pt x="5431" y="124"/>
                    </a:cubicBezTo>
                    <a:close/>
                    <a:moveTo>
                      <a:pt x="5431" y="0"/>
                    </a:moveTo>
                    <a:cubicBezTo>
                      <a:pt x="2438" y="0"/>
                      <a:pt x="1" y="2432"/>
                      <a:pt x="1" y="5424"/>
                    </a:cubicBezTo>
                    <a:cubicBezTo>
                      <a:pt x="1" y="5505"/>
                      <a:pt x="1" y="5505"/>
                      <a:pt x="1771" y="5511"/>
                    </a:cubicBezTo>
                    <a:cubicBezTo>
                      <a:pt x="2763" y="5517"/>
                      <a:pt x="4090" y="5523"/>
                      <a:pt x="5506" y="5523"/>
                    </a:cubicBezTo>
                    <a:cubicBezTo>
                      <a:pt x="6902" y="5523"/>
                      <a:pt x="8193" y="5517"/>
                      <a:pt x="9146" y="5511"/>
                    </a:cubicBezTo>
                    <a:cubicBezTo>
                      <a:pt x="10855" y="5505"/>
                      <a:pt x="10855" y="5505"/>
                      <a:pt x="10855" y="5424"/>
                    </a:cubicBezTo>
                    <a:cubicBezTo>
                      <a:pt x="10855" y="2432"/>
                      <a:pt x="8424" y="0"/>
                      <a:pt x="543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8" name="Google Shape;1158;p25"/>
              <p:cNvSpPr/>
              <p:nvPr/>
            </p:nvSpPr>
            <p:spPr>
              <a:xfrm>
                <a:off x="5568666" y="504205"/>
                <a:ext cx="1026513" cy="522774"/>
              </a:xfrm>
              <a:custGeom>
                <a:avLst/>
                <a:gdLst/>
                <a:ahLst/>
                <a:cxnLst/>
                <a:rect l="l" t="t" r="r" b="b"/>
                <a:pathLst>
                  <a:path w="10862" h="5532" extrusionOk="0">
                    <a:moveTo>
                      <a:pt x="5431" y="132"/>
                    </a:moveTo>
                    <a:cubicBezTo>
                      <a:pt x="8331" y="132"/>
                      <a:pt x="10700" y="2483"/>
                      <a:pt x="10731" y="5376"/>
                    </a:cubicBezTo>
                    <a:cubicBezTo>
                      <a:pt x="10341" y="5394"/>
                      <a:pt x="7888" y="5404"/>
                      <a:pt x="5433" y="5404"/>
                    </a:cubicBezTo>
                    <a:cubicBezTo>
                      <a:pt x="2979" y="5404"/>
                      <a:pt x="524" y="5394"/>
                      <a:pt x="131" y="5376"/>
                    </a:cubicBezTo>
                    <a:cubicBezTo>
                      <a:pt x="162" y="2483"/>
                      <a:pt x="2525" y="132"/>
                      <a:pt x="5431" y="132"/>
                    </a:cubicBezTo>
                    <a:close/>
                    <a:moveTo>
                      <a:pt x="5431" y="1"/>
                    </a:moveTo>
                    <a:cubicBezTo>
                      <a:pt x="2438" y="1"/>
                      <a:pt x="1" y="2440"/>
                      <a:pt x="1" y="5432"/>
                    </a:cubicBezTo>
                    <a:cubicBezTo>
                      <a:pt x="1" y="5513"/>
                      <a:pt x="1" y="5513"/>
                      <a:pt x="1771" y="5525"/>
                    </a:cubicBezTo>
                    <a:cubicBezTo>
                      <a:pt x="2787" y="5531"/>
                      <a:pt x="4147" y="5531"/>
                      <a:pt x="5506" y="5531"/>
                    </a:cubicBezTo>
                    <a:cubicBezTo>
                      <a:pt x="6834" y="5531"/>
                      <a:pt x="8156" y="5531"/>
                      <a:pt x="9146" y="5525"/>
                    </a:cubicBezTo>
                    <a:cubicBezTo>
                      <a:pt x="10861" y="5513"/>
                      <a:pt x="10861" y="5513"/>
                      <a:pt x="10861" y="5432"/>
                    </a:cubicBezTo>
                    <a:cubicBezTo>
                      <a:pt x="10861" y="2440"/>
                      <a:pt x="8424" y="1"/>
                      <a:pt x="543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59" name="Google Shape;1159;p25"/>
            <p:cNvGrpSpPr/>
            <p:nvPr/>
          </p:nvGrpSpPr>
          <p:grpSpPr>
            <a:xfrm>
              <a:off x="408735" y="1244080"/>
              <a:ext cx="185929" cy="258050"/>
              <a:chOff x="6732775" y="2775800"/>
              <a:chExt cx="171300" cy="237725"/>
            </a:xfrm>
          </p:grpSpPr>
          <p:sp>
            <p:nvSpPr>
              <p:cNvPr id="1160" name="Google Shape;1160;p25"/>
              <p:cNvSpPr/>
              <p:nvPr/>
            </p:nvSpPr>
            <p:spPr>
              <a:xfrm>
                <a:off x="6748850" y="2818625"/>
                <a:ext cx="72525" cy="110000"/>
              </a:xfrm>
              <a:custGeom>
                <a:avLst/>
                <a:gdLst/>
                <a:ahLst/>
                <a:cxnLst/>
                <a:rect l="l" t="t" r="r" b="b"/>
                <a:pathLst>
                  <a:path w="2901" h="4400" extrusionOk="0">
                    <a:moveTo>
                      <a:pt x="351" y="1"/>
                    </a:moveTo>
                    <a:cubicBezTo>
                      <a:pt x="321" y="1"/>
                      <a:pt x="297" y="17"/>
                      <a:pt x="280" y="51"/>
                    </a:cubicBezTo>
                    <a:cubicBezTo>
                      <a:pt x="1" y="627"/>
                      <a:pt x="1848" y="4400"/>
                      <a:pt x="1848" y="4400"/>
                    </a:cubicBezTo>
                    <a:lnTo>
                      <a:pt x="1979" y="4061"/>
                    </a:lnTo>
                    <a:lnTo>
                      <a:pt x="2901" y="4061"/>
                    </a:lnTo>
                    <a:cubicBezTo>
                      <a:pt x="2901" y="4061"/>
                      <a:pt x="836"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1" name="Google Shape;1161;p25"/>
              <p:cNvSpPr/>
              <p:nvPr/>
            </p:nvSpPr>
            <p:spPr>
              <a:xfrm>
                <a:off x="6746650" y="2816425"/>
                <a:ext cx="78200" cy="117450"/>
              </a:xfrm>
              <a:custGeom>
                <a:avLst/>
                <a:gdLst/>
                <a:ahLst/>
                <a:cxnLst/>
                <a:rect l="l" t="t" r="r" b="b"/>
                <a:pathLst>
                  <a:path w="3128" h="4698" extrusionOk="0">
                    <a:moveTo>
                      <a:pt x="446" y="170"/>
                    </a:moveTo>
                    <a:lnTo>
                      <a:pt x="446" y="170"/>
                    </a:lnTo>
                    <a:cubicBezTo>
                      <a:pt x="706" y="179"/>
                      <a:pt x="1867" y="2136"/>
                      <a:pt x="2851" y="4061"/>
                    </a:cubicBezTo>
                    <a:lnTo>
                      <a:pt x="2007" y="4061"/>
                    </a:lnTo>
                    <a:lnTo>
                      <a:pt x="1926" y="4269"/>
                    </a:lnTo>
                    <a:cubicBezTo>
                      <a:pt x="1221" y="2810"/>
                      <a:pt x="268" y="546"/>
                      <a:pt x="446" y="170"/>
                    </a:cubicBezTo>
                    <a:close/>
                    <a:moveTo>
                      <a:pt x="437" y="1"/>
                    </a:moveTo>
                    <a:cubicBezTo>
                      <a:pt x="408" y="1"/>
                      <a:pt x="339" y="10"/>
                      <a:pt x="299" y="98"/>
                    </a:cubicBezTo>
                    <a:cubicBezTo>
                      <a:pt x="1" y="694"/>
                      <a:pt x="1669" y="4130"/>
                      <a:pt x="1857" y="4528"/>
                    </a:cubicBezTo>
                    <a:lnTo>
                      <a:pt x="1948" y="4698"/>
                    </a:lnTo>
                    <a:lnTo>
                      <a:pt x="2126" y="4231"/>
                    </a:lnTo>
                    <a:lnTo>
                      <a:pt x="3127" y="4231"/>
                    </a:lnTo>
                    <a:lnTo>
                      <a:pt x="3068" y="4111"/>
                    </a:lnTo>
                    <a:cubicBezTo>
                      <a:pt x="2582" y="3149"/>
                      <a:pt x="935" y="1"/>
                      <a:pt x="437"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2" name="Google Shape;1162;p25"/>
              <p:cNvSpPr/>
              <p:nvPr/>
            </p:nvSpPr>
            <p:spPr>
              <a:xfrm>
                <a:off x="6801750" y="2777900"/>
                <a:ext cx="35550" cy="131375"/>
              </a:xfrm>
              <a:custGeom>
                <a:avLst/>
                <a:gdLst/>
                <a:ahLst/>
                <a:cxnLst/>
                <a:rect l="l" t="t" r="r" b="b"/>
                <a:pathLst>
                  <a:path w="1422" h="5255" extrusionOk="0">
                    <a:moveTo>
                      <a:pt x="304" y="0"/>
                    </a:moveTo>
                    <a:cubicBezTo>
                      <a:pt x="299" y="0"/>
                      <a:pt x="294" y="1"/>
                      <a:pt x="289" y="2"/>
                    </a:cubicBezTo>
                    <a:cubicBezTo>
                      <a:pt x="1" y="81"/>
                      <a:pt x="249" y="5254"/>
                      <a:pt x="249" y="5254"/>
                    </a:cubicBezTo>
                    <a:lnTo>
                      <a:pt x="1421" y="5254"/>
                    </a:lnTo>
                    <a:cubicBezTo>
                      <a:pt x="1421" y="5254"/>
                      <a:pt x="759"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3" name="Google Shape;1163;p25"/>
              <p:cNvSpPr/>
              <p:nvPr/>
            </p:nvSpPr>
            <p:spPr>
              <a:xfrm>
                <a:off x="6802250" y="2775800"/>
                <a:ext cx="37475" cy="135450"/>
              </a:xfrm>
              <a:custGeom>
                <a:avLst/>
                <a:gdLst/>
                <a:ahLst/>
                <a:cxnLst/>
                <a:rect l="l" t="t" r="r" b="b"/>
                <a:pathLst>
                  <a:path w="1499" h="5418" extrusionOk="0">
                    <a:moveTo>
                      <a:pt x="298" y="186"/>
                    </a:moveTo>
                    <a:cubicBezTo>
                      <a:pt x="558" y="425"/>
                      <a:pt x="1003" y="2896"/>
                      <a:pt x="1311" y="5250"/>
                    </a:cubicBezTo>
                    <a:lnTo>
                      <a:pt x="307" y="5250"/>
                    </a:lnTo>
                    <a:cubicBezTo>
                      <a:pt x="200" y="2996"/>
                      <a:pt x="169" y="532"/>
                      <a:pt x="298" y="186"/>
                    </a:cubicBezTo>
                    <a:close/>
                    <a:moveTo>
                      <a:pt x="291" y="0"/>
                    </a:moveTo>
                    <a:cubicBezTo>
                      <a:pt x="274" y="0"/>
                      <a:pt x="260" y="3"/>
                      <a:pt x="248" y="7"/>
                    </a:cubicBezTo>
                    <a:cubicBezTo>
                      <a:pt x="150" y="36"/>
                      <a:pt x="0" y="67"/>
                      <a:pt x="50" y="2748"/>
                    </a:cubicBezTo>
                    <a:cubicBezTo>
                      <a:pt x="81" y="4028"/>
                      <a:pt x="141" y="5329"/>
                      <a:pt x="141" y="5338"/>
                    </a:cubicBezTo>
                    <a:lnTo>
                      <a:pt x="141" y="5417"/>
                    </a:lnTo>
                    <a:lnTo>
                      <a:pt x="1499" y="5417"/>
                    </a:lnTo>
                    <a:lnTo>
                      <a:pt x="1489" y="5329"/>
                    </a:lnTo>
                    <a:cubicBezTo>
                      <a:pt x="1380" y="4495"/>
                      <a:pt x="844" y="343"/>
                      <a:pt x="379" y="27"/>
                    </a:cubicBezTo>
                    <a:cubicBezTo>
                      <a:pt x="348" y="7"/>
                      <a:pt x="317" y="0"/>
                      <a:pt x="29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4" name="Google Shape;1164;p25"/>
              <p:cNvSpPr/>
              <p:nvPr/>
            </p:nvSpPr>
            <p:spPr>
              <a:xfrm>
                <a:off x="6828800" y="2819000"/>
                <a:ext cx="56400" cy="100700"/>
              </a:xfrm>
              <a:custGeom>
                <a:avLst/>
                <a:gdLst/>
                <a:ahLst/>
                <a:cxnLst/>
                <a:rect l="l" t="t" r="r" b="b"/>
                <a:pathLst>
                  <a:path w="2256" h="4028" extrusionOk="0">
                    <a:moveTo>
                      <a:pt x="1872" y="0"/>
                    </a:moveTo>
                    <a:cubicBezTo>
                      <a:pt x="1451" y="0"/>
                      <a:pt x="1" y="3343"/>
                      <a:pt x="1" y="3343"/>
                    </a:cubicBezTo>
                    <a:lnTo>
                      <a:pt x="926" y="4027"/>
                    </a:lnTo>
                    <a:cubicBezTo>
                      <a:pt x="926" y="4027"/>
                      <a:pt x="2255" y="305"/>
                      <a:pt x="1917" y="17"/>
                    </a:cubicBezTo>
                    <a:cubicBezTo>
                      <a:pt x="1904" y="6"/>
                      <a:pt x="1888"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5" name="Google Shape;1165;p25"/>
              <p:cNvSpPr/>
              <p:nvPr/>
            </p:nvSpPr>
            <p:spPr>
              <a:xfrm>
                <a:off x="6826075" y="2816825"/>
                <a:ext cx="60850" cy="106325"/>
              </a:xfrm>
              <a:custGeom>
                <a:avLst/>
                <a:gdLst/>
                <a:ahLst/>
                <a:cxnLst/>
                <a:rect l="l" t="t" r="r" b="b"/>
                <a:pathLst>
                  <a:path w="2434" h="4253" extrusionOk="0">
                    <a:moveTo>
                      <a:pt x="1966" y="173"/>
                    </a:moveTo>
                    <a:lnTo>
                      <a:pt x="1966" y="173"/>
                    </a:lnTo>
                    <a:cubicBezTo>
                      <a:pt x="2136" y="332"/>
                      <a:pt x="1599" y="2248"/>
                      <a:pt x="985" y="3976"/>
                    </a:cubicBezTo>
                    <a:lnTo>
                      <a:pt x="210" y="3400"/>
                    </a:lnTo>
                    <a:cubicBezTo>
                      <a:pt x="894" y="1851"/>
                      <a:pt x="1749" y="192"/>
                      <a:pt x="1966" y="173"/>
                    </a:cubicBezTo>
                    <a:close/>
                    <a:moveTo>
                      <a:pt x="1972" y="0"/>
                    </a:moveTo>
                    <a:cubicBezTo>
                      <a:pt x="1961" y="0"/>
                      <a:pt x="1949" y="1"/>
                      <a:pt x="1938" y="4"/>
                    </a:cubicBezTo>
                    <a:cubicBezTo>
                      <a:pt x="1480" y="113"/>
                      <a:pt x="270" y="2854"/>
                      <a:pt x="31" y="3400"/>
                    </a:cubicBezTo>
                    <a:lnTo>
                      <a:pt x="0" y="3459"/>
                    </a:lnTo>
                    <a:lnTo>
                      <a:pt x="1073" y="4253"/>
                    </a:lnTo>
                    <a:lnTo>
                      <a:pt x="1113" y="4145"/>
                    </a:lnTo>
                    <a:cubicBezTo>
                      <a:pt x="1430" y="3261"/>
                      <a:pt x="2433" y="342"/>
                      <a:pt x="2076" y="44"/>
                    </a:cubicBezTo>
                    <a:cubicBezTo>
                      <a:pt x="2045" y="13"/>
                      <a:pt x="2010" y="0"/>
                      <a:pt x="197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6" name="Google Shape;1166;p25"/>
              <p:cNvSpPr/>
              <p:nvPr/>
            </p:nvSpPr>
            <p:spPr>
              <a:xfrm>
                <a:off x="6736575" y="2859675"/>
                <a:ext cx="74150" cy="80550"/>
              </a:xfrm>
              <a:custGeom>
                <a:avLst/>
                <a:gdLst/>
                <a:ahLst/>
                <a:cxnLst/>
                <a:rect l="l" t="t" r="r" b="b"/>
                <a:pathLst>
                  <a:path w="2966" h="3222" extrusionOk="0">
                    <a:moveTo>
                      <a:pt x="75" y="1"/>
                    </a:moveTo>
                    <a:cubicBezTo>
                      <a:pt x="25" y="1"/>
                      <a:pt x="0" y="22"/>
                      <a:pt x="6" y="67"/>
                    </a:cubicBezTo>
                    <a:cubicBezTo>
                      <a:pt x="56" y="504"/>
                      <a:pt x="1972" y="2748"/>
                      <a:pt x="1972" y="2748"/>
                    </a:cubicBezTo>
                    <a:cubicBezTo>
                      <a:pt x="1972" y="2748"/>
                      <a:pt x="2445" y="3221"/>
                      <a:pt x="2723" y="3221"/>
                    </a:cubicBezTo>
                    <a:cubicBezTo>
                      <a:pt x="2873" y="3221"/>
                      <a:pt x="2966" y="3083"/>
                      <a:pt x="2896" y="2658"/>
                    </a:cubicBezTo>
                    <a:cubicBezTo>
                      <a:pt x="2717" y="1565"/>
                      <a:pt x="499" y="1"/>
                      <a:pt x="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25"/>
              <p:cNvSpPr/>
              <p:nvPr/>
            </p:nvSpPr>
            <p:spPr>
              <a:xfrm>
                <a:off x="6734500" y="2857550"/>
                <a:ext cx="77950" cy="84725"/>
              </a:xfrm>
              <a:custGeom>
                <a:avLst/>
                <a:gdLst/>
                <a:ahLst/>
                <a:cxnLst/>
                <a:rect l="l" t="t" r="r" b="b"/>
                <a:pathLst>
                  <a:path w="3118" h="3389" extrusionOk="0">
                    <a:moveTo>
                      <a:pt x="179" y="171"/>
                    </a:moveTo>
                    <a:lnTo>
                      <a:pt x="179" y="171"/>
                    </a:lnTo>
                    <a:cubicBezTo>
                      <a:pt x="267" y="181"/>
                      <a:pt x="515" y="281"/>
                      <a:pt x="904" y="538"/>
                    </a:cubicBezTo>
                    <a:cubicBezTo>
                      <a:pt x="1788" y="1125"/>
                      <a:pt x="2791" y="2068"/>
                      <a:pt x="2898" y="2755"/>
                    </a:cubicBezTo>
                    <a:cubicBezTo>
                      <a:pt x="2958" y="3131"/>
                      <a:pt x="2879" y="3200"/>
                      <a:pt x="2851" y="3210"/>
                    </a:cubicBezTo>
                    <a:cubicBezTo>
                      <a:pt x="2837" y="3217"/>
                      <a:pt x="2821" y="3220"/>
                      <a:pt x="2802" y="3220"/>
                    </a:cubicBezTo>
                    <a:cubicBezTo>
                      <a:pt x="2641" y="3220"/>
                      <a:pt x="2312" y="2970"/>
                      <a:pt x="2124" y="2774"/>
                    </a:cubicBezTo>
                    <a:cubicBezTo>
                      <a:pt x="1380" y="1909"/>
                      <a:pt x="277" y="529"/>
                      <a:pt x="179" y="171"/>
                    </a:cubicBezTo>
                    <a:close/>
                    <a:moveTo>
                      <a:pt x="154" y="1"/>
                    </a:moveTo>
                    <a:cubicBezTo>
                      <a:pt x="145" y="1"/>
                      <a:pt x="137" y="1"/>
                      <a:pt x="129" y="2"/>
                    </a:cubicBezTo>
                    <a:cubicBezTo>
                      <a:pt x="39" y="14"/>
                      <a:pt x="1" y="83"/>
                      <a:pt x="10" y="162"/>
                    </a:cubicBezTo>
                    <a:cubicBezTo>
                      <a:pt x="60" y="619"/>
                      <a:pt x="1797" y="2655"/>
                      <a:pt x="1995" y="2883"/>
                    </a:cubicBezTo>
                    <a:lnTo>
                      <a:pt x="1995" y="2893"/>
                    </a:lnTo>
                    <a:cubicBezTo>
                      <a:pt x="2086" y="2981"/>
                      <a:pt x="2512" y="3389"/>
                      <a:pt x="2810" y="3389"/>
                    </a:cubicBezTo>
                    <a:cubicBezTo>
                      <a:pt x="2851" y="3389"/>
                      <a:pt x="2889" y="3379"/>
                      <a:pt x="2929" y="3370"/>
                    </a:cubicBezTo>
                    <a:cubicBezTo>
                      <a:pt x="3077" y="3291"/>
                      <a:pt x="3118" y="3081"/>
                      <a:pt x="3068" y="2733"/>
                    </a:cubicBezTo>
                    <a:cubicBezTo>
                      <a:pt x="2883" y="1612"/>
                      <a:pt x="646" y="1"/>
                      <a:pt x="154"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8" name="Google Shape;1168;p25"/>
              <p:cNvSpPr/>
              <p:nvPr/>
            </p:nvSpPr>
            <p:spPr>
              <a:xfrm>
                <a:off x="6778175" y="2798875"/>
                <a:ext cx="48150" cy="116350"/>
              </a:xfrm>
              <a:custGeom>
                <a:avLst/>
                <a:gdLst/>
                <a:ahLst/>
                <a:cxnLst/>
                <a:rect l="l" t="t" r="r" b="b"/>
                <a:pathLst>
                  <a:path w="1926" h="4654" extrusionOk="0">
                    <a:moveTo>
                      <a:pt x="211" y="1"/>
                    </a:moveTo>
                    <a:cubicBezTo>
                      <a:pt x="202" y="1"/>
                      <a:pt x="195" y="6"/>
                      <a:pt x="189" y="16"/>
                    </a:cubicBezTo>
                    <a:cubicBezTo>
                      <a:pt x="0" y="345"/>
                      <a:pt x="687" y="4654"/>
                      <a:pt x="687" y="4654"/>
                    </a:cubicBezTo>
                    <a:lnTo>
                      <a:pt x="1926" y="4594"/>
                    </a:lnTo>
                    <a:cubicBezTo>
                      <a:pt x="1926" y="4594"/>
                      <a:pt x="475" y="1"/>
                      <a:pt x="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9" name="Google Shape;1169;p25"/>
              <p:cNvSpPr/>
              <p:nvPr/>
            </p:nvSpPr>
            <p:spPr>
              <a:xfrm>
                <a:off x="6776200" y="2796825"/>
                <a:ext cx="52875" cy="120675"/>
              </a:xfrm>
              <a:custGeom>
                <a:avLst/>
                <a:gdLst/>
                <a:ahLst/>
                <a:cxnLst/>
                <a:rect l="l" t="t" r="r" b="b"/>
                <a:pathLst>
                  <a:path w="2115" h="4827" extrusionOk="0">
                    <a:moveTo>
                      <a:pt x="318" y="239"/>
                    </a:moveTo>
                    <a:cubicBezTo>
                      <a:pt x="575" y="665"/>
                      <a:pt x="1290" y="2701"/>
                      <a:pt x="1886" y="4597"/>
                    </a:cubicBezTo>
                    <a:lnTo>
                      <a:pt x="835" y="4648"/>
                    </a:lnTo>
                    <a:cubicBezTo>
                      <a:pt x="537" y="2770"/>
                      <a:pt x="277" y="725"/>
                      <a:pt x="318" y="239"/>
                    </a:cubicBezTo>
                    <a:close/>
                    <a:moveTo>
                      <a:pt x="299" y="1"/>
                    </a:moveTo>
                    <a:cubicBezTo>
                      <a:pt x="258" y="1"/>
                      <a:pt x="218" y="20"/>
                      <a:pt x="189" y="60"/>
                    </a:cubicBezTo>
                    <a:cubicBezTo>
                      <a:pt x="1" y="396"/>
                      <a:pt x="565" y="4030"/>
                      <a:pt x="685" y="4745"/>
                    </a:cubicBezTo>
                    <a:lnTo>
                      <a:pt x="694" y="4826"/>
                    </a:lnTo>
                    <a:lnTo>
                      <a:pt x="2114" y="4755"/>
                    </a:lnTo>
                    <a:lnTo>
                      <a:pt x="2086" y="4648"/>
                    </a:lnTo>
                    <a:cubicBezTo>
                      <a:pt x="1421" y="2541"/>
                      <a:pt x="565" y="29"/>
                      <a:pt x="299"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0" name="Google Shape;1170;p25"/>
              <p:cNvSpPr/>
              <p:nvPr/>
            </p:nvSpPr>
            <p:spPr>
              <a:xfrm>
                <a:off x="6816425" y="2793075"/>
                <a:ext cx="39975" cy="127625"/>
              </a:xfrm>
              <a:custGeom>
                <a:avLst/>
                <a:gdLst/>
                <a:ahLst/>
                <a:cxnLst/>
                <a:rect l="l" t="t" r="r" b="b"/>
                <a:pathLst>
                  <a:path w="1599" h="5105" extrusionOk="0">
                    <a:moveTo>
                      <a:pt x="1262" y="0"/>
                    </a:moveTo>
                    <a:cubicBezTo>
                      <a:pt x="1262" y="0"/>
                      <a:pt x="1261" y="0"/>
                      <a:pt x="1261" y="0"/>
                    </a:cubicBezTo>
                    <a:cubicBezTo>
                      <a:pt x="922" y="10"/>
                      <a:pt x="0" y="4647"/>
                      <a:pt x="0" y="4647"/>
                    </a:cubicBezTo>
                    <a:lnTo>
                      <a:pt x="973" y="5105"/>
                    </a:lnTo>
                    <a:cubicBezTo>
                      <a:pt x="973" y="5105"/>
                      <a:pt x="1598" y="0"/>
                      <a:pt x="1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1" name="Google Shape;1171;p25"/>
              <p:cNvSpPr/>
              <p:nvPr/>
            </p:nvSpPr>
            <p:spPr>
              <a:xfrm>
                <a:off x="6813925" y="2791100"/>
                <a:ext cx="43200" cy="132600"/>
              </a:xfrm>
              <a:custGeom>
                <a:avLst/>
                <a:gdLst/>
                <a:ahLst/>
                <a:cxnLst/>
                <a:rect l="l" t="t" r="r" b="b"/>
                <a:pathLst>
                  <a:path w="1728" h="5304" extrusionOk="0">
                    <a:moveTo>
                      <a:pt x="1351" y="199"/>
                    </a:moveTo>
                    <a:cubicBezTo>
                      <a:pt x="1461" y="597"/>
                      <a:pt x="1261" y="2920"/>
                      <a:pt x="1003" y="5055"/>
                    </a:cubicBezTo>
                    <a:lnTo>
                      <a:pt x="188" y="4676"/>
                    </a:lnTo>
                    <a:cubicBezTo>
                      <a:pt x="596" y="2651"/>
                      <a:pt x="1123" y="516"/>
                      <a:pt x="1351" y="199"/>
                    </a:cubicBezTo>
                    <a:close/>
                    <a:moveTo>
                      <a:pt x="1361" y="1"/>
                    </a:moveTo>
                    <a:cubicBezTo>
                      <a:pt x="1022" y="10"/>
                      <a:pt x="436" y="2563"/>
                      <a:pt x="10" y="4707"/>
                    </a:cubicBezTo>
                    <a:lnTo>
                      <a:pt x="0" y="4776"/>
                    </a:lnTo>
                    <a:lnTo>
                      <a:pt x="1142" y="5303"/>
                    </a:lnTo>
                    <a:lnTo>
                      <a:pt x="1163" y="5193"/>
                    </a:lnTo>
                    <a:cubicBezTo>
                      <a:pt x="1301" y="4062"/>
                      <a:pt x="1728" y="337"/>
                      <a:pt x="1449" y="39"/>
                    </a:cubicBezTo>
                    <a:cubicBezTo>
                      <a:pt x="1430" y="10"/>
                      <a:pt x="1401" y="1"/>
                      <a:pt x="136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25"/>
              <p:cNvSpPr/>
              <p:nvPr/>
            </p:nvSpPr>
            <p:spPr>
              <a:xfrm>
                <a:off x="6830775" y="2860850"/>
                <a:ext cx="69075" cy="65050"/>
              </a:xfrm>
              <a:custGeom>
                <a:avLst/>
                <a:gdLst/>
                <a:ahLst/>
                <a:cxnLst/>
                <a:rect l="l" t="t" r="r" b="b"/>
                <a:pathLst>
                  <a:path w="2763" h="2602" extrusionOk="0">
                    <a:moveTo>
                      <a:pt x="2525" y="1"/>
                    </a:moveTo>
                    <a:cubicBezTo>
                      <a:pt x="2074" y="1"/>
                      <a:pt x="1" y="1669"/>
                      <a:pt x="1" y="1669"/>
                    </a:cubicBezTo>
                    <a:lnTo>
                      <a:pt x="985" y="2601"/>
                    </a:lnTo>
                    <a:cubicBezTo>
                      <a:pt x="985" y="2601"/>
                      <a:pt x="2763" y="368"/>
                      <a:pt x="2603" y="39"/>
                    </a:cubicBezTo>
                    <a:cubicBezTo>
                      <a:pt x="2590" y="13"/>
                      <a:pt x="2564" y="1"/>
                      <a:pt x="2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25"/>
              <p:cNvSpPr/>
              <p:nvPr/>
            </p:nvSpPr>
            <p:spPr>
              <a:xfrm>
                <a:off x="6827550" y="2858750"/>
                <a:ext cx="74500" cy="70350"/>
              </a:xfrm>
              <a:custGeom>
                <a:avLst/>
                <a:gdLst/>
                <a:ahLst/>
                <a:cxnLst/>
                <a:rect l="l" t="t" r="r" b="b"/>
                <a:pathLst>
                  <a:path w="2980" h="2814" extrusionOk="0">
                    <a:moveTo>
                      <a:pt x="2636" y="152"/>
                    </a:moveTo>
                    <a:cubicBezTo>
                      <a:pt x="2643" y="152"/>
                      <a:pt x="2648" y="153"/>
                      <a:pt x="2653" y="154"/>
                    </a:cubicBezTo>
                    <a:cubicBezTo>
                      <a:pt x="2732" y="343"/>
                      <a:pt x="1929" y="1534"/>
                      <a:pt x="1104" y="2557"/>
                    </a:cubicBezTo>
                    <a:lnTo>
                      <a:pt x="261" y="1763"/>
                    </a:lnTo>
                    <a:cubicBezTo>
                      <a:pt x="1263" y="962"/>
                      <a:pt x="2416" y="152"/>
                      <a:pt x="2636" y="152"/>
                    </a:cubicBezTo>
                    <a:close/>
                    <a:moveTo>
                      <a:pt x="2665" y="1"/>
                    </a:moveTo>
                    <a:cubicBezTo>
                      <a:pt x="2199" y="1"/>
                      <a:pt x="438" y="1405"/>
                      <a:pt x="82" y="1694"/>
                    </a:cubicBezTo>
                    <a:lnTo>
                      <a:pt x="1" y="1753"/>
                    </a:lnTo>
                    <a:lnTo>
                      <a:pt x="1123" y="2814"/>
                    </a:lnTo>
                    <a:lnTo>
                      <a:pt x="1183" y="2735"/>
                    </a:lnTo>
                    <a:cubicBezTo>
                      <a:pt x="1609" y="2209"/>
                      <a:pt x="2980" y="443"/>
                      <a:pt x="2811" y="85"/>
                    </a:cubicBezTo>
                    <a:cubicBezTo>
                      <a:pt x="2791" y="45"/>
                      <a:pt x="2751" y="14"/>
                      <a:pt x="2703" y="4"/>
                    </a:cubicBezTo>
                    <a:cubicBezTo>
                      <a:pt x="2692" y="2"/>
                      <a:pt x="2679" y="1"/>
                      <a:pt x="2665"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25"/>
              <p:cNvSpPr/>
              <p:nvPr/>
            </p:nvSpPr>
            <p:spPr>
              <a:xfrm>
                <a:off x="6734750" y="2892150"/>
                <a:ext cx="167300" cy="41975"/>
              </a:xfrm>
              <a:custGeom>
                <a:avLst/>
                <a:gdLst/>
                <a:ahLst/>
                <a:cxnLst/>
                <a:rect l="l" t="t" r="r" b="b"/>
                <a:pathLst>
                  <a:path w="6692" h="1679" extrusionOk="0">
                    <a:moveTo>
                      <a:pt x="198" y="0"/>
                    </a:moveTo>
                    <a:cubicBezTo>
                      <a:pt x="88" y="0"/>
                      <a:pt x="0" y="89"/>
                      <a:pt x="10" y="198"/>
                    </a:cubicBezTo>
                    <a:lnTo>
                      <a:pt x="169" y="1509"/>
                    </a:lnTo>
                    <a:cubicBezTo>
                      <a:pt x="179" y="1609"/>
                      <a:pt x="257" y="1678"/>
                      <a:pt x="348" y="1678"/>
                    </a:cubicBezTo>
                    <a:lnTo>
                      <a:pt x="6344" y="1678"/>
                    </a:lnTo>
                    <a:cubicBezTo>
                      <a:pt x="6444" y="1678"/>
                      <a:pt x="6523" y="1609"/>
                      <a:pt x="6534" y="1509"/>
                    </a:cubicBezTo>
                    <a:lnTo>
                      <a:pt x="6682" y="198"/>
                    </a:lnTo>
                    <a:cubicBezTo>
                      <a:pt x="6692" y="89"/>
                      <a:pt x="6613" y="0"/>
                      <a:pt x="6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25"/>
              <p:cNvSpPr/>
              <p:nvPr/>
            </p:nvSpPr>
            <p:spPr>
              <a:xfrm>
                <a:off x="6732775" y="2889875"/>
                <a:ext cx="171300" cy="46200"/>
              </a:xfrm>
              <a:custGeom>
                <a:avLst/>
                <a:gdLst/>
                <a:ahLst/>
                <a:cxnLst/>
                <a:rect l="l" t="t" r="r" b="b"/>
                <a:pathLst>
                  <a:path w="6852" h="1848" extrusionOk="0">
                    <a:moveTo>
                      <a:pt x="6582" y="170"/>
                    </a:moveTo>
                    <a:cubicBezTo>
                      <a:pt x="6613" y="170"/>
                      <a:pt x="6632" y="180"/>
                      <a:pt x="6652" y="199"/>
                    </a:cubicBezTo>
                    <a:cubicBezTo>
                      <a:pt x="6673" y="230"/>
                      <a:pt x="6683" y="249"/>
                      <a:pt x="6673" y="280"/>
                    </a:cubicBezTo>
                    <a:lnTo>
                      <a:pt x="6523" y="1590"/>
                    </a:lnTo>
                    <a:cubicBezTo>
                      <a:pt x="6523" y="1640"/>
                      <a:pt x="6473" y="1679"/>
                      <a:pt x="6423" y="1679"/>
                    </a:cubicBezTo>
                    <a:lnTo>
                      <a:pt x="427" y="1679"/>
                    </a:lnTo>
                    <a:cubicBezTo>
                      <a:pt x="377" y="1679"/>
                      <a:pt x="336" y="1640"/>
                      <a:pt x="327" y="1590"/>
                    </a:cubicBezTo>
                    <a:lnTo>
                      <a:pt x="179" y="280"/>
                    </a:lnTo>
                    <a:cubicBezTo>
                      <a:pt x="179" y="249"/>
                      <a:pt x="189" y="230"/>
                      <a:pt x="198" y="199"/>
                    </a:cubicBezTo>
                    <a:cubicBezTo>
                      <a:pt x="217" y="180"/>
                      <a:pt x="248" y="170"/>
                      <a:pt x="277" y="170"/>
                    </a:cubicBezTo>
                    <a:close/>
                    <a:moveTo>
                      <a:pt x="277" y="1"/>
                    </a:moveTo>
                    <a:cubicBezTo>
                      <a:pt x="198" y="1"/>
                      <a:pt x="129" y="32"/>
                      <a:pt x="79" y="91"/>
                    </a:cubicBezTo>
                    <a:cubicBezTo>
                      <a:pt x="19" y="151"/>
                      <a:pt x="0" y="220"/>
                      <a:pt x="10" y="299"/>
                    </a:cubicBezTo>
                    <a:lnTo>
                      <a:pt x="158" y="1609"/>
                    </a:lnTo>
                    <a:cubicBezTo>
                      <a:pt x="179" y="1748"/>
                      <a:pt x="286" y="1848"/>
                      <a:pt x="427" y="1848"/>
                    </a:cubicBezTo>
                    <a:lnTo>
                      <a:pt x="6423" y="1848"/>
                    </a:lnTo>
                    <a:cubicBezTo>
                      <a:pt x="6563" y="1848"/>
                      <a:pt x="6683" y="1748"/>
                      <a:pt x="6692" y="1609"/>
                    </a:cubicBezTo>
                    <a:lnTo>
                      <a:pt x="6852" y="299"/>
                    </a:lnTo>
                    <a:cubicBezTo>
                      <a:pt x="6852" y="220"/>
                      <a:pt x="6830" y="151"/>
                      <a:pt x="6780" y="91"/>
                    </a:cubicBezTo>
                    <a:cubicBezTo>
                      <a:pt x="6733" y="32"/>
                      <a:pt x="6652" y="1"/>
                      <a:pt x="6582"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6" name="Google Shape;1176;p25"/>
              <p:cNvSpPr/>
              <p:nvPr/>
            </p:nvSpPr>
            <p:spPr>
              <a:xfrm>
                <a:off x="6748150" y="2934100"/>
                <a:ext cx="140500" cy="77475"/>
              </a:xfrm>
              <a:custGeom>
                <a:avLst/>
                <a:gdLst/>
                <a:ahLst/>
                <a:cxnLst/>
                <a:rect l="l" t="t" r="r" b="b"/>
                <a:pathLst>
                  <a:path w="5620" h="3099" extrusionOk="0">
                    <a:moveTo>
                      <a:pt x="0" y="0"/>
                    </a:moveTo>
                    <a:lnTo>
                      <a:pt x="486" y="3098"/>
                    </a:lnTo>
                    <a:lnTo>
                      <a:pt x="5133" y="3098"/>
                    </a:lnTo>
                    <a:lnTo>
                      <a:pt x="5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25"/>
              <p:cNvSpPr/>
              <p:nvPr/>
            </p:nvSpPr>
            <p:spPr>
              <a:xfrm>
                <a:off x="6745650" y="2931825"/>
                <a:ext cx="145500" cy="81700"/>
              </a:xfrm>
              <a:custGeom>
                <a:avLst/>
                <a:gdLst/>
                <a:ahLst/>
                <a:cxnLst/>
                <a:rect l="l" t="t" r="r" b="b"/>
                <a:pathLst>
                  <a:path w="5820" h="3268" extrusionOk="0">
                    <a:moveTo>
                      <a:pt x="5622" y="170"/>
                    </a:moveTo>
                    <a:lnTo>
                      <a:pt x="5164" y="3099"/>
                    </a:lnTo>
                    <a:lnTo>
                      <a:pt x="655" y="3099"/>
                    </a:lnTo>
                    <a:lnTo>
                      <a:pt x="200" y="170"/>
                    </a:lnTo>
                    <a:close/>
                    <a:moveTo>
                      <a:pt x="0" y="1"/>
                    </a:moveTo>
                    <a:lnTo>
                      <a:pt x="517" y="3268"/>
                    </a:lnTo>
                    <a:lnTo>
                      <a:pt x="5312" y="3268"/>
                    </a:lnTo>
                    <a:lnTo>
                      <a:pt x="582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25"/>
              <p:cNvSpPr/>
              <p:nvPr/>
            </p:nvSpPr>
            <p:spPr>
              <a:xfrm>
                <a:off x="6748150" y="2934100"/>
                <a:ext cx="140500" cy="17900"/>
              </a:xfrm>
              <a:custGeom>
                <a:avLst/>
                <a:gdLst/>
                <a:ahLst/>
                <a:cxnLst/>
                <a:rect l="l" t="t" r="r" b="b"/>
                <a:pathLst>
                  <a:path w="5620" h="716" extrusionOk="0">
                    <a:moveTo>
                      <a:pt x="0" y="0"/>
                    </a:moveTo>
                    <a:lnTo>
                      <a:pt x="119" y="715"/>
                    </a:lnTo>
                    <a:lnTo>
                      <a:pt x="5510" y="715"/>
                    </a:lnTo>
                    <a:lnTo>
                      <a:pt x="5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9" name="Google Shape;1179;p25"/>
              <p:cNvSpPr/>
              <p:nvPr/>
            </p:nvSpPr>
            <p:spPr>
              <a:xfrm>
                <a:off x="6745650" y="2931825"/>
                <a:ext cx="145500" cy="22375"/>
              </a:xfrm>
              <a:custGeom>
                <a:avLst/>
                <a:gdLst/>
                <a:ahLst/>
                <a:cxnLst/>
                <a:rect l="l" t="t" r="r" b="b"/>
                <a:pathLst>
                  <a:path w="5820" h="895" extrusionOk="0">
                    <a:moveTo>
                      <a:pt x="5622" y="170"/>
                    </a:moveTo>
                    <a:lnTo>
                      <a:pt x="5531" y="715"/>
                    </a:lnTo>
                    <a:lnTo>
                      <a:pt x="288" y="715"/>
                    </a:lnTo>
                    <a:lnTo>
                      <a:pt x="200" y="170"/>
                    </a:lnTo>
                    <a:close/>
                    <a:moveTo>
                      <a:pt x="0" y="1"/>
                    </a:moveTo>
                    <a:lnTo>
                      <a:pt x="141" y="894"/>
                    </a:lnTo>
                    <a:lnTo>
                      <a:pt x="5681" y="894"/>
                    </a:lnTo>
                    <a:lnTo>
                      <a:pt x="582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180" name="Shape 1180"/>
        <p:cNvGrpSpPr/>
        <p:nvPr/>
      </p:nvGrpSpPr>
      <p:grpSpPr>
        <a:xfrm>
          <a:off x="0" y="0"/>
          <a:ext cx="0" cy="0"/>
          <a:chOff x="0" y="0"/>
          <a:chExt cx="0" cy="0"/>
        </a:xfrm>
      </p:grpSpPr>
      <p:sp>
        <p:nvSpPr>
          <p:cNvPr id="1181" name="Google Shape;1181;p2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Font typeface="Montserrat ExtraBold"/>
              <a:buNone/>
              <a:defRPr b="0">
                <a:latin typeface="Montserrat ExtraBold"/>
                <a:ea typeface="Montserrat ExtraBold"/>
                <a:cs typeface="Montserrat ExtraBold"/>
                <a:sym typeface="Montserrat ExtraBold"/>
              </a:defRPr>
            </a:lvl1pPr>
            <a:lvl2pPr lvl="1" algn="ctr" rtl="0">
              <a:spcBef>
                <a:spcPts val="0"/>
              </a:spcBef>
              <a:spcAft>
                <a:spcPts val="0"/>
              </a:spcAft>
              <a:buSzPts val="3000"/>
              <a:buFont typeface="Montserrat ExtraBold"/>
              <a:buNone/>
              <a:defRPr b="0">
                <a:latin typeface="Montserrat ExtraBold"/>
                <a:ea typeface="Montserrat ExtraBold"/>
                <a:cs typeface="Montserrat ExtraBold"/>
                <a:sym typeface="Montserrat ExtraBold"/>
              </a:defRPr>
            </a:lvl2pPr>
            <a:lvl3pPr lvl="2" algn="ctr" rtl="0">
              <a:spcBef>
                <a:spcPts val="0"/>
              </a:spcBef>
              <a:spcAft>
                <a:spcPts val="0"/>
              </a:spcAft>
              <a:buSzPts val="3000"/>
              <a:buFont typeface="Montserrat ExtraBold"/>
              <a:buNone/>
              <a:defRPr b="0">
                <a:latin typeface="Montserrat ExtraBold"/>
                <a:ea typeface="Montserrat ExtraBold"/>
                <a:cs typeface="Montserrat ExtraBold"/>
                <a:sym typeface="Montserrat ExtraBold"/>
              </a:defRPr>
            </a:lvl3pPr>
            <a:lvl4pPr lvl="3" algn="ctr" rtl="0">
              <a:spcBef>
                <a:spcPts val="0"/>
              </a:spcBef>
              <a:spcAft>
                <a:spcPts val="0"/>
              </a:spcAft>
              <a:buSzPts val="3000"/>
              <a:buFont typeface="Montserrat ExtraBold"/>
              <a:buNone/>
              <a:defRPr b="0">
                <a:latin typeface="Montserrat ExtraBold"/>
                <a:ea typeface="Montserrat ExtraBold"/>
                <a:cs typeface="Montserrat ExtraBold"/>
                <a:sym typeface="Montserrat ExtraBold"/>
              </a:defRPr>
            </a:lvl4pPr>
            <a:lvl5pPr lvl="4" algn="ctr" rtl="0">
              <a:spcBef>
                <a:spcPts val="0"/>
              </a:spcBef>
              <a:spcAft>
                <a:spcPts val="0"/>
              </a:spcAft>
              <a:buSzPts val="3000"/>
              <a:buFont typeface="Montserrat ExtraBold"/>
              <a:buNone/>
              <a:defRPr b="0">
                <a:latin typeface="Montserrat ExtraBold"/>
                <a:ea typeface="Montserrat ExtraBold"/>
                <a:cs typeface="Montserrat ExtraBold"/>
                <a:sym typeface="Montserrat ExtraBold"/>
              </a:defRPr>
            </a:lvl5pPr>
            <a:lvl6pPr lvl="5" algn="ctr" rtl="0">
              <a:spcBef>
                <a:spcPts val="0"/>
              </a:spcBef>
              <a:spcAft>
                <a:spcPts val="0"/>
              </a:spcAft>
              <a:buSzPts val="3000"/>
              <a:buFont typeface="Montserrat ExtraBold"/>
              <a:buNone/>
              <a:defRPr b="0">
                <a:latin typeface="Montserrat ExtraBold"/>
                <a:ea typeface="Montserrat ExtraBold"/>
                <a:cs typeface="Montserrat ExtraBold"/>
                <a:sym typeface="Montserrat ExtraBold"/>
              </a:defRPr>
            </a:lvl6pPr>
            <a:lvl7pPr lvl="6" algn="ctr" rtl="0">
              <a:spcBef>
                <a:spcPts val="0"/>
              </a:spcBef>
              <a:spcAft>
                <a:spcPts val="0"/>
              </a:spcAft>
              <a:buSzPts val="3000"/>
              <a:buFont typeface="Montserrat ExtraBold"/>
              <a:buNone/>
              <a:defRPr b="0">
                <a:latin typeface="Montserrat ExtraBold"/>
                <a:ea typeface="Montserrat ExtraBold"/>
                <a:cs typeface="Montserrat ExtraBold"/>
                <a:sym typeface="Montserrat ExtraBold"/>
              </a:defRPr>
            </a:lvl7pPr>
            <a:lvl8pPr lvl="7" algn="ctr" rtl="0">
              <a:spcBef>
                <a:spcPts val="0"/>
              </a:spcBef>
              <a:spcAft>
                <a:spcPts val="0"/>
              </a:spcAft>
              <a:buSzPts val="3000"/>
              <a:buFont typeface="Montserrat ExtraBold"/>
              <a:buNone/>
              <a:defRPr b="0">
                <a:latin typeface="Montserrat ExtraBold"/>
                <a:ea typeface="Montserrat ExtraBold"/>
                <a:cs typeface="Montserrat ExtraBold"/>
                <a:sym typeface="Montserrat ExtraBold"/>
              </a:defRPr>
            </a:lvl8pPr>
            <a:lvl9pPr lvl="8" algn="ctr" rtl="0">
              <a:spcBef>
                <a:spcPts val="0"/>
              </a:spcBef>
              <a:spcAft>
                <a:spcPts val="0"/>
              </a:spcAft>
              <a:buSzPts val="3000"/>
              <a:buFont typeface="Montserrat ExtraBold"/>
              <a:buNone/>
              <a:defRPr b="0">
                <a:latin typeface="Montserrat ExtraBold"/>
                <a:ea typeface="Montserrat ExtraBold"/>
                <a:cs typeface="Montserrat ExtraBold"/>
                <a:sym typeface="Montserrat ExtraBold"/>
              </a:defRPr>
            </a:lvl9pPr>
          </a:lstStyle>
          <a:p/>
        </p:txBody>
      </p:sp>
      <p:sp>
        <p:nvSpPr>
          <p:cNvPr id="1182" name="Google Shape;1182;p26"/>
          <p:cNvSpPr/>
          <p:nvPr/>
        </p:nvSpPr>
        <p:spPr>
          <a:xfrm rot="-3600314" flipH="1">
            <a:off x="8716035" y="249519"/>
            <a:ext cx="1962310" cy="3634861"/>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83" name="Google Shape;1183;p26"/>
          <p:cNvGrpSpPr/>
          <p:nvPr/>
        </p:nvGrpSpPr>
        <p:grpSpPr>
          <a:xfrm>
            <a:off x="-8" y="3450675"/>
            <a:ext cx="213299" cy="2210400"/>
            <a:chOff x="8934517" y="2599900"/>
            <a:chExt cx="213299" cy="2210400"/>
          </a:xfrm>
        </p:grpSpPr>
        <p:sp>
          <p:nvSpPr>
            <p:cNvPr id="1184" name="Google Shape;1184;p26"/>
            <p:cNvSpPr/>
            <p:nvPr/>
          </p:nvSpPr>
          <p:spPr>
            <a:xfrm>
              <a:off x="8936025" y="2599900"/>
              <a:ext cx="210300" cy="2210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85" name="Google Shape;1185;p26"/>
            <p:cNvGrpSpPr/>
            <p:nvPr/>
          </p:nvGrpSpPr>
          <p:grpSpPr>
            <a:xfrm>
              <a:off x="8934517" y="2687445"/>
              <a:ext cx="213299" cy="2029162"/>
              <a:chOff x="8930007" y="3999295"/>
              <a:chExt cx="213299" cy="2029162"/>
            </a:xfrm>
          </p:grpSpPr>
          <p:sp>
            <p:nvSpPr>
              <p:cNvPr id="1186" name="Google Shape;1186;p26"/>
              <p:cNvSpPr/>
              <p:nvPr/>
            </p:nvSpPr>
            <p:spPr>
              <a:xfrm rot="-5400000">
                <a:off x="8928305" y="5813457"/>
                <a:ext cx="216702" cy="213299"/>
              </a:xfrm>
              <a:custGeom>
                <a:avLst/>
                <a:gdLst/>
                <a:ahLst/>
                <a:cxnLst/>
                <a:rect l="l" t="t" r="r" b="b"/>
                <a:pathLst>
                  <a:path w="4491" h="2432" extrusionOk="0">
                    <a:moveTo>
                      <a:pt x="2424" y="1"/>
                    </a:moveTo>
                    <a:lnTo>
                      <a:pt x="0" y="2432"/>
                    </a:lnTo>
                    <a:lnTo>
                      <a:pt x="2067"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7" name="Google Shape;1187;p26"/>
              <p:cNvSpPr/>
              <p:nvPr/>
            </p:nvSpPr>
            <p:spPr>
              <a:xfrm rot="-5400000">
                <a:off x="8928329" y="5586357"/>
                <a:ext cx="216654" cy="213299"/>
              </a:xfrm>
              <a:custGeom>
                <a:avLst/>
                <a:gdLst/>
                <a:ahLst/>
                <a:cxnLst/>
                <a:rect l="l" t="t" r="r" b="b"/>
                <a:pathLst>
                  <a:path w="4490" h="2432" extrusionOk="0">
                    <a:moveTo>
                      <a:pt x="2424" y="1"/>
                    </a:moveTo>
                    <a:lnTo>
                      <a:pt x="0" y="2432"/>
                    </a:lnTo>
                    <a:lnTo>
                      <a:pt x="2066"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8" name="Google Shape;1188;p26"/>
              <p:cNvSpPr/>
              <p:nvPr/>
            </p:nvSpPr>
            <p:spPr>
              <a:xfrm rot="-5400000">
                <a:off x="8928594" y="5359546"/>
                <a:ext cx="216123" cy="213299"/>
              </a:xfrm>
              <a:custGeom>
                <a:avLst/>
                <a:gdLst/>
                <a:ahLst/>
                <a:cxnLst/>
                <a:rect l="l" t="t" r="r" b="b"/>
                <a:pathLst>
                  <a:path w="4479" h="2432" extrusionOk="0">
                    <a:moveTo>
                      <a:pt x="2424" y="1"/>
                    </a:moveTo>
                    <a:lnTo>
                      <a:pt x="1"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9" name="Google Shape;1189;p26"/>
              <p:cNvSpPr/>
              <p:nvPr/>
            </p:nvSpPr>
            <p:spPr>
              <a:xfrm rot="-5400000">
                <a:off x="8928377" y="5135534"/>
                <a:ext cx="216557" cy="213299"/>
              </a:xfrm>
              <a:custGeom>
                <a:avLst/>
                <a:gdLst/>
                <a:ahLst/>
                <a:cxnLst/>
                <a:rect l="l" t="t" r="r" b="b"/>
                <a:pathLst>
                  <a:path w="4488" h="2432" extrusionOk="0">
                    <a:moveTo>
                      <a:pt x="2424" y="1"/>
                    </a:moveTo>
                    <a:lnTo>
                      <a:pt x="0" y="2432"/>
                    </a:lnTo>
                    <a:lnTo>
                      <a:pt x="2066" y="2432"/>
                    </a:lnTo>
                    <a:lnTo>
                      <a:pt x="4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26"/>
              <p:cNvSpPr/>
              <p:nvPr/>
            </p:nvSpPr>
            <p:spPr>
              <a:xfrm rot="-5400000">
                <a:off x="8928377" y="4908458"/>
                <a:ext cx="216557" cy="213299"/>
              </a:xfrm>
              <a:custGeom>
                <a:avLst/>
                <a:gdLst/>
                <a:ahLst/>
                <a:cxnLst/>
                <a:rect l="l" t="t" r="r" b="b"/>
                <a:pathLst>
                  <a:path w="4488" h="2432" extrusionOk="0">
                    <a:moveTo>
                      <a:pt x="2424" y="1"/>
                    </a:moveTo>
                    <a:lnTo>
                      <a:pt x="1" y="2432"/>
                    </a:lnTo>
                    <a:lnTo>
                      <a:pt x="2067"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26"/>
              <p:cNvSpPr/>
              <p:nvPr/>
            </p:nvSpPr>
            <p:spPr>
              <a:xfrm rot="-5400000">
                <a:off x="8928619" y="5362417"/>
                <a:ext cx="216075" cy="213299"/>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2" name="Google Shape;1192;p26"/>
              <p:cNvSpPr/>
              <p:nvPr/>
            </p:nvSpPr>
            <p:spPr>
              <a:xfrm rot="-5400000">
                <a:off x="8928619" y="4681574"/>
                <a:ext cx="216075" cy="213299"/>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3" name="Google Shape;1193;p26"/>
              <p:cNvSpPr/>
              <p:nvPr/>
            </p:nvSpPr>
            <p:spPr>
              <a:xfrm rot="-5400000">
                <a:off x="8928377" y="4454691"/>
                <a:ext cx="216557" cy="213299"/>
              </a:xfrm>
              <a:custGeom>
                <a:avLst/>
                <a:gdLst/>
                <a:ahLst/>
                <a:cxnLst/>
                <a:rect l="l" t="t" r="r" b="b"/>
                <a:pathLst>
                  <a:path w="4488" h="2432" extrusionOk="0">
                    <a:moveTo>
                      <a:pt x="2424" y="1"/>
                    </a:moveTo>
                    <a:lnTo>
                      <a:pt x="0" y="2432"/>
                    </a:lnTo>
                    <a:lnTo>
                      <a:pt x="2066"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26"/>
              <p:cNvSpPr/>
              <p:nvPr/>
            </p:nvSpPr>
            <p:spPr>
              <a:xfrm rot="-5400000">
                <a:off x="8928353" y="4227591"/>
                <a:ext cx="216605" cy="213299"/>
              </a:xfrm>
              <a:custGeom>
                <a:avLst/>
                <a:gdLst/>
                <a:ahLst/>
                <a:cxnLst/>
                <a:rect l="l" t="t" r="r" b="b"/>
                <a:pathLst>
                  <a:path w="4489" h="2432" extrusionOk="0">
                    <a:moveTo>
                      <a:pt x="2424" y="1"/>
                    </a:moveTo>
                    <a:lnTo>
                      <a:pt x="1" y="2432"/>
                    </a:lnTo>
                    <a:lnTo>
                      <a:pt x="205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26"/>
              <p:cNvSpPr/>
              <p:nvPr/>
            </p:nvSpPr>
            <p:spPr>
              <a:xfrm rot="-5400000">
                <a:off x="8928353" y="4000949"/>
                <a:ext cx="216605" cy="213299"/>
              </a:xfrm>
              <a:custGeom>
                <a:avLst/>
                <a:gdLst/>
                <a:ahLst/>
                <a:cxnLst/>
                <a:rect l="l" t="t" r="r" b="b"/>
                <a:pathLst>
                  <a:path w="4489" h="2432" extrusionOk="0">
                    <a:moveTo>
                      <a:pt x="2434" y="1"/>
                    </a:moveTo>
                    <a:lnTo>
                      <a:pt x="1" y="2432"/>
                    </a:lnTo>
                    <a:lnTo>
                      <a:pt x="206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196" name="Google Shape;1196;p26"/>
          <p:cNvGrpSpPr/>
          <p:nvPr/>
        </p:nvGrpSpPr>
        <p:grpSpPr>
          <a:xfrm>
            <a:off x="8229013" y="-1041365"/>
            <a:ext cx="2547571" cy="3308065"/>
            <a:chOff x="8229013" y="-1041365"/>
            <a:chExt cx="2547571" cy="3308065"/>
          </a:xfrm>
        </p:grpSpPr>
        <p:grpSp>
          <p:nvGrpSpPr>
            <p:cNvPr id="1197" name="Google Shape;1197;p26"/>
            <p:cNvGrpSpPr/>
            <p:nvPr/>
          </p:nvGrpSpPr>
          <p:grpSpPr>
            <a:xfrm flipH="1">
              <a:off x="8424011" y="2131325"/>
              <a:ext cx="575856" cy="135375"/>
              <a:chOff x="269228" y="1465700"/>
              <a:chExt cx="928500" cy="135375"/>
            </a:xfrm>
          </p:grpSpPr>
          <p:cxnSp>
            <p:nvCxnSpPr>
              <p:cNvPr id="1198" name="Google Shape;1198;p26"/>
              <p:cNvCxnSpPr/>
              <p:nvPr/>
            </p:nvCxnSpPr>
            <p:spPr>
              <a:xfrm rot="10800000">
                <a:off x="269228" y="1465700"/>
                <a:ext cx="928500" cy="0"/>
              </a:xfrm>
              <a:prstGeom prst="straightConnector1">
                <a:avLst/>
              </a:prstGeom>
              <a:noFill/>
              <a:ln w="9525" cap="flat" cmpd="sng">
                <a:solidFill>
                  <a:schemeClr val="dk1"/>
                </a:solidFill>
                <a:prstDash val="solid"/>
                <a:round/>
                <a:headEnd type="none" w="med" len="med"/>
                <a:tailEnd type="none" w="med" len="med"/>
              </a:ln>
            </p:spPr>
          </p:cxnSp>
          <p:cxnSp>
            <p:nvCxnSpPr>
              <p:cNvPr id="1199" name="Google Shape;1199;p26"/>
              <p:cNvCxnSpPr/>
              <p:nvPr/>
            </p:nvCxnSpPr>
            <p:spPr>
              <a:xfrm rot="10800000">
                <a:off x="388985" y="1601075"/>
                <a:ext cx="318000" cy="0"/>
              </a:xfrm>
              <a:prstGeom prst="straightConnector1">
                <a:avLst/>
              </a:prstGeom>
              <a:noFill/>
              <a:ln w="9525" cap="flat" cmpd="sng">
                <a:solidFill>
                  <a:schemeClr val="dk1"/>
                </a:solidFill>
                <a:prstDash val="solid"/>
                <a:round/>
                <a:headEnd type="none" w="med" len="med"/>
                <a:tailEnd type="none" w="med" len="med"/>
              </a:ln>
            </p:spPr>
          </p:cxnSp>
        </p:grpSp>
        <p:sp>
          <p:nvSpPr>
            <p:cNvPr id="1200" name="Google Shape;1200;p26"/>
            <p:cNvSpPr/>
            <p:nvPr/>
          </p:nvSpPr>
          <p:spPr>
            <a:xfrm>
              <a:off x="8430772" y="1689625"/>
              <a:ext cx="2345811" cy="94100"/>
            </a:xfrm>
            <a:custGeom>
              <a:avLst/>
              <a:gdLst/>
              <a:ahLst/>
              <a:cxnLst/>
              <a:rect l="l" t="t" r="r" b="b"/>
              <a:pathLst>
                <a:path w="76498" h="1214" extrusionOk="0">
                  <a:moveTo>
                    <a:pt x="1" y="0"/>
                  </a:moveTo>
                  <a:lnTo>
                    <a:pt x="1" y="1213"/>
                  </a:lnTo>
                  <a:lnTo>
                    <a:pt x="76498" y="1213"/>
                  </a:lnTo>
                  <a:lnTo>
                    <a:pt x="764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01" name="Google Shape;1201;p26"/>
            <p:cNvGrpSpPr/>
            <p:nvPr/>
          </p:nvGrpSpPr>
          <p:grpSpPr>
            <a:xfrm>
              <a:off x="8229013" y="-1041365"/>
              <a:ext cx="403522" cy="1662705"/>
              <a:chOff x="5568666" y="-3050224"/>
              <a:chExt cx="1026513" cy="4229725"/>
            </a:xfrm>
          </p:grpSpPr>
          <p:sp>
            <p:nvSpPr>
              <p:cNvPr id="1202" name="Google Shape;1202;p26"/>
              <p:cNvSpPr/>
              <p:nvPr/>
            </p:nvSpPr>
            <p:spPr>
              <a:xfrm>
                <a:off x="5911057" y="446560"/>
                <a:ext cx="341730" cy="162068"/>
              </a:xfrm>
              <a:custGeom>
                <a:avLst/>
                <a:gdLst/>
                <a:ahLst/>
                <a:cxnLst/>
                <a:rect l="l" t="t" r="r" b="b"/>
                <a:pathLst>
                  <a:path w="3616" h="1715" extrusionOk="0">
                    <a:moveTo>
                      <a:pt x="855" y="0"/>
                    </a:moveTo>
                    <a:cubicBezTo>
                      <a:pt x="380" y="0"/>
                      <a:pt x="0" y="380"/>
                      <a:pt x="0" y="861"/>
                    </a:cubicBezTo>
                    <a:cubicBezTo>
                      <a:pt x="0" y="1335"/>
                      <a:pt x="380" y="1715"/>
                      <a:pt x="855" y="1715"/>
                    </a:cubicBezTo>
                    <a:lnTo>
                      <a:pt x="2755" y="1715"/>
                    </a:lnTo>
                    <a:cubicBezTo>
                      <a:pt x="3229" y="1715"/>
                      <a:pt x="3615" y="1335"/>
                      <a:pt x="3615" y="861"/>
                    </a:cubicBezTo>
                    <a:cubicBezTo>
                      <a:pt x="3615" y="380"/>
                      <a:pt x="3229" y="0"/>
                      <a:pt x="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26"/>
              <p:cNvSpPr/>
              <p:nvPr/>
            </p:nvSpPr>
            <p:spPr>
              <a:xfrm>
                <a:off x="5905104" y="440606"/>
                <a:ext cx="353638" cy="173975"/>
              </a:xfrm>
              <a:custGeom>
                <a:avLst/>
                <a:gdLst/>
                <a:ahLst/>
                <a:cxnLst/>
                <a:rect l="l" t="t" r="r" b="b"/>
                <a:pathLst>
                  <a:path w="3742" h="1841" extrusionOk="0">
                    <a:moveTo>
                      <a:pt x="2818" y="126"/>
                    </a:moveTo>
                    <a:cubicBezTo>
                      <a:pt x="3261" y="126"/>
                      <a:pt x="3617" y="481"/>
                      <a:pt x="3617" y="924"/>
                    </a:cubicBezTo>
                    <a:cubicBezTo>
                      <a:pt x="3617" y="1361"/>
                      <a:pt x="3261" y="1715"/>
                      <a:pt x="2818" y="1715"/>
                    </a:cubicBezTo>
                    <a:lnTo>
                      <a:pt x="918" y="1715"/>
                    </a:lnTo>
                    <a:cubicBezTo>
                      <a:pt x="481" y="1715"/>
                      <a:pt x="119" y="1361"/>
                      <a:pt x="119" y="924"/>
                    </a:cubicBezTo>
                    <a:cubicBezTo>
                      <a:pt x="119" y="481"/>
                      <a:pt x="481" y="126"/>
                      <a:pt x="918" y="126"/>
                    </a:cubicBezTo>
                    <a:close/>
                    <a:moveTo>
                      <a:pt x="918" y="0"/>
                    </a:moveTo>
                    <a:cubicBezTo>
                      <a:pt x="412" y="0"/>
                      <a:pt x="0" y="412"/>
                      <a:pt x="0" y="924"/>
                    </a:cubicBezTo>
                    <a:cubicBezTo>
                      <a:pt x="0" y="1429"/>
                      <a:pt x="412" y="1841"/>
                      <a:pt x="918" y="1841"/>
                    </a:cubicBezTo>
                    <a:lnTo>
                      <a:pt x="2818" y="1841"/>
                    </a:lnTo>
                    <a:cubicBezTo>
                      <a:pt x="3330" y="1841"/>
                      <a:pt x="3741" y="1429"/>
                      <a:pt x="3741" y="924"/>
                    </a:cubicBezTo>
                    <a:cubicBezTo>
                      <a:pt x="3741" y="412"/>
                      <a:pt x="3330" y="0"/>
                      <a:pt x="281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26"/>
              <p:cNvSpPr/>
              <p:nvPr/>
            </p:nvSpPr>
            <p:spPr>
              <a:xfrm>
                <a:off x="5904537" y="440039"/>
                <a:ext cx="354205" cy="175109"/>
              </a:xfrm>
              <a:custGeom>
                <a:avLst/>
                <a:gdLst/>
                <a:ahLst/>
                <a:cxnLst/>
                <a:rect l="l" t="t" r="r" b="b"/>
                <a:pathLst>
                  <a:path w="3748" h="1853" extrusionOk="0">
                    <a:moveTo>
                      <a:pt x="2824" y="132"/>
                    </a:moveTo>
                    <a:cubicBezTo>
                      <a:pt x="3267" y="132"/>
                      <a:pt x="3623" y="487"/>
                      <a:pt x="3623" y="930"/>
                    </a:cubicBezTo>
                    <a:cubicBezTo>
                      <a:pt x="3623" y="1367"/>
                      <a:pt x="3267" y="1721"/>
                      <a:pt x="2824" y="1721"/>
                    </a:cubicBezTo>
                    <a:lnTo>
                      <a:pt x="924" y="1721"/>
                    </a:lnTo>
                    <a:cubicBezTo>
                      <a:pt x="487" y="1721"/>
                      <a:pt x="131" y="1367"/>
                      <a:pt x="131" y="930"/>
                    </a:cubicBezTo>
                    <a:cubicBezTo>
                      <a:pt x="131" y="487"/>
                      <a:pt x="487" y="132"/>
                      <a:pt x="924" y="132"/>
                    </a:cubicBezTo>
                    <a:close/>
                    <a:moveTo>
                      <a:pt x="924" y="0"/>
                    </a:moveTo>
                    <a:cubicBezTo>
                      <a:pt x="418" y="0"/>
                      <a:pt x="0" y="418"/>
                      <a:pt x="0" y="930"/>
                    </a:cubicBezTo>
                    <a:cubicBezTo>
                      <a:pt x="0" y="1435"/>
                      <a:pt x="418" y="1853"/>
                      <a:pt x="924" y="1853"/>
                    </a:cubicBezTo>
                    <a:lnTo>
                      <a:pt x="2824" y="1853"/>
                    </a:lnTo>
                    <a:cubicBezTo>
                      <a:pt x="3336" y="1853"/>
                      <a:pt x="3747" y="1435"/>
                      <a:pt x="3747" y="930"/>
                    </a:cubicBezTo>
                    <a:cubicBezTo>
                      <a:pt x="3747" y="418"/>
                      <a:pt x="3336" y="0"/>
                      <a:pt x="2824"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26"/>
              <p:cNvSpPr/>
              <p:nvPr/>
            </p:nvSpPr>
            <p:spPr>
              <a:xfrm>
                <a:off x="5912759" y="835994"/>
                <a:ext cx="337761" cy="337743"/>
              </a:xfrm>
              <a:custGeom>
                <a:avLst/>
                <a:gdLst/>
                <a:ahLst/>
                <a:cxnLst/>
                <a:rect l="l" t="t" r="r" b="b"/>
                <a:pathLst>
                  <a:path w="3574" h="3574" extrusionOk="0">
                    <a:moveTo>
                      <a:pt x="1790" y="0"/>
                    </a:moveTo>
                    <a:cubicBezTo>
                      <a:pt x="799" y="0"/>
                      <a:pt x="0" y="799"/>
                      <a:pt x="0" y="1784"/>
                    </a:cubicBezTo>
                    <a:cubicBezTo>
                      <a:pt x="0" y="2768"/>
                      <a:pt x="799" y="3573"/>
                      <a:pt x="1790" y="3573"/>
                    </a:cubicBezTo>
                    <a:cubicBezTo>
                      <a:pt x="2774" y="3573"/>
                      <a:pt x="3574" y="2768"/>
                      <a:pt x="3574" y="1784"/>
                    </a:cubicBezTo>
                    <a:cubicBezTo>
                      <a:pt x="3574" y="799"/>
                      <a:pt x="2774" y="0"/>
                      <a:pt x="17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26"/>
              <p:cNvSpPr/>
              <p:nvPr/>
            </p:nvSpPr>
            <p:spPr>
              <a:xfrm>
                <a:off x="5906899" y="829474"/>
                <a:ext cx="350141" cy="350028"/>
              </a:xfrm>
              <a:custGeom>
                <a:avLst/>
                <a:gdLst/>
                <a:ahLst/>
                <a:cxnLst/>
                <a:rect l="l" t="t" r="r" b="b"/>
                <a:pathLst>
                  <a:path w="3705" h="3704" extrusionOk="0">
                    <a:moveTo>
                      <a:pt x="1852" y="132"/>
                    </a:moveTo>
                    <a:cubicBezTo>
                      <a:pt x="2799" y="132"/>
                      <a:pt x="3573" y="906"/>
                      <a:pt x="3573" y="1853"/>
                    </a:cubicBezTo>
                    <a:cubicBezTo>
                      <a:pt x="3573" y="2806"/>
                      <a:pt x="2799" y="3574"/>
                      <a:pt x="1852" y="3574"/>
                    </a:cubicBezTo>
                    <a:cubicBezTo>
                      <a:pt x="899" y="3574"/>
                      <a:pt x="131" y="2806"/>
                      <a:pt x="131" y="1853"/>
                    </a:cubicBezTo>
                    <a:cubicBezTo>
                      <a:pt x="131" y="906"/>
                      <a:pt x="899" y="132"/>
                      <a:pt x="1852" y="132"/>
                    </a:cubicBezTo>
                    <a:close/>
                    <a:moveTo>
                      <a:pt x="1852" y="0"/>
                    </a:moveTo>
                    <a:cubicBezTo>
                      <a:pt x="830" y="0"/>
                      <a:pt x="1" y="831"/>
                      <a:pt x="1" y="1853"/>
                    </a:cubicBezTo>
                    <a:cubicBezTo>
                      <a:pt x="1" y="2875"/>
                      <a:pt x="830" y="3704"/>
                      <a:pt x="1852" y="3704"/>
                    </a:cubicBezTo>
                    <a:cubicBezTo>
                      <a:pt x="2874" y="3704"/>
                      <a:pt x="3704" y="2875"/>
                      <a:pt x="3704" y="1853"/>
                    </a:cubicBezTo>
                    <a:cubicBezTo>
                      <a:pt x="3704" y="831"/>
                      <a:pt x="2874" y="0"/>
                      <a:pt x="185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26"/>
              <p:cNvSpPr/>
              <p:nvPr/>
            </p:nvSpPr>
            <p:spPr>
              <a:xfrm>
                <a:off x="6091940" y="-3032552"/>
                <a:ext cx="95" cy="3467394"/>
              </a:xfrm>
              <a:custGeom>
                <a:avLst/>
                <a:gdLst/>
                <a:ahLst/>
                <a:cxnLst/>
                <a:rect l="l" t="t" r="r" b="b"/>
                <a:pathLst>
                  <a:path w="1" h="36692" extrusionOk="0">
                    <a:moveTo>
                      <a:pt x="0" y="36692"/>
                    </a:moveTo>
                    <a:lnTo>
                      <a:pt x="0" y="0"/>
                    </a:ln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8" name="Google Shape;1208;p26"/>
              <p:cNvSpPr/>
              <p:nvPr/>
            </p:nvSpPr>
            <p:spPr>
              <a:xfrm>
                <a:off x="6085986" y="-3050224"/>
                <a:ext cx="12475" cy="3502831"/>
              </a:xfrm>
              <a:custGeom>
                <a:avLst/>
                <a:gdLst/>
                <a:ahLst/>
                <a:cxnLst/>
                <a:rect l="l" t="t" r="r" b="b"/>
                <a:pathLst>
                  <a:path w="132" h="37067" extrusionOk="0">
                    <a:moveTo>
                      <a:pt x="63" y="0"/>
                    </a:moveTo>
                    <a:cubicBezTo>
                      <a:pt x="26" y="0"/>
                      <a:pt x="0" y="81"/>
                      <a:pt x="0" y="187"/>
                    </a:cubicBezTo>
                    <a:lnTo>
                      <a:pt x="0" y="36879"/>
                    </a:lnTo>
                    <a:cubicBezTo>
                      <a:pt x="0" y="36985"/>
                      <a:pt x="26" y="37066"/>
                      <a:pt x="63" y="37066"/>
                    </a:cubicBezTo>
                    <a:cubicBezTo>
                      <a:pt x="101" y="37066"/>
                      <a:pt x="132" y="36985"/>
                      <a:pt x="132" y="36879"/>
                    </a:cubicBezTo>
                    <a:lnTo>
                      <a:pt x="132" y="187"/>
                    </a:lnTo>
                    <a:cubicBezTo>
                      <a:pt x="132" y="81"/>
                      <a:pt x="101" y="0"/>
                      <a:pt x="63"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26"/>
              <p:cNvSpPr/>
              <p:nvPr/>
            </p:nvSpPr>
            <p:spPr>
              <a:xfrm>
                <a:off x="5574620" y="510725"/>
                <a:ext cx="1014039" cy="510395"/>
              </a:xfrm>
              <a:custGeom>
                <a:avLst/>
                <a:gdLst/>
                <a:ahLst/>
                <a:cxnLst/>
                <a:rect l="l" t="t" r="r" b="b"/>
                <a:pathLst>
                  <a:path w="10730" h="5401" extrusionOk="0">
                    <a:moveTo>
                      <a:pt x="5368" y="1"/>
                    </a:moveTo>
                    <a:cubicBezTo>
                      <a:pt x="2407" y="1"/>
                      <a:pt x="0" y="2401"/>
                      <a:pt x="0" y="5363"/>
                    </a:cubicBezTo>
                    <a:cubicBezTo>
                      <a:pt x="0" y="5388"/>
                      <a:pt x="2683" y="5400"/>
                      <a:pt x="5365" y="5400"/>
                    </a:cubicBezTo>
                    <a:cubicBezTo>
                      <a:pt x="8047" y="5400"/>
                      <a:pt x="10729" y="5388"/>
                      <a:pt x="10729" y="5363"/>
                    </a:cubicBezTo>
                    <a:cubicBezTo>
                      <a:pt x="10729" y="2401"/>
                      <a:pt x="8329" y="1"/>
                      <a:pt x="5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26"/>
              <p:cNvSpPr/>
              <p:nvPr/>
            </p:nvSpPr>
            <p:spPr>
              <a:xfrm>
                <a:off x="5568666" y="504961"/>
                <a:ext cx="1025946" cy="522018"/>
              </a:xfrm>
              <a:custGeom>
                <a:avLst/>
                <a:gdLst/>
                <a:ahLst/>
                <a:cxnLst/>
                <a:rect l="l" t="t" r="r" b="b"/>
                <a:pathLst>
                  <a:path w="10856" h="5524" extrusionOk="0">
                    <a:moveTo>
                      <a:pt x="5431" y="124"/>
                    </a:moveTo>
                    <a:cubicBezTo>
                      <a:pt x="8337" y="124"/>
                      <a:pt x="10706" y="2475"/>
                      <a:pt x="10731" y="5368"/>
                    </a:cubicBezTo>
                    <a:cubicBezTo>
                      <a:pt x="10350" y="5386"/>
                      <a:pt x="7891" y="5396"/>
                      <a:pt x="5430" y="5396"/>
                    </a:cubicBezTo>
                    <a:cubicBezTo>
                      <a:pt x="2970" y="5396"/>
                      <a:pt x="509" y="5386"/>
                      <a:pt x="125" y="5368"/>
                    </a:cubicBezTo>
                    <a:cubicBezTo>
                      <a:pt x="156" y="2475"/>
                      <a:pt x="2525" y="124"/>
                      <a:pt x="5431" y="124"/>
                    </a:cubicBezTo>
                    <a:close/>
                    <a:moveTo>
                      <a:pt x="5431" y="0"/>
                    </a:moveTo>
                    <a:cubicBezTo>
                      <a:pt x="2438" y="0"/>
                      <a:pt x="1" y="2432"/>
                      <a:pt x="1" y="5424"/>
                    </a:cubicBezTo>
                    <a:cubicBezTo>
                      <a:pt x="1" y="5505"/>
                      <a:pt x="1" y="5505"/>
                      <a:pt x="1771" y="5511"/>
                    </a:cubicBezTo>
                    <a:cubicBezTo>
                      <a:pt x="2763" y="5517"/>
                      <a:pt x="4090" y="5523"/>
                      <a:pt x="5506" y="5523"/>
                    </a:cubicBezTo>
                    <a:cubicBezTo>
                      <a:pt x="6902" y="5523"/>
                      <a:pt x="8193" y="5517"/>
                      <a:pt x="9146" y="5511"/>
                    </a:cubicBezTo>
                    <a:cubicBezTo>
                      <a:pt x="10855" y="5505"/>
                      <a:pt x="10855" y="5505"/>
                      <a:pt x="10855" y="5424"/>
                    </a:cubicBezTo>
                    <a:cubicBezTo>
                      <a:pt x="10855" y="2432"/>
                      <a:pt x="8424" y="0"/>
                      <a:pt x="543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26"/>
              <p:cNvSpPr/>
              <p:nvPr/>
            </p:nvSpPr>
            <p:spPr>
              <a:xfrm>
                <a:off x="5568666" y="504205"/>
                <a:ext cx="1026513" cy="522774"/>
              </a:xfrm>
              <a:custGeom>
                <a:avLst/>
                <a:gdLst/>
                <a:ahLst/>
                <a:cxnLst/>
                <a:rect l="l" t="t" r="r" b="b"/>
                <a:pathLst>
                  <a:path w="10862" h="5532" extrusionOk="0">
                    <a:moveTo>
                      <a:pt x="5431" y="132"/>
                    </a:moveTo>
                    <a:cubicBezTo>
                      <a:pt x="8331" y="132"/>
                      <a:pt x="10700" y="2483"/>
                      <a:pt x="10731" y="5376"/>
                    </a:cubicBezTo>
                    <a:cubicBezTo>
                      <a:pt x="10341" y="5394"/>
                      <a:pt x="7888" y="5404"/>
                      <a:pt x="5433" y="5404"/>
                    </a:cubicBezTo>
                    <a:cubicBezTo>
                      <a:pt x="2979" y="5404"/>
                      <a:pt x="524" y="5394"/>
                      <a:pt x="131" y="5376"/>
                    </a:cubicBezTo>
                    <a:cubicBezTo>
                      <a:pt x="162" y="2483"/>
                      <a:pt x="2525" y="132"/>
                      <a:pt x="5431" y="132"/>
                    </a:cubicBezTo>
                    <a:close/>
                    <a:moveTo>
                      <a:pt x="5431" y="1"/>
                    </a:moveTo>
                    <a:cubicBezTo>
                      <a:pt x="2438" y="1"/>
                      <a:pt x="1" y="2440"/>
                      <a:pt x="1" y="5432"/>
                    </a:cubicBezTo>
                    <a:cubicBezTo>
                      <a:pt x="1" y="5513"/>
                      <a:pt x="1" y="5513"/>
                      <a:pt x="1771" y="5525"/>
                    </a:cubicBezTo>
                    <a:cubicBezTo>
                      <a:pt x="2787" y="5531"/>
                      <a:pt x="4147" y="5531"/>
                      <a:pt x="5506" y="5531"/>
                    </a:cubicBezTo>
                    <a:cubicBezTo>
                      <a:pt x="6834" y="5531"/>
                      <a:pt x="8156" y="5531"/>
                      <a:pt x="9146" y="5525"/>
                    </a:cubicBezTo>
                    <a:cubicBezTo>
                      <a:pt x="10861" y="5513"/>
                      <a:pt x="10861" y="5513"/>
                      <a:pt x="10861" y="5432"/>
                    </a:cubicBezTo>
                    <a:cubicBezTo>
                      <a:pt x="10861" y="2440"/>
                      <a:pt x="8424" y="1"/>
                      <a:pt x="543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12" name="Google Shape;1212;p26"/>
            <p:cNvGrpSpPr/>
            <p:nvPr/>
          </p:nvGrpSpPr>
          <p:grpSpPr>
            <a:xfrm>
              <a:off x="8798835" y="1431580"/>
              <a:ext cx="185929" cy="258050"/>
              <a:chOff x="6732775" y="2775800"/>
              <a:chExt cx="171300" cy="237725"/>
            </a:xfrm>
          </p:grpSpPr>
          <p:sp>
            <p:nvSpPr>
              <p:cNvPr id="1213" name="Google Shape;1213;p26"/>
              <p:cNvSpPr/>
              <p:nvPr/>
            </p:nvSpPr>
            <p:spPr>
              <a:xfrm>
                <a:off x="6748850" y="2818625"/>
                <a:ext cx="72525" cy="110000"/>
              </a:xfrm>
              <a:custGeom>
                <a:avLst/>
                <a:gdLst/>
                <a:ahLst/>
                <a:cxnLst/>
                <a:rect l="l" t="t" r="r" b="b"/>
                <a:pathLst>
                  <a:path w="2901" h="4400" extrusionOk="0">
                    <a:moveTo>
                      <a:pt x="351" y="1"/>
                    </a:moveTo>
                    <a:cubicBezTo>
                      <a:pt x="321" y="1"/>
                      <a:pt x="297" y="17"/>
                      <a:pt x="280" y="51"/>
                    </a:cubicBezTo>
                    <a:cubicBezTo>
                      <a:pt x="1" y="627"/>
                      <a:pt x="1848" y="4400"/>
                      <a:pt x="1848" y="4400"/>
                    </a:cubicBezTo>
                    <a:lnTo>
                      <a:pt x="1979" y="4061"/>
                    </a:lnTo>
                    <a:lnTo>
                      <a:pt x="2901" y="4061"/>
                    </a:lnTo>
                    <a:cubicBezTo>
                      <a:pt x="2901" y="4061"/>
                      <a:pt x="836"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4" name="Google Shape;1214;p26"/>
              <p:cNvSpPr/>
              <p:nvPr/>
            </p:nvSpPr>
            <p:spPr>
              <a:xfrm>
                <a:off x="6746650" y="2816425"/>
                <a:ext cx="78200" cy="117450"/>
              </a:xfrm>
              <a:custGeom>
                <a:avLst/>
                <a:gdLst/>
                <a:ahLst/>
                <a:cxnLst/>
                <a:rect l="l" t="t" r="r" b="b"/>
                <a:pathLst>
                  <a:path w="3128" h="4698" extrusionOk="0">
                    <a:moveTo>
                      <a:pt x="446" y="170"/>
                    </a:moveTo>
                    <a:lnTo>
                      <a:pt x="446" y="170"/>
                    </a:lnTo>
                    <a:cubicBezTo>
                      <a:pt x="706" y="179"/>
                      <a:pt x="1867" y="2136"/>
                      <a:pt x="2851" y="4061"/>
                    </a:cubicBezTo>
                    <a:lnTo>
                      <a:pt x="2007" y="4061"/>
                    </a:lnTo>
                    <a:lnTo>
                      <a:pt x="1926" y="4269"/>
                    </a:lnTo>
                    <a:cubicBezTo>
                      <a:pt x="1221" y="2810"/>
                      <a:pt x="268" y="546"/>
                      <a:pt x="446" y="170"/>
                    </a:cubicBezTo>
                    <a:close/>
                    <a:moveTo>
                      <a:pt x="437" y="1"/>
                    </a:moveTo>
                    <a:cubicBezTo>
                      <a:pt x="408" y="1"/>
                      <a:pt x="339" y="10"/>
                      <a:pt x="299" y="98"/>
                    </a:cubicBezTo>
                    <a:cubicBezTo>
                      <a:pt x="1" y="694"/>
                      <a:pt x="1669" y="4130"/>
                      <a:pt x="1857" y="4528"/>
                    </a:cubicBezTo>
                    <a:lnTo>
                      <a:pt x="1948" y="4698"/>
                    </a:lnTo>
                    <a:lnTo>
                      <a:pt x="2126" y="4231"/>
                    </a:lnTo>
                    <a:lnTo>
                      <a:pt x="3127" y="4231"/>
                    </a:lnTo>
                    <a:lnTo>
                      <a:pt x="3068" y="4111"/>
                    </a:lnTo>
                    <a:cubicBezTo>
                      <a:pt x="2582" y="3149"/>
                      <a:pt x="935" y="1"/>
                      <a:pt x="437"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26"/>
              <p:cNvSpPr/>
              <p:nvPr/>
            </p:nvSpPr>
            <p:spPr>
              <a:xfrm>
                <a:off x="6801750" y="2777900"/>
                <a:ext cx="35550" cy="131375"/>
              </a:xfrm>
              <a:custGeom>
                <a:avLst/>
                <a:gdLst/>
                <a:ahLst/>
                <a:cxnLst/>
                <a:rect l="l" t="t" r="r" b="b"/>
                <a:pathLst>
                  <a:path w="1422" h="5255" extrusionOk="0">
                    <a:moveTo>
                      <a:pt x="304" y="0"/>
                    </a:moveTo>
                    <a:cubicBezTo>
                      <a:pt x="299" y="0"/>
                      <a:pt x="294" y="1"/>
                      <a:pt x="289" y="2"/>
                    </a:cubicBezTo>
                    <a:cubicBezTo>
                      <a:pt x="1" y="81"/>
                      <a:pt x="249" y="5254"/>
                      <a:pt x="249" y="5254"/>
                    </a:cubicBezTo>
                    <a:lnTo>
                      <a:pt x="1421" y="5254"/>
                    </a:lnTo>
                    <a:cubicBezTo>
                      <a:pt x="1421" y="5254"/>
                      <a:pt x="759"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26"/>
              <p:cNvSpPr/>
              <p:nvPr/>
            </p:nvSpPr>
            <p:spPr>
              <a:xfrm>
                <a:off x="6802250" y="2775800"/>
                <a:ext cx="37475" cy="135450"/>
              </a:xfrm>
              <a:custGeom>
                <a:avLst/>
                <a:gdLst/>
                <a:ahLst/>
                <a:cxnLst/>
                <a:rect l="l" t="t" r="r" b="b"/>
                <a:pathLst>
                  <a:path w="1499" h="5418" extrusionOk="0">
                    <a:moveTo>
                      <a:pt x="298" y="186"/>
                    </a:moveTo>
                    <a:cubicBezTo>
                      <a:pt x="558" y="425"/>
                      <a:pt x="1003" y="2896"/>
                      <a:pt x="1311" y="5250"/>
                    </a:cubicBezTo>
                    <a:lnTo>
                      <a:pt x="307" y="5250"/>
                    </a:lnTo>
                    <a:cubicBezTo>
                      <a:pt x="200" y="2996"/>
                      <a:pt x="169" y="532"/>
                      <a:pt x="298" y="186"/>
                    </a:cubicBezTo>
                    <a:close/>
                    <a:moveTo>
                      <a:pt x="291" y="0"/>
                    </a:moveTo>
                    <a:cubicBezTo>
                      <a:pt x="274" y="0"/>
                      <a:pt x="260" y="3"/>
                      <a:pt x="248" y="7"/>
                    </a:cubicBezTo>
                    <a:cubicBezTo>
                      <a:pt x="150" y="36"/>
                      <a:pt x="0" y="67"/>
                      <a:pt x="50" y="2748"/>
                    </a:cubicBezTo>
                    <a:cubicBezTo>
                      <a:pt x="81" y="4028"/>
                      <a:pt x="141" y="5329"/>
                      <a:pt x="141" y="5338"/>
                    </a:cubicBezTo>
                    <a:lnTo>
                      <a:pt x="141" y="5417"/>
                    </a:lnTo>
                    <a:lnTo>
                      <a:pt x="1499" y="5417"/>
                    </a:lnTo>
                    <a:lnTo>
                      <a:pt x="1489" y="5329"/>
                    </a:lnTo>
                    <a:cubicBezTo>
                      <a:pt x="1380" y="4495"/>
                      <a:pt x="844" y="343"/>
                      <a:pt x="379" y="27"/>
                    </a:cubicBezTo>
                    <a:cubicBezTo>
                      <a:pt x="348" y="7"/>
                      <a:pt x="317" y="0"/>
                      <a:pt x="29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26"/>
              <p:cNvSpPr/>
              <p:nvPr/>
            </p:nvSpPr>
            <p:spPr>
              <a:xfrm>
                <a:off x="6828800" y="2819000"/>
                <a:ext cx="56400" cy="100700"/>
              </a:xfrm>
              <a:custGeom>
                <a:avLst/>
                <a:gdLst/>
                <a:ahLst/>
                <a:cxnLst/>
                <a:rect l="l" t="t" r="r" b="b"/>
                <a:pathLst>
                  <a:path w="2256" h="4028" extrusionOk="0">
                    <a:moveTo>
                      <a:pt x="1872" y="0"/>
                    </a:moveTo>
                    <a:cubicBezTo>
                      <a:pt x="1451" y="0"/>
                      <a:pt x="1" y="3343"/>
                      <a:pt x="1" y="3343"/>
                    </a:cubicBezTo>
                    <a:lnTo>
                      <a:pt x="926" y="4027"/>
                    </a:lnTo>
                    <a:cubicBezTo>
                      <a:pt x="926" y="4027"/>
                      <a:pt x="2255" y="305"/>
                      <a:pt x="1917" y="17"/>
                    </a:cubicBezTo>
                    <a:cubicBezTo>
                      <a:pt x="1904" y="6"/>
                      <a:pt x="1888"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8" name="Google Shape;1218;p26"/>
              <p:cNvSpPr/>
              <p:nvPr/>
            </p:nvSpPr>
            <p:spPr>
              <a:xfrm>
                <a:off x="6826075" y="2816825"/>
                <a:ext cx="60850" cy="106325"/>
              </a:xfrm>
              <a:custGeom>
                <a:avLst/>
                <a:gdLst/>
                <a:ahLst/>
                <a:cxnLst/>
                <a:rect l="l" t="t" r="r" b="b"/>
                <a:pathLst>
                  <a:path w="2434" h="4253" extrusionOk="0">
                    <a:moveTo>
                      <a:pt x="1966" y="173"/>
                    </a:moveTo>
                    <a:lnTo>
                      <a:pt x="1966" y="173"/>
                    </a:lnTo>
                    <a:cubicBezTo>
                      <a:pt x="2136" y="332"/>
                      <a:pt x="1599" y="2248"/>
                      <a:pt x="985" y="3976"/>
                    </a:cubicBezTo>
                    <a:lnTo>
                      <a:pt x="210" y="3400"/>
                    </a:lnTo>
                    <a:cubicBezTo>
                      <a:pt x="894" y="1851"/>
                      <a:pt x="1749" y="192"/>
                      <a:pt x="1966" y="173"/>
                    </a:cubicBezTo>
                    <a:close/>
                    <a:moveTo>
                      <a:pt x="1972" y="0"/>
                    </a:moveTo>
                    <a:cubicBezTo>
                      <a:pt x="1961" y="0"/>
                      <a:pt x="1949" y="1"/>
                      <a:pt x="1938" y="4"/>
                    </a:cubicBezTo>
                    <a:cubicBezTo>
                      <a:pt x="1480" y="113"/>
                      <a:pt x="270" y="2854"/>
                      <a:pt x="31" y="3400"/>
                    </a:cubicBezTo>
                    <a:lnTo>
                      <a:pt x="0" y="3459"/>
                    </a:lnTo>
                    <a:lnTo>
                      <a:pt x="1073" y="4253"/>
                    </a:lnTo>
                    <a:lnTo>
                      <a:pt x="1113" y="4145"/>
                    </a:lnTo>
                    <a:cubicBezTo>
                      <a:pt x="1430" y="3261"/>
                      <a:pt x="2433" y="342"/>
                      <a:pt x="2076" y="44"/>
                    </a:cubicBezTo>
                    <a:cubicBezTo>
                      <a:pt x="2045" y="13"/>
                      <a:pt x="2010" y="0"/>
                      <a:pt x="197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9" name="Google Shape;1219;p26"/>
              <p:cNvSpPr/>
              <p:nvPr/>
            </p:nvSpPr>
            <p:spPr>
              <a:xfrm>
                <a:off x="6736575" y="2859675"/>
                <a:ext cx="74150" cy="80550"/>
              </a:xfrm>
              <a:custGeom>
                <a:avLst/>
                <a:gdLst/>
                <a:ahLst/>
                <a:cxnLst/>
                <a:rect l="l" t="t" r="r" b="b"/>
                <a:pathLst>
                  <a:path w="2966" h="3222" extrusionOk="0">
                    <a:moveTo>
                      <a:pt x="75" y="1"/>
                    </a:moveTo>
                    <a:cubicBezTo>
                      <a:pt x="25" y="1"/>
                      <a:pt x="0" y="22"/>
                      <a:pt x="6" y="67"/>
                    </a:cubicBezTo>
                    <a:cubicBezTo>
                      <a:pt x="56" y="504"/>
                      <a:pt x="1972" y="2748"/>
                      <a:pt x="1972" y="2748"/>
                    </a:cubicBezTo>
                    <a:cubicBezTo>
                      <a:pt x="1972" y="2748"/>
                      <a:pt x="2445" y="3221"/>
                      <a:pt x="2723" y="3221"/>
                    </a:cubicBezTo>
                    <a:cubicBezTo>
                      <a:pt x="2873" y="3221"/>
                      <a:pt x="2966" y="3083"/>
                      <a:pt x="2896" y="2658"/>
                    </a:cubicBezTo>
                    <a:cubicBezTo>
                      <a:pt x="2717" y="1565"/>
                      <a:pt x="499" y="1"/>
                      <a:pt x="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26"/>
              <p:cNvSpPr/>
              <p:nvPr/>
            </p:nvSpPr>
            <p:spPr>
              <a:xfrm>
                <a:off x="6734500" y="2857550"/>
                <a:ext cx="77950" cy="84725"/>
              </a:xfrm>
              <a:custGeom>
                <a:avLst/>
                <a:gdLst/>
                <a:ahLst/>
                <a:cxnLst/>
                <a:rect l="l" t="t" r="r" b="b"/>
                <a:pathLst>
                  <a:path w="3118" h="3389" extrusionOk="0">
                    <a:moveTo>
                      <a:pt x="179" y="171"/>
                    </a:moveTo>
                    <a:lnTo>
                      <a:pt x="179" y="171"/>
                    </a:lnTo>
                    <a:cubicBezTo>
                      <a:pt x="267" y="181"/>
                      <a:pt x="515" y="281"/>
                      <a:pt x="904" y="538"/>
                    </a:cubicBezTo>
                    <a:cubicBezTo>
                      <a:pt x="1788" y="1125"/>
                      <a:pt x="2791" y="2068"/>
                      <a:pt x="2898" y="2755"/>
                    </a:cubicBezTo>
                    <a:cubicBezTo>
                      <a:pt x="2958" y="3131"/>
                      <a:pt x="2879" y="3200"/>
                      <a:pt x="2851" y="3210"/>
                    </a:cubicBezTo>
                    <a:cubicBezTo>
                      <a:pt x="2837" y="3217"/>
                      <a:pt x="2821" y="3220"/>
                      <a:pt x="2802" y="3220"/>
                    </a:cubicBezTo>
                    <a:cubicBezTo>
                      <a:pt x="2641" y="3220"/>
                      <a:pt x="2312" y="2970"/>
                      <a:pt x="2124" y="2774"/>
                    </a:cubicBezTo>
                    <a:cubicBezTo>
                      <a:pt x="1380" y="1909"/>
                      <a:pt x="277" y="529"/>
                      <a:pt x="179" y="171"/>
                    </a:cubicBezTo>
                    <a:close/>
                    <a:moveTo>
                      <a:pt x="154" y="1"/>
                    </a:moveTo>
                    <a:cubicBezTo>
                      <a:pt x="145" y="1"/>
                      <a:pt x="137" y="1"/>
                      <a:pt x="129" y="2"/>
                    </a:cubicBezTo>
                    <a:cubicBezTo>
                      <a:pt x="39" y="14"/>
                      <a:pt x="1" y="83"/>
                      <a:pt x="10" y="162"/>
                    </a:cubicBezTo>
                    <a:cubicBezTo>
                      <a:pt x="60" y="619"/>
                      <a:pt x="1797" y="2655"/>
                      <a:pt x="1995" y="2883"/>
                    </a:cubicBezTo>
                    <a:lnTo>
                      <a:pt x="1995" y="2893"/>
                    </a:lnTo>
                    <a:cubicBezTo>
                      <a:pt x="2086" y="2981"/>
                      <a:pt x="2512" y="3389"/>
                      <a:pt x="2810" y="3389"/>
                    </a:cubicBezTo>
                    <a:cubicBezTo>
                      <a:pt x="2851" y="3389"/>
                      <a:pt x="2889" y="3379"/>
                      <a:pt x="2929" y="3370"/>
                    </a:cubicBezTo>
                    <a:cubicBezTo>
                      <a:pt x="3077" y="3291"/>
                      <a:pt x="3118" y="3081"/>
                      <a:pt x="3068" y="2733"/>
                    </a:cubicBezTo>
                    <a:cubicBezTo>
                      <a:pt x="2883" y="1612"/>
                      <a:pt x="646" y="1"/>
                      <a:pt x="154"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26"/>
              <p:cNvSpPr/>
              <p:nvPr/>
            </p:nvSpPr>
            <p:spPr>
              <a:xfrm>
                <a:off x="6778175" y="2798875"/>
                <a:ext cx="48150" cy="116350"/>
              </a:xfrm>
              <a:custGeom>
                <a:avLst/>
                <a:gdLst/>
                <a:ahLst/>
                <a:cxnLst/>
                <a:rect l="l" t="t" r="r" b="b"/>
                <a:pathLst>
                  <a:path w="1926" h="4654" extrusionOk="0">
                    <a:moveTo>
                      <a:pt x="211" y="1"/>
                    </a:moveTo>
                    <a:cubicBezTo>
                      <a:pt x="202" y="1"/>
                      <a:pt x="195" y="6"/>
                      <a:pt x="189" y="16"/>
                    </a:cubicBezTo>
                    <a:cubicBezTo>
                      <a:pt x="0" y="345"/>
                      <a:pt x="687" y="4654"/>
                      <a:pt x="687" y="4654"/>
                    </a:cubicBezTo>
                    <a:lnTo>
                      <a:pt x="1926" y="4594"/>
                    </a:lnTo>
                    <a:cubicBezTo>
                      <a:pt x="1926" y="4594"/>
                      <a:pt x="475" y="1"/>
                      <a:pt x="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2" name="Google Shape;1222;p26"/>
              <p:cNvSpPr/>
              <p:nvPr/>
            </p:nvSpPr>
            <p:spPr>
              <a:xfrm>
                <a:off x="6776200" y="2796825"/>
                <a:ext cx="52875" cy="120675"/>
              </a:xfrm>
              <a:custGeom>
                <a:avLst/>
                <a:gdLst/>
                <a:ahLst/>
                <a:cxnLst/>
                <a:rect l="l" t="t" r="r" b="b"/>
                <a:pathLst>
                  <a:path w="2115" h="4827" extrusionOk="0">
                    <a:moveTo>
                      <a:pt x="318" y="239"/>
                    </a:moveTo>
                    <a:cubicBezTo>
                      <a:pt x="575" y="665"/>
                      <a:pt x="1290" y="2701"/>
                      <a:pt x="1886" y="4597"/>
                    </a:cubicBezTo>
                    <a:lnTo>
                      <a:pt x="835" y="4648"/>
                    </a:lnTo>
                    <a:cubicBezTo>
                      <a:pt x="537" y="2770"/>
                      <a:pt x="277" y="725"/>
                      <a:pt x="318" y="239"/>
                    </a:cubicBezTo>
                    <a:close/>
                    <a:moveTo>
                      <a:pt x="299" y="1"/>
                    </a:moveTo>
                    <a:cubicBezTo>
                      <a:pt x="258" y="1"/>
                      <a:pt x="218" y="20"/>
                      <a:pt x="189" y="60"/>
                    </a:cubicBezTo>
                    <a:cubicBezTo>
                      <a:pt x="1" y="396"/>
                      <a:pt x="565" y="4030"/>
                      <a:pt x="685" y="4745"/>
                    </a:cubicBezTo>
                    <a:lnTo>
                      <a:pt x="694" y="4826"/>
                    </a:lnTo>
                    <a:lnTo>
                      <a:pt x="2114" y="4755"/>
                    </a:lnTo>
                    <a:lnTo>
                      <a:pt x="2086" y="4648"/>
                    </a:lnTo>
                    <a:cubicBezTo>
                      <a:pt x="1421" y="2541"/>
                      <a:pt x="565" y="29"/>
                      <a:pt x="299"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3" name="Google Shape;1223;p26"/>
              <p:cNvSpPr/>
              <p:nvPr/>
            </p:nvSpPr>
            <p:spPr>
              <a:xfrm>
                <a:off x="6816425" y="2793075"/>
                <a:ext cx="39975" cy="127625"/>
              </a:xfrm>
              <a:custGeom>
                <a:avLst/>
                <a:gdLst/>
                <a:ahLst/>
                <a:cxnLst/>
                <a:rect l="l" t="t" r="r" b="b"/>
                <a:pathLst>
                  <a:path w="1599" h="5105" extrusionOk="0">
                    <a:moveTo>
                      <a:pt x="1262" y="0"/>
                    </a:moveTo>
                    <a:cubicBezTo>
                      <a:pt x="1262" y="0"/>
                      <a:pt x="1261" y="0"/>
                      <a:pt x="1261" y="0"/>
                    </a:cubicBezTo>
                    <a:cubicBezTo>
                      <a:pt x="922" y="10"/>
                      <a:pt x="0" y="4647"/>
                      <a:pt x="0" y="4647"/>
                    </a:cubicBezTo>
                    <a:lnTo>
                      <a:pt x="973" y="5105"/>
                    </a:lnTo>
                    <a:cubicBezTo>
                      <a:pt x="973" y="5105"/>
                      <a:pt x="1598" y="0"/>
                      <a:pt x="1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4" name="Google Shape;1224;p26"/>
              <p:cNvSpPr/>
              <p:nvPr/>
            </p:nvSpPr>
            <p:spPr>
              <a:xfrm>
                <a:off x="6813925" y="2791100"/>
                <a:ext cx="43200" cy="132600"/>
              </a:xfrm>
              <a:custGeom>
                <a:avLst/>
                <a:gdLst/>
                <a:ahLst/>
                <a:cxnLst/>
                <a:rect l="l" t="t" r="r" b="b"/>
                <a:pathLst>
                  <a:path w="1728" h="5304" extrusionOk="0">
                    <a:moveTo>
                      <a:pt x="1351" y="199"/>
                    </a:moveTo>
                    <a:cubicBezTo>
                      <a:pt x="1461" y="597"/>
                      <a:pt x="1261" y="2920"/>
                      <a:pt x="1003" y="5055"/>
                    </a:cubicBezTo>
                    <a:lnTo>
                      <a:pt x="188" y="4676"/>
                    </a:lnTo>
                    <a:cubicBezTo>
                      <a:pt x="596" y="2651"/>
                      <a:pt x="1123" y="516"/>
                      <a:pt x="1351" y="199"/>
                    </a:cubicBezTo>
                    <a:close/>
                    <a:moveTo>
                      <a:pt x="1361" y="1"/>
                    </a:moveTo>
                    <a:cubicBezTo>
                      <a:pt x="1022" y="10"/>
                      <a:pt x="436" y="2563"/>
                      <a:pt x="10" y="4707"/>
                    </a:cubicBezTo>
                    <a:lnTo>
                      <a:pt x="0" y="4776"/>
                    </a:lnTo>
                    <a:lnTo>
                      <a:pt x="1142" y="5303"/>
                    </a:lnTo>
                    <a:lnTo>
                      <a:pt x="1163" y="5193"/>
                    </a:lnTo>
                    <a:cubicBezTo>
                      <a:pt x="1301" y="4062"/>
                      <a:pt x="1728" y="337"/>
                      <a:pt x="1449" y="39"/>
                    </a:cubicBezTo>
                    <a:cubicBezTo>
                      <a:pt x="1430" y="10"/>
                      <a:pt x="1401" y="1"/>
                      <a:pt x="136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26"/>
              <p:cNvSpPr/>
              <p:nvPr/>
            </p:nvSpPr>
            <p:spPr>
              <a:xfrm>
                <a:off x="6830775" y="2860850"/>
                <a:ext cx="69075" cy="65050"/>
              </a:xfrm>
              <a:custGeom>
                <a:avLst/>
                <a:gdLst/>
                <a:ahLst/>
                <a:cxnLst/>
                <a:rect l="l" t="t" r="r" b="b"/>
                <a:pathLst>
                  <a:path w="2763" h="2602" extrusionOk="0">
                    <a:moveTo>
                      <a:pt x="2525" y="1"/>
                    </a:moveTo>
                    <a:cubicBezTo>
                      <a:pt x="2074" y="1"/>
                      <a:pt x="1" y="1669"/>
                      <a:pt x="1" y="1669"/>
                    </a:cubicBezTo>
                    <a:lnTo>
                      <a:pt x="985" y="2601"/>
                    </a:lnTo>
                    <a:cubicBezTo>
                      <a:pt x="985" y="2601"/>
                      <a:pt x="2763" y="368"/>
                      <a:pt x="2603" y="39"/>
                    </a:cubicBezTo>
                    <a:cubicBezTo>
                      <a:pt x="2590" y="13"/>
                      <a:pt x="2564" y="1"/>
                      <a:pt x="2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6" name="Google Shape;1226;p26"/>
              <p:cNvSpPr/>
              <p:nvPr/>
            </p:nvSpPr>
            <p:spPr>
              <a:xfrm>
                <a:off x="6827550" y="2858750"/>
                <a:ext cx="74500" cy="70350"/>
              </a:xfrm>
              <a:custGeom>
                <a:avLst/>
                <a:gdLst/>
                <a:ahLst/>
                <a:cxnLst/>
                <a:rect l="l" t="t" r="r" b="b"/>
                <a:pathLst>
                  <a:path w="2980" h="2814" extrusionOk="0">
                    <a:moveTo>
                      <a:pt x="2636" y="152"/>
                    </a:moveTo>
                    <a:cubicBezTo>
                      <a:pt x="2643" y="152"/>
                      <a:pt x="2648" y="153"/>
                      <a:pt x="2653" y="154"/>
                    </a:cubicBezTo>
                    <a:cubicBezTo>
                      <a:pt x="2732" y="343"/>
                      <a:pt x="1929" y="1534"/>
                      <a:pt x="1104" y="2557"/>
                    </a:cubicBezTo>
                    <a:lnTo>
                      <a:pt x="261" y="1763"/>
                    </a:lnTo>
                    <a:cubicBezTo>
                      <a:pt x="1263" y="962"/>
                      <a:pt x="2416" y="152"/>
                      <a:pt x="2636" y="152"/>
                    </a:cubicBezTo>
                    <a:close/>
                    <a:moveTo>
                      <a:pt x="2665" y="1"/>
                    </a:moveTo>
                    <a:cubicBezTo>
                      <a:pt x="2199" y="1"/>
                      <a:pt x="438" y="1405"/>
                      <a:pt x="82" y="1694"/>
                    </a:cubicBezTo>
                    <a:lnTo>
                      <a:pt x="1" y="1753"/>
                    </a:lnTo>
                    <a:lnTo>
                      <a:pt x="1123" y="2814"/>
                    </a:lnTo>
                    <a:lnTo>
                      <a:pt x="1183" y="2735"/>
                    </a:lnTo>
                    <a:cubicBezTo>
                      <a:pt x="1609" y="2209"/>
                      <a:pt x="2980" y="443"/>
                      <a:pt x="2811" y="85"/>
                    </a:cubicBezTo>
                    <a:cubicBezTo>
                      <a:pt x="2791" y="45"/>
                      <a:pt x="2751" y="14"/>
                      <a:pt x="2703" y="4"/>
                    </a:cubicBezTo>
                    <a:cubicBezTo>
                      <a:pt x="2692" y="2"/>
                      <a:pt x="2679" y="1"/>
                      <a:pt x="2665"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7" name="Google Shape;1227;p26"/>
              <p:cNvSpPr/>
              <p:nvPr/>
            </p:nvSpPr>
            <p:spPr>
              <a:xfrm>
                <a:off x="6734750" y="2892150"/>
                <a:ext cx="167300" cy="41975"/>
              </a:xfrm>
              <a:custGeom>
                <a:avLst/>
                <a:gdLst/>
                <a:ahLst/>
                <a:cxnLst/>
                <a:rect l="l" t="t" r="r" b="b"/>
                <a:pathLst>
                  <a:path w="6692" h="1679" extrusionOk="0">
                    <a:moveTo>
                      <a:pt x="198" y="0"/>
                    </a:moveTo>
                    <a:cubicBezTo>
                      <a:pt x="88" y="0"/>
                      <a:pt x="0" y="89"/>
                      <a:pt x="10" y="198"/>
                    </a:cubicBezTo>
                    <a:lnTo>
                      <a:pt x="169" y="1509"/>
                    </a:lnTo>
                    <a:cubicBezTo>
                      <a:pt x="179" y="1609"/>
                      <a:pt x="257" y="1678"/>
                      <a:pt x="348" y="1678"/>
                    </a:cubicBezTo>
                    <a:lnTo>
                      <a:pt x="6344" y="1678"/>
                    </a:lnTo>
                    <a:cubicBezTo>
                      <a:pt x="6444" y="1678"/>
                      <a:pt x="6523" y="1609"/>
                      <a:pt x="6534" y="1509"/>
                    </a:cubicBezTo>
                    <a:lnTo>
                      <a:pt x="6682" y="198"/>
                    </a:lnTo>
                    <a:cubicBezTo>
                      <a:pt x="6692" y="89"/>
                      <a:pt x="6613" y="0"/>
                      <a:pt x="6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8" name="Google Shape;1228;p26"/>
              <p:cNvSpPr/>
              <p:nvPr/>
            </p:nvSpPr>
            <p:spPr>
              <a:xfrm>
                <a:off x="6732775" y="2889875"/>
                <a:ext cx="171300" cy="46200"/>
              </a:xfrm>
              <a:custGeom>
                <a:avLst/>
                <a:gdLst/>
                <a:ahLst/>
                <a:cxnLst/>
                <a:rect l="l" t="t" r="r" b="b"/>
                <a:pathLst>
                  <a:path w="6852" h="1848" extrusionOk="0">
                    <a:moveTo>
                      <a:pt x="6582" y="170"/>
                    </a:moveTo>
                    <a:cubicBezTo>
                      <a:pt x="6613" y="170"/>
                      <a:pt x="6632" y="180"/>
                      <a:pt x="6652" y="199"/>
                    </a:cubicBezTo>
                    <a:cubicBezTo>
                      <a:pt x="6673" y="230"/>
                      <a:pt x="6683" y="249"/>
                      <a:pt x="6673" y="280"/>
                    </a:cubicBezTo>
                    <a:lnTo>
                      <a:pt x="6523" y="1590"/>
                    </a:lnTo>
                    <a:cubicBezTo>
                      <a:pt x="6523" y="1640"/>
                      <a:pt x="6473" y="1679"/>
                      <a:pt x="6423" y="1679"/>
                    </a:cubicBezTo>
                    <a:lnTo>
                      <a:pt x="427" y="1679"/>
                    </a:lnTo>
                    <a:cubicBezTo>
                      <a:pt x="377" y="1679"/>
                      <a:pt x="336" y="1640"/>
                      <a:pt x="327" y="1590"/>
                    </a:cubicBezTo>
                    <a:lnTo>
                      <a:pt x="179" y="280"/>
                    </a:lnTo>
                    <a:cubicBezTo>
                      <a:pt x="179" y="249"/>
                      <a:pt x="189" y="230"/>
                      <a:pt x="198" y="199"/>
                    </a:cubicBezTo>
                    <a:cubicBezTo>
                      <a:pt x="217" y="180"/>
                      <a:pt x="248" y="170"/>
                      <a:pt x="277" y="170"/>
                    </a:cubicBezTo>
                    <a:close/>
                    <a:moveTo>
                      <a:pt x="277" y="1"/>
                    </a:moveTo>
                    <a:cubicBezTo>
                      <a:pt x="198" y="1"/>
                      <a:pt x="129" y="32"/>
                      <a:pt x="79" y="91"/>
                    </a:cubicBezTo>
                    <a:cubicBezTo>
                      <a:pt x="19" y="151"/>
                      <a:pt x="0" y="220"/>
                      <a:pt x="10" y="299"/>
                    </a:cubicBezTo>
                    <a:lnTo>
                      <a:pt x="158" y="1609"/>
                    </a:lnTo>
                    <a:cubicBezTo>
                      <a:pt x="179" y="1748"/>
                      <a:pt x="286" y="1848"/>
                      <a:pt x="427" y="1848"/>
                    </a:cubicBezTo>
                    <a:lnTo>
                      <a:pt x="6423" y="1848"/>
                    </a:lnTo>
                    <a:cubicBezTo>
                      <a:pt x="6563" y="1848"/>
                      <a:pt x="6683" y="1748"/>
                      <a:pt x="6692" y="1609"/>
                    </a:cubicBezTo>
                    <a:lnTo>
                      <a:pt x="6852" y="299"/>
                    </a:lnTo>
                    <a:cubicBezTo>
                      <a:pt x="6852" y="220"/>
                      <a:pt x="6830" y="151"/>
                      <a:pt x="6780" y="91"/>
                    </a:cubicBezTo>
                    <a:cubicBezTo>
                      <a:pt x="6733" y="32"/>
                      <a:pt x="6652" y="1"/>
                      <a:pt x="6582"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26"/>
              <p:cNvSpPr/>
              <p:nvPr/>
            </p:nvSpPr>
            <p:spPr>
              <a:xfrm>
                <a:off x="6748150" y="2934100"/>
                <a:ext cx="140500" cy="77475"/>
              </a:xfrm>
              <a:custGeom>
                <a:avLst/>
                <a:gdLst/>
                <a:ahLst/>
                <a:cxnLst/>
                <a:rect l="l" t="t" r="r" b="b"/>
                <a:pathLst>
                  <a:path w="5620" h="3099" extrusionOk="0">
                    <a:moveTo>
                      <a:pt x="0" y="0"/>
                    </a:moveTo>
                    <a:lnTo>
                      <a:pt x="486" y="3098"/>
                    </a:lnTo>
                    <a:lnTo>
                      <a:pt x="5133" y="3098"/>
                    </a:lnTo>
                    <a:lnTo>
                      <a:pt x="5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0" name="Google Shape;1230;p26"/>
              <p:cNvSpPr/>
              <p:nvPr/>
            </p:nvSpPr>
            <p:spPr>
              <a:xfrm>
                <a:off x="6745650" y="2931825"/>
                <a:ext cx="145500" cy="81700"/>
              </a:xfrm>
              <a:custGeom>
                <a:avLst/>
                <a:gdLst/>
                <a:ahLst/>
                <a:cxnLst/>
                <a:rect l="l" t="t" r="r" b="b"/>
                <a:pathLst>
                  <a:path w="5820" h="3268" extrusionOk="0">
                    <a:moveTo>
                      <a:pt x="5622" y="170"/>
                    </a:moveTo>
                    <a:lnTo>
                      <a:pt x="5164" y="3099"/>
                    </a:lnTo>
                    <a:lnTo>
                      <a:pt x="655" y="3099"/>
                    </a:lnTo>
                    <a:lnTo>
                      <a:pt x="200" y="170"/>
                    </a:lnTo>
                    <a:close/>
                    <a:moveTo>
                      <a:pt x="0" y="1"/>
                    </a:moveTo>
                    <a:lnTo>
                      <a:pt x="517" y="3268"/>
                    </a:lnTo>
                    <a:lnTo>
                      <a:pt x="5312" y="3268"/>
                    </a:lnTo>
                    <a:lnTo>
                      <a:pt x="582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1" name="Google Shape;1231;p26"/>
              <p:cNvSpPr/>
              <p:nvPr/>
            </p:nvSpPr>
            <p:spPr>
              <a:xfrm>
                <a:off x="6748150" y="2934100"/>
                <a:ext cx="140500" cy="17900"/>
              </a:xfrm>
              <a:custGeom>
                <a:avLst/>
                <a:gdLst/>
                <a:ahLst/>
                <a:cxnLst/>
                <a:rect l="l" t="t" r="r" b="b"/>
                <a:pathLst>
                  <a:path w="5620" h="716" extrusionOk="0">
                    <a:moveTo>
                      <a:pt x="0" y="0"/>
                    </a:moveTo>
                    <a:lnTo>
                      <a:pt x="119" y="715"/>
                    </a:lnTo>
                    <a:lnTo>
                      <a:pt x="5510" y="715"/>
                    </a:lnTo>
                    <a:lnTo>
                      <a:pt x="5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26"/>
              <p:cNvSpPr/>
              <p:nvPr/>
            </p:nvSpPr>
            <p:spPr>
              <a:xfrm>
                <a:off x="6745650" y="2931825"/>
                <a:ext cx="145500" cy="22375"/>
              </a:xfrm>
              <a:custGeom>
                <a:avLst/>
                <a:gdLst/>
                <a:ahLst/>
                <a:cxnLst/>
                <a:rect l="l" t="t" r="r" b="b"/>
                <a:pathLst>
                  <a:path w="5820" h="895" extrusionOk="0">
                    <a:moveTo>
                      <a:pt x="5622" y="170"/>
                    </a:moveTo>
                    <a:lnTo>
                      <a:pt x="5531" y="715"/>
                    </a:lnTo>
                    <a:lnTo>
                      <a:pt x="288" y="715"/>
                    </a:lnTo>
                    <a:lnTo>
                      <a:pt x="200" y="170"/>
                    </a:lnTo>
                    <a:close/>
                    <a:moveTo>
                      <a:pt x="0" y="1"/>
                    </a:moveTo>
                    <a:lnTo>
                      <a:pt x="141" y="894"/>
                    </a:lnTo>
                    <a:lnTo>
                      <a:pt x="5681" y="894"/>
                    </a:lnTo>
                    <a:lnTo>
                      <a:pt x="582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33" name="Google Shape;1233;p26"/>
            <p:cNvGrpSpPr/>
            <p:nvPr/>
          </p:nvGrpSpPr>
          <p:grpSpPr>
            <a:xfrm>
              <a:off x="8658967" y="1129406"/>
              <a:ext cx="116904" cy="560207"/>
              <a:chOff x="7059843" y="1195668"/>
              <a:chExt cx="113312" cy="494708"/>
            </a:xfrm>
          </p:grpSpPr>
          <p:sp>
            <p:nvSpPr>
              <p:cNvPr id="1234" name="Google Shape;1234;p26"/>
              <p:cNvSpPr/>
              <p:nvPr/>
            </p:nvSpPr>
            <p:spPr>
              <a:xfrm>
                <a:off x="7062331" y="1197932"/>
                <a:ext cx="108559" cy="490263"/>
              </a:xfrm>
              <a:custGeom>
                <a:avLst/>
                <a:gdLst/>
                <a:ahLst/>
                <a:cxnLst/>
                <a:rect l="l" t="t" r="r" b="b"/>
                <a:pathLst>
                  <a:path w="3883" h="17536" extrusionOk="0">
                    <a:moveTo>
                      <a:pt x="0" y="0"/>
                    </a:moveTo>
                    <a:lnTo>
                      <a:pt x="0" y="17535"/>
                    </a:lnTo>
                    <a:lnTo>
                      <a:pt x="3882" y="17535"/>
                    </a:lnTo>
                    <a:lnTo>
                      <a:pt x="3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26"/>
              <p:cNvSpPr/>
              <p:nvPr/>
            </p:nvSpPr>
            <p:spPr>
              <a:xfrm>
                <a:off x="7059843" y="1195668"/>
                <a:ext cx="113312" cy="494708"/>
              </a:xfrm>
              <a:custGeom>
                <a:avLst/>
                <a:gdLst/>
                <a:ahLst/>
                <a:cxnLst/>
                <a:rect l="l" t="t" r="r" b="b"/>
                <a:pathLst>
                  <a:path w="4053" h="17695" extrusionOk="0">
                    <a:moveTo>
                      <a:pt x="3883" y="170"/>
                    </a:moveTo>
                    <a:lnTo>
                      <a:pt x="3883" y="17528"/>
                    </a:lnTo>
                    <a:lnTo>
                      <a:pt x="168" y="17528"/>
                    </a:lnTo>
                    <a:lnTo>
                      <a:pt x="168" y="170"/>
                    </a:lnTo>
                    <a:close/>
                    <a:moveTo>
                      <a:pt x="1" y="0"/>
                    </a:moveTo>
                    <a:lnTo>
                      <a:pt x="1" y="17695"/>
                    </a:lnTo>
                    <a:lnTo>
                      <a:pt x="4052" y="17695"/>
                    </a:lnTo>
                    <a:lnTo>
                      <a:pt x="4052"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26"/>
              <p:cNvSpPr/>
              <p:nvPr/>
            </p:nvSpPr>
            <p:spPr>
              <a:xfrm>
                <a:off x="7062331" y="1240959"/>
                <a:ext cx="108559" cy="28349"/>
              </a:xfrm>
              <a:custGeom>
                <a:avLst/>
                <a:gdLst/>
                <a:ahLst/>
                <a:cxnLst/>
                <a:rect l="l" t="t" r="r" b="b"/>
                <a:pathLst>
                  <a:path w="3883" h="1014" extrusionOk="0">
                    <a:moveTo>
                      <a:pt x="0" y="1"/>
                    </a:moveTo>
                    <a:lnTo>
                      <a:pt x="0" y="1014"/>
                    </a:lnTo>
                    <a:lnTo>
                      <a:pt x="3882" y="1014"/>
                    </a:lnTo>
                    <a:lnTo>
                      <a:pt x="38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7" name="Google Shape;1237;p26"/>
              <p:cNvSpPr/>
              <p:nvPr/>
            </p:nvSpPr>
            <p:spPr>
              <a:xfrm>
                <a:off x="7062331" y="1616792"/>
                <a:ext cx="108559" cy="28628"/>
              </a:xfrm>
              <a:custGeom>
                <a:avLst/>
                <a:gdLst/>
                <a:ahLst/>
                <a:cxnLst/>
                <a:rect l="l" t="t" r="r" b="b"/>
                <a:pathLst>
                  <a:path w="3883" h="1024" extrusionOk="0">
                    <a:moveTo>
                      <a:pt x="0" y="1"/>
                    </a:moveTo>
                    <a:lnTo>
                      <a:pt x="0" y="1023"/>
                    </a:lnTo>
                    <a:lnTo>
                      <a:pt x="3882" y="1023"/>
                    </a:lnTo>
                    <a:lnTo>
                      <a:pt x="38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8" name="Google Shape;1238;p26"/>
              <p:cNvSpPr/>
              <p:nvPr/>
            </p:nvSpPr>
            <p:spPr>
              <a:xfrm>
                <a:off x="7087828" y="1331178"/>
                <a:ext cx="57257" cy="223744"/>
              </a:xfrm>
              <a:custGeom>
                <a:avLst/>
                <a:gdLst/>
                <a:ahLst/>
                <a:cxnLst/>
                <a:rect l="l" t="t" r="r" b="b"/>
                <a:pathLst>
                  <a:path w="2048" h="8003" extrusionOk="0">
                    <a:moveTo>
                      <a:pt x="1" y="1"/>
                    </a:moveTo>
                    <a:lnTo>
                      <a:pt x="1" y="8003"/>
                    </a:lnTo>
                    <a:lnTo>
                      <a:pt x="2048" y="8003"/>
                    </a:lnTo>
                    <a:lnTo>
                      <a:pt x="20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39" name="Google Shape;1239;p26"/>
            <p:cNvGrpSpPr/>
            <p:nvPr/>
          </p:nvGrpSpPr>
          <p:grpSpPr>
            <a:xfrm>
              <a:off x="8519117" y="1129406"/>
              <a:ext cx="116904" cy="560207"/>
              <a:chOff x="7059843" y="1195668"/>
              <a:chExt cx="113312" cy="494708"/>
            </a:xfrm>
          </p:grpSpPr>
          <p:sp>
            <p:nvSpPr>
              <p:cNvPr id="1240" name="Google Shape;1240;p26"/>
              <p:cNvSpPr/>
              <p:nvPr/>
            </p:nvSpPr>
            <p:spPr>
              <a:xfrm>
                <a:off x="7062331" y="1197932"/>
                <a:ext cx="108559" cy="490263"/>
              </a:xfrm>
              <a:custGeom>
                <a:avLst/>
                <a:gdLst/>
                <a:ahLst/>
                <a:cxnLst/>
                <a:rect l="l" t="t" r="r" b="b"/>
                <a:pathLst>
                  <a:path w="3883" h="17536" extrusionOk="0">
                    <a:moveTo>
                      <a:pt x="0" y="0"/>
                    </a:moveTo>
                    <a:lnTo>
                      <a:pt x="0" y="17535"/>
                    </a:lnTo>
                    <a:lnTo>
                      <a:pt x="3882" y="17535"/>
                    </a:lnTo>
                    <a:lnTo>
                      <a:pt x="3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26"/>
              <p:cNvSpPr/>
              <p:nvPr/>
            </p:nvSpPr>
            <p:spPr>
              <a:xfrm>
                <a:off x="7059843" y="1195668"/>
                <a:ext cx="113312" cy="494708"/>
              </a:xfrm>
              <a:custGeom>
                <a:avLst/>
                <a:gdLst/>
                <a:ahLst/>
                <a:cxnLst/>
                <a:rect l="l" t="t" r="r" b="b"/>
                <a:pathLst>
                  <a:path w="4053" h="17695" extrusionOk="0">
                    <a:moveTo>
                      <a:pt x="3883" y="170"/>
                    </a:moveTo>
                    <a:lnTo>
                      <a:pt x="3883" y="17528"/>
                    </a:lnTo>
                    <a:lnTo>
                      <a:pt x="168" y="17528"/>
                    </a:lnTo>
                    <a:lnTo>
                      <a:pt x="168" y="170"/>
                    </a:lnTo>
                    <a:close/>
                    <a:moveTo>
                      <a:pt x="1" y="0"/>
                    </a:moveTo>
                    <a:lnTo>
                      <a:pt x="1" y="17695"/>
                    </a:lnTo>
                    <a:lnTo>
                      <a:pt x="4052" y="17695"/>
                    </a:lnTo>
                    <a:lnTo>
                      <a:pt x="4052"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26"/>
              <p:cNvSpPr/>
              <p:nvPr/>
            </p:nvSpPr>
            <p:spPr>
              <a:xfrm>
                <a:off x="7062331" y="1240959"/>
                <a:ext cx="108559" cy="28349"/>
              </a:xfrm>
              <a:custGeom>
                <a:avLst/>
                <a:gdLst/>
                <a:ahLst/>
                <a:cxnLst/>
                <a:rect l="l" t="t" r="r" b="b"/>
                <a:pathLst>
                  <a:path w="3883" h="1014" extrusionOk="0">
                    <a:moveTo>
                      <a:pt x="0" y="1"/>
                    </a:moveTo>
                    <a:lnTo>
                      <a:pt x="0" y="1014"/>
                    </a:lnTo>
                    <a:lnTo>
                      <a:pt x="3882" y="1014"/>
                    </a:lnTo>
                    <a:lnTo>
                      <a:pt x="38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3" name="Google Shape;1243;p26"/>
              <p:cNvSpPr/>
              <p:nvPr/>
            </p:nvSpPr>
            <p:spPr>
              <a:xfrm>
                <a:off x="7062331" y="1616792"/>
                <a:ext cx="108559" cy="28628"/>
              </a:xfrm>
              <a:custGeom>
                <a:avLst/>
                <a:gdLst/>
                <a:ahLst/>
                <a:cxnLst/>
                <a:rect l="l" t="t" r="r" b="b"/>
                <a:pathLst>
                  <a:path w="3883" h="1024" extrusionOk="0">
                    <a:moveTo>
                      <a:pt x="0" y="1"/>
                    </a:moveTo>
                    <a:lnTo>
                      <a:pt x="0" y="1023"/>
                    </a:lnTo>
                    <a:lnTo>
                      <a:pt x="3882" y="1023"/>
                    </a:lnTo>
                    <a:lnTo>
                      <a:pt x="38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4" name="Google Shape;1244;p26"/>
              <p:cNvSpPr/>
              <p:nvPr/>
            </p:nvSpPr>
            <p:spPr>
              <a:xfrm>
                <a:off x="7087828" y="1331178"/>
                <a:ext cx="57257" cy="223744"/>
              </a:xfrm>
              <a:custGeom>
                <a:avLst/>
                <a:gdLst/>
                <a:ahLst/>
                <a:cxnLst/>
                <a:rect l="l" t="t" r="r" b="b"/>
                <a:pathLst>
                  <a:path w="2048" h="8003" extrusionOk="0">
                    <a:moveTo>
                      <a:pt x="1" y="1"/>
                    </a:moveTo>
                    <a:lnTo>
                      <a:pt x="1" y="8003"/>
                    </a:lnTo>
                    <a:lnTo>
                      <a:pt x="2048" y="8003"/>
                    </a:lnTo>
                    <a:lnTo>
                      <a:pt x="20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3">
  <p:cSld name="CUSTOM_10_1_1">
    <p:spTree>
      <p:nvGrpSpPr>
        <p:cNvPr id="1245" name="Shape 1245"/>
        <p:cNvGrpSpPr/>
        <p:nvPr/>
      </p:nvGrpSpPr>
      <p:grpSpPr>
        <a:xfrm>
          <a:off x="0" y="0"/>
          <a:ext cx="0" cy="0"/>
          <a:chOff x="0" y="0"/>
          <a:chExt cx="0" cy="0"/>
        </a:xfrm>
      </p:grpSpPr>
      <p:sp>
        <p:nvSpPr>
          <p:cNvPr id="1246" name="Google Shape;1246;p27"/>
          <p:cNvSpPr/>
          <p:nvPr/>
        </p:nvSpPr>
        <p:spPr>
          <a:xfrm rot="3600314">
            <a:off x="-1512187" y="141369"/>
            <a:ext cx="1962310" cy="3634861"/>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27"/>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Font typeface="Montserrat ExtraBold"/>
              <a:buNone/>
              <a:defRPr b="0">
                <a:latin typeface="Montserrat ExtraBold"/>
                <a:ea typeface="Montserrat ExtraBold"/>
                <a:cs typeface="Montserrat ExtraBold"/>
                <a:sym typeface="Montserrat ExtraBold"/>
              </a:defRPr>
            </a:lvl1pPr>
            <a:lvl2pPr lvl="1" algn="ctr" rtl="0">
              <a:spcBef>
                <a:spcPts val="0"/>
              </a:spcBef>
              <a:spcAft>
                <a:spcPts val="0"/>
              </a:spcAft>
              <a:buSzPts val="3000"/>
              <a:buFont typeface="Montserrat ExtraBold"/>
              <a:buNone/>
              <a:defRPr b="0">
                <a:latin typeface="Montserrat ExtraBold"/>
                <a:ea typeface="Montserrat ExtraBold"/>
                <a:cs typeface="Montserrat ExtraBold"/>
                <a:sym typeface="Montserrat ExtraBold"/>
              </a:defRPr>
            </a:lvl2pPr>
            <a:lvl3pPr lvl="2" algn="ctr" rtl="0">
              <a:spcBef>
                <a:spcPts val="0"/>
              </a:spcBef>
              <a:spcAft>
                <a:spcPts val="0"/>
              </a:spcAft>
              <a:buSzPts val="3000"/>
              <a:buFont typeface="Montserrat ExtraBold"/>
              <a:buNone/>
              <a:defRPr b="0">
                <a:latin typeface="Montserrat ExtraBold"/>
                <a:ea typeface="Montserrat ExtraBold"/>
                <a:cs typeface="Montserrat ExtraBold"/>
                <a:sym typeface="Montserrat ExtraBold"/>
              </a:defRPr>
            </a:lvl3pPr>
            <a:lvl4pPr lvl="3" algn="ctr" rtl="0">
              <a:spcBef>
                <a:spcPts val="0"/>
              </a:spcBef>
              <a:spcAft>
                <a:spcPts val="0"/>
              </a:spcAft>
              <a:buSzPts val="3000"/>
              <a:buFont typeface="Montserrat ExtraBold"/>
              <a:buNone/>
              <a:defRPr b="0">
                <a:latin typeface="Montserrat ExtraBold"/>
                <a:ea typeface="Montserrat ExtraBold"/>
                <a:cs typeface="Montserrat ExtraBold"/>
                <a:sym typeface="Montserrat ExtraBold"/>
              </a:defRPr>
            </a:lvl4pPr>
            <a:lvl5pPr lvl="4" algn="ctr" rtl="0">
              <a:spcBef>
                <a:spcPts val="0"/>
              </a:spcBef>
              <a:spcAft>
                <a:spcPts val="0"/>
              </a:spcAft>
              <a:buSzPts val="3000"/>
              <a:buFont typeface="Montserrat ExtraBold"/>
              <a:buNone/>
              <a:defRPr b="0">
                <a:latin typeface="Montserrat ExtraBold"/>
                <a:ea typeface="Montserrat ExtraBold"/>
                <a:cs typeface="Montserrat ExtraBold"/>
                <a:sym typeface="Montserrat ExtraBold"/>
              </a:defRPr>
            </a:lvl5pPr>
            <a:lvl6pPr lvl="5" algn="ctr" rtl="0">
              <a:spcBef>
                <a:spcPts val="0"/>
              </a:spcBef>
              <a:spcAft>
                <a:spcPts val="0"/>
              </a:spcAft>
              <a:buSzPts val="3000"/>
              <a:buFont typeface="Montserrat ExtraBold"/>
              <a:buNone/>
              <a:defRPr b="0">
                <a:latin typeface="Montserrat ExtraBold"/>
                <a:ea typeface="Montserrat ExtraBold"/>
                <a:cs typeface="Montserrat ExtraBold"/>
                <a:sym typeface="Montserrat ExtraBold"/>
              </a:defRPr>
            </a:lvl6pPr>
            <a:lvl7pPr lvl="6" algn="ctr" rtl="0">
              <a:spcBef>
                <a:spcPts val="0"/>
              </a:spcBef>
              <a:spcAft>
                <a:spcPts val="0"/>
              </a:spcAft>
              <a:buSzPts val="3000"/>
              <a:buFont typeface="Montserrat ExtraBold"/>
              <a:buNone/>
              <a:defRPr b="0">
                <a:latin typeface="Montserrat ExtraBold"/>
                <a:ea typeface="Montserrat ExtraBold"/>
                <a:cs typeface="Montserrat ExtraBold"/>
                <a:sym typeface="Montserrat ExtraBold"/>
              </a:defRPr>
            </a:lvl7pPr>
            <a:lvl8pPr lvl="7" algn="ctr" rtl="0">
              <a:spcBef>
                <a:spcPts val="0"/>
              </a:spcBef>
              <a:spcAft>
                <a:spcPts val="0"/>
              </a:spcAft>
              <a:buSzPts val="3000"/>
              <a:buFont typeface="Montserrat ExtraBold"/>
              <a:buNone/>
              <a:defRPr b="0">
                <a:latin typeface="Montserrat ExtraBold"/>
                <a:ea typeface="Montserrat ExtraBold"/>
                <a:cs typeface="Montserrat ExtraBold"/>
                <a:sym typeface="Montserrat ExtraBold"/>
              </a:defRPr>
            </a:lvl8pPr>
            <a:lvl9pPr lvl="8" algn="ctr" rtl="0">
              <a:spcBef>
                <a:spcPts val="0"/>
              </a:spcBef>
              <a:spcAft>
                <a:spcPts val="0"/>
              </a:spcAft>
              <a:buSzPts val="3000"/>
              <a:buFont typeface="Montserrat ExtraBold"/>
              <a:buNone/>
              <a:defRPr b="0">
                <a:latin typeface="Montserrat ExtraBold"/>
                <a:ea typeface="Montserrat ExtraBold"/>
                <a:cs typeface="Montserrat ExtraBold"/>
                <a:sym typeface="Montserrat ExtraBold"/>
              </a:defRPr>
            </a:lvl9pPr>
          </a:lstStyle>
          <a:p/>
        </p:txBody>
      </p:sp>
      <p:grpSp>
        <p:nvGrpSpPr>
          <p:cNvPr id="1248" name="Google Shape;1248;p27"/>
          <p:cNvGrpSpPr/>
          <p:nvPr/>
        </p:nvGrpSpPr>
        <p:grpSpPr>
          <a:xfrm>
            <a:off x="8930692" y="3450675"/>
            <a:ext cx="213299" cy="2210400"/>
            <a:chOff x="8934517" y="2599900"/>
            <a:chExt cx="213299" cy="2210400"/>
          </a:xfrm>
        </p:grpSpPr>
        <p:sp>
          <p:nvSpPr>
            <p:cNvPr id="1249" name="Google Shape;1249;p27"/>
            <p:cNvSpPr/>
            <p:nvPr/>
          </p:nvSpPr>
          <p:spPr>
            <a:xfrm>
              <a:off x="8936025" y="2599900"/>
              <a:ext cx="210300" cy="2210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50" name="Google Shape;1250;p27"/>
            <p:cNvGrpSpPr/>
            <p:nvPr/>
          </p:nvGrpSpPr>
          <p:grpSpPr>
            <a:xfrm>
              <a:off x="8934517" y="2687445"/>
              <a:ext cx="213299" cy="2029162"/>
              <a:chOff x="8930007" y="3999295"/>
              <a:chExt cx="213299" cy="2029162"/>
            </a:xfrm>
          </p:grpSpPr>
          <p:sp>
            <p:nvSpPr>
              <p:cNvPr id="1251" name="Google Shape;1251;p27"/>
              <p:cNvSpPr/>
              <p:nvPr/>
            </p:nvSpPr>
            <p:spPr>
              <a:xfrm rot="-5400000">
                <a:off x="8928305" y="5813457"/>
                <a:ext cx="216702" cy="213299"/>
              </a:xfrm>
              <a:custGeom>
                <a:avLst/>
                <a:gdLst/>
                <a:ahLst/>
                <a:cxnLst/>
                <a:rect l="l" t="t" r="r" b="b"/>
                <a:pathLst>
                  <a:path w="4491" h="2432" extrusionOk="0">
                    <a:moveTo>
                      <a:pt x="2424" y="1"/>
                    </a:moveTo>
                    <a:lnTo>
                      <a:pt x="0" y="2432"/>
                    </a:lnTo>
                    <a:lnTo>
                      <a:pt x="2067"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2" name="Google Shape;1252;p27"/>
              <p:cNvSpPr/>
              <p:nvPr/>
            </p:nvSpPr>
            <p:spPr>
              <a:xfrm rot="-5400000">
                <a:off x="8928329" y="5586357"/>
                <a:ext cx="216654" cy="213299"/>
              </a:xfrm>
              <a:custGeom>
                <a:avLst/>
                <a:gdLst/>
                <a:ahLst/>
                <a:cxnLst/>
                <a:rect l="l" t="t" r="r" b="b"/>
                <a:pathLst>
                  <a:path w="4490" h="2432" extrusionOk="0">
                    <a:moveTo>
                      <a:pt x="2424" y="1"/>
                    </a:moveTo>
                    <a:lnTo>
                      <a:pt x="0" y="2432"/>
                    </a:lnTo>
                    <a:lnTo>
                      <a:pt x="2066"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3" name="Google Shape;1253;p27"/>
              <p:cNvSpPr/>
              <p:nvPr/>
            </p:nvSpPr>
            <p:spPr>
              <a:xfrm rot="-5400000">
                <a:off x="8928594" y="5359546"/>
                <a:ext cx="216123" cy="213299"/>
              </a:xfrm>
              <a:custGeom>
                <a:avLst/>
                <a:gdLst/>
                <a:ahLst/>
                <a:cxnLst/>
                <a:rect l="l" t="t" r="r" b="b"/>
                <a:pathLst>
                  <a:path w="4479" h="2432" extrusionOk="0">
                    <a:moveTo>
                      <a:pt x="2424" y="1"/>
                    </a:moveTo>
                    <a:lnTo>
                      <a:pt x="1"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4" name="Google Shape;1254;p27"/>
              <p:cNvSpPr/>
              <p:nvPr/>
            </p:nvSpPr>
            <p:spPr>
              <a:xfrm rot="-5400000">
                <a:off x="8928377" y="5135534"/>
                <a:ext cx="216557" cy="213299"/>
              </a:xfrm>
              <a:custGeom>
                <a:avLst/>
                <a:gdLst/>
                <a:ahLst/>
                <a:cxnLst/>
                <a:rect l="l" t="t" r="r" b="b"/>
                <a:pathLst>
                  <a:path w="4488" h="2432" extrusionOk="0">
                    <a:moveTo>
                      <a:pt x="2424" y="1"/>
                    </a:moveTo>
                    <a:lnTo>
                      <a:pt x="0" y="2432"/>
                    </a:lnTo>
                    <a:lnTo>
                      <a:pt x="2066" y="2432"/>
                    </a:lnTo>
                    <a:lnTo>
                      <a:pt x="4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5" name="Google Shape;1255;p27"/>
              <p:cNvSpPr/>
              <p:nvPr/>
            </p:nvSpPr>
            <p:spPr>
              <a:xfrm rot="-5400000">
                <a:off x="8928377" y="4908458"/>
                <a:ext cx="216557" cy="213299"/>
              </a:xfrm>
              <a:custGeom>
                <a:avLst/>
                <a:gdLst/>
                <a:ahLst/>
                <a:cxnLst/>
                <a:rect l="l" t="t" r="r" b="b"/>
                <a:pathLst>
                  <a:path w="4488" h="2432" extrusionOk="0">
                    <a:moveTo>
                      <a:pt x="2424" y="1"/>
                    </a:moveTo>
                    <a:lnTo>
                      <a:pt x="1" y="2432"/>
                    </a:lnTo>
                    <a:lnTo>
                      <a:pt x="2067"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6" name="Google Shape;1256;p27"/>
              <p:cNvSpPr/>
              <p:nvPr/>
            </p:nvSpPr>
            <p:spPr>
              <a:xfrm rot="-5400000">
                <a:off x="8928619" y="5362417"/>
                <a:ext cx="216075" cy="213299"/>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7" name="Google Shape;1257;p27"/>
              <p:cNvSpPr/>
              <p:nvPr/>
            </p:nvSpPr>
            <p:spPr>
              <a:xfrm rot="-5400000">
                <a:off x="8928619" y="4681574"/>
                <a:ext cx="216075" cy="213299"/>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8" name="Google Shape;1258;p27"/>
              <p:cNvSpPr/>
              <p:nvPr/>
            </p:nvSpPr>
            <p:spPr>
              <a:xfrm rot="-5400000">
                <a:off x="8928377" y="4454691"/>
                <a:ext cx="216557" cy="213299"/>
              </a:xfrm>
              <a:custGeom>
                <a:avLst/>
                <a:gdLst/>
                <a:ahLst/>
                <a:cxnLst/>
                <a:rect l="l" t="t" r="r" b="b"/>
                <a:pathLst>
                  <a:path w="4488" h="2432" extrusionOk="0">
                    <a:moveTo>
                      <a:pt x="2424" y="1"/>
                    </a:moveTo>
                    <a:lnTo>
                      <a:pt x="0" y="2432"/>
                    </a:lnTo>
                    <a:lnTo>
                      <a:pt x="2066"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9" name="Google Shape;1259;p27"/>
              <p:cNvSpPr/>
              <p:nvPr/>
            </p:nvSpPr>
            <p:spPr>
              <a:xfrm rot="-5400000">
                <a:off x="8928353" y="4227591"/>
                <a:ext cx="216605" cy="213299"/>
              </a:xfrm>
              <a:custGeom>
                <a:avLst/>
                <a:gdLst/>
                <a:ahLst/>
                <a:cxnLst/>
                <a:rect l="l" t="t" r="r" b="b"/>
                <a:pathLst>
                  <a:path w="4489" h="2432" extrusionOk="0">
                    <a:moveTo>
                      <a:pt x="2424" y="1"/>
                    </a:moveTo>
                    <a:lnTo>
                      <a:pt x="1" y="2432"/>
                    </a:lnTo>
                    <a:lnTo>
                      <a:pt x="205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0" name="Google Shape;1260;p27"/>
              <p:cNvSpPr/>
              <p:nvPr/>
            </p:nvSpPr>
            <p:spPr>
              <a:xfrm rot="-5400000">
                <a:off x="8928353" y="4000949"/>
                <a:ext cx="216605" cy="213299"/>
              </a:xfrm>
              <a:custGeom>
                <a:avLst/>
                <a:gdLst/>
                <a:ahLst/>
                <a:cxnLst/>
                <a:rect l="l" t="t" r="r" b="b"/>
                <a:pathLst>
                  <a:path w="4489" h="2432" extrusionOk="0">
                    <a:moveTo>
                      <a:pt x="2434" y="1"/>
                    </a:moveTo>
                    <a:lnTo>
                      <a:pt x="1" y="2432"/>
                    </a:lnTo>
                    <a:lnTo>
                      <a:pt x="206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261" name="Google Shape;1261;p27"/>
          <p:cNvGrpSpPr/>
          <p:nvPr/>
        </p:nvGrpSpPr>
        <p:grpSpPr>
          <a:xfrm>
            <a:off x="-1625800" y="-1041365"/>
            <a:ext cx="2540785" cy="3083240"/>
            <a:chOff x="-1625800" y="-1041365"/>
            <a:chExt cx="2540785" cy="3083240"/>
          </a:xfrm>
        </p:grpSpPr>
        <p:grpSp>
          <p:nvGrpSpPr>
            <p:cNvPr id="1262" name="Google Shape;1262;p27"/>
            <p:cNvGrpSpPr/>
            <p:nvPr/>
          </p:nvGrpSpPr>
          <p:grpSpPr>
            <a:xfrm>
              <a:off x="-242591" y="1924975"/>
              <a:ext cx="712234" cy="116900"/>
              <a:chOff x="-42466" y="2103625"/>
              <a:chExt cx="712234" cy="116900"/>
            </a:xfrm>
          </p:grpSpPr>
          <p:cxnSp>
            <p:nvCxnSpPr>
              <p:cNvPr id="1263" name="Google Shape;1263;p27"/>
              <p:cNvCxnSpPr/>
              <p:nvPr/>
            </p:nvCxnSpPr>
            <p:spPr>
              <a:xfrm>
                <a:off x="-42466" y="2103625"/>
                <a:ext cx="576000" cy="0"/>
              </a:xfrm>
              <a:prstGeom prst="straightConnector1">
                <a:avLst/>
              </a:prstGeom>
              <a:noFill/>
              <a:ln w="9525" cap="flat" cmpd="sng">
                <a:solidFill>
                  <a:schemeClr val="dk1"/>
                </a:solidFill>
                <a:prstDash val="solid"/>
                <a:round/>
                <a:headEnd type="none" w="med" len="med"/>
                <a:tailEnd type="none" w="med" len="med"/>
              </a:ln>
            </p:spPr>
          </p:cxnSp>
          <p:cxnSp>
            <p:nvCxnSpPr>
              <p:cNvPr id="1264" name="Google Shape;1264;p27"/>
              <p:cNvCxnSpPr/>
              <p:nvPr/>
            </p:nvCxnSpPr>
            <p:spPr>
              <a:xfrm>
                <a:off x="318167" y="2220525"/>
                <a:ext cx="351600" cy="0"/>
              </a:xfrm>
              <a:prstGeom prst="straightConnector1">
                <a:avLst/>
              </a:prstGeom>
              <a:noFill/>
              <a:ln w="9525" cap="flat" cmpd="sng">
                <a:solidFill>
                  <a:schemeClr val="dk1"/>
                </a:solidFill>
                <a:prstDash val="solid"/>
                <a:round/>
                <a:headEnd type="none" w="med" len="med"/>
                <a:tailEnd type="none" w="med" len="med"/>
              </a:ln>
            </p:spPr>
          </p:cxnSp>
        </p:grpSp>
        <p:sp>
          <p:nvSpPr>
            <p:cNvPr id="1265" name="Google Shape;1265;p27"/>
            <p:cNvSpPr/>
            <p:nvPr/>
          </p:nvSpPr>
          <p:spPr>
            <a:xfrm flipH="1">
              <a:off x="-1625800" y="1551375"/>
              <a:ext cx="2345811" cy="94100"/>
            </a:xfrm>
            <a:custGeom>
              <a:avLst/>
              <a:gdLst/>
              <a:ahLst/>
              <a:cxnLst/>
              <a:rect l="l" t="t" r="r" b="b"/>
              <a:pathLst>
                <a:path w="76498" h="1214" extrusionOk="0">
                  <a:moveTo>
                    <a:pt x="1" y="0"/>
                  </a:moveTo>
                  <a:lnTo>
                    <a:pt x="1" y="1213"/>
                  </a:lnTo>
                  <a:lnTo>
                    <a:pt x="76498" y="1213"/>
                  </a:lnTo>
                  <a:lnTo>
                    <a:pt x="764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66" name="Google Shape;1266;p27"/>
            <p:cNvGrpSpPr/>
            <p:nvPr/>
          </p:nvGrpSpPr>
          <p:grpSpPr>
            <a:xfrm>
              <a:off x="511463" y="-1041365"/>
              <a:ext cx="403522" cy="1662705"/>
              <a:chOff x="5568666" y="-3050224"/>
              <a:chExt cx="1026513" cy="4229725"/>
            </a:xfrm>
          </p:grpSpPr>
          <p:sp>
            <p:nvSpPr>
              <p:cNvPr id="1267" name="Google Shape;1267;p27"/>
              <p:cNvSpPr/>
              <p:nvPr/>
            </p:nvSpPr>
            <p:spPr>
              <a:xfrm>
                <a:off x="5911057" y="446560"/>
                <a:ext cx="341730" cy="162068"/>
              </a:xfrm>
              <a:custGeom>
                <a:avLst/>
                <a:gdLst/>
                <a:ahLst/>
                <a:cxnLst/>
                <a:rect l="l" t="t" r="r" b="b"/>
                <a:pathLst>
                  <a:path w="3616" h="1715" extrusionOk="0">
                    <a:moveTo>
                      <a:pt x="855" y="0"/>
                    </a:moveTo>
                    <a:cubicBezTo>
                      <a:pt x="380" y="0"/>
                      <a:pt x="0" y="380"/>
                      <a:pt x="0" y="861"/>
                    </a:cubicBezTo>
                    <a:cubicBezTo>
                      <a:pt x="0" y="1335"/>
                      <a:pt x="380" y="1715"/>
                      <a:pt x="855" y="1715"/>
                    </a:cubicBezTo>
                    <a:lnTo>
                      <a:pt x="2755" y="1715"/>
                    </a:lnTo>
                    <a:cubicBezTo>
                      <a:pt x="3229" y="1715"/>
                      <a:pt x="3615" y="1335"/>
                      <a:pt x="3615" y="861"/>
                    </a:cubicBezTo>
                    <a:cubicBezTo>
                      <a:pt x="3615" y="380"/>
                      <a:pt x="3229" y="0"/>
                      <a:pt x="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27"/>
              <p:cNvSpPr/>
              <p:nvPr/>
            </p:nvSpPr>
            <p:spPr>
              <a:xfrm>
                <a:off x="5905104" y="440606"/>
                <a:ext cx="353638" cy="173975"/>
              </a:xfrm>
              <a:custGeom>
                <a:avLst/>
                <a:gdLst/>
                <a:ahLst/>
                <a:cxnLst/>
                <a:rect l="l" t="t" r="r" b="b"/>
                <a:pathLst>
                  <a:path w="3742" h="1841" extrusionOk="0">
                    <a:moveTo>
                      <a:pt x="2818" y="126"/>
                    </a:moveTo>
                    <a:cubicBezTo>
                      <a:pt x="3261" y="126"/>
                      <a:pt x="3617" y="481"/>
                      <a:pt x="3617" y="924"/>
                    </a:cubicBezTo>
                    <a:cubicBezTo>
                      <a:pt x="3617" y="1361"/>
                      <a:pt x="3261" y="1715"/>
                      <a:pt x="2818" y="1715"/>
                    </a:cubicBezTo>
                    <a:lnTo>
                      <a:pt x="918" y="1715"/>
                    </a:lnTo>
                    <a:cubicBezTo>
                      <a:pt x="481" y="1715"/>
                      <a:pt x="119" y="1361"/>
                      <a:pt x="119" y="924"/>
                    </a:cubicBezTo>
                    <a:cubicBezTo>
                      <a:pt x="119" y="481"/>
                      <a:pt x="481" y="126"/>
                      <a:pt x="918" y="126"/>
                    </a:cubicBezTo>
                    <a:close/>
                    <a:moveTo>
                      <a:pt x="918" y="0"/>
                    </a:moveTo>
                    <a:cubicBezTo>
                      <a:pt x="412" y="0"/>
                      <a:pt x="0" y="412"/>
                      <a:pt x="0" y="924"/>
                    </a:cubicBezTo>
                    <a:cubicBezTo>
                      <a:pt x="0" y="1429"/>
                      <a:pt x="412" y="1841"/>
                      <a:pt x="918" y="1841"/>
                    </a:cubicBezTo>
                    <a:lnTo>
                      <a:pt x="2818" y="1841"/>
                    </a:lnTo>
                    <a:cubicBezTo>
                      <a:pt x="3330" y="1841"/>
                      <a:pt x="3741" y="1429"/>
                      <a:pt x="3741" y="924"/>
                    </a:cubicBezTo>
                    <a:cubicBezTo>
                      <a:pt x="3741" y="412"/>
                      <a:pt x="3330" y="0"/>
                      <a:pt x="281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9" name="Google Shape;1269;p27"/>
              <p:cNvSpPr/>
              <p:nvPr/>
            </p:nvSpPr>
            <p:spPr>
              <a:xfrm>
                <a:off x="5904537" y="440039"/>
                <a:ext cx="354205" cy="175109"/>
              </a:xfrm>
              <a:custGeom>
                <a:avLst/>
                <a:gdLst/>
                <a:ahLst/>
                <a:cxnLst/>
                <a:rect l="l" t="t" r="r" b="b"/>
                <a:pathLst>
                  <a:path w="3748" h="1853" extrusionOk="0">
                    <a:moveTo>
                      <a:pt x="2824" y="132"/>
                    </a:moveTo>
                    <a:cubicBezTo>
                      <a:pt x="3267" y="132"/>
                      <a:pt x="3623" y="487"/>
                      <a:pt x="3623" y="930"/>
                    </a:cubicBezTo>
                    <a:cubicBezTo>
                      <a:pt x="3623" y="1367"/>
                      <a:pt x="3267" y="1721"/>
                      <a:pt x="2824" y="1721"/>
                    </a:cubicBezTo>
                    <a:lnTo>
                      <a:pt x="924" y="1721"/>
                    </a:lnTo>
                    <a:cubicBezTo>
                      <a:pt x="487" y="1721"/>
                      <a:pt x="131" y="1367"/>
                      <a:pt x="131" y="930"/>
                    </a:cubicBezTo>
                    <a:cubicBezTo>
                      <a:pt x="131" y="487"/>
                      <a:pt x="487" y="132"/>
                      <a:pt x="924" y="132"/>
                    </a:cubicBezTo>
                    <a:close/>
                    <a:moveTo>
                      <a:pt x="924" y="0"/>
                    </a:moveTo>
                    <a:cubicBezTo>
                      <a:pt x="418" y="0"/>
                      <a:pt x="0" y="418"/>
                      <a:pt x="0" y="930"/>
                    </a:cubicBezTo>
                    <a:cubicBezTo>
                      <a:pt x="0" y="1435"/>
                      <a:pt x="418" y="1853"/>
                      <a:pt x="924" y="1853"/>
                    </a:cubicBezTo>
                    <a:lnTo>
                      <a:pt x="2824" y="1853"/>
                    </a:lnTo>
                    <a:cubicBezTo>
                      <a:pt x="3336" y="1853"/>
                      <a:pt x="3747" y="1435"/>
                      <a:pt x="3747" y="930"/>
                    </a:cubicBezTo>
                    <a:cubicBezTo>
                      <a:pt x="3747" y="418"/>
                      <a:pt x="3336" y="0"/>
                      <a:pt x="2824"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0" name="Google Shape;1270;p27"/>
              <p:cNvSpPr/>
              <p:nvPr/>
            </p:nvSpPr>
            <p:spPr>
              <a:xfrm>
                <a:off x="5912759" y="835994"/>
                <a:ext cx="337761" cy="337743"/>
              </a:xfrm>
              <a:custGeom>
                <a:avLst/>
                <a:gdLst/>
                <a:ahLst/>
                <a:cxnLst/>
                <a:rect l="l" t="t" r="r" b="b"/>
                <a:pathLst>
                  <a:path w="3574" h="3574" extrusionOk="0">
                    <a:moveTo>
                      <a:pt x="1790" y="0"/>
                    </a:moveTo>
                    <a:cubicBezTo>
                      <a:pt x="799" y="0"/>
                      <a:pt x="0" y="799"/>
                      <a:pt x="0" y="1784"/>
                    </a:cubicBezTo>
                    <a:cubicBezTo>
                      <a:pt x="0" y="2768"/>
                      <a:pt x="799" y="3573"/>
                      <a:pt x="1790" y="3573"/>
                    </a:cubicBezTo>
                    <a:cubicBezTo>
                      <a:pt x="2774" y="3573"/>
                      <a:pt x="3574" y="2768"/>
                      <a:pt x="3574" y="1784"/>
                    </a:cubicBezTo>
                    <a:cubicBezTo>
                      <a:pt x="3574" y="799"/>
                      <a:pt x="2774" y="0"/>
                      <a:pt x="17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27"/>
              <p:cNvSpPr/>
              <p:nvPr/>
            </p:nvSpPr>
            <p:spPr>
              <a:xfrm>
                <a:off x="5906899" y="829474"/>
                <a:ext cx="350141" cy="350028"/>
              </a:xfrm>
              <a:custGeom>
                <a:avLst/>
                <a:gdLst/>
                <a:ahLst/>
                <a:cxnLst/>
                <a:rect l="l" t="t" r="r" b="b"/>
                <a:pathLst>
                  <a:path w="3705" h="3704" extrusionOk="0">
                    <a:moveTo>
                      <a:pt x="1852" y="132"/>
                    </a:moveTo>
                    <a:cubicBezTo>
                      <a:pt x="2799" y="132"/>
                      <a:pt x="3573" y="906"/>
                      <a:pt x="3573" y="1853"/>
                    </a:cubicBezTo>
                    <a:cubicBezTo>
                      <a:pt x="3573" y="2806"/>
                      <a:pt x="2799" y="3574"/>
                      <a:pt x="1852" y="3574"/>
                    </a:cubicBezTo>
                    <a:cubicBezTo>
                      <a:pt x="899" y="3574"/>
                      <a:pt x="131" y="2806"/>
                      <a:pt x="131" y="1853"/>
                    </a:cubicBezTo>
                    <a:cubicBezTo>
                      <a:pt x="131" y="906"/>
                      <a:pt x="899" y="132"/>
                      <a:pt x="1852" y="132"/>
                    </a:cubicBezTo>
                    <a:close/>
                    <a:moveTo>
                      <a:pt x="1852" y="0"/>
                    </a:moveTo>
                    <a:cubicBezTo>
                      <a:pt x="830" y="0"/>
                      <a:pt x="1" y="831"/>
                      <a:pt x="1" y="1853"/>
                    </a:cubicBezTo>
                    <a:cubicBezTo>
                      <a:pt x="1" y="2875"/>
                      <a:pt x="830" y="3704"/>
                      <a:pt x="1852" y="3704"/>
                    </a:cubicBezTo>
                    <a:cubicBezTo>
                      <a:pt x="2874" y="3704"/>
                      <a:pt x="3704" y="2875"/>
                      <a:pt x="3704" y="1853"/>
                    </a:cubicBezTo>
                    <a:cubicBezTo>
                      <a:pt x="3704" y="831"/>
                      <a:pt x="2874" y="0"/>
                      <a:pt x="185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27"/>
              <p:cNvSpPr/>
              <p:nvPr/>
            </p:nvSpPr>
            <p:spPr>
              <a:xfrm>
                <a:off x="6091940" y="-3032552"/>
                <a:ext cx="95" cy="3467394"/>
              </a:xfrm>
              <a:custGeom>
                <a:avLst/>
                <a:gdLst/>
                <a:ahLst/>
                <a:cxnLst/>
                <a:rect l="l" t="t" r="r" b="b"/>
                <a:pathLst>
                  <a:path w="1" h="36692" extrusionOk="0">
                    <a:moveTo>
                      <a:pt x="0" y="36692"/>
                    </a:moveTo>
                    <a:lnTo>
                      <a:pt x="0" y="0"/>
                    </a:ln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27"/>
              <p:cNvSpPr/>
              <p:nvPr/>
            </p:nvSpPr>
            <p:spPr>
              <a:xfrm>
                <a:off x="6085986" y="-3050224"/>
                <a:ext cx="12475" cy="3502831"/>
              </a:xfrm>
              <a:custGeom>
                <a:avLst/>
                <a:gdLst/>
                <a:ahLst/>
                <a:cxnLst/>
                <a:rect l="l" t="t" r="r" b="b"/>
                <a:pathLst>
                  <a:path w="132" h="37067" extrusionOk="0">
                    <a:moveTo>
                      <a:pt x="63" y="0"/>
                    </a:moveTo>
                    <a:cubicBezTo>
                      <a:pt x="26" y="0"/>
                      <a:pt x="0" y="81"/>
                      <a:pt x="0" y="187"/>
                    </a:cubicBezTo>
                    <a:lnTo>
                      <a:pt x="0" y="36879"/>
                    </a:lnTo>
                    <a:cubicBezTo>
                      <a:pt x="0" y="36985"/>
                      <a:pt x="26" y="37066"/>
                      <a:pt x="63" y="37066"/>
                    </a:cubicBezTo>
                    <a:cubicBezTo>
                      <a:pt x="101" y="37066"/>
                      <a:pt x="132" y="36985"/>
                      <a:pt x="132" y="36879"/>
                    </a:cubicBezTo>
                    <a:lnTo>
                      <a:pt x="132" y="187"/>
                    </a:lnTo>
                    <a:cubicBezTo>
                      <a:pt x="132" y="81"/>
                      <a:pt x="101" y="0"/>
                      <a:pt x="63"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27"/>
              <p:cNvSpPr/>
              <p:nvPr/>
            </p:nvSpPr>
            <p:spPr>
              <a:xfrm>
                <a:off x="5574620" y="510725"/>
                <a:ext cx="1014039" cy="510395"/>
              </a:xfrm>
              <a:custGeom>
                <a:avLst/>
                <a:gdLst/>
                <a:ahLst/>
                <a:cxnLst/>
                <a:rect l="l" t="t" r="r" b="b"/>
                <a:pathLst>
                  <a:path w="10730" h="5401" extrusionOk="0">
                    <a:moveTo>
                      <a:pt x="5368" y="1"/>
                    </a:moveTo>
                    <a:cubicBezTo>
                      <a:pt x="2407" y="1"/>
                      <a:pt x="0" y="2401"/>
                      <a:pt x="0" y="5363"/>
                    </a:cubicBezTo>
                    <a:cubicBezTo>
                      <a:pt x="0" y="5388"/>
                      <a:pt x="2683" y="5400"/>
                      <a:pt x="5365" y="5400"/>
                    </a:cubicBezTo>
                    <a:cubicBezTo>
                      <a:pt x="8047" y="5400"/>
                      <a:pt x="10729" y="5388"/>
                      <a:pt x="10729" y="5363"/>
                    </a:cubicBezTo>
                    <a:cubicBezTo>
                      <a:pt x="10729" y="2401"/>
                      <a:pt x="8329" y="1"/>
                      <a:pt x="5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27"/>
              <p:cNvSpPr/>
              <p:nvPr/>
            </p:nvSpPr>
            <p:spPr>
              <a:xfrm>
                <a:off x="5568666" y="504961"/>
                <a:ext cx="1025946" cy="522018"/>
              </a:xfrm>
              <a:custGeom>
                <a:avLst/>
                <a:gdLst/>
                <a:ahLst/>
                <a:cxnLst/>
                <a:rect l="l" t="t" r="r" b="b"/>
                <a:pathLst>
                  <a:path w="10856" h="5524" extrusionOk="0">
                    <a:moveTo>
                      <a:pt x="5431" y="124"/>
                    </a:moveTo>
                    <a:cubicBezTo>
                      <a:pt x="8337" y="124"/>
                      <a:pt x="10706" y="2475"/>
                      <a:pt x="10731" y="5368"/>
                    </a:cubicBezTo>
                    <a:cubicBezTo>
                      <a:pt x="10350" y="5386"/>
                      <a:pt x="7891" y="5396"/>
                      <a:pt x="5430" y="5396"/>
                    </a:cubicBezTo>
                    <a:cubicBezTo>
                      <a:pt x="2970" y="5396"/>
                      <a:pt x="509" y="5386"/>
                      <a:pt x="125" y="5368"/>
                    </a:cubicBezTo>
                    <a:cubicBezTo>
                      <a:pt x="156" y="2475"/>
                      <a:pt x="2525" y="124"/>
                      <a:pt x="5431" y="124"/>
                    </a:cubicBezTo>
                    <a:close/>
                    <a:moveTo>
                      <a:pt x="5431" y="0"/>
                    </a:moveTo>
                    <a:cubicBezTo>
                      <a:pt x="2438" y="0"/>
                      <a:pt x="1" y="2432"/>
                      <a:pt x="1" y="5424"/>
                    </a:cubicBezTo>
                    <a:cubicBezTo>
                      <a:pt x="1" y="5505"/>
                      <a:pt x="1" y="5505"/>
                      <a:pt x="1771" y="5511"/>
                    </a:cubicBezTo>
                    <a:cubicBezTo>
                      <a:pt x="2763" y="5517"/>
                      <a:pt x="4090" y="5523"/>
                      <a:pt x="5506" y="5523"/>
                    </a:cubicBezTo>
                    <a:cubicBezTo>
                      <a:pt x="6902" y="5523"/>
                      <a:pt x="8193" y="5517"/>
                      <a:pt x="9146" y="5511"/>
                    </a:cubicBezTo>
                    <a:cubicBezTo>
                      <a:pt x="10855" y="5505"/>
                      <a:pt x="10855" y="5505"/>
                      <a:pt x="10855" y="5424"/>
                    </a:cubicBezTo>
                    <a:cubicBezTo>
                      <a:pt x="10855" y="2432"/>
                      <a:pt x="8424" y="0"/>
                      <a:pt x="543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27"/>
              <p:cNvSpPr/>
              <p:nvPr/>
            </p:nvSpPr>
            <p:spPr>
              <a:xfrm>
                <a:off x="5568666" y="504205"/>
                <a:ext cx="1026513" cy="522774"/>
              </a:xfrm>
              <a:custGeom>
                <a:avLst/>
                <a:gdLst/>
                <a:ahLst/>
                <a:cxnLst/>
                <a:rect l="l" t="t" r="r" b="b"/>
                <a:pathLst>
                  <a:path w="10862" h="5532" extrusionOk="0">
                    <a:moveTo>
                      <a:pt x="5431" y="132"/>
                    </a:moveTo>
                    <a:cubicBezTo>
                      <a:pt x="8331" y="132"/>
                      <a:pt x="10700" y="2483"/>
                      <a:pt x="10731" y="5376"/>
                    </a:cubicBezTo>
                    <a:cubicBezTo>
                      <a:pt x="10341" y="5394"/>
                      <a:pt x="7888" y="5404"/>
                      <a:pt x="5433" y="5404"/>
                    </a:cubicBezTo>
                    <a:cubicBezTo>
                      <a:pt x="2979" y="5404"/>
                      <a:pt x="524" y="5394"/>
                      <a:pt x="131" y="5376"/>
                    </a:cubicBezTo>
                    <a:cubicBezTo>
                      <a:pt x="162" y="2483"/>
                      <a:pt x="2525" y="132"/>
                      <a:pt x="5431" y="132"/>
                    </a:cubicBezTo>
                    <a:close/>
                    <a:moveTo>
                      <a:pt x="5431" y="1"/>
                    </a:moveTo>
                    <a:cubicBezTo>
                      <a:pt x="2438" y="1"/>
                      <a:pt x="1" y="2440"/>
                      <a:pt x="1" y="5432"/>
                    </a:cubicBezTo>
                    <a:cubicBezTo>
                      <a:pt x="1" y="5513"/>
                      <a:pt x="1" y="5513"/>
                      <a:pt x="1771" y="5525"/>
                    </a:cubicBezTo>
                    <a:cubicBezTo>
                      <a:pt x="2787" y="5531"/>
                      <a:pt x="4147" y="5531"/>
                      <a:pt x="5506" y="5531"/>
                    </a:cubicBezTo>
                    <a:cubicBezTo>
                      <a:pt x="6834" y="5531"/>
                      <a:pt x="8156" y="5531"/>
                      <a:pt x="9146" y="5525"/>
                    </a:cubicBezTo>
                    <a:cubicBezTo>
                      <a:pt x="10861" y="5513"/>
                      <a:pt x="10861" y="5513"/>
                      <a:pt x="10861" y="5432"/>
                    </a:cubicBezTo>
                    <a:cubicBezTo>
                      <a:pt x="10861" y="2440"/>
                      <a:pt x="8424" y="1"/>
                      <a:pt x="543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77" name="Google Shape;1277;p27"/>
            <p:cNvGrpSpPr/>
            <p:nvPr/>
          </p:nvGrpSpPr>
          <p:grpSpPr>
            <a:xfrm>
              <a:off x="493986" y="1247084"/>
              <a:ext cx="219230" cy="304288"/>
              <a:chOff x="6732775" y="2775800"/>
              <a:chExt cx="171300" cy="237725"/>
            </a:xfrm>
          </p:grpSpPr>
          <p:sp>
            <p:nvSpPr>
              <p:cNvPr id="1278" name="Google Shape;1278;p27"/>
              <p:cNvSpPr/>
              <p:nvPr/>
            </p:nvSpPr>
            <p:spPr>
              <a:xfrm>
                <a:off x="6748850" y="2818625"/>
                <a:ext cx="72525" cy="110000"/>
              </a:xfrm>
              <a:custGeom>
                <a:avLst/>
                <a:gdLst/>
                <a:ahLst/>
                <a:cxnLst/>
                <a:rect l="l" t="t" r="r" b="b"/>
                <a:pathLst>
                  <a:path w="2901" h="4400" extrusionOk="0">
                    <a:moveTo>
                      <a:pt x="351" y="1"/>
                    </a:moveTo>
                    <a:cubicBezTo>
                      <a:pt x="321" y="1"/>
                      <a:pt x="297" y="17"/>
                      <a:pt x="280" y="51"/>
                    </a:cubicBezTo>
                    <a:cubicBezTo>
                      <a:pt x="1" y="627"/>
                      <a:pt x="1848" y="4400"/>
                      <a:pt x="1848" y="4400"/>
                    </a:cubicBezTo>
                    <a:lnTo>
                      <a:pt x="1979" y="4061"/>
                    </a:lnTo>
                    <a:lnTo>
                      <a:pt x="2901" y="4061"/>
                    </a:lnTo>
                    <a:cubicBezTo>
                      <a:pt x="2901" y="4061"/>
                      <a:pt x="836"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9" name="Google Shape;1279;p27"/>
              <p:cNvSpPr/>
              <p:nvPr/>
            </p:nvSpPr>
            <p:spPr>
              <a:xfrm>
                <a:off x="6746650" y="2816425"/>
                <a:ext cx="78200" cy="117450"/>
              </a:xfrm>
              <a:custGeom>
                <a:avLst/>
                <a:gdLst/>
                <a:ahLst/>
                <a:cxnLst/>
                <a:rect l="l" t="t" r="r" b="b"/>
                <a:pathLst>
                  <a:path w="3128" h="4698" extrusionOk="0">
                    <a:moveTo>
                      <a:pt x="446" y="170"/>
                    </a:moveTo>
                    <a:lnTo>
                      <a:pt x="446" y="170"/>
                    </a:lnTo>
                    <a:cubicBezTo>
                      <a:pt x="706" y="179"/>
                      <a:pt x="1867" y="2136"/>
                      <a:pt x="2851" y="4061"/>
                    </a:cubicBezTo>
                    <a:lnTo>
                      <a:pt x="2007" y="4061"/>
                    </a:lnTo>
                    <a:lnTo>
                      <a:pt x="1926" y="4269"/>
                    </a:lnTo>
                    <a:cubicBezTo>
                      <a:pt x="1221" y="2810"/>
                      <a:pt x="268" y="546"/>
                      <a:pt x="446" y="170"/>
                    </a:cubicBezTo>
                    <a:close/>
                    <a:moveTo>
                      <a:pt x="437" y="1"/>
                    </a:moveTo>
                    <a:cubicBezTo>
                      <a:pt x="408" y="1"/>
                      <a:pt x="339" y="10"/>
                      <a:pt x="299" y="98"/>
                    </a:cubicBezTo>
                    <a:cubicBezTo>
                      <a:pt x="1" y="694"/>
                      <a:pt x="1669" y="4130"/>
                      <a:pt x="1857" y="4528"/>
                    </a:cubicBezTo>
                    <a:lnTo>
                      <a:pt x="1948" y="4698"/>
                    </a:lnTo>
                    <a:lnTo>
                      <a:pt x="2126" y="4231"/>
                    </a:lnTo>
                    <a:lnTo>
                      <a:pt x="3127" y="4231"/>
                    </a:lnTo>
                    <a:lnTo>
                      <a:pt x="3068" y="4111"/>
                    </a:lnTo>
                    <a:cubicBezTo>
                      <a:pt x="2582" y="3149"/>
                      <a:pt x="935" y="1"/>
                      <a:pt x="437"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0" name="Google Shape;1280;p27"/>
              <p:cNvSpPr/>
              <p:nvPr/>
            </p:nvSpPr>
            <p:spPr>
              <a:xfrm>
                <a:off x="6801750" y="2777900"/>
                <a:ext cx="35550" cy="131375"/>
              </a:xfrm>
              <a:custGeom>
                <a:avLst/>
                <a:gdLst/>
                <a:ahLst/>
                <a:cxnLst/>
                <a:rect l="l" t="t" r="r" b="b"/>
                <a:pathLst>
                  <a:path w="1422" h="5255" extrusionOk="0">
                    <a:moveTo>
                      <a:pt x="304" y="0"/>
                    </a:moveTo>
                    <a:cubicBezTo>
                      <a:pt x="299" y="0"/>
                      <a:pt x="294" y="1"/>
                      <a:pt x="289" y="2"/>
                    </a:cubicBezTo>
                    <a:cubicBezTo>
                      <a:pt x="1" y="81"/>
                      <a:pt x="249" y="5254"/>
                      <a:pt x="249" y="5254"/>
                    </a:cubicBezTo>
                    <a:lnTo>
                      <a:pt x="1421" y="5254"/>
                    </a:lnTo>
                    <a:cubicBezTo>
                      <a:pt x="1421" y="5254"/>
                      <a:pt x="759"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1" name="Google Shape;1281;p27"/>
              <p:cNvSpPr/>
              <p:nvPr/>
            </p:nvSpPr>
            <p:spPr>
              <a:xfrm>
                <a:off x="6802250" y="2775800"/>
                <a:ext cx="37475" cy="135450"/>
              </a:xfrm>
              <a:custGeom>
                <a:avLst/>
                <a:gdLst/>
                <a:ahLst/>
                <a:cxnLst/>
                <a:rect l="l" t="t" r="r" b="b"/>
                <a:pathLst>
                  <a:path w="1499" h="5418" extrusionOk="0">
                    <a:moveTo>
                      <a:pt x="298" y="186"/>
                    </a:moveTo>
                    <a:cubicBezTo>
                      <a:pt x="558" y="425"/>
                      <a:pt x="1003" y="2896"/>
                      <a:pt x="1311" y="5250"/>
                    </a:cubicBezTo>
                    <a:lnTo>
                      <a:pt x="307" y="5250"/>
                    </a:lnTo>
                    <a:cubicBezTo>
                      <a:pt x="200" y="2996"/>
                      <a:pt x="169" y="532"/>
                      <a:pt x="298" y="186"/>
                    </a:cubicBezTo>
                    <a:close/>
                    <a:moveTo>
                      <a:pt x="291" y="0"/>
                    </a:moveTo>
                    <a:cubicBezTo>
                      <a:pt x="274" y="0"/>
                      <a:pt x="260" y="3"/>
                      <a:pt x="248" y="7"/>
                    </a:cubicBezTo>
                    <a:cubicBezTo>
                      <a:pt x="150" y="36"/>
                      <a:pt x="0" y="67"/>
                      <a:pt x="50" y="2748"/>
                    </a:cubicBezTo>
                    <a:cubicBezTo>
                      <a:pt x="81" y="4028"/>
                      <a:pt x="141" y="5329"/>
                      <a:pt x="141" y="5338"/>
                    </a:cubicBezTo>
                    <a:lnTo>
                      <a:pt x="141" y="5417"/>
                    </a:lnTo>
                    <a:lnTo>
                      <a:pt x="1499" y="5417"/>
                    </a:lnTo>
                    <a:lnTo>
                      <a:pt x="1489" y="5329"/>
                    </a:lnTo>
                    <a:cubicBezTo>
                      <a:pt x="1380" y="4495"/>
                      <a:pt x="844" y="343"/>
                      <a:pt x="379" y="27"/>
                    </a:cubicBezTo>
                    <a:cubicBezTo>
                      <a:pt x="348" y="7"/>
                      <a:pt x="317" y="0"/>
                      <a:pt x="29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27"/>
              <p:cNvSpPr/>
              <p:nvPr/>
            </p:nvSpPr>
            <p:spPr>
              <a:xfrm>
                <a:off x="6828800" y="2819000"/>
                <a:ext cx="56400" cy="100700"/>
              </a:xfrm>
              <a:custGeom>
                <a:avLst/>
                <a:gdLst/>
                <a:ahLst/>
                <a:cxnLst/>
                <a:rect l="l" t="t" r="r" b="b"/>
                <a:pathLst>
                  <a:path w="2256" h="4028" extrusionOk="0">
                    <a:moveTo>
                      <a:pt x="1872" y="0"/>
                    </a:moveTo>
                    <a:cubicBezTo>
                      <a:pt x="1451" y="0"/>
                      <a:pt x="1" y="3343"/>
                      <a:pt x="1" y="3343"/>
                    </a:cubicBezTo>
                    <a:lnTo>
                      <a:pt x="926" y="4027"/>
                    </a:lnTo>
                    <a:cubicBezTo>
                      <a:pt x="926" y="4027"/>
                      <a:pt x="2255" y="305"/>
                      <a:pt x="1917" y="17"/>
                    </a:cubicBezTo>
                    <a:cubicBezTo>
                      <a:pt x="1904" y="6"/>
                      <a:pt x="1888"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3" name="Google Shape;1283;p27"/>
              <p:cNvSpPr/>
              <p:nvPr/>
            </p:nvSpPr>
            <p:spPr>
              <a:xfrm>
                <a:off x="6826075" y="2816825"/>
                <a:ext cx="60850" cy="106325"/>
              </a:xfrm>
              <a:custGeom>
                <a:avLst/>
                <a:gdLst/>
                <a:ahLst/>
                <a:cxnLst/>
                <a:rect l="l" t="t" r="r" b="b"/>
                <a:pathLst>
                  <a:path w="2434" h="4253" extrusionOk="0">
                    <a:moveTo>
                      <a:pt x="1966" y="173"/>
                    </a:moveTo>
                    <a:lnTo>
                      <a:pt x="1966" y="173"/>
                    </a:lnTo>
                    <a:cubicBezTo>
                      <a:pt x="2136" y="332"/>
                      <a:pt x="1599" y="2248"/>
                      <a:pt x="985" y="3976"/>
                    </a:cubicBezTo>
                    <a:lnTo>
                      <a:pt x="210" y="3400"/>
                    </a:lnTo>
                    <a:cubicBezTo>
                      <a:pt x="894" y="1851"/>
                      <a:pt x="1749" y="192"/>
                      <a:pt x="1966" y="173"/>
                    </a:cubicBezTo>
                    <a:close/>
                    <a:moveTo>
                      <a:pt x="1972" y="0"/>
                    </a:moveTo>
                    <a:cubicBezTo>
                      <a:pt x="1961" y="0"/>
                      <a:pt x="1949" y="1"/>
                      <a:pt x="1938" y="4"/>
                    </a:cubicBezTo>
                    <a:cubicBezTo>
                      <a:pt x="1480" y="113"/>
                      <a:pt x="270" y="2854"/>
                      <a:pt x="31" y="3400"/>
                    </a:cubicBezTo>
                    <a:lnTo>
                      <a:pt x="0" y="3459"/>
                    </a:lnTo>
                    <a:lnTo>
                      <a:pt x="1073" y="4253"/>
                    </a:lnTo>
                    <a:lnTo>
                      <a:pt x="1113" y="4145"/>
                    </a:lnTo>
                    <a:cubicBezTo>
                      <a:pt x="1430" y="3261"/>
                      <a:pt x="2433" y="342"/>
                      <a:pt x="2076" y="44"/>
                    </a:cubicBezTo>
                    <a:cubicBezTo>
                      <a:pt x="2045" y="13"/>
                      <a:pt x="2010" y="0"/>
                      <a:pt x="197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4" name="Google Shape;1284;p27"/>
              <p:cNvSpPr/>
              <p:nvPr/>
            </p:nvSpPr>
            <p:spPr>
              <a:xfrm>
                <a:off x="6736575" y="2859675"/>
                <a:ext cx="74150" cy="80550"/>
              </a:xfrm>
              <a:custGeom>
                <a:avLst/>
                <a:gdLst/>
                <a:ahLst/>
                <a:cxnLst/>
                <a:rect l="l" t="t" r="r" b="b"/>
                <a:pathLst>
                  <a:path w="2966" h="3222" extrusionOk="0">
                    <a:moveTo>
                      <a:pt x="75" y="1"/>
                    </a:moveTo>
                    <a:cubicBezTo>
                      <a:pt x="25" y="1"/>
                      <a:pt x="0" y="22"/>
                      <a:pt x="6" y="67"/>
                    </a:cubicBezTo>
                    <a:cubicBezTo>
                      <a:pt x="56" y="504"/>
                      <a:pt x="1972" y="2748"/>
                      <a:pt x="1972" y="2748"/>
                    </a:cubicBezTo>
                    <a:cubicBezTo>
                      <a:pt x="1972" y="2748"/>
                      <a:pt x="2445" y="3221"/>
                      <a:pt x="2723" y="3221"/>
                    </a:cubicBezTo>
                    <a:cubicBezTo>
                      <a:pt x="2873" y="3221"/>
                      <a:pt x="2966" y="3083"/>
                      <a:pt x="2896" y="2658"/>
                    </a:cubicBezTo>
                    <a:cubicBezTo>
                      <a:pt x="2717" y="1565"/>
                      <a:pt x="499" y="1"/>
                      <a:pt x="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5" name="Google Shape;1285;p27"/>
              <p:cNvSpPr/>
              <p:nvPr/>
            </p:nvSpPr>
            <p:spPr>
              <a:xfrm>
                <a:off x="6734500" y="2857550"/>
                <a:ext cx="77950" cy="84725"/>
              </a:xfrm>
              <a:custGeom>
                <a:avLst/>
                <a:gdLst/>
                <a:ahLst/>
                <a:cxnLst/>
                <a:rect l="l" t="t" r="r" b="b"/>
                <a:pathLst>
                  <a:path w="3118" h="3389" extrusionOk="0">
                    <a:moveTo>
                      <a:pt x="179" y="171"/>
                    </a:moveTo>
                    <a:lnTo>
                      <a:pt x="179" y="171"/>
                    </a:lnTo>
                    <a:cubicBezTo>
                      <a:pt x="267" y="181"/>
                      <a:pt x="515" y="281"/>
                      <a:pt x="904" y="538"/>
                    </a:cubicBezTo>
                    <a:cubicBezTo>
                      <a:pt x="1788" y="1125"/>
                      <a:pt x="2791" y="2068"/>
                      <a:pt x="2898" y="2755"/>
                    </a:cubicBezTo>
                    <a:cubicBezTo>
                      <a:pt x="2958" y="3131"/>
                      <a:pt x="2879" y="3200"/>
                      <a:pt x="2851" y="3210"/>
                    </a:cubicBezTo>
                    <a:cubicBezTo>
                      <a:pt x="2837" y="3217"/>
                      <a:pt x="2821" y="3220"/>
                      <a:pt x="2802" y="3220"/>
                    </a:cubicBezTo>
                    <a:cubicBezTo>
                      <a:pt x="2641" y="3220"/>
                      <a:pt x="2312" y="2970"/>
                      <a:pt x="2124" y="2774"/>
                    </a:cubicBezTo>
                    <a:cubicBezTo>
                      <a:pt x="1380" y="1909"/>
                      <a:pt x="277" y="529"/>
                      <a:pt x="179" y="171"/>
                    </a:cubicBezTo>
                    <a:close/>
                    <a:moveTo>
                      <a:pt x="154" y="1"/>
                    </a:moveTo>
                    <a:cubicBezTo>
                      <a:pt x="145" y="1"/>
                      <a:pt x="137" y="1"/>
                      <a:pt x="129" y="2"/>
                    </a:cubicBezTo>
                    <a:cubicBezTo>
                      <a:pt x="39" y="14"/>
                      <a:pt x="1" y="83"/>
                      <a:pt x="10" y="162"/>
                    </a:cubicBezTo>
                    <a:cubicBezTo>
                      <a:pt x="60" y="619"/>
                      <a:pt x="1797" y="2655"/>
                      <a:pt x="1995" y="2883"/>
                    </a:cubicBezTo>
                    <a:lnTo>
                      <a:pt x="1995" y="2893"/>
                    </a:lnTo>
                    <a:cubicBezTo>
                      <a:pt x="2086" y="2981"/>
                      <a:pt x="2512" y="3389"/>
                      <a:pt x="2810" y="3389"/>
                    </a:cubicBezTo>
                    <a:cubicBezTo>
                      <a:pt x="2851" y="3389"/>
                      <a:pt x="2889" y="3379"/>
                      <a:pt x="2929" y="3370"/>
                    </a:cubicBezTo>
                    <a:cubicBezTo>
                      <a:pt x="3077" y="3291"/>
                      <a:pt x="3118" y="3081"/>
                      <a:pt x="3068" y="2733"/>
                    </a:cubicBezTo>
                    <a:cubicBezTo>
                      <a:pt x="2883" y="1612"/>
                      <a:pt x="646" y="1"/>
                      <a:pt x="154"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6" name="Google Shape;1286;p27"/>
              <p:cNvSpPr/>
              <p:nvPr/>
            </p:nvSpPr>
            <p:spPr>
              <a:xfrm>
                <a:off x="6778175" y="2798875"/>
                <a:ext cx="48150" cy="116350"/>
              </a:xfrm>
              <a:custGeom>
                <a:avLst/>
                <a:gdLst/>
                <a:ahLst/>
                <a:cxnLst/>
                <a:rect l="l" t="t" r="r" b="b"/>
                <a:pathLst>
                  <a:path w="1926" h="4654" extrusionOk="0">
                    <a:moveTo>
                      <a:pt x="211" y="1"/>
                    </a:moveTo>
                    <a:cubicBezTo>
                      <a:pt x="202" y="1"/>
                      <a:pt x="195" y="6"/>
                      <a:pt x="189" y="16"/>
                    </a:cubicBezTo>
                    <a:cubicBezTo>
                      <a:pt x="0" y="345"/>
                      <a:pt x="687" y="4654"/>
                      <a:pt x="687" y="4654"/>
                    </a:cubicBezTo>
                    <a:lnTo>
                      <a:pt x="1926" y="4594"/>
                    </a:lnTo>
                    <a:cubicBezTo>
                      <a:pt x="1926" y="4594"/>
                      <a:pt x="475" y="1"/>
                      <a:pt x="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7" name="Google Shape;1287;p27"/>
              <p:cNvSpPr/>
              <p:nvPr/>
            </p:nvSpPr>
            <p:spPr>
              <a:xfrm>
                <a:off x="6776200" y="2796825"/>
                <a:ext cx="52875" cy="120675"/>
              </a:xfrm>
              <a:custGeom>
                <a:avLst/>
                <a:gdLst/>
                <a:ahLst/>
                <a:cxnLst/>
                <a:rect l="l" t="t" r="r" b="b"/>
                <a:pathLst>
                  <a:path w="2115" h="4827" extrusionOk="0">
                    <a:moveTo>
                      <a:pt x="318" y="239"/>
                    </a:moveTo>
                    <a:cubicBezTo>
                      <a:pt x="575" y="665"/>
                      <a:pt x="1290" y="2701"/>
                      <a:pt x="1886" y="4597"/>
                    </a:cubicBezTo>
                    <a:lnTo>
                      <a:pt x="835" y="4648"/>
                    </a:lnTo>
                    <a:cubicBezTo>
                      <a:pt x="537" y="2770"/>
                      <a:pt x="277" y="725"/>
                      <a:pt x="318" y="239"/>
                    </a:cubicBezTo>
                    <a:close/>
                    <a:moveTo>
                      <a:pt x="299" y="1"/>
                    </a:moveTo>
                    <a:cubicBezTo>
                      <a:pt x="258" y="1"/>
                      <a:pt x="218" y="20"/>
                      <a:pt x="189" y="60"/>
                    </a:cubicBezTo>
                    <a:cubicBezTo>
                      <a:pt x="1" y="396"/>
                      <a:pt x="565" y="4030"/>
                      <a:pt x="685" y="4745"/>
                    </a:cubicBezTo>
                    <a:lnTo>
                      <a:pt x="694" y="4826"/>
                    </a:lnTo>
                    <a:lnTo>
                      <a:pt x="2114" y="4755"/>
                    </a:lnTo>
                    <a:lnTo>
                      <a:pt x="2086" y="4648"/>
                    </a:lnTo>
                    <a:cubicBezTo>
                      <a:pt x="1421" y="2541"/>
                      <a:pt x="565" y="29"/>
                      <a:pt x="299"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8" name="Google Shape;1288;p27"/>
              <p:cNvSpPr/>
              <p:nvPr/>
            </p:nvSpPr>
            <p:spPr>
              <a:xfrm>
                <a:off x="6816425" y="2793075"/>
                <a:ext cx="39975" cy="127625"/>
              </a:xfrm>
              <a:custGeom>
                <a:avLst/>
                <a:gdLst/>
                <a:ahLst/>
                <a:cxnLst/>
                <a:rect l="l" t="t" r="r" b="b"/>
                <a:pathLst>
                  <a:path w="1599" h="5105" extrusionOk="0">
                    <a:moveTo>
                      <a:pt x="1262" y="0"/>
                    </a:moveTo>
                    <a:cubicBezTo>
                      <a:pt x="1262" y="0"/>
                      <a:pt x="1261" y="0"/>
                      <a:pt x="1261" y="0"/>
                    </a:cubicBezTo>
                    <a:cubicBezTo>
                      <a:pt x="922" y="10"/>
                      <a:pt x="0" y="4647"/>
                      <a:pt x="0" y="4647"/>
                    </a:cubicBezTo>
                    <a:lnTo>
                      <a:pt x="973" y="5105"/>
                    </a:lnTo>
                    <a:cubicBezTo>
                      <a:pt x="973" y="5105"/>
                      <a:pt x="1598" y="0"/>
                      <a:pt x="1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9" name="Google Shape;1289;p27"/>
              <p:cNvSpPr/>
              <p:nvPr/>
            </p:nvSpPr>
            <p:spPr>
              <a:xfrm>
                <a:off x="6813925" y="2791100"/>
                <a:ext cx="43200" cy="132600"/>
              </a:xfrm>
              <a:custGeom>
                <a:avLst/>
                <a:gdLst/>
                <a:ahLst/>
                <a:cxnLst/>
                <a:rect l="l" t="t" r="r" b="b"/>
                <a:pathLst>
                  <a:path w="1728" h="5304" extrusionOk="0">
                    <a:moveTo>
                      <a:pt x="1351" y="199"/>
                    </a:moveTo>
                    <a:cubicBezTo>
                      <a:pt x="1461" y="597"/>
                      <a:pt x="1261" y="2920"/>
                      <a:pt x="1003" y="5055"/>
                    </a:cubicBezTo>
                    <a:lnTo>
                      <a:pt x="188" y="4676"/>
                    </a:lnTo>
                    <a:cubicBezTo>
                      <a:pt x="596" y="2651"/>
                      <a:pt x="1123" y="516"/>
                      <a:pt x="1351" y="199"/>
                    </a:cubicBezTo>
                    <a:close/>
                    <a:moveTo>
                      <a:pt x="1361" y="1"/>
                    </a:moveTo>
                    <a:cubicBezTo>
                      <a:pt x="1022" y="10"/>
                      <a:pt x="436" y="2563"/>
                      <a:pt x="10" y="4707"/>
                    </a:cubicBezTo>
                    <a:lnTo>
                      <a:pt x="0" y="4776"/>
                    </a:lnTo>
                    <a:lnTo>
                      <a:pt x="1142" y="5303"/>
                    </a:lnTo>
                    <a:lnTo>
                      <a:pt x="1163" y="5193"/>
                    </a:lnTo>
                    <a:cubicBezTo>
                      <a:pt x="1301" y="4062"/>
                      <a:pt x="1728" y="337"/>
                      <a:pt x="1449" y="39"/>
                    </a:cubicBezTo>
                    <a:cubicBezTo>
                      <a:pt x="1430" y="10"/>
                      <a:pt x="1401" y="1"/>
                      <a:pt x="136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0" name="Google Shape;1290;p27"/>
              <p:cNvSpPr/>
              <p:nvPr/>
            </p:nvSpPr>
            <p:spPr>
              <a:xfrm>
                <a:off x="6830775" y="2860850"/>
                <a:ext cx="69075" cy="65050"/>
              </a:xfrm>
              <a:custGeom>
                <a:avLst/>
                <a:gdLst/>
                <a:ahLst/>
                <a:cxnLst/>
                <a:rect l="l" t="t" r="r" b="b"/>
                <a:pathLst>
                  <a:path w="2763" h="2602" extrusionOk="0">
                    <a:moveTo>
                      <a:pt x="2525" y="1"/>
                    </a:moveTo>
                    <a:cubicBezTo>
                      <a:pt x="2074" y="1"/>
                      <a:pt x="1" y="1669"/>
                      <a:pt x="1" y="1669"/>
                    </a:cubicBezTo>
                    <a:lnTo>
                      <a:pt x="985" y="2601"/>
                    </a:lnTo>
                    <a:cubicBezTo>
                      <a:pt x="985" y="2601"/>
                      <a:pt x="2763" y="368"/>
                      <a:pt x="2603" y="39"/>
                    </a:cubicBezTo>
                    <a:cubicBezTo>
                      <a:pt x="2590" y="13"/>
                      <a:pt x="2564" y="1"/>
                      <a:pt x="2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1" name="Google Shape;1291;p27"/>
              <p:cNvSpPr/>
              <p:nvPr/>
            </p:nvSpPr>
            <p:spPr>
              <a:xfrm>
                <a:off x="6827550" y="2858750"/>
                <a:ext cx="74500" cy="70350"/>
              </a:xfrm>
              <a:custGeom>
                <a:avLst/>
                <a:gdLst/>
                <a:ahLst/>
                <a:cxnLst/>
                <a:rect l="l" t="t" r="r" b="b"/>
                <a:pathLst>
                  <a:path w="2980" h="2814" extrusionOk="0">
                    <a:moveTo>
                      <a:pt x="2636" y="152"/>
                    </a:moveTo>
                    <a:cubicBezTo>
                      <a:pt x="2643" y="152"/>
                      <a:pt x="2648" y="153"/>
                      <a:pt x="2653" y="154"/>
                    </a:cubicBezTo>
                    <a:cubicBezTo>
                      <a:pt x="2732" y="343"/>
                      <a:pt x="1929" y="1534"/>
                      <a:pt x="1104" y="2557"/>
                    </a:cubicBezTo>
                    <a:lnTo>
                      <a:pt x="261" y="1763"/>
                    </a:lnTo>
                    <a:cubicBezTo>
                      <a:pt x="1263" y="962"/>
                      <a:pt x="2416" y="152"/>
                      <a:pt x="2636" y="152"/>
                    </a:cubicBezTo>
                    <a:close/>
                    <a:moveTo>
                      <a:pt x="2665" y="1"/>
                    </a:moveTo>
                    <a:cubicBezTo>
                      <a:pt x="2199" y="1"/>
                      <a:pt x="438" y="1405"/>
                      <a:pt x="82" y="1694"/>
                    </a:cubicBezTo>
                    <a:lnTo>
                      <a:pt x="1" y="1753"/>
                    </a:lnTo>
                    <a:lnTo>
                      <a:pt x="1123" y="2814"/>
                    </a:lnTo>
                    <a:lnTo>
                      <a:pt x="1183" y="2735"/>
                    </a:lnTo>
                    <a:cubicBezTo>
                      <a:pt x="1609" y="2209"/>
                      <a:pt x="2980" y="443"/>
                      <a:pt x="2811" y="85"/>
                    </a:cubicBezTo>
                    <a:cubicBezTo>
                      <a:pt x="2791" y="45"/>
                      <a:pt x="2751" y="14"/>
                      <a:pt x="2703" y="4"/>
                    </a:cubicBezTo>
                    <a:cubicBezTo>
                      <a:pt x="2692" y="2"/>
                      <a:pt x="2679" y="1"/>
                      <a:pt x="2665"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2" name="Google Shape;1292;p27"/>
              <p:cNvSpPr/>
              <p:nvPr/>
            </p:nvSpPr>
            <p:spPr>
              <a:xfrm>
                <a:off x="6734750" y="2892150"/>
                <a:ext cx="167300" cy="41975"/>
              </a:xfrm>
              <a:custGeom>
                <a:avLst/>
                <a:gdLst/>
                <a:ahLst/>
                <a:cxnLst/>
                <a:rect l="l" t="t" r="r" b="b"/>
                <a:pathLst>
                  <a:path w="6692" h="1679" extrusionOk="0">
                    <a:moveTo>
                      <a:pt x="198" y="0"/>
                    </a:moveTo>
                    <a:cubicBezTo>
                      <a:pt x="88" y="0"/>
                      <a:pt x="0" y="89"/>
                      <a:pt x="10" y="198"/>
                    </a:cubicBezTo>
                    <a:lnTo>
                      <a:pt x="169" y="1509"/>
                    </a:lnTo>
                    <a:cubicBezTo>
                      <a:pt x="179" y="1609"/>
                      <a:pt x="257" y="1678"/>
                      <a:pt x="348" y="1678"/>
                    </a:cubicBezTo>
                    <a:lnTo>
                      <a:pt x="6344" y="1678"/>
                    </a:lnTo>
                    <a:cubicBezTo>
                      <a:pt x="6444" y="1678"/>
                      <a:pt x="6523" y="1609"/>
                      <a:pt x="6534" y="1509"/>
                    </a:cubicBezTo>
                    <a:lnTo>
                      <a:pt x="6682" y="198"/>
                    </a:lnTo>
                    <a:cubicBezTo>
                      <a:pt x="6692" y="89"/>
                      <a:pt x="6613" y="0"/>
                      <a:pt x="6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3" name="Google Shape;1293;p27"/>
              <p:cNvSpPr/>
              <p:nvPr/>
            </p:nvSpPr>
            <p:spPr>
              <a:xfrm>
                <a:off x="6732775" y="2889875"/>
                <a:ext cx="171300" cy="46200"/>
              </a:xfrm>
              <a:custGeom>
                <a:avLst/>
                <a:gdLst/>
                <a:ahLst/>
                <a:cxnLst/>
                <a:rect l="l" t="t" r="r" b="b"/>
                <a:pathLst>
                  <a:path w="6852" h="1848" extrusionOk="0">
                    <a:moveTo>
                      <a:pt x="6582" y="170"/>
                    </a:moveTo>
                    <a:cubicBezTo>
                      <a:pt x="6613" y="170"/>
                      <a:pt x="6632" y="180"/>
                      <a:pt x="6652" y="199"/>
                    </a:cubicBezTo>
                    <a:cubicBezTo>
                      <a:pt x="6673" y="230"/>
                      <a:pt x="6683" y="249"/>
                      <a:pt x="6673" y="280"/>
                    </a:cubicBezTo>
                    <a:lnTo>
                      <a:pt x="6523" y="1590"/>
                    </a:lnTo>
                    <a:cubicBezTo>
                      <a:pt x="6523" y="1640"/>
                      <a:pt x="6473" y="1679"/>
                      <a:pt x="6423" y="1679"/>
                    </a:cubicBezTo>
                    <a:lnTo>
                      <a:pt x="427" y="1679"/>
                    </a:lnTo>
                    <a:cubicBezTo>
                      <a:pt x="377" y="1679"/>
                      <a:pt x="336" y="1640"/>
                      <a:pt x="327" y="1590"/>
                    </a:cubicBezTo>
                    <a:lnTo>
                      <a:pt x="179" y="280"/>
                    </a:lnTo>
                    <a:cubicBezTo>
                      <a:pt x="179" y="249"/>
                      <a:pt x="189" y="230"/>
                      <a:pt x="198" y="199"/>
                    </a:cubicBezTo>
                    <a:cubicBezTo>
                      <a:pt x="217" y="180"/>
                      <a:pt x="248" y="170"/>
                      <a:pt x="277" y="170"/>
                    </a:cubicBezTo>
                    <a:close/>
                    <a:moveTo>
                      <a:pt x="277" y="1"/>
                    </a:moveTo>
                    <a:cubicBezTo>
                      <a:pt x="198" y="1"/>
                      <a:pt x="129" y="32"/>
                      <a:pt x="79" y="91"/>
                    </a:cubicBezTo>
                    <a:cubicBezTo>
                      <a:pt x="19" y="151"/>
                      <a:pt x="0" y="220"/>
                      <a:pt x="10" y="299"/>
                    </a:cubicBezTo>
                    <a:lnTo>
                      <a:pt x="158" y="1609"/>
                    </a:lnTo>
                    <a:cubicBezTo>
                      <a:pt x="179" y="1748"/>
                      <a:pt x="286" y="1848"/>
                      <a:pt x="427" y="1848"/>
                    </a:cubicBezTo>
                    <a:lnTo>
                      <a:pt x="6423" y="1848"/>
                    </a:lnTo>
                    <a:cubicBezTo>
                      <a:pt x="6563" y="1848"/>
                      <a:pt x="6683" y="1748"/>
                      <a:pt x="6692" y="1609"/>
                    </a:cubicBezTo>
                    <a:lnTo>
                      <a:pt x="6852" y="299"/>
                    </a:lnTo>
                    <a:cubicBezTo>
                      <a:pt x="6852" y="220"/>
                      <a:pt x="6830" y="151"/>
                      <a:pt x="6780" y="91"/>
                    </a:cubicBezTo>
                    <a:cubicBezTo>
                      <a:pt x="6733" y="32"/>
                      <a:pt x="6652" y="1"/>
                      <a:pt x="6582"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4" name="Google Shape;1294;p27"/>
              <p:cNvSpPr/>
              <p:nvPr/>
            </p:nvSpPr>
            <p:spPr>
              <a:xfrm>
                <a:off x="6748150" y="2934100"/>
                <a:ext cx="140500" cy="77475"/>
              </a:xfrm>
              <a:custGeom>
                <a:avLst/>
                <a:gdLst/>
                <a:ahLst/>
                <a:cxnLst/>
                <a:rect l="l" t="t" r="r" b="b"/>
                <a:pathLst>
                  <a:path w="5620" h="3099" extrusionOk="0">
                    <a:moveTo>
                      <a:pt x="0" y="0"/>
                    </a:moveTo>
                    <a:lnTo>
                      <a:pt x="486" y="3098"/>
                    </a:lnTo>
                    <a:lnTo>
                      <a:pt x="5133" y="3098"/>
                    </a:lnTo>
                    <a:lnTo>
                      <a:pt x="5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5" name="Google Shape;1295;p27"/>
              <p:cNvSpPr/>
              <p:nvPr/>
            </p:nvSpPr>
            <p:spPr>
              <a:xfrm>
                <a:off x="6745650" y="2931825"/>
                <a:ext cx="145500" cy="81700"/>
              </a:xfrm>
              <a:custGeom>
                <a:avLst/>
                <a:gdLst/>
                <a:ahLst/>
                <a:cxnLst/>
                <a:rect l="l" t="t" r="r" b="b"/>
                <a:pathLst>
                  <a:path w="5820" h="3268" extrusionOk="0">
                    <a:moveTo>
                      <a:pt x="5622" y="170"/>
                    </a:moveTo>
                    <a:lnTo>
                      <a:pt x="5164" y="3099"/>
                    </a:lnTo>
                    <a:lnTo>
                      <a:pt x="655" y="3099"/>
                    </a:lnTo>
                    <a:lnTo>
                      <a:pt x="200" y="170"/>
                    </a:lnTo>
                    <a:close/>
                    <a:moveTo>
                      <a:pt x="0" y="1"/>
                    </a:moveTo>
                    <a:lnTo>
                      <a:pt x="517" y="3268"/>
                    </a:lnTo>
                    <a:lnTo>
                      <a:pt x="5312" y="3268"/>
                    </a:lnTo>
                    <a:lnTo>
                      <a:pt x="582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6" name="Google Shape;1296;p27"/>
              <p:cNvSpPr/>
              <p:nvPr/>
            </p:nvSpPr>
            <p:spPr>
              <a:xfrm>
                <a:off x="6748150" y="2934100"/>
                <a:ext cx="140500" cy="17900"/>
              </a:xfrm>
              <a:custGeom>
                <a:avLst/>
                <a:gdLst/>
                <a:ahLst/>
                <a:cxnLst/>
                <a:rect l="l" t="t" r="r" b="b"/>
                <a:pathLst>
                  <a:path w="5620" h="716" extrusionOk="0">
                    <a:moveTo>
                      <a:pt x="0" y="0"/>
                    </a:moveTo>
                    <a:lnTo>
                      <a:pt x="119" y="715"/>
                    </a:lnTo>
                    <a:lnTo>
                      <a:pt x="5510" y="715"/>
                    </a:lnTo>
                    <a:lnTo>
                      <a:pt x="5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7" name="Google Shape;1297;p27"/>
              <p:cNvSpPr/>
              <p:nvPr/>
            </p:nvSpPr>
            <p:spPr>
              <a:xfrm>
                <a:off x="6745650" y="2931825"/>
                <a:ext cx="145500" cy="22375"/>
              </a:xfrm>
              <a:custGeom>
                <a:avLst/>
                <a:gdLst/>
                <a:ahLst/>
                <a:cxnLst/>
                <a:rect l="l" t="t" r="r" b="b"/>
                <a:pathLst>
                  <a:path w="5820" h="895" extrusionOk="0">
                    <a:moveTo>
                      <a:pt x="5622" y="170"/>
                    </a:moveTo>
                    <a:lnTo>
                      <a:pt x="5531" y="715"/>
                    </a:lnTo>
                    <a:lnTo>
                      <a:pt x="288" y="715"/>
                    </a:lnTo>
                    <a:lnTo>
                      <a:pt x="200" y="170"/>
                    </a:lnTo>
                    <a:close/>
                    <a:moveTo>
                      <a:pt x="0" y="1"/>
                    </a:moveTo>
                    <a:lnTo>
                      <a:pt x="141" y="894"/>
                    </a:lnTo>
                    <a:lnTo>
                      <a:pt x="5681" y="894"/>
                    </a:lnTo>
                    <a:lnTo>
                      <a:pt x="582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98" name="Google Shape;1298;p27"/>
            <p:cNvGrpSpPr/>
            <p:nvPr/>
          </p:nvGrpSpPr>
          <p:grpSpPr>
            <a:xfrm>
              <a:off x="183936" y="1247084"/>
              <a:ext cx="219230" cy="304288"/>
              <a:chOff x="6732775" y="2775800"/>
              <a:chExt cx="171300" cy="237725"/>
            </a:xfrm>
          </p:grpSpPr>
          <p:sp>
            <p:nvSpPr>
              <p:cNvPr id="1299" name="Google Shape;1299;p27"/>
              <p:cNvSpPr/>
              <p:nvPr/>
            </p:nvSpPr>
            <p:spPr>
              <a:xfrm>
                <a:off x="6748850" y="2818625"/>
                <a:ext cx="72525" cy="110000"/>
              </a:xfrm>
              <a:custGeom>
                <a:avLst/>
                <a:gdLst/>
                <a:ahLst/>
                <a:cxnLst/>
                <a:rect l="l" t="t" r="r" b="b"/>
                <a:pathLst>
                  <a:path w="2901" h="4400" extrusionOk="0">
                    <a:moveTo>
                      <a:pt x="351" y="1"/>
                    </a:moveTo>
                    <a:cubicBezTo>
                      <a:pt x="321" y="1"/>
                      <a:pt x="297" y="17"/>
                      <a:pt x="280" y="51"/>
                    </a:cubicBezTo>
                    <a:cubicBezTo>
                      <a:pt x="1" y="627"/>
                      <a:pt x="1848" y="4400"/>
                      <a:pt x="1848" y="4400"/>
                    </a:cubicBezTo>
                    <a:lnTo>
                      <a:pt x="1979" y="4061"/>
                    </a:lnTo>
                    <a:lnTo>
                      <a:pt x="2901" y="4061"/>
                    </a:lnTo>
                    <a:cubicBezTo>
                      <a:pt x="2901" y="4061"/>
                      <a:pt x="836"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0" name="Google Shape;1300;p27"/>
              <p:cNvSpPr/>
              <p:nvPr/>
            </p:nvSpPr>
            <p:spPr>
              <a:xfrm>
                <a:off x="6746650" y="2816425"/>
                <a:ext cx="78200" cy="117450"/>
              </a:xfrm>
              <a:custGeom>
                <a:avLst/>
                <a:gdLst/>
                <a:ahLst/>
                <a:cxnLst/>
                <a:rect l="l" t="t" r="r" b="b"/>
                <a:pathLst>
                  <a:path w="3128" h="4698" extrusionOk="0">
                    <a:moveTo>
                      <a:pt x="446" y="170"/>
                    </a:moveTo>
                    <a:lnTo>
                      <a:pt x="446" y="170"/>
                    </a:lnTo>
                    <a:cubicBezTo>
                      <a:pt x="706" y="179"/>
                      <a:pt x="1867" y="2136"/>
                      <a:pt x="2851" y="4061"/>
                    </a:cubicBezTo>
                    <a:lnTo>
                      <a:pt x="2007" y="4061"/>
                    </a:lnTo>
                    <a:lnTo>
                      <a:pt x="1926" y="4269"/>
                    </a:lnTo>
                    <a:cubicBezTo>
                      <a:pt x="1221" y="2810"/>
                      <a:pt x="268" y="546"/>
                      <a:pt x="446" y="170"/>
                    </a:cubicBezTo>
                    <a:close/>
                    <a:moveTo>
                      <a:pt x="437" y="1"/>
                    </a:moveTo>
                    <a:cubicBezTo>
                      <a:pt x="408" y="1"/>
                      <a:pt x="339" y="10"/>
                      <a:pt x="299" y="98"/>
                    </a:cubicBezTo>
                    <a:cubicBezTo>
                      <a:pt x="1" y="694"/>
                      <a:pt x="1669" y="4130"/>
                      <a:pt x="1857" y="4528"/>
                    </a:cubicBezTo>
                    <a:lnTo>
                      <a:pt x="1948" y="4698"/>
                    </a:lnTo>
                    <a:lnTo>
                      <a:pt x="2126" y="4231"/>
                    </a:lnTo>
                    <a:lnTo>
                      <a:pt x="3127" y="4231"/>
                    </a:lnTo>
                    <a:lnTo>
                      <a:pt x="3068" y="4111"/>
                    </a:lnTo>
                    <a:cubicBezTo>
                      <a:pt x="2582" y="3149"/>
                      <a:pt x="935" y="1"/>
                      <a:pt x="437"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27"/>
              <p:cNvSpPr/>
              <p:nvPr/>
            </p:nvSpPr>
            <p:spPr>
              <a:xfrm>
                <a:off x="6801750" y="2777900"/>
                <a:ext cx="35550" cy="131375"/>
              </a:xfrm>
              <a:custGeom>
                <a:avLst/>
                <a:gdLst/>
                <a:ahLst/>
                <a:cxnLst/>
                <a:rect l="l" t="t" r="r" b="b"/>
                <a:pathLst>
                  <a:path w="1422" h="5255" extrusionOk="0">
                    <a:moveTo>
                      <a:pt x="304" y="0"/>
                    </a:moveTo>
                    <a:cubicBezTo>
                      <a:pt x="299" y="0"/>
                      <a:pt x="294" y="1"/>
                      <a:pt x="289" y="2"/>
                    </a:cubicBezTo>
                    <a:cubicBezTo>
                      <a:pt x="1" y="81"/>
                      <a:pt x="249" y="5254"/>
                      <a:pt x="249" y="5254"/>
                    </a:cubicBezTo>
                    <a:lnTo>
                      <a:pt x="1421" y="5254"/>
                    </a:lnTo>
                    <a:cubicBezTo>
                      <a:pt x="1421" y="5254"/>
                      <a:pt x="759"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27"/>
              <p:cNvSpPr/>
              <p:nvPr/>
            </p:nvSpPr>
            <p:spPr>
              <a:xfrm>
                <a:off x="6802250" y="2775800"/>
                <a:ext cx="37475" cy="135450"/>
              </a:xfrm>
              <a:custGeom>
                <a:avLst/>
                <a:gdLst/>
                <a:ahLst/>
                <a:cxnLst/>
                <a:rect l="l" t="t" r="r" b="b"/>
                <a:pathLst>
                  <a:path w="1499" h="5418" extrusionOk="0">
                    <a:moveTo>
                      <a:pt x="298" y="186"/>
                    </a:moveTo>
                    <a:cubicBezTo>
                      <a:pt x="558" y="425"/>
                      <a:pt x="1003" y="2896"/>
                      <a:pt x="1311" y="5250"/>
                    </a:cubicBezTo>
                    <a:lnTo>
                      <a:pt x="307" y="5250"/>
                    </a:lnTo>
                    <a:cubicBezTo>
                      <a:pt x="200" y="2996"/>
                      <a:pt x="169" y="532"/>
                      <a:pt x="298" y="186"/>
                    </a:cubicBezTo>
                    <a:close/>
                    <a:moveTo>
                      <a:pt x="291" y="0"/>
                    </a:moveTo>
                    <a:cubicBezTo>
                      <a:pt x="274" y="0"/>
                      <a:pt x="260" y="3"/>
                      <a:pt x="248" y="7"/>
                    </a:cubicBezTo>
                    <a:cubicBezTo>
                      <a:pt x="150" y="36"/>
                      <a:pt x="0" y="67"/>
                      <a:pt x="50" y="2748"/>
                    </a:cubicBezTo>
                    <a:cubicBezTo>
                      <a:pt x="81" y="4028"/>
                      <a:pt x="141" y="5329"/>
                      <a:pt x="141" y="5338"/>
                    </a:cubicBezTo>
                    <a:lnTo>
                      <a:pt x="141" y="5417"/>
                    </a:lnTo>
                    <a:lnTo>
                      <a:pt x="1499" y="5417"/>
                    </a:lnTo>
                    <a:lnTo>
                      <a:pt x="1489" y="5329"/>
                    </a:lnTo>
                    <a:cubicBezTo>
                      <a:pt x="1380" y="4495"/>
                      <a:pt x="844" y="343"/>
                      <a:pt x="379" y="27"/>
                    </a:cubicBezTo>
                    <a:cubicBezTo>
                      <a:pt x="348" y="7"/>
                      <a:pt x="317" y="0"/>
                      <a:pt x="29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3" name="Google Shape;1303;p27"/>
              <p:cNvSpPr/>
              <p:nvPr/>
            </p:nvSpPr>
            <p:spPr>
              <a:xfrm>
                <a:off x="6828800" y="2819000"/>
                <a:ext cx="56400" cy="100700"/>
              </a:xfrm>
              <a:custGeom>
                <a:avLst/>
                <a:gdLst/>
                <a:ahLst/>
                <a:cxnLst/>
                <a:rect l="l" t="t" r="r" b="b"/>
                <a:pathLst>
                  <a:path w="2256" h="4028" extrusionOk="0">
                    <a:moveTo>
                      <a:pt x="1872" y="0"/>
                    </a:moveTo>
                    <a:cubicBezTo>
                      <a:pt x="1451" y="0"/>
                      <a:pt x="1" y="3343"/>
                      <a:pt x="1" y="3343"/>
                    </a:cubicBezTo>
                    <a:lnTo>
                      <a:pt x="926" y="4027"/>
                    </a:lnTo>
                    <a:cubicBezTo>
                      <a:pt x="926" y="4027"/>
                      <a:pt x="2255" y="305"/>
                      <a:pt x="1917" y="17"/>
                    </a:cubicBezTo>
                    <a:cubicBezTo>
                      <a:pt x="1904" y="6"/>
                      <a:pt x="1888"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4" name="Google Shape;1304;p27"/>
              <p:cNvSpPr/>
              <p:nvPr/>
            </p:nvSpPr>
            <p:spPr>
              <a:xfrm>
                <a:off x="6826075" y="2816825"/>
                <a:ext cx="60850" cy="106325"/>
              </a:xfrm>
              <a:custGeom>
                <a:avLst/>
                <a:gdLst/>
                <a:ahLst/>
                <a:cxnLst/>
                <a:rect l="l" t="t" r="r" b="b"/>
                <a:pathLst>
                  <a:path w="2434" h="4253" extrusionOk="0">
                    <a:moveTo>
                      <a:pt x="1966" y="173"/>
                    </a:moveTo>
                    <a:lnTo>
                      <a:pt x="1966" y="173"/>
                    </a:lnTo>
                    <a:cubicBezTo>
                      <a:pt x="2136" y="332"/>
                      <a:pt x="1599" y="2248"/>
                      <a:pt x="985" y="3976"/>
                    </a:cubicBezTo>
                    <a:lnTo>
                      <a:pt x="210" y="3400"/>
                    </a:lnTo>
                    <a:cubicBezTo>
                      <a:pt x="894" y="1851"/>
                      <a:pt x="1749" y="192"/>
                      <a:pt x="1966" y="173"/>
                    </a:cubicBezTo>
                    <a:close/>
                    <a:moveTo>
                      <a:pt x="1972" y="0"/>
                    </a:moveTo>
                    <a:cubicBezTo>
                      <a:pt x="1961" y="0"/>
                      <a:pt x="1949" y="1"/>
                      <a:pt x="1938" y="4"/>
                    </a:cubicBezTo>
                    <a:cubicBezTo>
                      <a:pt x="1480" y="113"/>
                      <a:pt x="270" y="2854"/>
                      <a:pt x="31" y="3400"/>
                    </a:cubicBezTo>
                    <a:lnTo>
                      <a:pt x="0" y="3459"/>
                    </a:lnTo>
                    <a:lnTo>
                      <a:pt x="1073" y="4253"/>
                    </a:lnTo>
                    <a:lnTo>
                      <a:pt x="1113" y="4145"/>
                    </a:lnTo>
                    <a:cubicBezTo>
                      <a:pt x="1430" y="3261"/>
                      <a:pt x="2433" y="342"/>
                      <a:pt x="2076" y="44"/>
                    </a:cubicBezTo>
                    <a:cubicBezTo>
                      <a:pt x="2045" y="13"/>
                      <a:pt x="2010" y="0"/>
                      <a:pt x="197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5" name="Google Shape;1305;p27"/>
              <p:cNvSpPr/>
              <p:nvPr/>
            </p:nvSpPr>
            <p:spPr>
              <a:xfrm>
                <a:off x="6736575" y="2859675"/>
                <a:ext cx="74150" cy="80550"/>
              </a:xfrm>
              <a:custGeom>
                <a:avLst/>
                <a:gdLst/>
                <a:ahLst/>
                <a:cxnLst/>
                <a:rect l="l" t="t" r="r" b="b"/>
                <a:pathLst>
                  <a:path w="2966" h="3222" extrusionOk="0">
                    <a:moveTo>
                      <a:pt x="75" y="1"/>
                    </a:moveTo>
                    <a:cubicBezTo>
                      <a:pt x="25" y="1"/>
                      <a:pt x="0" y="22"/>
                      <a:pt x="6" y="67"/>
                    </a:cubicBezTo>
                    <a:cubicBezTo>
                      <a:pt x="56" y="504"/>
                      <a:pt x="1972" y="2748"/>
                      <a:pt x="1972" y="2748"/>
                    </a:cubicBezTo>
                    <a:cubicBezTo>
                      <a:pt x="1972" y="2748"/>
                      <a:pt x="2445" y="3221"/>
                      <a:pt x="2723" y="3221"/>
                    </a:cubicBezTo>
                    <a:cubicBezTo>
                      <a:pt x="2873" y="3221"/>
                      <a:pt x="2966" y="3083"/>
                      <a:pt x="2896" y="2658"/>
                    </a:cubicBezTo>
                    <a:cubicBezTo>
                      <a:pt x="2717" y="1565"/>
                      <a:pt x="499" y="1"/>
                      <a:pt x="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6" name="Google Shape;1306;p27"/>
              <p:cNvSpPr/>
              <p:nvPr/>
            </p:nvSpPr>
            <p:spPr>
              <a:xfrm>
                <a:off x="6734500" y="2857550"/>
                <a:ext cx="77950" cy="84725"/>
              </a:xfrm>
              <a:custGeom>
                <a:avLst/>
                <a:gdLst/>
                <a:ahLst/>
                <a:cxnLst/>
                <a:rect l="l" t="t" r="r" b="b"/>
                <a:pathLst>
                  <a:path w="3118" h="3389" extrusionOk="0">
                    <a:moveTo>
                      <a:pt x="179" y="171"/>
                    </a:moveTo>
                    <a:lnTo>
                      <a:pt x="179" y="171"/>
                    </a:lnTo>
                    <a:cubicBezTo>
                      <a:pt x="267" y="181"/>
                      <a:pt x="515" y="281"/>
                      <a:pt x="904" y="538"/>
                    </a:cubicBezTo>
                    <a:cubicBezTo>
                      <a:pt x="1788" y="1125"/>
                      <a:pt x="2791" y="2068"/>
                      <a:pt x="2898" y="2755"/>
                    </a:cubicBezTo>
                    <a:cubicBezTo>
                      <a:pt x="2958" y="3131"/>
                      <a:pt x="2879" y="3200"/>
                      <a:pt x="2851" y="3210"/>
                    </a:cubicBezTo>
                    <a:cubicBezTo>
                      <a:pt x="2837" y="3217"/>
                      <a:pt x="2821" y="3220"/>
                      <a:pt x="2802" y="3220"/>
                    </a:cubicBezTo>
                    <a:cubicBezTo>
                      <a:pt x="2641" y="3220"/>
                      <a:pt x="2312" y="2970"/>
                      <a:pt x="2124" y="2774"/>
                    </a:cubicBezTo>
                    <a:cubicBezTo>
                      <a:pt x="1380" y="1909"/>
                      <a:pt x="277" y="529"/>
                      <a:pt x="179" y="171"/>
                    </a:cubicBezTo>
                    <a:close/>
                    <a:moveTo>
                      <a:pt x="154" y="1"/>
                    </a:moveTo>
                    <a:cubicBezTo>
                      <a:pt x="145" y="1"/>
                      <a:pt x="137" y="1"/>
                      <a:pt x="129" y="2"/>
                    </a:cubicBezTo>
                    <a:cubicBezTo>
                      <a:pt x="39" y="14"/>
                      <a:pt x="1" y="83"/>
                      <a:pt x="10" y="162"/>
                    </a:cubicBezTo>
                    <a:cubicBezTo>
                      <a:pt x="60" y="619"/>
                      <a:pt x="1797" y="2655"/>
                      <a:pt x="1995" y="2883"/>
                    </a:cubicBezTo>
                    <a:lnTo>
                      <a:pt x="1995" y="2893"/>
                    </a:lnTo>
                    <a:cubicBezTo>
                      <a:pt x="2086" y="2981"/>
                      <a:pt x="2512" y="3389"/>
                      <a:pt x="2810" y="3389"/>
                    </a:cubicBezTo>
                    <a:cubicBezTo>
                      <a:pt x="2851" y="3389"/>
                      <a:pt x="2889" y="3379"/>
                      <a:pt x="2929" y="3370"/>
                    </a:cubicBezTo>
                    <a:cubicBezTo>
                      <a:pt x="3077" y="3291"/>
                      <a:pt x="3118" y="3081"/>
                      <a:pt x="3068" y="2733"/>
                    </a:cubicBezTo>
                    <a:cubicBezTo>
                      <a:pt x="2883" y="1612"/>
                      <a:pt x="646" y="1"/>
                      <a:pt x="154"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7" name="Google Shape;1307;p27"/>
              <p:cNvSpPr/>
              <p:nvPr/>
            </p:nvSpPr>
            <p:spPr>
              <a:xfrm>
                <a:off x="6778175" y="2798875"/>
                <a:ext cx="48150" cy="116350"/>
              </a:xfrm>
              <a:custGeom>
                <a:avLst/>
                <a:gdLst/>
                <a:ahLst/>
                <a:cxnLst/>
                <a:rect l="l" t="t" r="r" b="b"/>
                <a:pathLst>
                  <a:path w="1926" h="4654" extrusionOk="0">
                    <a:moveTo>
                      <a:pt x="211" y="1"/>
                    </a:moveTo>
                    <a:cubicBezTo>
                      <a:pt x="202" y="1"/>
                      <a:pt x="195" y="6"/>
                      <a:pt x="189" y="16"/>
                    </a:cubicBezTo>
                    <a:cubicBezTo>
                      <a:pt x="0" y="345"/>
                      <a:pt x="687" y="4654"/>
                      <a:pt x="687" y="4654"/>
                    </a:cubicBezTo>
                    <a:lnTo>
                      <a:pt x="1926" y="4594"/>
                    </a:lnTo>
                    <a:cubicBezTo>
                      <a:pt x="1926" y="4594"/>
                      <a:pt x="475" y="1"/>
                      <a:pt x="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8" name="Google Shape;1308;p27"/>
              <p:cNvSpPr/>
              <p:nvPr/>
            </p:nvSpPr>
            <p:spPr>
              <a:xfrm>
                <a:off x="6776200" y="2796825"/>
                <a:ext cx="52875" cy="120675"/>
              </a:xfrm>
              <a:custGeom>
                <a:avLst/>
                <a:gdLst/>
                <a:ahLst/>
                <a:cxnLst/>
                <a:rect l="l" t="t" r="r" b="b"/>
                <a:pathLst>
                  <a:path w="2115" h="4827" extrusionOk="0">
                    <a:moveTo>
                      <a:pt x="318" y="239"/>
                    </a:moveTo>
                    <a:cubicBezTo>
                      <a:pt x="575" y="665"/>
                      <a:pt x="1290" y="2701"/>
                      <a:pt x="1886" y="4597"/>
                    </a:cubicBezTo>
                    <a:lnTo>
                      <a:pt x="835" y="4648"/>
                    </a:lnTo>
                    <a:cubicBezTo>
                      <a:pt x="537" y="2770"/>
                      <a:pt x="277" y="725"/>
                      <a:pt x="318" y="239"/>
                    </a:cubicBezTo>
                    <a:close/>
                    <a:moveTo>
                      <a:pt x="299" y="1"/>
                    </a:moveTo>
                    <a:cubicBezTo>
                      <a:pt x="258" y="1"/>
                      <a:pt x="218" y="20"/>
                      <a:pt x="189" y="60"/>
                    </a:cubicBezTo>
                    <a:cubicBezTo>
                      <a:pt x="1" y="396"/>
                      <a:pt x="565" y="4030"/>
                      <a:pt x="685" y="4745"/>
                    </a:cubicBezTo>
                    <a:lnTo>
                      <a:pt x="694" y="4826"/>
                    </a:lnTo>
                    <a:lnTo>
                      <a:pt x="2114" y="4755"/>
                    </a:lnTo>
                    <a:lnTo>
                      <a:pt x="2086" y="4648"/>
                    </a:lnTo>
                    <a:cubicBezTo>
                      <a:pt x="1421" y="2541"/>
                      <a:pt x="565" y="29"/>
                      <a:pt x="299"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9" name="Google Shape;1309;p27"/>
              <p:cNvSpPr/>
              <p:nvPr/>
            </p:nvSpPr>
            <p:spPr>
              <a:xfrm>
                <a:off x="6816425" y="2793075"/>
                <a:ext cx="39975" cy="127625"/>
              </a:xfrm>
              <a:custGeom>
                <a:avLst/>
                <a:gdLst/>
                <a:ahLst/>
                <a:cxnLst/>
                <a:rect l="l" t="t" r="r" b="b"/>
                <a:pathLst>
                  <a:path w="1599" h="5105" extrusionOk="0">
                    <a:moveTo>
                      <a:pt x="1262" y="0"/>
                    </a:moveTo>
                    <a:cubicBezTo>
                      <a:pt x="1262" y="0"/>
                      <a:pt x="1261" y="0"/>
                      <a:pt x="1261" y="0"/>
                    </a:cubicBezTo>
                    <a:cubicBezTo>
                      <a:pt x="922" y="10"/>
                      <a:pt x="0" y="4647"/>
                      <a:pt x="0" y="4647"/>
                    </a:cubicBezTo>
                    <a:lnTo>
                      <a:pt x="973" y="5105"/>
                    </a:lnTo>
                    <a:cubicBezTo>
                      <a:pt x="973" y="5105"/>
                      <a:pt x="1598" y="0"/>
                      <a:pt x="1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0" name="Google Shape;1310;p27"/>
              <p:cNvSpPr/>
              <p:nvPr/>
            </p:nvSpPr>
            <p:spPr>
              <a:xfrm>
                <a:off x="6813925" y="2791100"/>
                <a:ext cx="43200" cy="132600"/>
              </a:xfrm>
              <a:custGeom>
                <a:avLst/>
                <a:gdLst/>
                <a:ahLst/>
                <a:cxnLst/>
                <a:rect l="l" t="t" r="r" b="b"/>
                <a:pathLst>
                  <a:path w="1728" h="5304" extrusionOk="0">
                    <a:moveTo>
                      <a:pt x="1351" y="199"/>
                    </a:moveTo>
                    <a:cubicBezTo>
                      <a:pt x="1461" y="597"/>
                      <a:pt x="1261" y="2920"/>
                      <a:pt x="1003" y="5055"/>
                    </a:cubicBezTo>
                    <a:lnTo>
                      <a:pt x="188" y="4676"/>
                    </a:lnTo>
                    <a:cubicBezTo>
                      <a:pt x="596" y="2651"/>
                      <a:pt x="1123" y="516"/>
                      <a:pt x="1351" y="199"/>
                    </a:cubicBezTo>
                    <a:close/>
                    <a:moveTo>
                      <a:pt x="1361" y="1"/>
                    </a:moveTo>
                    <a:cubicBezTo>
                      <a:pt x="1022" y="10"/>
                      <a:pt x="436" y="2563"/>
                      <a:pt x="10" y="4707"/>
                    </a:cubicBezTo>
                    <a:lnTo>
                      <a:pt x="0" y="4776"/>
                    </a:lnTo>
                    <a:lnTo>
                      <a:pt x="1142" y="5303"/>
                    </a:lnTo>
                    <a:lnTo>
                      <a:pt x="1163" y="5193"/>
                    </a:lnTo>
                    <a:cubicBezTo>
                      <a:pt x="1301" y="4062"/>
                      <a:pt x="1728" y="337"/>
                      <a:pt x="1449" y="39"/>
                    </a:cubicBezTo>
                    <a:cubicBezTo>
                      <a:pt x="1430" y="10"/>
                      <a:pt x="1401" y="1"/>
                      <a:pt x="136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1" name="Google Shape;1311;p27"/>
              <p:cNvSpPr/>
              <p:nvPr/>
            </p:nvSpPr>
            <p:spPr>
              <a:xfrm>
                <a:off x="6830775" y="2860850"/>
                <a:ext cx="69075" cy="65050"/>
              </a:xfrm>
              <a:custGeom>
                <a:avLst/>
                <a:gdLst/>
                <a:ahLst/>
                <a:cxnLst/>
                <a:rect l="l" t="t" r="r" b="b"/>
                <a:pathLst>
                  <a:path w="2763" h="2602" extrusionOk="0">
                    <a:moveTo>
                      <a:pt x="2525" y="1"/>
                    </a:moveTo>
                    <a:cubicBezTo>
                      <a:pt x="2074" y="1"/>
                      <a:pt x="1" y="1669"/>
                      <a:pt x="1" y="1669"/>
                    </a:cubicBezTo>
                    <a:lnTo>
                      <a:pt x="985" y="2601"/>
                    </a:lnTo>
                    <a:cubicBezTo>
                      <a:pt x="985" y="2601"/>
                      <a:pt x="2763" y="368"/>
                      <a:pt x="2603" y="39"/>
                    </a:cubicBezTo>
                    <a:cubicBezTo>
                      <a:pt x="2590" y="13"/>
                      <a:pt x="2564" y="1"/>
                      <a:pt x="2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27"/>
              <p:cNvSpPr/>
              <p:nvPr/>
            </p:nvSpPr>
            <p:spPr>
              <a:xfrm>
                <a:off x="6827550" y="2858750"/>
                <a:ext cx="74500" cy="70350"/>
              </a:xfrm>
              <a:custGeom>
                <a:avLst/>
                <a:gdLst/>
                <a:ahLst/>
                <a:cxnLst/>
                <a:rect l="l" t="t" r="r" b="b"/>
                <a:pathLst>
                  <a:path w="2980" h="2814" extrusionOk="0">
                    <a:moveTo>
                      <a:pt x="2636" y="152"/>
                    </a:moveTo>
                    <a:cubicBezTo>
                      <a:pt x="2643" y="152"/>
                      <a:pt x="2648" y="153"/>
                      <a:pt x="2653" y="154"/>
                    </a:cubicBezTo>
                    <a:cubicBezTo>
                      <a:pt x="2732" y="343"/>
                      <a:pt x="1929" y="1534"/>
                      <a:pt x="1104" y="2557"/>
                    </a:cubicBezTo>
                    <a:lnTo>
                      <a:pt x="261" y="1763"/>
                    </a:lnTo>
                    <a:cubicBezTo>
                      <a:pt x="1263" y="962"/>
                      <a:pt x="2416" y="152"/>
                      <a:pt x="2636" y="152"/>
                    </a:cubicBezTo>
                    <a:close/>
                    <a:moveTo>
                      <a:pt x="2665" y="1"/>
                    </a:moveTo>
                    <a:cubicBezTo>
                      <a:pt x="2199" y="1"/>
                      <a:pt x="438" y="1405"/>
                      <a:pt x="82" y="1694"/>
                    </a:cubicBezTo>
                    <a:lnTo>
                      <a:pt x="1" y="1753"/>
                    </a:lnTo>
                    <a:lnTo>
                      <a:pt x="1123" y="2814"/>
                    </a:lnTo>
                    <a:lnTo>
                      <a:pt x="1183" y="2735"/>
                    </a:lnTo>
                    <a:cubicBezTo>
                      <a:pt x="1609" y="2209"/>
                      <a:pt x="2980" y="443"/>
                      <a:pt x="2811" y="85"/>
                    </a:cubicBezTo>
                    <a:cubicBezTo>
                      <a:pt x="2791" y="45"/>
                      <a:pt x="2751" y="14"/>
                      <a:pt x="2703" y="4"/>
                    </a:cubicBezTo>
                    <a:cubicBezTo>
                      <a:pt x="2692" y="2"/>
                      <a:pt x="2679" y="1"/>
                      <a:pt x="2665"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3" name="Google Shape;1313;p27"/>
              <p:cNvSpPr/>
              <p:nvPr/>
            </p:nvSpPr>
            <p:spPr>
              <a:xfrm>
                <a:off x="6734750" y="2892150"/>
                <a:ext cx="167300" cy="41975"/>
              </a:xfrm>
              <a:custGeom>
                <a:avLst/>
                <a:gdLst/>
                <a:ahLst/>
                <a:cxnLst/>
                <a:rect l="l" t="t" r="r" b="b"/>
                <a:pathLst>
                  <a:path w="6692" h="1679" extrusionOk="0">
                    <a:moveTo>
                      <a:pt x="198" y="0"/>
                    </a:moveTo>
                    <a:cubicBezTo>
                      <a:pt x="88" y="0"/>
                      <a:pt x="0" y="89"/>
                      <a:pt x="10" y="198"/>
                    </a:cubicBezTo>
                    <a:lnTo>
                      <a:pt x="169" y="1509"/>
                    </a:lnTo>
                    <a:cubicBezTo>
                      <a:pt x="179" y="1609"/>
                      <a:pt x="257" y="1678"/>
                      <a:pt x="348" y="1678"/>
                    </a:cubicBezTo>
                    <a:lnTo>
                      <a:pt x="6344" y="1678"/>
                    </a:lnTo>
                    <a:cubicBezTo>
                      <a:pt x="6444" y="1678"/>
                      <a:pt x="6523" y="1609"/>
                      <a:pt x="6534" y="1509"/>
                    </a:cubicBezTo>
                    <a:lnTo>
                      <a:pt x="6682" y="198"/>
                    </a:lnTo>
                    <a:cubicBezTo>
                      <a:pt x="6692" y="89"/>
                      <a:pt x="6613" y="0"/>
                      <a:pt x="6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27"/>
              <p:cNvSpPr/>
              <p:nvPr/>
            </p:nvSpPr>
            <p:spPr>
              <a:xfrm>
                <a:off x="6732775" y="2889875"/>
                <a:ext cx="171300" cy="46200"/>
              </a:xfrm>
              <a:custGeom>
                <a:avLst/>
                <a:gdLst/>
                <a:ahLst/>
                <a:cxnLst/>
                <a:rect l="l" t="t" r="r" b="b"/>
                <a:pathLst>
                  <a:path w="6852" h="1848" extrusionOk="0">
                    <a:moveTo>
                      <a:pt x="6582" y="170"/>
                    </a:moveTo>
                    <a:cubicBezTo>
                      <a:pt x="6613" y="170"/>
                      <a:pt x="6632" y="180"/>
                      <a:pt x="6652" y="199"/>
                    </a:cubicBezTo>
                    <a:cubicBezTo>
                      <a:pt x="6673" y="230"/>
                      <a:pt x="6683" y="249"/>
                      <a:pt x="6673" y="280"/>
                    </a:cubicBezTo>
                    <a:lnTo>
                      <a:pt x="6523" y="1590"/>
                    </a:lnTo>
                    <a:cubicBezTo>
                      <a:pt x="6523" y="1640"/>
                      <a:pt x="6473" y="1679"/>
                      <a:pt x="6423" y="1679"/>
                    </a:cubicBezTo>
                    <a:lnTo>
                      <a:pt x="427" y="1679"/>
                    </a:lnTo>
                    <a:cubicBezTo>
                      <a:pt x="377" y="1679"/>
                      <a:pt x="336" y="1640"/>
                      <a:pt x="327" y="1590"/>
                    </a:cubicBezTo>
                    <a:lnTo>
                      <a:pt x="179" y="280"/>
                    </a:lnTo>
                    <a:cubicBezTo>
                      <a:pt x="179" y="249"/>
                      <a:pt x="189" y="230"/>
                      <a:pt x="198" y="199"/>
                    </a:cubicBezTo>
                    <a:cubicBezTo>
                      <a:pt x="217" y="180"/>
                      <a:pt x="248" y="170"/>
                      <a:pt x="277" y="170"/>
                    </a:cubicBezTo>
                    <a:close/>
                    <a:moveTo>
                      <a:pt x="277" y="1"/>
                    </a:moveTo>
                    <a:cubicBezTo>
                      <a:pt x="198" y="1"/>
                      <a:pt x="129" y="32"/>
                      <a:pt x="79" y="91"/>
                    </a:cubicBezTo>
                    <a:cubicBezTo>
                      <a:pt x="19" y="151"/>
                      <a:pt x="0" y="220"/>
                      <a:pt x="10" y="299"/>
                    </a:cubicBezTo>
                    <a:lnTo>
                      <a:pt x="158" y="1609"/>
                    </a:lnTo>
                    <a:cubicBezTo>
                      <a:pt x="179" y="1748"/>
                      <a:pt x="286" y="1848"/>
                      <a:pt x="427" y="1848"/>
                    </a:cubicBezTo>
                    <a:lnTo>
                      <a:pt x="6423" y="1848"/>
                    </a:lnTo>
                    <a:cubicBezTo>
                      <a:pt x="6563" y="1848"/>
                      <a:pt x="6683" y="1748"/>
                      <a:pt x="6692" y="1609"/>
                    </a:cubicBezTo>
                    <a:lnTo>
                      <a:pt x="6852" y="299"/>
                    </a:lnTo>
                    <a:cubicBezTo>
                      <a:pt x="6852" y="220"/>
                      <a:pt x="6830" y="151"/>
                      <a:pt x="6780" y="91"/>
                    </a:cubicBezTo>
                    <a:cubicBezTo>
                      <a:pt x="6733" y="32"/>
                      <a:pt x="6652" y="1"/>
                      <a:pt x="6582"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27"/>
              <p:cNvSpPr/>
              <p:nvPr/>
            </p:nvSpPr>
            <p:spPr>
              <a:xfrm>
                <a:off x="6748150" y="2934100"/>
                <a:ext cx="140500" cy="77475"/>
              </a:xfrm>
              <a:custGeom>
                <a:avLst/>
                <a:gdLst/>
                <a:ahLst/>
                <a:cxnLst/>
                <a:rect l="l" t="t" r="r" b="b"/>
                <a:pathLst>
                  <a:path w="5620" h="3099" extrusionOk="0">
                    <a:moveTo>
                      <a:pt x="0" y="0"/>
                    </a:moveTo>
                    <a:lnTo>
                      <a:pt x="486" y="3098"/>
                    </a:lnTo>
                    <a:lnTo>
                      <a:pt x="5133" y="3098"/>
                    </a:lnTo>
                    <a:lnTo>
                      <a:pt x="5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6" name="Google Shape;1316;p27"/>
              <p:cNvSpPr/>
              <p:nvPr/>
            </p:nvSpPr>
            <p:spPr>
              <a:xfrm>
                <a:off x="6745650" y="2931825"/>
                <a:ext cx="145500" cy="81700"/>
              </a:xfrm>
              <a:custGeom>
                <a:avLst/>
                <a:gdLst/>
                <a:ahLst/>
                <a:cxnLst/>
                <a:rect l="l" t="t" r="r" b="b"/>
                <a:pathLst>
                  <a:path w="5820" h="3268" extrusionOk="0">
                    <a:moveTo>
                      <a:pt x="5622" y="170"/>
                    </a:moveTo>
                    <a:lnTo>
                      <a:pt x="5164" y="3099"/>
                    </a:lnTo>
                    <a:lnTo>
                      <a:pt x="655" y="3099"/>
                    </a:lnTo>
                    <a:lnTo>
                      <a:pt x="200" y="170"/>
                    </a:lnTo>
                    <a:close/>
                    <a:moveTo>
                      <a:pt x="0" y="1"/>
                    </a:moveTo>
                    <a:lnTo>
                      <a:pt x="517" y="3268"/>
                    </a:lnTo>
                    <a:lnTo>
                      <a:pt x="5312" y="3268"/>
                    </a:lnTo>
                    <a:lnTo>
                      <a:pt x="582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7" name="Google Shape;1317;p27"/>
              <p:cNvSpPr/>
              <p:nvPr/>
            </p:nvSpPr>
            <p:spPr>
              <a:xfrm>
                <a:off x="6748150" y="2934100"/>
                <a:ext cx="140500" cy="17900"/>
              </a:xfrm>
              <a:custGeom>
                <a:avLst/>
                <a:gdLst/>
                <a:ahLst/>
                <a:cxnLst/>
                <a:rect l="l" t="t" r="r" b="b"/>
                <a:pathLst>
                  <a:path w="5620" h="716" extrusionOk="0">
                    <a:moveTo>
                      <a:pt x="0" y="0"/>
                    </a:moveTo>
                    <a:lnTo>
                      <a:pt x="119" y="715"/>
                    </a:lnTo>
                    <a:lnTo>
                      <a:pt x="5510" y="715"/>
                    </a:lnTo>
                    <a:lnTo>
                      <a:pt x="5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8" name="Google Shape;1318;p27"/>
              <p:cNvSpPr/>
              <p:nvPr/>
            </p:nvSpPr>
            <p:spPr>
              <a:xfrm>
                <a:off x="6745650" y="2931825"/>
                <a:ext cx="145500" cy="22375"/>
              </a:xfrm>
              <a:custGeom>
                <a:avLst/>
                <a:gdLst/>
                <a:ahLst/>
                <a:cxnLst/>
                <a:rect l="l" t="t" r="r" b="b"/>
                <a:pathLst>
                  <a:path w="5820" h="895" extrusionOk="0">
                    <a:moveTo>
                      <a:pt x="5622" y="170"/>
                    </a:moveTo>
                    <a:lnTo>
                      <a:pt x="5531" y="715"/>
                    </a:lnTo>
                    <a:lnTo>
                      <a:pt x="288" y="715"/>
                    </a:lnTo>
                    <a:lnTo>
                      <a:pt x="200" y="170"/>
                    </a:lnTo>
                    <a:close/>
                    <a:moveTo>
                      <a:pt x="0" y="1"/>
                    </a:moveTo>
                    <a:lnTo>
                      <a:pt x="141" y="894"/>
                    </a:lnTo>
                    <a:lnTo>
                      <a:pt x="5681" y="894"/>
                    </a:lnTo>
                    <a:lnTo>
                      <a:pt x="582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319" name="Shape 1319"/>
        <p:cNvGrpSpPr/>
        <p:nvPr/>
      </p:nvGrpSpPr>
      <p:grpSpPr>
        <a:xfrm>
          <a:off x="0" y="0"/>
          <a:ext cx="0" cy="0"/>
          <a:chOff x="0" y="0"/>
          <a:chExt cx="0" cy="0"/>
        </a:xfrm>
      </p:grpSpPr>
      <p:sp>
        <p:nvSpPr>
          <p:cNvPr id="1320" name="Google Shape;1320;p28"/>
          <p:cNvSpPr txBox="1"/>
          <p:nvPr>
            <p:ph type="title"/>
          </p:nvPr>
        </p:nvSpPr>
        <p:spPr>
          <a:xfrm>
            <a:off x="713263" y="539500"/>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7600" b="0">
                <a:latin typeface="Montserrat ExtraBold"/>
                <a:ea typeface="Montserrat ExtraBold"/>
                <a:cs typeface="Montserrat ExtraBold"/>
                <a:sym typeface="Montserrat ExtraBol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21" name="Google Shape;1321;p28"/>
          <p:cNvSpPr txBox="1"/>
          <p:nvPr>
            <p:ph type="subTitle" idx="1"/>
          </p:nvPr>
        </p:nvSpPr>
        <p:spPr>
          <a:xfrm>
            <a:off x="713225" y="1708005"/>
            <a:ext cx="4448100" cy="11010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322" name="Google Shape;1322;p28"/>
          <p:cNvSpPr txBox="1"/>
          <p:nvPr/>
        </p:nvSpPr>
        <p:spPr>
          <a:xfrm>
            <a:off x="713225" y="3775600"/>
            <a:ext cx="4945800" cy="55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GB" sz="1200">
                <a:solidFill>
                  <a:schemeClr val="dk1"/>
                </a:solidFill>
                <a:latin typeface="DM Sans"/>
                <a:ea typeface="DM Sans"/>
                <a:cs typeface="DM Sans"/>
                <a:sym typeface="DM Sans"/>
              </a:rPr>
              <a:t>CREDITS: This presentation template was created by </a:t>
            </a:r>
            <a:r>
              <a:rPr lang="en-GB" sz="1200" b="1" u="sng">
                <a:solidFill>
                  <a:schemeClr val="hlink"/>
                </a:solidFill>
                <a:latin typeface="DM Sans"/>
                <a:ea typeface="DM Sans"/>
                <a:cs typeface="DM Sans"/>
                <a:sym typeface="DM Sans"/>
                <a:hlinkClick r:id="rId2"/>
              </a:rPr>
              <a:t>Slidesgo</a:t>
            </a:r>
            <a:r>
              <a:rPr lang="en-GB" sz="1200" b="1">
                <a:solidFill>
                  <a:schemeClr val="dk1"/>
                </a:solidFill>
                <a:latin typeface="DM Sans"/>
                <a:ea typeface="DM Sans"/>
                <a:cs typeface="DM Sans"/>
                <a:sym typeface="DM Sans"/>
              </a:rPr>
              <a:t>,</a:t>
            </a:r>
            <a:r>
              <a:rPr lang="en-GB" sz="1200">
                <a:solidFill>
                  <a:schemeClr val="dk1"/>
                </a:solidFill>
                <a:latin typeface="DM Sans"/>
                <a:ea typeface="DM Sans"/>
                <a:cs typeface="DM Sans"/>
                <a:sym typeface="DM Sans"/>
              </a:rPr>
              <a:t> and includes icons by </a:t>
            </a:r>
            <a:r>
              <a:rPr lang="en-GB" sz="1200" b="1" u="sng">
                <a:solidFill>
                  <a:schemeClr val="dk1"/>
                </a:solidFill>
                <a:latin typeface="DM Sans"/>
                <a:ea typeface="DM Sans"/>
                <a:cs typeface="DM Sans"/>
                <a:sym typeface="DM Sans"/>
                <a:hlinkClick r:id="rId3"/>
              </a:rPr>
              <a:t>Flaticon</a:t>
            </a:r>
            <a:r>
              <a:rPr lang="en-GB" sz="1200">
                <a:solidFill>
                  <a:schemeClr val="dk1"/>
                </a:solidFill>
                <a:latin typeface="DM Sans"/>
                <a:ea typeface="DM Sans"/>
                <a:cs typeface="DM Sans"/>
                <a:sym typeface="DM Sans"/>
              </a:rPr>
              <a:t>, and infographics &amp; images by </a:t>
            </a:r>
            <a:r>
              <a:rPr lang="en-GB" sz="1200" b="1" u="sng">
                <a:solidFill>
                  <a:schemeClr val="dk1"/>
                </a:solidFill>
                <a:latin typeface="DM Sans"/>
                <a:ea typeface="DM Sans"/>
                <a:cs typeface="DM Sans"/>
                <a:sym typeface="DM Sans"/>
                <a:hlinkClick r:id="rId4"/>
              </a:rPr>
              <a:t>Freepik</a:t>
            </a:r>
            <a:r>
              <a:rPr lang="en-GB" sz="1200" b="1" u="sng">
                <a:solidFill>
                  <a:schemeClr val="dk1"/>
                </a:solidFill>
                <a:latin typeface="DM Sans"/>
                <a:ea typeface="DM Sans"/>
                <a:cs typeface="DM Sans"/>
                <a:sym typeface="DM Sans"/>
              </a:rPr>
              <a:t> </a:t>
            </a:r>
            <a:endParaRPr sz="1200" b="1" u="sng">
              <a:solidFill>
                <a:schemeClr val="dk1"/>
              </a:solidFill>
              <a:latin typeface="DM Sans"/>
              <a:ea typeface="DM Sans"/>
              <a:cs typeface="DM Sans"/>
              <a:sym typeface="DM Sans"/>
            </a:endParaRPr>
          </a:p>
        </p:txBody>
      </p:sp>
      <p:sp>
        <p:nvSpPr>
          <p:cNvPr id="1323" name="Google Shape;1323;p28"/>
          <p:cNvSpPr/>
          <p:nvPr/>
        </p:nvSpPr>
        <p:spPr>
          <a:xfrm rot="8100230">
            <a:off x="6845412" y="1370612"/>
            <a:ext cx="3170738" cy="587266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24" name="Google Shape;1324;p28"/>
          <p:cNvGrpSpPr/>
          <p:nvPr/>
        </p:nvGrpSpPr>
        <p:grpSpPr>
          <a:xfrm>
            <a:off x="-625" y="-2579125"/>
            <a:ext cx="213305" cy="7187700"/>
            <a:chOff x="-625" y="-314400"/>
            <a:chExt cx="213305" cy="7187700"/>
          </a:xfrm>
        </p:grpSpPr>
        <p:sp>
          <p:nvSpPr>
            <p:cNvPr id="1325" name="Google Shape;1325;p28"/>
            <p:cNvSpPr/>
            <p:nvPr/>
          </p:nvSpPr>
          <p:spPr>
            <a:xfrm>
              <a:off x="-625" y="-314400"/>
              <a:ext cx="213300" cy="71877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26" name="Google Shape;1326;p28"/>
            <p:cNvGrpSpPr/>
            <p:nvPr/>
          </p:nvGrpSpPr>
          <p:grpSpPr>
            <a:xfrm rot="-5400000">
              <a:off x="-3400430" y="3177310"/>
              <a:ext cx="7012922" cy="213299"/>
              <a:chOff x="606775" y="1831675"/>
              <a:chExt cx="3633450" cy="60800"/>
            </a:xfrm>
          </p:grpSpPr>
          <p:sp>
            <p:nvSpPr>
              <p:cNvPr id="1327" name="Google Shape;1327;p28"/>
              <p:cNvSpPr/>
              <p:nvPr/>
            </p:nvSpPr>
            <p:spPr>
              <a:xfrm>
                <a:off x="724450" y="1831675"/>
                <a:ext cx="111950" cy="60800"/>
              </a:xfrm>
              <a:custGeom>
                <a:avLst/>
                <a:gdLst/>
                <a:ahLst/>
                <a:cxnLst/>
                <a:rect l="l" t="t" r="r" b="b"/>
                <a:pathLst>
                  <a:path w="4478" h="2432" extrusionOk="0">
                    <a:moveTo>
                      <a:pt x="2421" y="1"/>
                    </a:moveTo>
                    <a:lnTo>
                      <a:pt x="0" y="2432"/>
                    </a:lnTo>
                    <a:lnTo>
                      <a:pt x="2054"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8" name="Google Shape;1328;p28"/>
              <p:cNvSpPr/>
              <p:nvPr/>
            </p:nvSpPr>
            <p:spPr>
              <a:xfrm>
                <a:off x="841800" y="1831675"/>
                <a:ext cx="112275" cy="60800"/>
              </a:xfrm>
              <a:custGeom>
                <a:avLst/>
                <a:gdLst/>
                <a:ahLst/>
                <a:cxnLst/>
                <a:rect l="l" t="t" r="r" b="b"/>
                <a:pathLst>
                  <a:path w="4491" h="2432" extrusionOk="0">
                    <a:moveTo>
                      <a:pt x="2424" y="1"/>
                    </a:moveTo>
                    <a:lnTo>
                      <a:pt x="1" y="2432"/>
                    </a:lnTo>
                    <a:lnTo>
                      <a:pt x="2067"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9" name="Google Shape;1329;p28"/>
              <p:cNvSpPr/>
              <p:nvPr/>
            </p:nvSpPr>
            <p:spPr>
              <a:xfrm>
                <a:off x="606775" y="1831675"/>
                <a:ext cx="112200" cy="60800"/>
              </a:xfrm>
              <a:custGeom>
                <a:avLst/>
                <a:gdLst/>
                <a:ahLst/>
                <a:cxnLst/>
                <a:rect l="l" t="t" r="r" b="b"/>
                <a:pathLst>
                  <a:path w="4488" h="2432" extrusionOk="0">
                    <a:moveTo>
                      <a:pt x="2422" y="1"/>
                    </a:moveTo>
                    <a:lnTo>
                      <a:pt x="0" y="2432"/>
                    </a:lnTo>
                    <a:lnTo>
                      <a:pt x="2064"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0" name="Google Shape;1330;p28"/>
              <p:cNvSpPr/>
              <p:nvPr/>
            </p:nvSpPr>
            <p:spPr>
              <a:xfrm>
                <a:off x="959475" y="1831675"/>
                <a:ext cx="112275" cy="60800"/>
              </a:xfrm>
              <a:custGeom>
                <a:avLst/>
                <a:gdLst/>
                <a:ahLst/>
                <a:cxnLst/>
                <a:rect l="l" t="t" r="r" b="b"/>
                <a:pathLst>
                  <a:path w="4491" h="2432" extrusionOk="0">
                    <a:moveTo>
                      <a:pt x="2424" y="1"/>
                    </a:moveTo>
                    <a:lnTo>
                      <a:pt x="0" y="2432"/>
                    </a:lnTo>
                    <a:lnTo>
                      <a:pt x="2057"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1" name="Google Shape;1331;p28"/>
              <p:cNvSpPr/>
              <p:nvPr/>
            </p:nvSpPr>
            <p:spPr>
              <a:xfrm>
                <a:off x="1076900" y="1831675"/>
                <a:ext cx="112275" cy="60800"/>
              </a:xfrm>
              <a:custGeom>
                <a:avLst/>
                <a:gdLst/>
                <a:ahLst/>
                <a:cxnLst/>
                <a:rect l="l" t="t" r="r" b="b"/>
                <a:pathLst>
                  <a:path w="4491" h="2432" extrusionOk="0">
                    <a:moveTo>
                      <a:pt x="2433" y="1"/>
                    </a:moveTo>
                    <a:lnTo>
                      <a:pt x="0" y="2432"/>
                    </a:lnTo>
                    <a:lnTo>
                      <a:pt x="2066"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2" name="Google Shape;1332;p28"/>
              <p:cNvSpPr/>
              <p:nvPr/>
            </p:nvSpPr>
            <p:spPr>
              <a:xfrm>
                <a:off x="1194550" y="1831675"/>
                <a:ext cx="112275" cy="60800"/>
              </a:xfrm>
              <a:custGeom>
                <a:avLst/>
                <a:gdLst/>
                <a:ahLst/>
                <a:cxnLst/>
                <a:rect l="l" t="t" r="r" b="b"/>
                <a:pathLst>
                  <a:path w="4491" h="2432" extrusionOk="0">
                    <a:moveTo>
                      <a:pt x="2425" y="1"/>
                    </a:moveTo>
                    <a:lnTo>
                      <a:pt x="1" y="2432"/>
                    </a:lnTo>
                    <a:lnTo>
                      <a:pt x="2067" y="2432"/>
                    </a:lnTo>
                    <a:lnTo>
                      <a:pt x="44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28"/>
              <p:cNvSpPr/>
              <p:nvPr/>
            </p:nvSpPr>
            <p:spPr>
              <a:xfrm>
                <a:off x="1312225" y="1831675"/>
                <a:ext cx="111975" cy="60800"/>
              </a:xfrm>
              <a:custGeom>
                <a:avLst/>
                <a:gdLst/>
                <a:ahLst/>
                <a:cxnLst/>
                <a:rect l="l" t="t" r="r" b="b"/>
                <a:pathLst>
                  <a:path w="4479"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28"/>
              <p:cNvSpPr/>
              <p:nvPr/>
            </p:nvSpPr>
            <p:spPr>
              <a:xfrm>
                <a:off x="1428400" y="1831675"/>
                <a:ext cx="111975" cy="60800"/>
              </a:xfrm>
              <a:custGeom>
                <a:avLst/>
                <a:gdLst/>
                <a:ahLst/>
                <a:cxnLst/>
                <a:rect l="l" t="t" r="r" b="b"/>
                <a:pathLst>
                  <a:path w="4479"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28"/>
              <p:cNvSpPr/>
              <p:nvPr/>
            </p:nvSpPr>
            <p:spPr>
              <a:xfrm>
                <a:off x="1545825" y="1831675"/>
                <a:ext cx="112200" cy="60800"/>
              </a:xfrm>
              <a:custGeom>
                <a:avLst/>
                <a:gdLst/>
                <a:ahLst/>
                <a:cxnLst/>
                <a:rect l="l" t="t" r="r" b="b"/>
                <a:pathLst>
                  <a:path w="4488" h="2432" extrusionOk="0">
                    <a:moveTo>
                      <a:pt x="2424" y="1"/>
                    </a:moveTo>
                    <a:lnTo>
                      <a:pt x="1" y="2432"/>
                    </a:lnTo>
                    <a:lnTo>
                      <a:pt x="2067"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28"/>
              <p:cNvSpPr/>
              <p:nvPr/>
            </p:nvSpPr>
            <p:spPr>
              <a:xfrm>
                <a:off x="1310725" y="1831675"/>
                <a:ext cx="112275" cy="60800"/>
              </a:xfrm>
              <a:custGeom>
                <a:avLst/>
                <a:gdLst/>
                <a:ahLst/>
                <a:cxnLst/>
                <a:rect l="l" t="t" r="r" b="b"/>
                <a:pathLst>
                  <a:path w="4491" h="2432" extrusionOk="0">
                    <a:moveTo>
                      <a:pt x="2425" y="1"/>
                    </a:moveTo>
                    <a:lnTo>
                      <a:pt x="1" y="2432"/>
                    </a:lnTo>
                    <a:lnTo>
                      <a:pt x="2067" y="2432"/>
                    </a:lnTo>
                    <a:lnTo>
                      <a:pt x="44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28"/>
              <p:cNvSpPr/>
              <p:nvPr/>
            </p:nvSpPr>
            <p:spPr>
              <a:xfrm>
                <a:off x="1663500" y="1831675"/>
                <a:ext cx="112200" cy="60800"/>
              </a:xfrm>
              <a:custGeom>
                <a:avLst/>
                <a:gdLst/>
                <a:ahLst/>
                <a:cxnLst/>
                <a:rect l="l" t="t" r="r" b="b"/>
                <a:pathLst>
                  <a:path w="4488" h="2432" extrusionOk="0">
                    <a:moveTo>
                      <a:pt x="2424" y="1"/>
                    </a:moveTo>
                    <a:lnTo>
                      <a:pt x="0" y="2432"/>
                    </a:lnTo>
                    <a:lnTo>
                      <a:pt x="2057" y="2432"/>
                    </a:lnTo>
                    <a:lnTo>
                      <a:pt x="4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8" name="Google Shape;1338;p28"/>
              <p:cNvSpPr/>
              <p:nvPr/>
            </p:nvSpPr>
            <p:spPr>
              <a:xfrm>
                <a:off x="1780925" y="1831675"/>
                <a:ext cx="112200" cy="60800"/>
              </a:xfrm>
              <a:custGeom>
                <a:avLst/>
                <a:gdLst/>
                <a:ahLst/>
                <a:cxnLst/>
                <a:rect l="l" t="t" r="r" b="b"/>
                <a:pathLst>
                  <a:path w="4488" h="2432" extrusionOk="0">
                    <a:moveTo>
                      <a:pt x="2433" y="1"/>
                    </a:moveTo>
                    <a:lnTo>
                      <a:pt x="0" y="2432"/>
                    </a:lnTo>
                    <a:lnTo>
                      <a:pt x="2066"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9" name="Google Shape;1339;p28"/>
              <p:cNvSpPr/>
              <p:nvPr/>
            </p:nvSpPr>
            <p:spPr>
              <a:xfrm>
                <a:off x="1898575" y="1831675"/>
                <a:ext cx="112225" cy="60800"/>
              </a:xfrm>
              <a:custGeom>
                <a:avLst/>
                <a:gdLst/>
                <a:ahLst/>
                <a:cxnLst/>
                <a:rect l="l" t="t" r="r" b="b"/>
                <a:pathLst>
                  <a:path w="4489" h="2432" extrusionOk="0">
                    <a:moveTo>
                      <a:pt x="2424" y="1"/>
                    </a:moveTo>
                    <a:lnTo>
                      <a:pt x="1" y="2432"/>
                    </a:lnTo>
                    <a:lnTo>
                      <a:pt x="2067"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28"/>
              <p:cNvSpPr/>
              <p:nvPr/>
            </p:nvSpPr>
            <p:spPr>
              <a:xfrm>
                <a:off x="2016250" y="1831675"/>
                <a:ext cx="111975" cy="60800"/>
              </a:xfrm>
              <a:custGeom>
                <a:avLst/>
                <a:gdLst/>
                <a:ahLst/>
                <a:cxnLst/>
                <a:rect l="l" t="t" r="r" b="b"/>
                <a:pathLst>
                  <a:path w="4479" h="2432" extrusionOk="0">
                    <a:moveTo>
                      <a:pt x="2424" y="1"/>
                    </a:moveTo>
                    <a:lnTo>
                      <a:pt x="0" y="2432"/>
                    </a:lnTo>
                    <a:lnTo>
                      <a:pt x="2055"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28"/>
              <p:cNvSpPr/>
              <p:nvPr/>
            </p:nvSpPr>
            <p:spPr>
              <a:xfrm>
                <a:off x="2132175" y="1831675"/>
                <a:ext cx="112225" cy="60800"/>
              </a:xfrm>
              <a:custGeom>
                <a:avLst/>
                <a:gdLst/>
                <a:ahLst/>
                <a:cxnLst/>
                <a:rect l="l" t="t" r="r" b="b"/>
                <a:pathLst>
                  <a:path w="4489" h="2432" extrusionOk="0">
                    <a:moveTo>
                      <a:pt x="2434" y="1"/>
                    </a:moveTo>
                    <a:lnTo>
                      <a:pt x="1" y="2432"/>
                    </a:lnTo>
                    <a:lnTo>
                      <a:pt x="206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28"/>
              <p:cNvSpPr/>
              <p:nvPr/>
            </p:nvSpPr>
            <p:spPr>
              <a:xfrm>
                <a:off x="2249850" y="1831675"/>
                <a:ext cx="112200" cy="60800"/>
              </a:xfrm>
              <a:custGeom>
                <a:avLst/>
                <a:gdLst/>
                <a:ahLst/>
                <a:cxnLst/>
                <a:rect l="l" t="t" r="r" b="b"/>
                <a:pathLst>
                  <a:path w="4488" h="2432" extrusionOk="0">
                    <a:moveTo>
                      <a:pt x="2422" y="1"/>
                    </a:moveTo>
                    <a:lnTo>
                      <a:pt x="0" y="2432"/>
                    </a:lnTo>
                    <a:lnTo>
                      <a:pt x="2064"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3" name="Google Shape;1343;p28"/>
              <p:cNvSpPr/>
              <p:nvPr/>
            </p:nvSpPr>
            <p:spPr>
              <a:xfrm>
                <a:off x="2014750" y="1831675"/>
                <a:ext cx="112225" cy="60800"/>
              </a:xfrm>
              <a:custGeom>
                <a:avLst/>
                <a:gdLst/>
                <a:ahLst/>
                <a:cxnLst/>
                <a:rect l="l" t="t" r="r" b="b"/>
                <a:pathLst>
                  <a:path w="4489" h="2432" extrusionOk="0">
                    <a:moveTo>
                      <a:pt x="2424" y="1"/>
                    </a:moveTo>
                    <a:lnTo>
                      <a:pt x="1" y="2432"/>
                    </a:lnTo>
                    <a:lnTo>
                      <a:pt x="205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4" name="Google Shape;1344;p28"/>
              <p:cNvSpPr/>
              <p:nvPr/>
            </p:nvSpPr>
            <p:spPr>
              <a:xfrm>
                <a:off x="2367500" y="1831675"/>
                <a:ext cx="111975" cy="60800"/>
              </a:xfrm>
              <a:custGeom>
                <a:avLst/>
                <a:gdLst/>
                <a:ahLst/>
                <a:cxnLst/>
                <a:rect l="l" t="t" r="r" b="b"/>
                <a:pathLst>
                  <a:path w="4479" h="2432" extrusionOk="0">
                    <a:moveTo>
                      <a:pt x="2422" y="1"/>
                    </a:moveTo>
                    <a:lnTo>
                      <a:pt x="1" y="2432"/>
                    </a:lnTo>
                    <a:lnTo>
                      <a:pt x="2055" y="2432"/>
                    </a:lnTo>
                    <a:lnTo>
                      <a:pt x="44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345;p28"/>
              <p:cNvSpPr/>
              <p:nvPr/>
            </p:nvSpPr>
            <p:spPr>
              <a:xfrm>
                <a:off x="2484925" y="1831675"/>
                <a:ext cx="112225" cy="60800"/>
              </a:xfrm>
              <a:custGeom>
                <a:avLst/>
                <a:gdLst/>
                <a:ahLst/>
                <a:cxnLst/>
                <a:rect l="l" t="t" r="r" b="b"/>
                <a:pathLst>
                  <a:path w="4489" h="2432" extrusionOk="0">
                    <a:moveTo>
                      <a:pt x="2422" y="1"/>
                    </a:moveTo>
                    <a:lnTo>
                      <a:pt x="1" y="2432"/>
                    </a:lnTo>
                    <a:lnTo>
                      <a:pt x="206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6" name="Google Shape;1346;p28"/>
              <p:cNvSpPr/>
              <p:nvPr/>
            </p:nvSpPr>
            <p:spPr>
              <a:xfrm>
                <a:off x="2602600" y="1831675"/>
                <a:ext cx="112200" cy="60800"/>
              </a:xfrm>
              <a:custGeom>
                <a:avLst/>
                <a:gdLst/>
                <a:ahLst/>
                <a:cxnLst/>
                <a:rect l="l" t="t" r="r" b="b"/>
                <a:pathLst>
                  <a:path w="4488" h="2432" extrusionOk="0">
                    <a:moveTo>
                      <a:pt x="2422" y="1"/>
                    </a:moveTo>
                    <a:lnTo>
                      <a:pt x="1" y="2432"/>
                    </a:lnTo>
                    <a:lnTo>
                      <a:pt x="2064"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7" name="Google Shape;1347;p28"/>
              <p:cNvSpPr/>
              <p:nvPr/>
            </p:nvSpPr>
            <p:spPr>
              <a:xfrm>
                <a:off x="2720275" y="1831675"/>
                <a:ext cx="111950" cy="60800"/>
              </a:xfrm>
              <a:custGeom>
                <a:avLst/>
                <a:gdLst/>
                <a:ahLst/>
                <a:cxnLst/>
                <a:rect l="l" t="t" r="r" b="b"/>
                <a:pathLst>
                  <a:path w="4478" h="2432" extrusionOk="0">
                    <a:moveTo>
                      <a:pt x="2421" y="1"/>
                    </a:moveTo>
                    <a:lnTo>
                      <a:pt x="0" y="2432"/>
                    </a:lnTo>
                    <a:lnTo>
                      <a:pt x="2054"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8" name="Google Shape;1348;p28"/>
              <p:cNvSpPr/>
              <p:nvPr/>
            </p:nvSpPr>
            <p:spPr>
              <a:xfrm>
                <a:off x="2836150" y="1831675"/>
                <a:ext cx="112250" cy="60800"/>
              </a:xfrm>
              <a:custGeom>
                <a:avLst/>
                <a:gdLst/>
                <a:ahLst/>
                <a:cxnLst/>
                <a:rect l="l" t="t" r="r" b="b"/>
                <a:pathLst>
                  <a:path w="4490" h="2432" extrusionOk="0">
                    <a:moveTo>
                      <a:pt x="2433" y="1"/>
                    </a:moveTo>
                    <a:lnTo>
                      <a:pt x="0" y="2432"/>
                    </a:lnTo>
                    <a:lnTo>
                      <a:pt x="2066"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9" name="Google Shape;1349;p28"/>
              <p:cNvSpPr/>
              <p:nvPr/>
            </p:nvSpPr>
            <p:spPr>
              <a:xfrm>
                <a:off x="2953800" y="1831675"/>
                <a:ext cx="112275" cy="60800"/>
              </a:xfrm>
              <a:custGeom>
                <a:avLst/>
                <a:gdLst/>
                <a:ahLst/>
                <a:cxnLst/>
                <a:rect l="l" t="t" r="r" b="b"/>
                <a:pathLst>
                  <a:path w="4491" h="2432" extrusionOk="0">
                    <a:moveTo>
                      <a:pt x="2424" y="1"/>
                    </a:moveTo>
                    <a:lnTo>
                      <a:pt x="1" y="2432"/>
                    </a:lnTo>
                    <a:lnTo>
                      <a:pt x="2067" y="2432"/>
                    </a:lnTo>
                    <a:lnTo>
                      <a:pt x="44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0" name="Google Shape;1350;p28"/>
              <p:cNvSpPr/>
              <p:nvPr/>
            </p:nvSpPr>
            <p:spPr>
              <a:xfrm>
                <a:off x="2718775" y="1831675"/>
                <a:ext cx="112200" cy="60800"/>
              </a:xfrm>
              <a:custGeom>
                <a:avLst/>
                <a:gdLst/>
                <a:ahLst/>
                <a:cxnLst/>
                <a:rect l="l" t="t" r="r" b="b"/>
                <a:pathLst>
                  <a:path w="4488" h="2432" extrusionOk="0">
                    <a:moveTo>
                      <a:pt x="2422" y="1"/>
                    </a:moveTo>
                    <a:lnTo>
                      <a:pt x="1" y="2432"/>
                    </a:lnTo>
                    <a:lnTo>
                      <a:pt x="205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1" name="Google Shape;1351;p28"/>
              <p:cNvSpPr/>
              <p:nvPr/>
            </p:nvSpPr>
            <p:spPr>
              <a:xfrm>
                <a:off x="3071475" y="1831675"/>
                <a:ext cx="112025" cy="60800"/>
              </a:xfrm>
              <a:custGeom>
                <a:avLst/>
                <a:gdLst/>
                <a:ahLst/>
                <a:cxnLst/>
                <a:rect l="l" t="t" r="r" b="b"/>
                <a:pathLst>
                  <a:path w="4481" h="2432" extrusionOk="0">
                    <a:moveTo>
                      <a:pt x="2424" y="1"/>
                    </a:moveTo>
                    <a:lnTo>
                      <a:pt x="0" y="2432"/>
                    </a:lnTo>
                    <a:lnTo>
                      <a:pt x="2057" y="2432"/>
                    </a:lnTo>
                    <a:lnTo>
                      <a:pt x="4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2" name="Google Shape;1352;p28"/>
              <p:cNvSpPr/>
              <p:nvPr/>
            </p:nvSpPr>
            <p:spPr>
              <a:xfrm>
                <a:off x="3188900" y="1831675"/>
                <a:ext cx="112275" cy="60800"/>
              </a:xfrm>
              <a:custGeom>
                <a:avLst/>
                <a:gdLst/>
                <a:ahLst/>
                <a:cxnLst/>
                <a:rect l="l" t="t" r="r" b="b"/>
                <a:pathLst>
                  <a:path w="4491" h="2432" extrusionOk="0">
                    <a:moveTo>
                      <a:pt x="2424" y="1"/>
                    </a:moveTo>
                    <a:lnTo>
                      <a:pt x="0" y="2432"/>
                    </a:lnTo>
                    <a:lnTo>
                      <a:pt x="2067"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3" name="Google Shape;1353;p28"/>
              <p:cNvSpPr/>
              <p:nvPr/>
            </p:nvSpPr>
            <p:spPr>
              <a:xfrm>
                <a:off x="3306575" y="1831675"/>
                <a:ext cx="112250" cy="60800"/>
              </a:xfrm>
              <a:custGeom>
                <a:avLst/>
                <a:gdLst/>
                <a:ahLst/>
                <a:cxnLst/>
                <a:rect l="l" t="t" r="r" b="b"/>
                <a:pathLst>
                  <a:path w="4490" h="2432" extrusionOk="0">
                    <a:moveTo>
                      <a:pt x="2424" y="1"/>
                    </a:moveTo>
                    <a:lnTo>
                      <a:pt x="0" y="2432"/>
                    </a:lnTo>
                    <a:lnTo>
                      <a:pt x="2066"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4" name="Google Shape;1354;p28"/>
              <p:cNvSpPr/>
              <p:nvPr/>
            </p:nvSpPr>
            <p:spPr>
              <a:xfrm>
                <a:off x="3424225" y="1831675"/>
                <a:ext cx="111975" cy="60800"/>
              </a:xfrm>
              <a:custGeom>
                <a:avLst/>
                <a:gdLst/>
                <a:ahLst/>
                <a:cxnLst/>
                <a:rect l="l" t="t" r="r" b="b"/>
                <a:pathLst>
                  <a:path w="4479" h="2432" extrusionOk="0">
                    <a:moveTo>
                      <a:pt x="2424" y="1"/>
                    </a:moveTo>
                    <a:lnTo>
                      <a:pt x="1"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5" name="Google Shape;1355;p28"/>
              <p:cNvSpPr/>
              <p:nvPr/>
            </p:nvSpPr>
            <p:spPr>
              <a:xfrm>
                <a:off x="3540175" y="1831675"/>
                <a:ext cx="112200" cy="60800"/>
              </a:xfrm>
              <a:custGeom>
                <a:avLst/>
                <a:gdLst/>
                <a:ahLst/>
                <a:cxnLst/>
                <a:rect l="l" t="t" r="r" b="b"/>
                <a:pathLst>
                  <a:path w="4488" h="2432" extrusionOk="0">
                    <a:moveTo>
                      <a:pt x="2424" y="1"/>
                    </a:moveTo>
                    <a:lnTo>
                      <a:pt x="0" y="2432"/>
                    </a:lnTo>
                    <a:lnTo>
                      <a:pt x="2066" y="2432"/>
                    </a:lnTo>
                    <a:lnTo>
                      <a:pt x="4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6" name="Google Shape;1356;p28"/>
              <p:cNvSpPr/>
              <p:nvPr/>
            </p:nvSpPr>
            <p:spPr>
              <a:xfrm>
                <a:off x="3657825" y="1831675"/>
                <a:ext cx="112200" cy="60800"/>
              </a:xfrm>
              <a:custGeom>
                <a:avLst/>
                <a:gdLst/>
                <a:ahLst/>
                <a:cxnLst/>
                <a:rect l="l" t="t" r="r" b="b"/>
                <a:pathLst>
                  <a:path w="4488" h="2432" extrusionOk="0">
                    <a:moveTo>
                      <a:pt x="2424" y="1"/>
                    </a:moveTo>
                    <a:lnTo>
                      <a:pt x="1" y="2432"/>
                    </a:lnTo>
                    <a:lnTo>
                      <a:pt x="2067"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7" name="Google Shape;1357;p28"/>
              <p:cNvSpPr/>
              <p:nvPr/>
            </p:nvSpPr>
            <p:spPr>
              <a:xfrm>
                <a:off x="3422750" y="1831675"/>
                <a:ext cx="111950" cy="60800"/>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8" name="Google Shape;1358;p28"/>
              <p:cNvSpPr/>
              <p:nvPr/>
            </p:nvSpPr>
            <p:spPr>
              <a:xfrm>
                <a:off x="3775500" y="1831675"/>
                <a:ext cx="111950" cy="60800"/>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9" name="Google Shape;1359;p28"/>
              <p:cNvSpPr/>
              <p:nvPr/>
            </p:nvSpPr>
            <p:spPr>
              <a:xfrm>
                <a:off x="3892925" y="1831675"/>
                <a:ext cx="112200" cy="60800"/>
              </a:xfrm>
              <a:custGeom>
                <a:avLst/>
                <a:gdLst/>
                <a:ahLst/>
                <a:cxnLst/>
                <a:rect l="l" t="t" r="r" b="b"/>
                <a:pathLst>
                  <a:path w="4488" h="2432" extrusionOk="0">
                    <a:moveTo>
                      <a:pt x="2424" y="1"/>
                    </a:moveTo>
                    <a:lnTo>
                      <a:pt x="0" y="2432"/>
                    </a:lnTo>
                    <a:lnTo>
                      <a:pt x="2066"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0" name="Google Shape;1360;p28"/>
              <p:cNvSpPr/>
              <p:nvPr/>
            </p:nvSpPr>
            <p:spPr>
              <a:xfrm>
                <a:off x="4010575" y="1831675"/>
                <a:ext cx="112225" cy="60800"/>
              </a:xfrm>
              <a:custGeom>
                <a:avLst/>
                <a:gdLst/>
                <a:ahLst/>
                <a:cxnLst/>
                <a:rect l="l" t="t" r="r" b="b"/>
                <a:pathLst>
                  <a:path w="4489" h="2432" extrusionOk="0">
                    <a:moveTo>
                      <a:pt x="2424" y="1"/>
                    </a:moveTo>
                    <a:lnTo>
                      <a:pt x="1" y="2432"/>
                    </a:lnTo>
                    <a:lnTo>
                      <a:pt x="205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1" name="Google Shape;1361;p28"/>
              <p:cNvSpPr/>
              <p:nvPr/>
            </p:nvSpPr>
            <p:spPr>
              <a:xfrm>
                <a:off x="4128000" y="1831675"/>
                <a:ext cx="112225" cy="60800"/>
              </a:xfrm>
              <a:custGeom>
                <a:avLst/>
                <a:gdLst/>
                <a:ahLst/>
                <a:cxnLst/>
                <a:rect l="l" t="t" r="r" b="b"/>
                <a:pathLst>
                  <a:path w="4489" h="2432" extrusionOk="0">
                    <a:moveTo>
                      <a:pt x="2434" y="1"/>
                    </a:moveTo>
                    <a:lnTo>
                      <a:pt x="1" y="2432"/>
                    </a:lnTo>
                    <a:lnTo>
                      <a:pt x="206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362" name="Shape 1362"/>
        <p:cNvGrpSpPr/>
        <p:nvPr/>
      </p:nvGrpSpPr>
      <p:grpSpPr>
        <a:xfrm>
          <a:off x="0" y="0"/>
          <a:ext cx="0" cy="0"/>
          <a:chOff x="0" y="0"/>
          <a:chExt cx="0" cy="0"/>
        </a:xfrm>
      </p:grpSpPr>
      <p:grpSp>
        <p:nvGrpSpPr>
          <p:cNvPr id="1363" name="Google Shape;1363;p29"/>
          <p:cNvGrpSpPr/>
          <p:nvPr/>
        </p:nvGrpSpPr>
        <p:grpSpPr>
          <a:xfrm>
            <a:off x="-8" y="3450675"/>
            <a:ext cx="213299" cy="2210400"/>
            <a:chOff x="8934517" y="2599900"/>
            <a:chExt cx="213299" cy="2210400"/>
          </a:xfrm>
        </p:grpSpPr>
        <p:sp>
          <p:nvSpPr>
            <p:cNvPr id="1364" name="Google Shape;1364;p29"/>
            <p:cNvSpPr/>
            <p:nvPr/>
          </p:nvSpPr>
          <p:spPr>
            <a:xfrm>
              <a:off x="8936025" y="2599900"/>
              <a:ext cx="210300" cy="2210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65" name="Google Shape;1365;p29"/>
            <p:cNvGrpSpPr/>
            <p:nvPr/>
          </p:nvGrpSpPr>
          <p:grpSpPr>
            <a:xfrm>
              <a:off x="8934517" y="2687445"/>
              <a:ext cx="213299" cy="2029162"/>
              <a:chOff x="8930007" y="3999295"/>
              <a:chExt cx="213299" cy="2029162"/>
            </a:xfrm>
          </p:grpSpPr>
          <p:sp>
            <p:nvSpPr>
              <p:cNvPr id="1366" name="Google Shape;1366;p29"/>
              <p:cNvSpPr/>
              <p:nvPr/>
            </p:nvSpPr>
            <p:spPr>
              <a:xfrm rot="-5400000">
                <a:off x="8928305" y="5813457"/>
                <a:ext cx="216702" cy="213299"/>
              </a:xfrm>
              <a:custGeom>
                <a:avLst/>
                <a:gdLst/>
                <a:ahLst/>
                <a:cxnLst/>
                <a:rect l="l" t="t" r="r" b="b"/>
                <a:pathLst>
                  <a:path w="4491" h="2432" extrusionOk="0">
                    <a:moveTo>
                      <a:pt x="2424" y="1"/>
                    </a:moveTo>
                    <a:lnTo>
                      <a:pt x="0" y="2432"/>
                    </a:lnTo>
                    <a:lnTo>
                      <a:pt x="2067"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29"/>
              <p:cNvSpPr/>
              <p:nvPr/>
            </p:nvSpPr>
            <p:spPr>
              <a:xfrm rot="-5400000">
                <a:off x="8928329" y="5586357"/>
                <a:ext cx="216654" cy="213299"/>
              </a:xfrm>
              <a:custGeom>
                <a:avLst/>
                <a:gdLst/>
                <a:ahLst/>
                <a:cxnLst/>
                <a:rect l="l" t="t" r="r" b="b"/>
                <a:pathLst>
                  <a:path w="4490" h="2432" extrusionOk="0">
                    <a:moveTo>
                      <a:pt x="2424" y="1"/>
                    </a:moveTo>
                    <a:lnTo>
                      <a:pt x="0" y="2432"/>
                    </a:lnTo>
                    <a:lnTo>
                      <a:pt x="2066"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29"/>
              <p:cNvSpPr/>
              <p:nvPr/>
            </p:nvSpPr>
            <p:spPr>
              <a:xfrm rot="-5400000">
                <a:off x="8928594" y="5359546"/>
                <a:ext cx="216123" cy="213299"/>
              </a:xfrm>
              <a:custGeom>
                <a:avLst/>
                <a:gdLst/>
                <a:ahLst/>
                <a:cxnLst/>
                <a:rect l="l" t="t" r="r" b="b"/>
                <a:pathLst>
                  <a:path w="4479" h="2432" extrusionOk="0">
                    <a:moveTo>
                      <a:pt x="2424" y="1"/>
                    </a:moveTo>
                    <a:lnTo>
                      <a:pt x="1"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9" name="Google Shape;1369;p29"/>
              <p:cNvSpPr/>
              <p:nvPr/>
            </p:nvSpPr>
            <p:spPr>
              <a:xfrm rot="-5400000">
                <a:off x="8928377" y="5135534"/>
                <a:ext cx="216557" cy="213299"/>
              </a:xfrm>
              <a:custGeom>
                <a:avLst/>
                <a:gdLst/>
                <a:ahLst/>
                <a:cxnLst/>
                <a:rect l="l" t="t" r="r" b="b"/>
                <a:pathLst>
                  <a:path w="4488" h="2432" extrusionOk="0">
                    <a:moveTo>
                      <a:pt x="2424" y="1"/>
                    </a:moveTo>
                    <a:lnTo>
                      <a:pt x="0" y="2432"/>
                    </a:lnTo>
                    <a:lnTo>
                      <a:pt x="2066" y="2432"/>
                    </a:lnTo>
                    <a:lnTo>
                      <a:pt x="4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0" name="Google Shape;1370;p29"/>
              <p:cNvSpPr/>
              <p:nvPr/>
            </p:nvSpPr>
            <p:spPr>
              <a:xfrm rot="-5400000">
                <a:off x="8928377" y="4908458"/>
                <a:ext cx="216557" cy="213299"/>
              </a:xfrm>
              <a:custGeom>
                <a:avLst/>
                <a:gdLst/>
                <a:ahLst/>
                <a:cxnLst/>
                <a:rect l="l" t="t" r="r" b="b"/>
                <a:pathLst>
                  <a:path w="4488" h="2432" extrusionOk="0">
                    <a:moveTo>
                      <a:pt x="2424" y="1"/>
                    </a:moveTo>
                    <a:lnTo>
                      <a:pt x="1" y="2432"/>
                    </a:lnTo>
                    <a:lnTo>
                      <a:pt x="2067"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29"/>
              <p:cNvSpPr/>
              <p:nvPr/>
            </p:nvSpPr>
            <p:spPr>
              <a:xfrm rot="-5400000">
                <a:off x="8928619" y="5362417"/>
                <a:ext cx="216075" cy="213299"/>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29"/>
              <p:cNvSpPr/>
              <p:nvPr/>
            </p:nvSpPr>
            <p:spPr>
              <a:xfrm rot="-5400000">
                <a:off x="8928619" y="4681574"/>
                <a:ext cx="216075" cy="213299"/>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29"/>
              <p:cNvSpPr/>
              <p:nvPr/>
            </p:nvSpPr>
            <p:spPr>
              <a:xfrm rot="-5400000">
                <a:off x="8928377" y="4454691"/>
                <a:ext cx="216557" cy="213299"/>
              </a:xfrm>
              <a:custGeom>
                <a:avLst/>
                <a:gdLst/>
                <a:ahLst/>
                <a:cxnLst/>
                <a:rect l="l" t="t" r="r" b="b"/>
                <a:pathLst>
                  <a:path w="4488" h="2432" extrusionOk="0">
                    <a:moveTo>
                      <a:pt x="2424" y="1"/>
                    </a:moveTo>
                    <a:lnTo>
                      <a:pt x="0" y="2432"/>
                    </a:lnTo>
                    <a:lnTo>
                      <a:pt x="2066"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4" name="Google Shape;1374;p29"/>
              <p:cNvSpPr/>
              <p:nvPr/>
            </p:nvSpPr>
            <p:spPr>
              <a:xfrm rot="-5400000">
                <a:off x="8928353" y="4227591"/>
                <a:ext cx="216605" cy="213299"/>
              </a:xfrm>
              <a:custGeom>
                <a:avLst/>
                <a:gdLst/>
                <a:ahLst/>
                <a:cxnLst/>
                <a:rect l="l" t="t" r="r" b="b"/>
                <a:pathLst>
                  <a:path w="4489" h="2432" extrusionOk="0">
                    <a:moveTo>
                      <a:pt x="2424" y="1"/>
                    </a:moveTo>
                    <a:lnTo>
                      <a:pt x="1" y="2432"/>
                    </a:lnTo>
                    <a:lnTo>
                      <a:pt x="205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29"/>
              <p:cNvSpPr/>
              <p:nvPr/>
            </p:nvSpPr>
            <p:spPr>
              <a:xfrm rot="-5400000">
                <a:off x="8928353" y="4000949"/>
                <a:ext cx="216605" cy="213299"/>
              </a:xfrm>
              <a:custGeom>
                <a:avLst/>
                <a:gdLst/>
                <a:ahLst/>
                <a:cxnLst/>
                <a:rect l="l" t="t" r="r" b="b"/>
                <a:pathLst>
                  <a:path w="4489" h="2432" extrusionOk="0">
                    <a:moveTo>
                      <a:pt x="2434" y="1"/>
                    </a:moveTo>
                    <a:lnTo>
                      <a:pt x="1" y="2432"/>
                    </a:lnTo>
                    <a:lnTo>
                      <a:pt x="206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376" name="Google Shape;1376;p29"/>
          <p:cNvSpPr/>
          <p:nvPr/>
        </p:nvSpPr>
        <p:spPr>
          <a:xfrm rot="-3600314" flipH="1">
            <a:off x="8716035" y="249519"/>
            <a:ext cx="1962310" cy="3634861"/>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77" name="Google Shape;1377;p29"/>
          <p:cNvGrpSpPr/>
          <p:nvPr/>
        </p:nvGrpSpPr>
        <p:grpSpPr>
          <a:xfrm>
            <a:off x="8229013" y="-1041365"/>
            <a:ext cx="2547571" cy="2950790"/>
            <a:chOff x="8229013" y="-1041365"/>
            <a:chExt cx="2547571" cy="2950790"/>
          </a:xfrm>
        </p:grpSpPr>
        <p:grpSp>
          <p:nvGrpSpPr>
            <p:cNvPr id="1378" name="Google Shape;1378;p29"/>
            <p:cNvGrpSpPr/>
            <p:nvPr/>
          </p:nvGrpSpPr>
          <p:grpSpPr>
            <a:xfrm flipH="1">
              <a:off x="8586919" y="1792525"/>
              <a:ext cx="697047" cy="116900"/>
              <a:chOff x="-188850" y="1126900"/>
              <a:chExt cx="1123907" cy="116900"/>
            </a:xfrm>
          </p:grpSpPr>
          <p:cxnSp>
            <p:nvCxnSpPr>
              <p:cNvPr id="1379" name="Google Shape;1379;p29"/>
              <p:cNvCxnSpPr/>
              <p:nvPr/>
            </p:nvCxnSpPr>
            <p:spPr>
              <a:xfrm rot="10800000">
                <a:off x="-188850" y="1126900"/>
                <a:ext cx="928500" cy="0"/>
              </a:xfrm>
              <a:prstGeom prst="straightConnector1">
                <a:avLst/>
              </a:prstGeom>
              <a:noFill/>
              <a:ln w="9525" cap="flat" cmpd="sng">
                <a:solidFill>
                  <a:schemeClr val="dk1"/>
                </a:solidFill>
                <a:prstDash val="solid"/>
                <a:round/>
                <a:headEnd type="none" w="med" len="med"/>
                <a:tailEnd type="none" w="med" len="med"/>
              </a:ln>
            </p:spPr>
          </p:cxnSp>
          <p:cxnSp>
            <p:nvCxnSpPr>
              <p:cNvPr id="1380" name="Google Shape;1380;p29"/>
              <p:cNvCxnSpPr/>
              <p:nvPr/>
            </p:nvCxnSpPr>
            <p:spPr>
              <a:xfrm rot="10800000">
                <a:off x="617057" y="1243800"/>
                <a:ext cx="318000" cy="0"/>
              </a:xfrm>
              <a:prstGeom prst="straightConnector1">
                <a:avLst/>
              </a:prstGeom>
              <a:noFill/>
              <a:ln w="9525" cap="flat" cmpd="sng">
                <a:solidFill>
                  <a:schemeClr val="dk1"/>
                </a:solidFill>
                <a:prstDash val="solid"/>
                <a:round/>
                <a:headEnd type="none" w="med" len="med"/>
                <a:tailEnd type="none" w="med" len="med"/>
              </a:ln>
            </p:spPr>
          </p:cxnSp>
        </p:grpSp>
        <p:sp>
          <p:nvSpPr>
            <p:cNvPr id="1381" name="Google Shape;1381;p29"/>
            <p:cNvSpPr/>
            <p:nvPr/>
          </p:nvSpPr>
          <p:spPr>
            <a:xfrm>
              <a:off x="8430772" y="1393950"/>
              <a:ext cx="2345811" cy="94100"/>
            </a:xfrm>
            <a:custGeom>
              <a:avLst/>
              <a:gdLst/>
              <a:ahLst/>
              <a:cxnLst/>
              <a:rect l="l" t="t" r="r" b="b"/>
              <a:pathLst>
                <a:path w="76498" h="1214" extrusionOk="0">
                  <a:moveTo>
                    <a:pt x="1" y="0"/>
                  </a:moveTo>
                  <a:lnTo>
                    <a:pt x="1" y="1213"/>
                  </a:lnTo>
                  <a:lnTo>
                    <a:pt x="76498" y="1213"/>
                  </a:lnTo>
                  <a:lnTo>
                    <a:pt x="764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82" name="Google Shape;1382;p29"/>
            <p:cNvGrpSpPr/>
            <p:nvPr/>
          </p:nvGrpSpPr>
          <p:grpSpPr>
            <a:xfrm>
              <a:off x="8229013" y="-1041365"/>
              <a:ext cx="403522" cy="1662705"/>
              <a:chOff x="5568666" y="-3050224"/>
              <a:chExt cx="1026513" cy="4229725"/>
            </a:xfrm>
          </p:grpSpPr>
          <p:sp>
            <p:nvSpPr>
              <p:cNvPr id="1383" name="Google Shape;1383;p29"/>
              <p:cNvSpPr/>
              <p:nvPr/>
            </p:nvSpPr>
            <p:spPr>
              <a:xfrm>
                <a:off x="5911057" y="446560"/>
                <a:ext cx="341730" cy="162068"/>
              </a:xfrm>
              <a:custGeom>
                <a:avLst/>
                <a:gdLst/>
                <a:ahLst/>
                <a:cxnLst/>
                <a:rect l="l" t="t" r="r" b="b"/>
                <a:pathLst>
                  <a:path w="3616" h="1715" extrusionOk="0">
                    <a:moveTo>
                      <a:pt x="855" y="0"/>
                    </a:moveTo>
                    <a:cubicBezTo>
                      <a:pt x="380" y="0"/>
                      <a:pt x="0" y="380"/>
                      <a:pt x="0" y="861"/>
                    </a:cubicBezTo>
                    <a:cubicBezTo>
                      <a:pt x="0" y="1335"/>
                      <a:pt x="380" y="1715"/>
                      <a:pt x="855" y="1715"/>
                    </a:cubicBezTo>
                    <a:lnTo>
                      <a:pt x="2755" y="1715"/>
                    </a:lnTo>
                    <a:cubicBezTo>
                      <a:pt x="3229" y="1715"/>
                      <a:pt x="3615" y="1335"/>
                      <a:pt x="3615" y="861"/>
                    </a:cubicBezTo>
                    <a:cubicBezTo>
                      <a:pt x="3615" y="380"/>
                      <a:pt x="3229" y="0"/>
                      <a:pt x="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4" name="Google Shape;1384;p29"/>
              <p:cNvSpPr/>
              <p:nvPr/>
            </p:nvSpPr>
            <p:spPr>
              <a:xfrm>
                <a:off x="5905104" y="440606"/>
                <a:ext cx="353638" cy="173975"/>
              </a:xfrm>
              <a:custGeom>
                <a:avLst/>
                <a:gdLst/>
                <a:ahLst/>
                <a:cxnLst/>
                <a:rect l="l" t="t" r="r" b="b"/>
                <a:pathLst>
                  <a:path w="3742" h="1841" extrusionOk="0">
                    <a:moveTo>
                      <a:pt x="2818" y="126"/>
                    </a:moveTo>
                    <a:cubicBezTo>
                      <a:pt x="3261" y="126"/>
                      <a:pt x="3617" y="481"/>
                      <a:pt x="3617" y="924"/>
                    </a:cubicBezTo>
                    <a:cubicBezTo>
                      <a:pt x="3617" y="1361"/>
                      <a:pt x="3261" y="1715"/>
                      <a:pt x="2818" y="1715"/>
                    </a:cubicBezTo>
                    <a:lnTo>
                      <a:pt x="918" y="1715"/>
                    </a:lnTo>
                    <a:cubicBezTo>
                      <a:pt x="481" y="1715"/>
                      <a:pt x="119" y="1361"/>
                      <a:pt x="119" y="924"/>
                    </a:cubicBezTo>
                    <a:cubicBezTo>
                      <a:pt x="119" y="481"/>
                      <a:pt x="481" y="126"/>
                      <a:pt x="918" y="126"/>
                    </a:cubicBezTo>
                    <a:close/>
                    <a:moveTo>
                      <a:pt x="918" y="0"/>
                    </a:moveTo>
                    <a:cubicBezTo>
                      <a:pt x="412" y="0"/>
                      <a:pt x="0" y="412"/>
                      <a:pt x="0" y="924"/>
                    </a:cubicBezTo>
                    <a:cubicBezTo>
                      <a:pt x="0" y="1429"/>
                      <a:pt x="412" y="1841"/>
                      <a:pt x="918" y="1841"/>
                    </a:cubicBezTo>
                    <a:lnTo>
                      <a:pt x="2818" y="1841"/>
                    </a:lnTo>
                    <a:cubicBezTo>
                      <a:pt x="3330" y="1841"/>
                      <a:pt x="3741" y="1429"/>
                      <a:pt x="3741" y="924"/>
                    </a:cubicBezTo>
                    <a:cubicBezTo>
                      <a:pt x="3741" y="412"/>
                      <a:pt x="3330" y="0"/>
                      <a:pt x="281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5" name="Google Shape;1385;p29"/>
              <p:cNvSpPr/>
              <p:nvPr/>
            </p:nvSpPr>
            <p:spPr>
              <a:xfrm>
                <a:off x="5904537" y="440039"/>
                <a:ext cx="354205" cy="175109"/>
              </a:xfrm>
              <a:custGeom>
                <a:avLst/>
                <a:gdLst/>
                <a:ahLst/>
                <a:cxnLst/>
                <a:rect l="l" t="t" r="r" b="b"/>
                <a:pathLst>
                  <a:path w="3748" h="1853" extrusionOk="0">
                    <a:moveTo>
                      <a:pt x="2824" y="132"/>
                    </a:moveTo>
                    <a:cubicBezTo>
                      <a:pt x="3267" y="132"/>
                      <a:pt x="3623" y="487"/>
                      <a:pt x="3623" y="930"/>
                    </a:cubicBezTo>
                    <a:cubicBezTo>
                      <a:pt x="3623" y="1367"/>
                      <a:pt x="3267" y="1721"/>
                      <a:pt x="2824" y="1721"/>
                    </a:cubicBezTo>
                    <a:lnTo>
                      <a:pt x="924" y="1721"/>
                    </a:lnTo>
                    <a:cubicBezTo>
                      <a:pt x="487" y="1721"/>
                      <a:pt x="131" y="1367"/>
                      <a:pt x="131" y="930"/>
                    </a:cubicBezTo>
                    <a:cubicBezTo>
                      <a:pt x="131" y="487"/>
                      <a:pt x="487" y="132"/>
                      <a:pt x="924" y="132"/>
                    </a:cubicBezTo>
                    <a:close/>
                    <a:moveTo>
                      <a:pt x="924" y="0"/>
                    </a:moveTo>
                    <a:cubicBezTo>
                      <a:pt x="418" y="0"/>
                      <a:pt x="0" y="418"/>
                      <a:pt x="0" y="930"/>
                    </a:cubicBezTo>
                    <a:cubicBezTo>
                      <a:pt x="0" y="1435"/>
                      <a:pt x="418" y="1853"/>
                      <a:pt x="924" y="1853"/>
                    </a:cubicBezTo>
                    <a:lnTo>
                      <a:pt x="2824" y="1853"/>
                    </a:lnTo>
                    <a:cubicBezTo>
                      <a:pt x="3336" y="1853"/>
                      <a:pt x="3747" y="1435"/>
                      <a:pt x="3747" y="930"/>
                    </a:cubicBezTo>
                    <a:cubicBezTo>
                      <a:pt x="3747" y="418"/>
                      <a:pt x="3336" y="0"/>
                      <a:pt x="2824"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6" name="Google Shape;1386;p29"/>
              <p:cNvSpPr/>
              <p:nvPr/>
            </p:nvSpPr>
            <p:spPr>
              <a:xfrm>
                <a:off x="5912759" y="835994"/>
                <a:ext cx="337761" cy="337743"/>
              </a:xfrm>
              <a:custGeom>
                <a:avLst/>
                <a:gdLst/>
                <a:ahLst/>
                <a:cxnLst/>
                <a:rect l="l" t="t" r="r" b="b"/>
                <a:pathLst>
                  <a:path w="3574" h="3574" extrusionOk="0">
                    <a:moveTo>
                      <a:pt x="1790" y="0"/>
                    </a:moveTo>
                    <a:cubicBezTo>
                      <a:pt x="799" y="0"/>
                      <a:pt x="0" y="799"/>
                      <a:pt x="0" y="1784"/>
                    </a:cubicBezTo>
                    <a:cubicBezTo>
                      <a:pt x="0" y="2768"/>
                      <a:pt x="799" y="3573"/>
                      <a:pt x="1790" y="3573"/>
                    </a:cubicBezTo>
                    <a:cubicBezTo>
                      <a:pt x="2774" y="3573"/>
                      <a:pt x="3574" y="2768"/>
                      <a:pt x="3574" y="1784"/>
                    </a:cubicBezTo>
                    <a:cubicBezTo>
                      <a:pt x="3574" y="799"/>
                      <a:pt x="2774" y="0"/>
                      <a:pt x="17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29"/>
              <p:cNvSpPr/>
              <p:nvPr/>
            </p:nvSpPr>
            <p:spPr>
              <a:xfrm>
                <a:off x="5906899" y="829474"/>
                <a:ext cx="350141" cy="350028"/>
              </a:xfrm>
              <a:custGeom>
                <a:avLst/>
                <a:gdLst/>
                <a:ahLst/>
                <a:cxnLst/>
                <a:rect l="l" t="t" r="r" b="b"/>
                <a:pathLst>
                  <a:path w="3705" h="3704" extrusionOk="0">
                    <a:moveTo>
                      <a:pt x="1852" y="132"/>
                    </a:moveTo>
                    <a:cubicBezTo>
                      <a:pt x="2799" y="132"/>
                      <a:pt x="3573" y="906"/>
                      <a:pt x="3573" y="1853"/>
                    </a:cubicBezTo>
                    <a:cubicBezTo>
                      <a:pt x="3573" y="2806"/>
                      <a:pt x="2799" y="3574"/>
                      <a:pt x="1852" y="3574"/>
                    </a:cubicBezTo>
                    <a:cubicBezTo>
                      <a:pt x="899" y="3574"/>
                      <a:pt x="131" y="2806"/>
                      <a:pt x="131" y="1853"/>
                    </a:cubicBezTo>
                    <a:cubicBezTo>
                      <a:pt x="131" y="906"/>
                      <a:pt x="899" y="132"/>
                      <a:pt x="1852" y="132"/>
                    </a:cubicBezTo>
                    <a:close/>
                    <a:moveTo>
                      <a:pt x="1852" y="0"/>
                    </a:moveTo>
                    <a:cubicBezTo>
                      <a:pt x="830" y="0"/>
                      <a:pt x="1" y="831"/>
                      <a:pt x="1" y="1853"/>
                    </a:cubicBezTo>
                    <a:cubicBezTo>
                      <a:pt x="1" y="2875"/>
                      <a:pt x="830" y="3704"/>
                      <a:pt x="1852" y="3704"/>
                    </a:cubicBezTo>
                    <a:cubicBezTo>
                      <a:pt x="2874" y="3704"/>
                      <a:pt x="3704" y="2875"/>
                      <a:pt x="3704" y="1853"/>
                    </a:cubicBezTo>
                    <a:cubicBezTo>
                      <a:pt x="3704" y="831"/>
                      <a:pt x="2874" y="0"/>
                      <a:pt x="185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29"/>
              <p:cNvSpPr/>
              <p:nvPr/>
            </p:nvSpPr>
            <p:spPr>
              <a:xfrm>
                <a:off x="6091940" y="-3032552"/>
                <a:ext cx="95" cy="3467394"/>
              </a:xfrm>
              <a:custGeom>
                <a:avLst/>
                <a:gdLst/>
                <a:ahLst/>
                <a:cxnLst/>
                <a:rect l="l" t="t" r="r" b="b"/>
                <a:pathLst>
                  <a:path w="1" h="36692" extrusionOk="0">
                    <a:moveTo>
                      <a:pt x="0" y="36692"/>
                    </a:moveTo>
                    <a:lnTo>
                      <a:pt x="0" y="0"/>
                    </a:ln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9" name="Google Shape;1389;p29"/>
              <p:cNvSpPr/>
              <p:nvPr/>
            </p:nvSpPr>
            <p:spPr>
              <a:xfrm>
                <a:off x="6085986" y="-3050224"/>
                <a:ext cx="12475" cy="3502831"/>
              </a:xfrm>
              <a:custGeom>
                <a:avLst/>
                <a:gdLst/>
                <a:ahLst/>
                <a:cxnLst/>
                <a:rect l="l" t="t" r="r" b="b"/>
                <a:pathLst>
                  <a:path w="132" h="37067" extrusionOk="0">
                    <a:moveTo>
                      <a:pt x="63" y="0"/>
                    </a:moveTo>
                    <a:cubicBezTo>
                      <a:pt x="26" y="0"/>
                      <a:pt x="0" y="81"/>
                      <a:pt x="0" y="187"/>
                    </a:cubicBezTo>
                    <a:lnTo>
                      <a:pt x="0" y="36879"/>
                    </a:lnTo>
                    <a:cubicBezTo>
                      <a:pt x="0" y="36985"/>
                      <a:pt x="26" y="37066"/>
                      <a:pt x="63" y="37066"/>
                    </a:cubicBezTo>
                    <a:cubicBezTo>
                      <a:pt x="101" y="37066"/>
                      <a:pt x="132" y="36985"/>
                      <a:pt x="132" y="36879"/>
                    </a:cubicBezTo>
                    <a:lnTo>
                      <a:pt x="132" y="187"/>
                    </a:lnTo>
                    <a:cubicBezTo>
                      <a:pt x="132" y="81"/>
                      <a:pt x="101" y="0"/>
                      <a:pt x="63"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0" name="Google Shape;1390;p29"/>
              <p:cNvSpPr/>
              <p:nvPr/>
            </p:nvSpPr>
            <p:spPr>
              <a:xfrm>
                <a:off x="5574620" y="510725"/>
                <a:ext cx="1014039" cy="510395"/>
              </a:xfrm>
              <a:custGeom>
                <a:avLst/>
                <a:gdLst/>
                <a:ahLst/>
                <a:cxnLst/>
                <a:rect l="l" t="t" r="r" b="b"/>
                <a:pathLst>
                  <a:path w="10730" h="5401" extrusionOk="0">
                    <a:moveTo>
                      <a:pt x="5368" y="1"/>
                    </a:moveTo>
                    <a:cubicBezTo>
                      <a:pt x="2407" y="1"/>
                      <a:pt x="0" y="2401"/>
                      <a:pt x="0" y="5363"/>
                    </a:cubicBezTo>
                    <a:cubicBezTo>
                      <a:pt x="0" y="5388"/>
                      <a:pt x="2683" y="5400"/>
                      <a:pt x="5365" y="5400"/>
                    </a:cubicBezTo>
                    <a:cubicBezTo>
                      <a:pt x="8047" y="5400"/>
                      <a:pt x="10729" y="5388"/>
                      <a:pt x="10729" y="5363"/>
                    </a:cubicBezTo>
                    <a:cubicBezTo>
                      <a:pt x="10729" y="2401"/>
                      <a:pt x="8329" y="1"/>
                      <a:pt x="5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29"/>
              <p:cNvSpPr/>
              <p:nvPr/>
            </p:nvSpPr>
            <p:spPr>
              <a:xfrm>
                <a:off x="5568666" y="504961"/>
                <a:ext cx="1025946" cy="522018"/>
              </a:xfrm>
              <a:custGeom>
                <a:avLst/>
                <a:gdLst/>
                <a:ahLst/>
                <a:cxnLst/>
                <a:rect l="l" t="t" r="r" b="b"/>
                <a:pathLst>
                  <a:path w="10856" h="5524" extrusionOk="0">
                    <a:moveTo>
                      <a:pt x="5431" y="124"/>
                    </a:moveTo>
                    <a:cubicBezTo>
                      <a:pt x="8337" y="124"/>
                      <a:pt x="10706" y="2475"/>
                      <a:pt x="10731" y="5368"/>
                    </a:cubicBezTo>
                    <a:cubicBezTo>
                      <a:pt x="10350" y="5386"/>
                      <a:pt x="7891" y="5396"/>
                      <a:pt x="5430" y="5396"/>
                    </a:cubicBezTo>
                    <a:cubicBezTo>
                      <a:pt x="2970" y="5396"/>
                      <a:pt x="509" y="5386"/>
                      <a:pt x="125" y="5368"/>
                    </a:cubicBezTo>
                    <a:cubicBezTo>
                      <a:pt x="156" y="2475"/>
                      <a:pt x="2525" y="124"/>
                      <a:pt x="5431" y="124"/>
                    </a:cubicBezTo>
                    <a:close/>
                    <a:moveTo>
                      <a:pt x="5431" y="0"/>
                    </a:moveTo>
                    <a:cubicBezTo>
                      <a:pt x="2438" y="0"/>
                      <a:pt x="1" y="2432"/>
                      <a:pt x="1" y="5424"/>
                    </a:cubicBezTo>
                    <a:cubicBezTo>
                      <a:pt x="1" y="5505"/>
                      <a:pt x="1" y="5505"/>
                      <a:pt x="1771" y="5511"/>
                    </a:cubicBezTo>
                    <a:cubicBezTo>
                      <a:pt x="2763" y="5517"/>
                      <a:pt x="4090" y="5523"/>
                      <a:pt x="5506" y="5523"/>
                    </a:cubicBezTo>
                    <a:cubicBezTo>
                      <a:pt x="6902" y="5523"/>
                      <a:pt x="8193" y="5517"/>
                      <a:pt x="9146" y="5511"/>
                    </a:cubicBezTo>
                    <a:cubicBezTo>
                      <a:pt x="10855" y="5505"/>
                      <a:pt x="10855" y="5505"/>
                      <a:pt x="10855" y="5424"/>
                    </a:cubicBezTo>
                    <a:cubicBezTo>
                      <a:pt x="10855" y="2432"/>
                      <a:pt x="8424" y="0"/>
                      <a:pt x="543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29"/>
              <p:cNvSpPr/>
              <p:nvPr/>
            </p:nvSpPr>
            <p:spPr>
              <a:xfrm>
                <a:off x="5568666" y="504205"/>
                <a:ext cx="1026513" cy="522774"/>
              </a:xfrm>
              <a:custGeom>
                <a:avLst/>
                <a:gdLst/>
                <a:ahLst/>
                <a:cxnLst/>
                <a:rect l="l" t="t" r="r" b="b"/>
                <a:pathLst>
                  <a:path w="10862" h="5532" extrusionOk="0">
                    <a:moveTo>
                      <a:pt x="5431" y="132"/>
                    </a:moveTo>
                    <a:cubicBezTo>
                      <a:pt x="8331" y="132"/>
                      <a:pt x="10700" y="2483"/>
                      <a:pt x="10731" y="5376"/>
                    </a:cubicBezTo>
                    <a:cubicBezTo>
                      <a:pt x="10341" y="5394"/>
                      <a:pt x="7888" y="5404"/>
                      <a:pt x="5433" y="5404"/>
                    </a:cubicBezTo>
                    <a:cubicBezTo>
                      <a:pt x="2979" y="5404"/>
                      <a:pt x="524" y="5394"/>
                      <a:pt x="131" y="5376"/>
                    </a:cubicBezTo>
                    <a:cubicBezTo>
                      <a:pt x="162" y="2483"/>
                      <a:pt x="2525" y="132"/>
                      <a:pt x="5431" y="132"/>
                    </a:cubicBezTo>
                    <a:close/>
                    <a:moveTo>
                      <a:pt x="5431" y="1"/>
                    </a:moveTo>
                    <a:cubicBezTo>
                      <a:pt x="2438" y="1"/>
                      <a:pt x="1" y="2440"/>
                      <a:pt x="1" y="5432"/>
                    </a:cubicBezTo>
                    <a:cubicBezTo>
                      <a:pt x="1" y="5513"/>
                      <a:pt x="1" y="5513"/>
                      <a:pt x="1771" y="5525"/>
                    </a:cubicBezTo>
                    <a:cubicBezTo>
                      <a:pt x="2787" y="5531"/>
                      <a:pt x="4147" y="5531"/>
                      <a:pt x="5506" y="5531"/>
                    </a:cubicBezTo>
                    <a:cubicBezTo>
                      <a:pt x="6834" y="5531"/>
                      <a:pt x="8156" y="5531"/>
                      <a:pt x="9146" y="5525"/>
                    </a:cubicBezTo>
                    <a:cubicBezTo>
                      <a:pt x="10861" y="5513"/>
                      <a:pt x="10861" y="5513"/>
                      <a:pt x="10861" y="5432"/>
                    </a:cubicBezTo>
                    <a:cubicBezTo>
                      <a:pt x="10861" y="2440"/>
                      <a:pt x="8424" y="1"/>
                      <a:pt x="543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93" name="Google Shape;1393;p29"/>
            <p:cNvGrpSpPr/>
            <p:nvPr/>
          </p:nvGrpSpPr>
          <p:grpSpPr>
            <a:xfrm>
              <a:off x="8671336" y="976359"/>
              <a:ext cx="219230" cy="304288"/>
              <a:chOff x="6732775" y="2775800"/>
              <a:chExt cx="171300" cy="237725"/>
            </a:xfrm>
          </p:grpSpPr>
          <p:sp>
            <p:nvSpPr>
              <p:cNvPr id="1394" name="Google Shape;1394;p29"/>
              <p:cNvSpPr/>
              <p:nvPr/>
            </p:nvSpPr>
            <p:spPr>
              <a:xfrm>
                <a:off x="6748850" y="2818625"/>
                <a:ext cx="72525" cy="110000"/>
              </a:xfrm>
              <a:custGeom>
                <a:avLst/>
                <a:gdLst/>
                <a:ahLst/>
                <a:cxnLst/>
                <a:rect l="l" t="t" r="r" b="b"/>
                <a:pathLst>
                  <a:path w="2901" h="4400" extrusionOk="0">
                    <a:moveTo>
                      <a:pt x="351" y="1"/>
                    </a:moveTo>
                    <a:cubicBezTo>
                      <a:pt x="321" y="1"/>
                      <a:pt x="297" y="17"/>
                      <a:pt x="280" y="51"/>
                    </a:cubicBezTo>
                    <a:cubicBezTo>
                      <a:pt x="1" y="627"/>
                      <a:pt x="1848" y="4400"/>
                      <a:pt x="1848" y="4400"/>
                    </a:cubicBezTo>
                    <a:lnTo>
                      <a:pt x="1979" y="4061"/>
                    </a:lnTo>
                    <a:lnTo>
                      <a:pt x="2901" y="4061"/>
                    </a:lnTo>
                    <a:cubicBezTo>
                      <a:pt x="2901" y="4061"/>
                      <a:pt x="836"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29"/>
              <p:cNvSpPr/>
              <p:nvPr/>
            </p:nvSpPr>
            <p:spPr>
              <a:xfrm>
                <a:off x="6746650" y="2816425"/>
                <a:ext cx="78200" cy="117450"/>
              </a:xfrm>
              <a:custGeom>
                <a:avLst/>
                <a:gdLst/>
                <a:ahLst/>
                <a:cxnLst/>
                <a:rect l="l" t="t" r="r" b="b"/>
                <a:pathLst>
                  <a:path w="3128" h="4698" extrusionOk="0">
                    <a:moveTo>
                      <a:pt x="446" y="170"/>
                    </a:moveTo>
                    <a:lnTo>
                      <a:pt x="446" y="170"/>
                    </a:lnTo>
                    <a:cubicBezTo>
                      <a:pt x="706" y="179"/>
                      <a:pt x="1867" y="2136"/>
                      <a:pt x="2851" y="4061"/>
                    </a:cubicBezTo>
                    <a:lnTo>
                      <a:pt x="2007" y="4061"/>
                    </a:lnTo>
                    <a:lnTo>
                      <a:pt x="1926" y="4269"/>
                    </a:lnTo>
                    <a:cubicBezTo>
                      <a:pt x="1221" y="2810"/>
                      <a:pt x="268" y="546"/>
                      <a:pt x="446" y="170"/>
                    </a:cubicBezTo>
                    <a:close/>
                    <a:moveTo>
                      <a:pt x="437" y="1"/>
                    </a:moveTo>
                    <a:cubicBezTo>
                      <a:pt x="408" y="1"/>
                      <a:pt x="339" y="10"/>
                      <a:pt x="299" y="98"/>
                    </a:cubicBezTo>
                    <a:cubicBezTo>
                      <a:pt x="1" y="694"/>
                      <a:pt x="1669" y="4130"/>
                      <a:pt x="1857" y="4528"/>
                    </a:cubicBezTo>
                    <a:lnTo>
                      <a:pt x="1948" y="4698"/>
                    </a:lnTo>
                    <a:lnTo>
                      <a:pt x="2126" y="4231"/>
                    </a:lnTo>
                    <a:lnTo>
                      <a:pt x="3127" y="4231"/>
                    </a:lnTo>
                    <a:lnTo>
                      <a:pt x="3068" y="4111"/>
                    </a:lnTo>
                    <a:cubicBezTo>
                      <a:pt x="2582" y="3149"/>
                      <a:pt x="935" y="1"/>
                      <a:pt x="437"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29"/>
              <p:cNvSpPr/>
              <p:nvPr/>
            </p:nvSpPr>
            <p:spPr>
              <a:xfrm>
                <a:off x="6801750" y="2777900"/>
                <a:ext cx="35550" cy="131375"/>
              </a:xfrm>
              <a:custGeom>
                <a:avLst/>
                <a:gdLst/>
                <a:ahLst/>
                <a:cxnLst/>
                <a:rect l="l" t="t" r="r" b="b"/>
                <a:pathLst>
                  <a:path w="1422" h="5255" extrusionOk="0">
                    <a:moveTo>
                      <a:pt x="304" y="0"/>
                    </a:moveTo>
                    <a:cubicBezTo>
                      <a:pt x="299" y="0"/>
                      <a:pt x="294" y="1"/>
                      <a:pt x="289" y="2"/>
                    </a:cubicBezTo>
                    <a:cubicBezTo>
                      <a:pt x="1" y="81"/>
                      <a:pt x="249" y="5254"/>
                      <a:pt x="249" y="5254"/>
                    </a:cubicBezTo>
                    <a:lnTo>
                      <a:pt x="1421" y="5254"/>
                    </a:lnTo>
                    <a:cubicBezTo>
                      <a:pt x="1421" y="5254"/>
                      <a:pt x="759"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29"/>
              <p:cNvSpPr/>
              <p:nvPr/>
            </p:nvSpPr>
            <p:spPr>
              <a:xfrm>
                <a:off x="6802250" y="2775800"/>
                <a:ext cx="37475" cy="135450"/>
              </a:xfrm>
              <a:custGeom>
                <a:avLst/>
                <a:gdLst/>
                <a:ahLst/>
                <a:cxnLst/>
                <a:rect l="l" t="t" r="r" b="b"/>
                <a:pathLst>
                  <a:path w="1499" h="5418" extrusionOk="0">
                    <a:moveTo>
                      <a:pt x="298" y="186"/>
                    </a:moveTo>
                    <a:cubicBezTo>
                      <a:pt x="558" y="425"/>
                      <a:pt x="1003" y="2896"/>
                      <a:pt x="1311" y="5250"/>
                    </a:cubicBezTo>
                    <a:lnTo>
                      <a:pt x="307" y="5250"/>
                    </a:lnTo>
                    <a:cubicBezTo>
                      <a:pt x="200" y="2996"/>
                      <a:pt x="169" y="532"/>
                      <a:pt x="298" y="186"/>
                    </a:cubicBezTo>
                    <a:close/>
                    <a:moveTo>
                      <a:pt x="291" y="0"/>
                    </a:moveTo>
                    <a:cubicBezTo>
                      <a:pt x="274" y="0"/>
                      <a:pt x="260" y="3"/>
                      <a:pt x="248" y="7"/>
                    </a:cubicBezTo>
                    <a:cubicBezTo>
                      <a:pt x="150" y="36"/>
                      <a:pt x="0" y="67"/>
                      <a:pt x="50" y="2748"/>
                    </a:cubicBezTo>
                    <a:cubicBezTo>
                      <a:pt x="81" y="4028"/>
                      <a:pt x="141" y="5329"/>
                      <a:pt x="141" y="5338"/>
                    </a:cubicBezTo>
                    <a:lnTo>
                      <a:pt x="141" y="5417"/>
                    </a:lnTo>
                    <a:lnTo>
                      <a:pt x="1499" y="5417"/>
                    </a:lnTo>
                    <a:lnTo>
                      <a:pt x="1489" y="5329"/>
                    </a:lnTo>
                    <a:cubicBezTo>
                      <a:pt x="1380" y="4495"/>
                      <a:pt x="844" y="343"/>
                      <a:pt x="379" y="27"/>
                    </a:cubicBezTo>
                    <a:cubicBezTo>
                      <a:pt x="348" y="7"/>
                      <a:pt x="317" y="0"/>
                      <a:pt x="29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29"/>
              <p:cNvSpPr/>
              <p:nvPr/>
            </p:nvSpPr>
            <p:spPr>
              <a:xfrm>
                <a:off x="6828800" y="2819000"/>
                <a:ext cx="56400" cy="100700"/>
              </a:xfrm>
              <a:custGeom>
                <a:avLst/>
                <a:gdLst/>
                <a:ahLst/>
                <a:cxnLst/>
                <a:rect l="l" t="t" r="r" b="b"/>
                <a:pathLst>
                  <a:path w="2256" h="4028" extrusionOk="0">
                    <a:moveTo>
                      <a:pt x="1872" y="0"/>
                    </a:moveTo>
                    <a:cubicBezTo>
                      <a:pt x="1451" y="0"/>
                      <a:pt x="1" y="3343"/>
                      <a:pt x="1" y="3343"/>
                    </a:cubicBezTo>
                    <a:lnTo>
                      <a:pt x="926" y="4027"/>
                    </a:lnTo>
                    <a:cubicBezTo>
                      <a:pt x="926" y="4027"/>
                      <a:pt x="2255" y="305"/>
                      <a:pt x="1917" y="17"/>
                    </a:cubicBezTo>
                    <a:cubicBezTo>
                      <a:pt x="1904" y="6"/>
                      <a:pt x="1888"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29"/>
              <p:cNvSpPr/>
              <p:nvPr/>
            </p:nvSpPr>
            <p:spPr>
              <a:xfrm>
                <a:off x="6826075" y="2816825"/>
                <a:ext cx="60850" cy="106325"/>
              </a:xfrm>
              <a:custGeom>
                <a:avLst/>
                <a:gdLst/>
                <a:ahLst/>
                <a:cxnLst/>
                <a:rect l="l" t="t" r="r" b="b"/>
                <a:pathLst>
                  <a:path w="2434" h="4253" extrusionOk="0">
                    <a:moveTo>
                      <a:pt x="1966" y="173"/>
                    </a:moveTo>
                    <a:lnTo>
                      <a:pt x="1966" y="173"/>
                    </a:lnTo>
                    <a:cubicBezTo>
                      <a:pt x="2136" y="332"/>
                      <a:pt x="1599" y="2248"/>
                      <a:pt x="985" y="3976"/>
                    </a:cubicBezTo>
                    <a:lnTo>
                      <a:pt x="210" y="3400"/>
                    </a:lnTo>
                    <a:cubicBezTo>
                      <a:pt x="894" y="1851"/>
                      <a:pt x="1749" y="192"/>
                      <a:pt x="1966" y="173"/>
                    </a:cubicBezTo>
                    <a:close/>
                    <a:moveTo>
                      <a:pt x="1972" y="0"/>
                    </a:moveTo>
                    <a:cubicBezTo>
                      <a:pt x="1961" y="0"/>
                      <a:pt x="1949" y="1"/>
                      <a:pt x="1938" y="4"/>
                    </a:cubicBezTo>
                    <a:cubicBezTo>
                      <a:pt x="1480" y="113"/>
                      <a:pt x="270" y="2854"/>
                      <a:pt x="31" y="3400"/>
                    </a:cubicBezTo>
                    <a:lnTo>
                      <a:pt x="0" y="3459"/>
                    </a:lnTo>
                    <a:lnTo>
                      <a:pt x="1073" y="4253"/>
                    </a:lnTo>
                    <a:lnTo>
                      <a:pt x="1113" y="4145"/>
                    </a:lnTo>
                    <a:cubicBezTo>
                      <a:pt x="1430" y="3261"/>
                      <a:pt x="2433" y="342"/>
                      <a:pt x="2076" y="44"/>
                    </a:cubicBezTo>
                    <a:cubicBezTo>
                      <a:pt x="2045" y="13"/>
                      <a:pt x="2010" y="0"/>
                      <a:pt x="197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29"/>
              <p:cNvSpPr/>
              <p:nvPr/>
            </p:nvSpPr>
            <p:spPr>
              <a:xfrm>
                <a:off x="6736575" y="2859675"/>
                <a:ext cx="74150" cy="80550"/>
              </a:xfrm>
              <a:custGeom>
                <a:avLst/>
                <a:gdLst/>
                <a:ahLst/>
                <a:cxnLst/>
                <a:rect l="l" t="t" r="r" b="b"/>
                <a:pathLst>
                  <a:path w="2966" h="3222" extrusionOk="0">
                    <a:moveTo>
                      <a:pt x="75" y="1"/>
                    </a:moveTo>
                    <a:cubicBezTo>
                      <a:pt x="25" y="1"/>
                      <a:pt x="0" y="22"/>
                      <a:pt x="6" y="67"/>
                    </a:cubicBezTo>
                    <a:cubicBezTo>
                      <a:pt x="56" y="504"/>
                      <a:pt x="1972" y="2748"/>
                      <a:pt x="1972" y="2748"/>
                    </a:cubicBezTo>
                    <a:cubicBezTo>
                      <a:pt x="1972" y="2748"/>
                      <a:pt x="2445" y="3221"/>
                      <a:pt x="2723" y="3221"/>
                    </a:cubicBezTo>
                    <a:cubicBezTo>
                      <a:pt x="2873" y="3221"/>
                      <a:pt x="2966" y="3083"/>
                      <a:pt x="2896" y="2658"/>
                    </a:cubicBezTo>
                    <a:cubicBezTo>
                      <a:pt x="2717" y="1565"/>
                      <a:pt x="499" y="1"/>
                      <a:pt x="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1" name="Google Shape;1401;p29"/>
              <p:cNvSpPr/>
              <p:nvPr/>
            </p:nvSpPr>
            <p:spPr>
              <a:xfrm>
                <a:off x="6734500" y="2857550"/>
                <a:ext cx="77950" cy="84725"/>
              </a:xfrm>
              <a:custGeom>
                <a:avLst/>
                <a:gdLst/>
                <a:ahLst/>
                <a:cxnLst/>
                <a:rect l="l" t="t" r="r" b="b"/>
                <a:pathLst>
                  <a:path w="3118" h="3389" extrusionOk="0">
                    <a:moveTo>
                      <a:pt x="179" y="171"/>
                    </a:moveTo>
                    <a:lnTo>
                      <a:pt x="179" y="171"/>
                    </a:lnTo>
                    <a:cubicBezTo>
                      <a:pt x="267" y="181"/>
                      <a:pt x="515" y="281"/>
                      <a:pt x="904" y="538"/>
                    </a:cubicBezTo>
                    <a:cubicBezTo>
                      <a:pt x="1788" y="1125"/>
                      <a:pt x="2791" y="2068"/>
                      <a:pt x="2898" y="2755"/>
                    </a:cubicBezTo>
                    <a:cubicBezTo>
                      <a:pt x="2958" y="3131"/>
                      <a:pt x="2879" y="3200"/>
                      <a:pt x="2851" y="3210"/>
                    </a:cubicBezTo>
                    <a:cubicBezTo>
                      <a:pt x="2837" y="3217"/>
                      <a:pt x="2821" y="3220"/>
                      <a:pt x="2802" y="3220"/>
                    </a:cubicBezTo>
                    <a:cubicBezTo>
                      <a:pt x="2641" y="3220"/>
                      <a:pt x="2312" y="2970"/>
                      <a:pt x="2124" y="2774"/>
                    </a:cubicBezTo>
                    <a:cubicBezTo>
                      <a:pt x="1380" y="1909"/>
                      <a:pt x="277" y="529"/>
                      <a:pt x="179" y="171"/>
                    </a:cubicBezTo>
                    <a:close/>
                    <a:moveTo>
                      <a:pt x="154" y="1"/>
                    </a:moveTo>
                    <a:cubicBezTo>
                      <a:pt x="145" y="1"/>
                      <a:pt x="137" y="1"/>
                      <a:pt x="129" y="2"/>
                    </a:cubicBezTo>
                    <a:cubicBezTo>
                      <a:pt x="39" y="14"/>
                      <a:pt x="1" y="83"/>
                      <a:pt x="10" y="162"/>
                    </a:cubicBezTo>
                    <a:cubicBezTo>
                      <a:pt x="60" y="619"/>
                      <a:pt x="1797" y="2655"/>
                      <a:pt x="1995" y="2883"/>
                    </a:cubicBezTo>
                    <a:lnTo>
                      <a:pt x="1995" y="2893"/>
                    </a:lnTo>
                    <a:cubicBezTo>
                      <a:pt x="2086" y="2981"/>
                      <a:pt x="2512" y="3389"/>
                      <a:pt x="2810" y="3389"/>
                    </a:cubicBezTo>
                    <a:cubicBezTo>
                      <a:pt x="2851" y="3389"/>
                      <a:pt x="2889" y="3379"/>
                      <a:pt x="2929" y="3370"/>
                    </a:cubicBezTo>
                    <a:cubicBezTo>
                      <a:pt x="3077" y="3291"/>
                      <a:pt x="3118" y="3081"/>
                      <a:pt x="3068" y="2733"/>
                    </a:cubicBezTo>
                    <a:cubicBezTo>
                      <a:pt x="2883" y="1612"/>
                      <a:pt x="646" y="1"/>
                      <a:pt x="154"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29"/>
              <p:cNvSpPr/>
              <p:nvPr/>
            </p:nvSpPr>
            <p:spPr>
              <a:xfrm>
                <a:off x="6778175" y="2798875"/>
                <a:ext cx="48150" cy="116350"/>
              </a:xfrm>
              <a:custGeom>
                <a:avLst/>
                <a:gdLst/>
                <a:ahLst/>
                <a:cxnLst/>
                <a:rect l="l" t="t" r="r" b="b"/>
                <a:pathLst>
                  <a:path w="1926" h="4654" extrusionOk="0">
                    <a:moveTo>
                      <a:pt x="211" y="1"/>
                    </a:moveTo>
                    <a:cubicBezTo>
                      <a:pt x="202" y="1"/>
                      <a:pt x="195" y="6"/>
                      <a:pt x="189" y="16"/>
                    </a:cubicBezTo>
                    <a:cubicBezTo>
                      <a:pt x="0" y="345"/>
                      <a:pt x="687" y="4654"/>
                      <a:pt x="687" y="4654"/>
                    </a:cubicBezTo>
                    <a:lnTo>
                      <a:pt x="1926" y="4594"/>
                    </a:lnTo>
                    <a:cubicBezTo>
                      <a:pt x="1926" y="4594"/>
                      <a:pt x="475" y="1"/>
                      <a:pt x="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29"/>
              <p:cNvSpPr/>
              <p:nvPr/>
            </p:nvSpPr>
            <p:spPr>
              <a:xfrm>
                <a:off x="6776200" y="2796825"/>
                <a:ext cx="52875" cy="120675"/>
              </a:xfrm>
              <a:custGeom>
                <a:avLst/>
                <a:gdLst/>
                <a:ahLst/>
                <a:cxnLst/>
                <a:rect l="l" t="t" r="r" b="b"/>
                <a:pathLst>
                  <a:path w="2115" h="4827" extrusionOk="0">
                    <a:moveTo>
                      <a:pt x="318" y="239"/>
                    </a:moveTo>
                    <a:cubicBezTo>
                      <a:pt x="575" y="665"/>
                      <a:pt x="1290" y="2701"/>
                      <a:pt x="1886" y="4597"/>
                    </a:cubicBezTo>
                    <a:lnTo>
                      <a:pt x="835" y="4648"/>
                    </a:lnTo>
                    <a:cubicBezTo>
                      <a:pt x="537" y="2770"/>
                      <a:pt x="277" y="725"/>
                      <a:pt x="318" y="239"/>
                    </a:cubicBezTo>
                    <a:close/>
                    <a:moveTo>
                      <a:pt x="299" y="1"/>
                    </a:moveTo>
                    <a:cubicBezTo>
                      <a:pt x="258" y="1"/>
                      <a:pt x="218" y="20"/>
                      <a:pt x="189" y="60"/>
                    </a:cubicBezTo>
                    <a:cubicBezTo>
                      <a:pt x="1" y="396"/>
                      <a:pt x="565" y="4030"/>
                      <a:pt x="685" y="4745"/>
                    </a:cubicBezTo>
                    <a:lnTo>
                      <a:pt x="694" y="4826"/>
                    </a:lnTo>
                    <a:lnTo>
                      <a:pt x="2114" y="4755"/>
                    </a:lnTo>
                    <a:lnTo>
                      <a:pt x="2086" y="4648"/>
                    </a:lnTo>
                    <a:cubicBezTo>
                      <a:pt x="1421" y="2541"/>
                      <a:pt x="565" y="29"/>
                      <a:pt x="299"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29"/>
              <p:cNvSpPr/>
              <p:nvPr/>
            </p:nvSpPr>
            <p:spPr>
              <a:xfrm>
                <a:off x="6816425" y="2793075"/>
                <a:ext cx="39975" cy="127625"/>
              </a:xfrm>
              <a:custGeom>
                <a:avLst/>
                <a:gdLst/>
                <a:ahLst/>
                <a:cxnLst/>
                <a:rect l="l" t="t" r="r" b="b"/>
                <a:pathLst>
                  <a:path w="1599" h="5105" extrusionOk="0">
                    <a:moveTo>
                      <a:pt x="1262" y="0"/>
                    </a:moveTo>
                    <a:cubicBezTo>
                      <a:pt x="1262" y="0"/>
                      <a:pt x="1261" y="0"/>
                      <a:pt x="1261" y="0"/>
                    </a:cubicBezTo>
                    <a:cubicBezTo>
                      <a:pt x="922" y="10"/>
                      <a:pt x="0" y="4647"/>
                      <a:pt x="0" y="4647"/>
                    </a:cubicBezTo>
                    <a:lnTo>
                      <a:pt x="973" y="5105"/>
                    </a:lnTo>
                    <a:cubicBezTo>
                      <a:pt x="973" y="5105"/>
                      <a:pt x="1598" y="0"/>
                      <a:pt x="1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29"/>
              <p:cNvSpPr/>
              <p:nvPr/>
            </p:nvSpPr>
            <p:spPr>
              <a:xfrm>
                <a:off x="6813925" y="2791100"/>
                <a:ext cx="43200" cy="132600"/>
              </a:xfrm>
              <a:custGeom>
                <a:avLst/>
                <a:gdLst/>
                <a:ahLst/>
                <a:cxnLst/>
                <a:rect l="l" t="t" r="r" b="b"/>
                <a:pathLst>
                  <a:path w="1728" h="5304" extrusionOk="0">
                    <a:moveTo>
                      <a:pt x="1351" y="199"/>
                    </a:moveTo>
                    <a:cubicBezTo>
                      <a:pt x="1461" y="597"/>
                      <a:pt x="1261" y="2920"/>
                      <a:pt x="1003" y="5055"/>
                    </a:cubicBezTo>
                    <a:lnTo>
                      <a:pt x="188" y="4676"/>
                    </a:lnTo>
                    <a:cubicBezTo>
                      <a:pt x="596" y="2651"/>
                      <a:pt x="1123" y="516"/>
                      <a:pt x="1351" y="199"/>
                    </a:cubicBezTo>
                    <a:close/>
                    <a:moveTo>
                      <a:pt x="1361" y="1"/>
                    </a:moveTo>
                    <a:cubicBezTo>
                      <a:pt x="1022" y="10"/>
                      <a:pt x="436" y="2563"/>
                      <a:pt x="10" y="4707"/>
                    </a:cubicBezTo>
                    <a:lnTo>
                      <a:pt x="0" y="4776"/>
                    </a:lnTo>
                    <a:lnTo>
                      <a:pt x="1142" y="5303"/>
                    </a:lnTo>
                    <a:lnTo>
                      <a:pt x="1163" y="5193"/>
                    </a:lnTo>
                    <a:cubicBezTo>
                      <a:pt x="1301" y="4062"/>
                      <a:pt x="1728" y="337"/>
                      <a:pt x="1449" y="39"/>
                    </a:cubicBezTo>
                    <a:cubicBezTo>
                      <a:pt x="1430" y="10"/>
                      <a:pt x="1401" y="1"/>
                      <a:pt x="136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29"/>
              <p:cNvSpPr/>
              <p:nvPr/>
            </p:nvSpPr>
            <p:spPr>
              <a:xfrm>
                <a:off x="6830775" y="2860850"/>
                <a:ext cx="69075" cy="65050"/>
              </a:xfrm>
              <a:custGeom>
                <a:avLst/>
                <a:gdLst/>
                <a:ahLst/>
                <a:cxnLst/>
                <a:rect l="l" t="t" r="r" b="b"/>
                <a:pathLst>
                  <a:path w="2763" h="2602" extrusionOk="0">
                    <a:moveTo>
                      <a:pt x="2525" y="1"/>
                    </a:moveTo>
                    <a:cubicBezTo>
                      <a:pt x="2074" y="1"/>
                      <a:pt x="1" y="1669"/>
                      <a:pt x="1" y="1669"/>
                    </a:cubicBezTo>
                    <a:lnTo>
                      <a:pt x="985" y="2601"/>
                    </a:lnTo>
                    <a:cubicBezTo>
                      <a:pt x="985" y="2601"/>
                      <a:pt x="2763" y="368"/>
                      <a:pt x="2603" y="39"/>
                    </a:cubicBezTo>
                    <a:cubicBezTo>
                      <a:pt x="2590" y="13"/>
                      <a:pt x="2564" y="1"/>
                      <a:pt x="2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29"/>
              <p:cNvSpPr/>
              <p:nvPr/>
            </p:nvSpPr>
            <p:spPr>
              <a:xfrm>
                <a:off x="6827550" y="2858750"/>
                <a:ext cx="74500" cy="70350"/>
              </a:xfrm>
              <a:custGeom>
                <a:avLst/>
                <a:gdLst/>
                <a:ahLst/>
                <a:cxnLst/>
                <a:rect l="l" t="t" r="r" b="b"/>
                <a:pathLst>
                  <a:path w="2980" h="2814" extrusionOk="0">
                    <a:moveTo>
                      <a:pt x="2636" y="152"/>
                    </a:moveTo>
                    <a:cubicBezTo>
                      <a:pt x="2643" y="152"/>
                      <a:pt x="2648" y="153"/>
                      <a:pt x="2653" y="154"/>
                    </a:cubicBezTo>
                    <a:cubicBezTo>
                      <a:pt x="2732" y="343"/>
                      <a:pt x="1929" y="1534"/>
                      <a:pt x="1104" y="2557"/>
                    </a:cubicBezTo>
                    <a:lnTo>
                      <a:pt x="261" y="1763"/>
                    </a:lnTo>
                    <a:cubicBezTo>
                      <a:pt x="1263" y="962"/>
                      <a:pt x="2416" y="152"/>
                      <a:pt x="2636" y="152"/>
                    </a:cubicBezTo>
                    <a:close/>
                    <a:moveTo>
                      <a:pt x="2665" y="1"/>
                    </a:moveTo>
                    <a:cubicBezTo>
                      <a:pt x="2199" y="1"/>
                      <a:pt x="438" y="1405"/>
                      <a:pt x="82" y="1694"/>
                    </a:cubicBezTo>
                    <a:lnTo>
                      <a:pt x="1" y="1753"/>
                    </a:lnTo>
                    <a:lnTo>
                      <a:pt x="1123" y="2814"/>
                    </a:lnTo>
                    <a:lnTo>
                      <a:pt x="1183" y="2735"/>
                    </a:lnTo>
                    <a:cubicBezTo>
                      <a:pt x="1609" y="2209"/>
                      <a:pt x="2980" y="443"/>
                      <a:pt x="2811" y="85"/>
                    </a:cubicBezTo>
                    <a:cubicBezTo>
                      <a:pt x="2791" y="45"/>
                      <a:pt x="2751" y="14"/>
                      <a:pt x="2703" y="4"/>
                    </a:cubicBezTo>
                    <a:cubicBezTo>
                      <a:pt x="2692" y="2"/>
                      <a:pt x="2679" y="1"/>
                      <a:pt x="2665"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29"/>
              <p:cNvSpPr/>
              <p:nvPr/>
            </p:nvSpPr>
            <p:spPr>
              <a:xfrm>
                <a:off x="6734750" y="2892150"/>
                <a:ext cx="167300" cy="41975"/>
              </a:xfrm>
              <a:custGeom>
                <a:avLst/>
                <a:gdLst/>
                <a:ahLst/>
                <a:cxnLst/>
                <a:rect l="l" t="t" r="r" b="b"/>
                <a:pathLst>
                  <a:path w="6692" h="1679" extrusionOk="0">
                    <a:moveTo>
                      <a:pt x="198" y="0"/>
                    </a:moveTo>
                    <a:cubicBezTo>
                      <a:pt x="88" y="0"/>
                      <a:pt x="0" y="89"/>
                      <a:pt x="10" y="198"/>
                    </a:cubicBezTo>
                    <a:lnTo>
                      <a:pt x="169" y="1509"/>
                    </a:lnTo>
                    <a:cubicBezTo>
                      <a:pt x="179" y="1609"/>
                      <a:pt x="257" y="1678"/>
                      <a:pt x="348" y="1678"/>
                    </a:cubicBezTo>
                    <a:lnTo>
                      <a:pt x="6344" y="1678"/>
                    </a:lnTo>
                    <a:cubicBezTo>
                      <a:pt x="6444" y="1678"/>
                      <a:pt x="6523" y="1609"/>
                      <a:pt x="6534" y="1509"/>
                    </a:cubicBezTo>
                    <a:lnTo>
                      <a:pt x="6682" y="198"/>
                    </a:lnTo>
                    <a:cubicBezTo>
                      <a:pt x="6692" y="89"/>
                      <a:pt x="6613" y="0"/>
                      <a:pt x="6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29"/>
              <p:cNvSpPr/>
              <p:nvPr/>
            </p:nvSpPr>
            <p:spPr>
              <a:xfrm>
                <a:off x="6732775" y="2889875"/>
                <a:ext cx="171300" cy="46200"/>
              </a:xfrm>
              <a:custGeom>
                <a:avLst/>
                <a:gdLst/>
                <a:ahLst/>
                <a:cxnLst/>
                <a:rect l="l" t="t" r="r" b="b"/>
                <a:pathLst>
                  <a:path w="6852" h="1848" extrusionOk="0">
                    <a:moveTo>
                      <a:pt x="6582" y="170"/>
                    </a:moveTo>
                    <a:cubicBezTo>
                      <a:pt x="6613" y="170"/>
                      <a:pt x="6632" y="180"/>
                      <a:pt x="6652" y="199"/>
                    </a:cubicBezTo>
                    <a:cubicBezTo>
                      <a:pt x="6673" y="230"/>
                      <a:pt x="6683" y="249"/>
                      <a:pt x="6673" y="280"/>
                    </a:cubicBezTo>
                    <a:lnTo>
                      <a:pt x="6523" y="1590"/>
                    </a:lnTo>
                    <a:cubicBezTo>
                      <a:pt x="6523" y="1640"/>
                      <a:pt x="6473" y="1679"/>
                      <a:pt x="6423" y="1679"/>
                    </a:cubicBezTo>
                    <a:lnTo>
                      <a:pt x="427" y="1679"/>
                    </a:lnTo>
                    <a:cubicBezTo>
                      <a:pt x="377" y="1679"/>
                      <a:pt x="336" y="1640"/>
                      <a:pt x="327" y="1590"/>
                    </a:cubicBezTo>
                    <a:lnTo>
                      <a:pt x="179" y="280"/>
                    </a:lnTo>
                    <a:cubicBezTo>
                      <a:pt x="179" y="249"/>
                      <a:pt x="189" y="230"/>
                      <a:pt x="198" y="199"/>
                    </a:cubicBezTo>
                    <a:cubicBezTo>
                      <a:pt x="217" y="180"/>
                      <a:pt x="248" y="170"/>
                      <a:pt x="277" y="170"/>
                    </a:cubicBezTo>
                    <a:close/>
                    <a:moveTo>
                      <a:pt x="277" y="1"/>
                    </a:moveTo>
                    <a:cubicBezTo>
                      <a:pt x="198" y="1"/>
                      <a:pt x="129" y="32"/>
                      <a:pt x="79" y="91"/>
                    </a:cubicBezTo>
                    <a:cubicBezTo>
                      <a:pt x="19" y="151"/>
                      <a:pt x="0" y="220"/>
                      <a:pt x="10" y="299"/>
                    </a:cubicBezTo>
                    <a:lnTo>
                      <a:pt x="158" y="1609"/>
                    </a:lnTo>
                    <a:cubicBezTo>
                      <a:pt x="179" y="1748"/>
                      <a:pt x="286" y="1848"/>
                      <a:pt x="427" y="1848"/>
                    </a:cubicBezTo>
                    <a:lnTo>
                      <a:pt x="6423" y="1848"/>
                    </a:lnTo>
                    <a:cubicBezTo>
                      <a:pt x="6563" y="1848"/>
                      <a:pt x="6683" y="1748"/>
                      <a:pt x="6692" y="1609"/>
                    </a:cubicBezTo>
                    <a:lnTo>
                      <a:pt x="6852" y="299"/>
                    </a:lnTo>
                    <a:cubicBezTo>
                      <a:pt x="6852" y="220"/>
                      <a:pt x="6830" y="151"/>
                      <a:pt x="6780" y="91"/>
                    </a:cubicBezTo>
                    <a:cubicBezTo>
                      <a:pt x="6733" y="32"/>
                      <a:pt x="6652" y="1"/>
                      <a:pt x="6582"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0" name="Google Shape;1410;p29"/>
              <p:cNvSpPr/>
              <p:nvPr/>
            </p:nvSpPr>
            <p:spPr>
              <a:xfrm>
                <a:off x="6748150" y="2934100"/>
                <a:ext cx="140500" cy="77475"/>
              </a:xfrm>
              <a:custGeom>
                <a:avLst/>
                <a:gdLst/>
                <a:ahLst/>
                <a:cxnLst/>
                <a:rect l="l" t="t" r="r" b="b"/>
                <a:pathLst>
                  <a:path w="5620" h="3099" extrusionOk="0">
                    <a:moveTo>
                      <a:pt x="0" y="0"/>
                    </a:moveTo>
                    <a:lnTo>
                      <a:pt x="486" y="3098"/>
                    </a:lnTo>
                    <a:lnTo>
                      <a:pt x="5133" y="3098"/>
                    </a:lnTo>
                    <a:lnTo>
                      <a:pt x="5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1" name="Google Shape;1411;p29"/>
              <p:cNvSpPr/>
              <p:nvPr/>
            </p:nvSpPr>
            <p:spPr>
              <a:xfrm>
                <a:off x="6745650" y="2931825"/>
                <a:ext cx="145500" cy="81700"/>
              </a:xfrm>
              <a:custGeom>
                <a:avLst/>
                <a:gdLst/>
                <a:ahLst/>
                <a:cxnLst/>
                <a:rect l="l" t="t" r="r" b="b"/>
                <a:pathLst>
                  <a:path w="5820" h="3268" extrusionOk="0">
                    <a:moveTo>
                      <a:pt x="5622" y="170"/>
                    </a:moveTo>
                    <a:lnTo>
                      <a:pt x="5164" y="3099"/>
                    </a:lnTo>
                    <a:lnTo>
                      <a:pt x="655" y="3099"/>
                    </a:lnTo>
                    <a:lnTo>
                      <a:pt x="200" y="170"/>
                    </a:lnTo>
                    <a:close/>
                    <a:moveTo>
                      <a:pt x="0" y="1"/>
                    </a:moveTo>
                    <a:lnTo>
                      <a:pt x="517" y="3268"/>
                    </a:lnTo>
                    <a:lnTo>
                      <a:pt x="5312" y="3268"/>
                    </a:lnTo>
                    <a:lnTo>
                      <a:pt x="582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2" name="Google Shape;1412;p29"/>
              <p:cNvSpPr/>
              <p:nvPr/>
            </p:nvSpPr>
            <p:spPr>
              <a:xfrm>
                <a:off x="6748150" y="2934100"/>
                <a:ext cx="140500" cy="17900"/>
              </a:xfrm>
              <a:custGeom>
                <a:avLst/>
                <a:gdLst/>
                <a:ahLst/>
                <a:cxnLst/>
                <a:rect l="l" t="t" r="r" b="b"/>
                <a:pathLst>
                  <a:path w="5620" h="716" extrusionOk="0">
                    <a:moveTo>
                      <a:pt x="0" y="0"/>
                    </a:moveTo>
                    <a:lnTo>
                      <a:pt x="119" y="715"/>
                    </a:lnTo>
                    <a:lnTo>
                      <a:pt x="5510" y="715"/>
                    </a:lnTo>
                    <a:lnTo>
                      <a:pt x="5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3" name="Google Shape;1413;p29"/>
              <p:cNvSpPr/>
              <p:nvPr/>
            </p:nvSpPr>
            <p:spPr>
              <a:xfrm>
                <a:off x="6745650" y="2931825"/>
                <a:ext cx="145500" cy="22375"/>
              </a:xfrm>
              <a:custGeom>
                <a:avLst/>
                <a:gdLst/>
                <a:ahLst/>
                <a:cxnLst/>
                <a:rect l="l" t="t" r="r" b="b"/>
                <a:pathLst>
                  <a:path w="5820" h="895" extrusionOk="0">
                    <a:moveTo>
                      <a:pt x="5622" y="170"/>
                    </a:moveTo>
                    <a:lnTo>
                      <a:pt x="5531" y="715"/>
                    </a:lnTo>
                    <a:lnTo>
                      <a:pt x="288" y="715"/>
                    </a:lnTo>
                    <a:lnTo>
                      <a:pt x="200" y="170"/>
                    </a:lnTo>
                    <a:close/>
                    <a:moveTo>
                      <a:pt x="0" y="1"/>
                    </a:moveTo>
                    <a:lnTo>
                      <a:pt x="141" y="894"/>
                    </a:lnTo>
                    <a:lnTo>
                      <a:pt x="5681" y="894"/>
                    </a:lnTo>
                    <a:lnTo>
                      <a:pt x="582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14" name="Google Shape;1414;p29"/>
            <p:cNvGrpSpPr/>
            <p:nvPr/>
          </p:nvGrpSpPr>
          <p:grpSpPr>
            <a:xfrm rot="5400000">
              <a:off x="8765817" y="1056106"/>
              <a:ext cx="116904" cy="560207"/>
              <a:chOff x="7059843" y="1195668"/>
              <a:chExt cx="113312" cy="494708"/>
            </a:xfrm>
          </p:grpSpPr>
          <p:sp>
            <p:nvSpPr>
              <p:cNvPr id="1415" name="Google Shape;1415;p29"/>
              <p:cNvSpPr/>
              <p:nvPr/>
            </p:nvSpPr>
            <p:spPr>
              <a:xfrm>
                <a:off x="7062331" y="1197932"/>
                <a:ext cx="108559" cy="490263"/>
              </a:xfrm>
              <a:custGeom>
                <a:avLst/>
                <a:gdLst/>
                <a:ahLst/>
                <a:cxnLst/>
                <a:rect l="l" t="t" r="r" b="b"/>
                <a:pathLst>
                  <a:path w="3883" h="17536" extrusionOk="0">
                    <a:moveTo>
                      <a:pt x="0" y="0"/>
                    </a:moveTo>
                    <a:lnTo>
                      <a:pt x="0" y="17535"/>
                    </a:lnTo>
                    <a:lnTo>
                      <a:pt x="3882" y="17535"/>
                    </a:lnTo>
                    <a:lnTo>
                      <a:pt x="3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29"/>
              <p:cNvSpPr/>
              <p:nvPr/>
            </p:nvSpPr>
            <p:spPr>
              <a:xfrm>
                <a:off x="7059843" y="1195668"/>
                <a:ext cx="113312" cy="494708"/>
              </a:xfrm>
              <a:custGeom>
                <a:avLst/>
                <a:gdLst/>
                <a:ahLst/>
                <a:cxnLst/>
                <a:rect l="l" t="t" r="r" b="b"/>
                <a:pathLst>
                  <a:path w="4053" h="17695" extrusionOk="0">
                    <a:moveTo>
                      <a:pt x="3883" y="170"/>
                    </a:moveTo>
                    <a:lnTo>
                      <a:pt x="3883" y="17528"/>
                    </a:lnTo>
                    <a:lnTo>
                      <a:pt x="168" y="17528"/>
                    </a:lnTo>
                    <a:lnTo>
                      <a:pt x="168" y="170"/>
                    </a:lnTo>
                    <a:close/>
                    <a:moveTo>
                      <a:pt x="1" y="0"/>
                    </a:moveTo>
                    <a:lnTo>
                      <a:pt x="1" y="17695"/>
                    </a:lnTo>
                    <a:lnTo>
                      <a:pt x="4052" y="17695"/>
                    </a:lnTo>
                    <a:lnTo>
                      <a:pt x="4052"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29"/>
              <p:cNvSpPr/>
              <p:nvPr/>
            </p:nvSpPr>
            <p:spPr>
              <a:xfrm>
                <a:off x="7062331" y="1240959"/>
                <a:ext cx="108559" cy="28349"/>
              </a:xfrm>
              <a:custGeom>
                <a:avLst/>
                <a:gdLst/>
                <a:ahLst/>
                <a:cxnLst/>
                <a:rect l="l" t="t" r="r" b="b"/>
                <a:pathLst>
                  <a:path w="3883" h="1014" extrusionOk="0">
                    <a:moveTo>
                      <a:pt x="0" y="1"/>
                    </a:moveTo>
                    <a:lnTo>
                      <a:pt x="0" y="1014"/>
                    </a:lnTo>
                    <a:lnTo>
                      <a:pt x="3882" y="1014"/>
                    </a:lnTo>
                    <a:lnTo>
                      <a:pt x="38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8" name="Google Shape;1418;p29"/>
              <p:cNvSpPr/>
              <p:nvPr/>
            </p:nvSpPr>
            <p:spPr>
              <a:xfrm>
                <a:off x="7062331" y="1616792"/>
                <a:ext cx="108559" cy="28628"/>
              </a:xfrm>
              <a:custGeom>
                <a:avLst/>
                <a:gdLst/>
                <a:ahLst/>
                <a:cxnLst/>
                <a:rect l="l" t="t" r="r" b="b"/>
                <a:pathLst>
                  <a:path w="3883" h="1024" extrusionOk="0">
                    <a:moveTo>
                      <a:pt x="0" y="1"/>
                    </a:moveTo>
                    <a:lnTo>
                      <a:pt x="0" y="1023"/>
                    </a:lnTo>
                    <a:lnTo>
                      <a:pt x="3882" y="1023"/>
                    </a:lnTo>
                    <a:lnTo>
                      <a:pt x="38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9" name="Google Shape;1419;p29"/>
              <p:cNvSpPr/>
              <p:nvPr/>
            </p:nvSpPr>
            <p:spPr>
              <a:xfrm>
                <a:off x="7087828" y="1331178"/>
                <a:ext cx="57257" cy="223744"/>
              </a:xfrm>
              <a:custGeom>
                <a:avLst/>
                <a:gdLst/>
                <a:ahLst/>
                <a:cxnLst/>
                <a:rect l="l" t="t" r="r" b="b"/>
                <a:pathLst>
                  <a:path w="2048" h="8003" extrusionOk="0">
                    <a:moveTo>
                      <a:pt x="1" y="1"/>
                    </a:moveTo>
                    <a:lnTo>
                      <a:pt x="1" y="8003"/>
                    </a:lnTo>
                    <a:lnTo>
                      <a:pt x="2048" y="8003"/>
                    </a:lnTo>
                    <a:lnTo>
                      <a:pt x="20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420" name="Shape 1420"/>
        <p:cNvGrpSpPr/>
        <p:nvPr/>
      </p:nvGrpSpPr>
      <p:grpSpPr>
        <a:xfrm>
          <a:off x="0" y="0"/>
          <a:ext cx="0" cy="0"/>
          <a:chOff x="0" y="0"/>
          <a:chExt cx="0" cy="0"/>
        </a:xfrm>
      </p:grpSpPr>
      <p:grpSp>
        <p:nvGrpSpPr>
          <p:cNvPr id="1421" name="Google Shape;1421;p30"/>
          <p:cNvGrpSpPr/>
          <p:nvPr/>
        </p:nvGrpSpPr>
        <p:grpSpPr>
          <a:xfrm>
            <a:off x="8930692" y="3450675"/>
            <a:ext cx="213299" cy="2210400"/>
            <a:chOff x="8934517" y="2599900"/>
            <a:chExt cx="213299" cy="2210400"/>
          </a:xfrm>
        </p:grpSpPr>
        <p:sp>
          <p:nvSpPr>
            <p:cNvPr id="1422" name="Google Shape;1422;p30"/>
            <p:cNvSpPr/>
            <p:nvPr/>
          </p:nvSpPr>
          <p:spPr>
            <a:xfrm>
              <a:off x="8936025" y="2599900"/>
              <a:ext cx="210300" cy="2210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23" name="Google Shape;1423;p30"/>
            <p:cNvGrpSpPr/>
            <p:nvPr/>
          </p:nvGrpSpPr>
          <p:grpSpPr>
            <a:xfrm>
              <a:off x="8934517" y="2687445"/>
              <a:ext cx="213299" cy="2029162"/>
              <a:chOff x="8930007" y="3999295"/>
              <a:chExt cx="213299" cy="2029162"/>
            </a:xfrm>
          </p:grpSpPr>
          <p:sp>
            <p:nvSpPr>
              <p:cNvPr id="1424" name="Google Shape;1424;p30"/>
              <p:cNvSpPr/>
              <p:nvPr/>
            </p:nvSpPr>
            <p:spPr>
              <a:xfrm rot="-5400000">
                <a:off x="8928305" y="5813457"/>
                <a:ext cx="216702" cy="213299"/>
              </a:xfrm>
              <a:custGeom>
                <a:avLst/>
                <a:gdLst/>
                <a:ahLst/>
                <a:cxnLst/>
                <a:rect l="l" t="t" r="r" b="b"/>
                <a:pathLst>
                  <a:path w="4491" h="2432" extrusionOk="0">
                    <a:moveTo>
                      <a:pt x="2424" y="1"/>
                    </a:moveTo>
                    <a:lnTo>
                      <a:pt x="0" y="2432"/>
                    </a:lnTo>
                    <a:lnTo>
                      <a:pt x="2067"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30"/>
              <p:cNvSpPr/>
              <p:nvPr/>
            </p:nvSpPr>
            <p:spPr>
              <a:xfrm rot="-5400000">
                <a:off x="8928329" y="5586357"/>
                <a:ext cx="216654" cy="213299"/>
              </a:xfrm>
              <a:custGeom>
                <a:avLst/>
                <a:gdLst/>
                <a:ahLst/>
                <a:cxnLst/>
                <a:rect l="l" t="t" r="r" b="b"/>
                <a:pathLst>
                  <a:path w="4490" h="2432" extrusionOk="0">
                    <a:moveTo>
                      <a:pt x="2424" y="1"/>
                    </a:moveTo>
                    <a:lnTo>
                      <a:pt x="0" y="2432"/>
                    </a:lnTo>
                    <a:lnTo>
                      <a:pt x="2066"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30"/>
              <p:cNvSpPr/>
              <p:nvPr/>
            </p:nvSpPr>
            <p:spPr>
              <a:xfrm rot="-5400000">
                <a:off x="8928594" y="5359546"/>
                <a:ext cx="216123" cy="213299"/>
              </a:xfrm>
              <a:custGeom>
                <a:avLst/>
                <a:gdLst/>
                <a:ahLst/>
                <a:cxnLst/>
                <a:rect l="l" t="t" r="r" b="b"/>
                <a:pathLst>
                  <a:path w="4479" h="2432" extrusionOk="0">
                    <a:moveTo>
                      <a:pt x="2424" y="1"/>
                    </a:moveTo>
                    <a:lnTo>
                      <a:pt x="1"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30"/>
              <p:cNvSpPr/>
              <p:nvPr/>
            </p:nvSpPr>
            <p:spPr>
              <a:xfrm rot="-5400000">
                <a:off x="8928377" y="5135534"/>
                <a:ext cx="216557" cy="213299"/>
              </a:xfrm>
              <a:custGeom>
                <a:avLst/>
                <a:gdLst/>
                <a:ahLst/>
                <a:cxnLst/>
                <a:rect l="l" t="t" r="r" b="b"/>
                <a:pathLst>
                  <a:path w="4488" h="2432" extrusionOk="0">
                    <a:moveTo>
                      <a:pt x="2424" y="1"/>
                    </a:moveTo>
                    <a:lnTo>
                      <a:pt x="0" y="2432"/>
                    </a:lnTo>
                    <a:lnTo>
                      <a:pt x="2066" y="2432"/>
                    </a:lnTo>
                    <a:lnTo>
                      <a:pt x="4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8" name="Google Shape;1428;p30"/>
              <p:cNvSpPr/>
              <p:nvPr/>
            </p:nvSpPr>
            <p:spPr>
              <a:xfrm rot="-5400000">
                <a:off x="8928377" y="4908458"/>
                <a:ext cx="216557" cy="213299"/>
              </a:xfrm>
              <a:custGeom>
                <a:avLst/>
                <a:gdLst/>
                <a:ahLst/>
                <a:cxnLst/>
                <a:rect l="l" t="t" r="r" b="b"/>
                <a:pathLst>
                  <a:path w="4488" h="2432" extrusionOk="0">
                    <a:moveTo>
                      <a:pt x="2424" y="1"/>
                    </a:moveTo>
                    <a:lnTo>
                      <a:pt x="1" y="2432"/>
                    </a:lnTo>
                    <a:lnTo>
                      <a:pt x="2067"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9" name="Google Shape;1429;p30"/>
              <p:cNvSpPr/>
              <p:nvPr/>
            </p:nvSpPr>
            <p:spPr>
              <a:xfrm rot="-5400000">
                <a:off x="8928619" y="5362417"/>
                <a:ext cx="216075" cy="213299"/>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0" name="Google Shape;1430;p30"/>
              <p:cNvSpPr/>
              <p:nvPr/>
            </p:nvSpPr>
            <p:spPr>
              <a:xfrm rot="-5400000">
                <a:off x="8928619" y="4681574"/>
                <a:ext cx="216075" cy="213299"/>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1" name="Google Shape;1431;p30"/>
              <p:cNvSpPr/>
              <p:nvPr/>
            </p:nvSpPr>
            <p:spPr>
              <a:xfrm rot="-5400000">
                <a:off x="8928377" y="4454691"/>
                <a:ext cx="216557" cy="213299"/>
              </a:xfrm>
              <a:custGeom>
                <a:avLst/>
                <a:gdLst/>
                <a:ahLst/>
                <a:cxnLst/>
                <a:rect l="l" t="t" r="r" b="b"/>
                <a:pathLst>
                  <a:path w="4488" h="2432" extrusionOk="0">
                    <a:moveTo>
                      <a:pt x="2424" y="1"/>
                    </a:moveTo>
                    <a:lnTo>
                      <a:pt x="0" y="2432"/>
                    </a:lnTo>
                    <a:lnTo>
                      <a:pt x="2066"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2" name="Google Shape;1432;p30"/>
              <p:cNvSpPr/>
              <p:nvPr/>
            </p:nvSpPr>
            <p:spPr>
              <a:xfrm rot="-5400000">
                <a:off x="8928353" y="4227591"/>
                <a:ext cx="216605" cy="213299"/>
              </a:xfrm>
              <a:custGeom>
                <a:avLst/>
                <a:gdLst/>
                <a:ahLst/>
                <a:cxnLst/>
                <a:rect l="l" t="t" r="r" b="b"/>
                <a:pathLst>
                  <a:path w="4489" h="2432" extrusionOk="0">
                    <a:moveTo>
                      <a:pt x="2424" y="1"/>
                    </a:moveTo>
                    <a:lnTo>
                      <a:pt x="1" y="2432"/>
                    </a:lnTo>
                    <a:lnTo>
                      <a:pt x="205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3" name="Google Shape;1433;p30"/>
              <p:cNvSpPr/>
              <p:nvPr/>
            </p:nvSpPr>
            <p:spPr>
              <a:xfrm rot="-5400000">
                <a:off x="8928353" y="4000949"/>
                <a:ext cx="216605" cy="213299"/>
              </a:xfrm>
              <a:custGeom>
                <a:avLst/>
                <a:gdLst/>
                <a:ahLst/>
                <a:cxnLst/>
                <a:rect l="l" t="t" r="r" b="b"/>
                <a:pathLst>
                  <a:path w="4489" h="2432" extrusionOk="0">
                    <a:moveTo>
                      <a:pt x="2434" y="1"/>
                    </a:moveTo>
                    <a:lnTo>
                      <a:pt x="1" y="2432"/>
                    </a:lnTo>
                    <a:lnTo>
                      <a:pt x="206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434" name="Google Shape;1434;p30"/>
          <p:cNvSpPr/>
          <p:nvPr/>
        </p:nvSpPr>
        <p:spPr>
          <a:xfrm rot="3600314">
            <a:off x="-1512187" y="141369"/>
            <a:ext cx="1962310" cy="3634861"/>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35" name="Google Shape;1435;p30"/>
          <p:cNvGrpSpPr/>
          <p:nvPr/>
        </p:nvGrpSpPr>
        <p:grpSpPr>
          <a:xfrm>
            <a:off x="-1625800" y="-1041365"/>
            <a:ext cx="2742535" cy="3058615"/>
            <a:chOff x="-1625800" y="-1041365"/>
            <a:chExt cx="2742535" cy="3058615"/>
          </a:xfrm>
        </p:grpSpPr>
        <p:grpSp>
          <p:nvGrpSpPr>
            <p:cNvPr id="1436" name="Google Shape;1436;p30"/>
            <p:cNvGrpSpPr/>
            <p:nvPr/>
          </p:nvGrpSpPr>
          <p:grpSpPr>
            <a:xfrm flipH="1">
              <a:off x="45417" y="1900350"/>
              <a:ext cx="744147" cy="116900"/>
              <a:chOff x="-188850" y="1126900"/>
              <a:chExt cx="1199850" cy="116900"/>
            </a:xfrm>
          </p:grpSpPr>
          <p:cxnSp>
            <p:nvCxnSpPr>
              <p:cNvPr id="1437" name="Google Shape;1437;p30"/>
              <p:cNvCxnSpPr/>
              <p:nvPr/>
            </p:nvCxnSpPr>
            <p:spPr>
              <a:xfrm rot="10800000">
                <a:off x="-188850" y="1126900"/>
                <a:ext cx="928500" cy="0"/>
              </a:xfrm>
              <a:prstGeom prst="straightConnector1">
                <a:avLst/>
              </a:prstGeom>
              <a:noFill/>
              <a:ln w="9525" cap="flat" cmpd="sng">
                <a:solidFill>
                  <a:schemeClr val="dk1"/>
                </a:solidFill>
                <a:prstDash val="solid"/>
                <a:round/>
                <a:headEnd type="none" w="med" len="med"/>
                <a:tailEnd type="none" w="med" len="med"/>
              </a:ln>
            </p:spPr>
          </p:cxnSp>
          <p:cxnSp>
            <p:nvCxnSpPr>
              <p:cNvPr id="1438" name="Google Shape;1438;p30"/>
              <p:cNvCxnSpPr/>
              <p:nvPr/>
            </p:nvCxnSpPr>
            <p:spPr>
              <a:xfrm rot="10800000">
                <a:off x="444000" y="1243800"/>
                <a:ext cx="567000" cy="0"/>
              </a:xfrm>
              <a:prstGeom prst="straightConnector1">
                <a:avLst/>
              </a:prstGeom>
              <a:noFill/>
              <a:ln w="9525" cap="flat" cmpd="sng">
                <a:solidFill>
                  <a:schemeClr val="dk1"/>
                </a:solidFill>
                <a:prstDash val="solid"/>
                <a:round/>
                <a:headEnd type="none" w="med" len="med"/>
                <a:tailEnd type="none" w="med" len="med"/>
              </a:ln>
            </p:spPr>
          </p:cxnSp>
        </p:grpSp>
        <p:sp>
          <p:nvSpPr>
            <p:cNvPr id="1439" name="Google Shape;1439;p30"/>
            <p:cNvSpPr/>
            <p:nvPr/>
          </p:nvSpPr>
          <p:spPr>
            <a:xfrm flipH="1">
              <a:off x="-1625800" y="1502125"/>
              <a:ext cx="2345811" cy="94100"/>
            </a:xfrm>
            <a:custGeom>
              <a:avLst/>
              <a:gdLst/>
              <a:ahLst/>
              <a:cxnLst/>
              <a:rect l="l" t="t" r="r" b="b"/>
              <a:pathLst>
                <a:path w="76498" h="1214" extrusionOk="0">
                  <a:moveTo>
                    <a:pt x="1" y="0"/>
                  </a:moveTo>
                  <a:lnTo>
                    <a:pt x="1" y="1213"/>
                  </a:lnTo>
                  <a:lnTo>
                    <a:pt x="76498" y="1213"/>
                  </a:lnTo>
                  <a:lnTo>
                    <a:pt x="764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40" name="Google Shape;1440;p30"/>
            <p:cNvGrpSpPr/>
            <p:nvPr/>
          </p:nvGrpSpPr>
          <p:grpSpPr>
            <a:xfrm>
              <a:off x="713213" y="-1041365"/>
              <a:ext cx="403522" cy="1662705"/>
              <a:chOff x="5568666" y="-3050224"/>
              <a:chExt cx="1026513" cy="4229725"/>
            </a:xfrm>
          </p:grpSpPr>
          <p:sp>
            <p:nvSpPr>
              <p:cNvPr id="1441" name="Google Shape;1441;p30"/>
              <p:cNvSpPr/>
              <p:nvPr/>
            </p:nvSpPr>
            <p:spPr>
              <a:xfrm>
                <a:off x="5911057" y="446560"/>
                <a:ext cx="341730" cy="162068"/>
              </a:xfrm>
              <a:custGeom>
                <a:avLst/>
                <a:gdLst/>
                <a:ahLst/>
                <a:cxnLst/>
                <a:rect l="l" t="t" r="r" b="b"/>
                <a:pathLst>
                  <a:path w="3616" h="1715" extrusionOk="0">
                    <a:moveTo>
                      <a:pt x="855" y="0"/>
                    </a:moveTo>
                    <a:cubicBezTo>
                      <a:pt x="380" y="0"/>
                      <a:pt x="0" y="380"/>
                      <a:pt x="0" y="861"/>
                    </a:cubicBezTo>
                    <a:cubicBezTo>
                      <a:pt x="0" y="1335"/>
                      <a:pt x="380" y="1715"/>
                      <a:pt x="855" y="1715"/>
                    </a:cubicBezTo>
                    <a:lnTo>
                      <a:pt x="2755" y="1715"/>
                    </a:lnTo>
                    <a:cubicBezTo>
                      <a:pt x="3229" y="1715"/>
                      <a:pt x="3615" y="1335"/>
                      <a:pt x="3615" y="861"/>
                    </a:cubicBezTo>
                    <a:cubicBezTo>
                      <a:pt x="3615" y="380"/>
                      <a:pt x="3229" y="0"/>
                      <a:pt x="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2" name="Google Shape;1442;p30"/>
              <p:cNvSpPr/>
              <p:nvPr/>
            </p:nvSpPr>
            <p:spPr>
              <a:xfrm>
                <a:off x="5905104" y="440606"/>
                <a:ext cx="353638" cy="173975"/>
              </a:xfrm>
              <a:custGeom>
                <a:avLst/>
                <a:gdLst/>
                <a:ahLst/>
                <a:cxnLst/>
                <a:rect l="l" t="t" r="r" b="b"/>
                <a:pathLst>
                  <a:path w="3742" h="1841" extrusionOk="0">
                    <a:moveTo>
                      <a:pt x="2818" y="126"/>
                    </a:moveTo>
                    <a:cubicBezTo>
                      <a:pt x="3261" y="126"/>
                      <a:pt x="3617" y="481"/>
                      <a:pt x="3617" y="924"/>
                    </a:cubicBezTo>
                    <a:cubicBezTo>
                      <a:pt x="3617" y="1361"/>
                      <a:pt x="3261" y="1715"/>
                      <a:pt x="2818" y="1715"/>
                    </a:cubicBezTo>
                    <a:lnTo>
                      <a:pt x="918" y="1715"/>
                    </a:lnTo>
                    <a:cubicBezTo>
                      <a:pt x="481" y="1715"/>
                      <a:pt x="119" y="1361"/>
                      <a:pt x="119" y="924"/>
                    </a:cubicBezTo>
                    <a:cubicBezTo>
                      <a:pt x="119" y="481"/>
                      <a:pt x="481" y="126"/>
                      <a:pt x="918" y="126"/>
                    </a:cubicBezTo>
                    <a:close/>
                    <a:moveTo>
                      <a:pt x="918" y="0"/>
                    </a:moveTo>
                    <a:cubicBezTo>
                      <a:pt x="412" y="0"/>
                      <a:pt x="0" y="412"/>
                      <a:pt x="0" y="924"/>
                    </a:cubicBezTo>
                    <a:cubicBezTo>
                      <a:pt x="0" y="1429"/>
                      <a:pt x="412" y="1841"/>
                      <a:pt x="918" y="1841"/>
                    </a:cubicBezTo>
                    <a:lnTo>
                      <a:pt x="2818" y="1841"/>
                    </a:lnTo>
                    <a:cubicBezTo>
                      <a:pt x="3330" y="1841"/>
                      <a:pt x="3741" y="1429"/>
                      <a:pt x="3741" y="924"/>
                    </a:cubicBezTo>
                    <a:cubicBezTo>
                      <a:pt x="3741" y="412"/>
                      <a:pt x="3330" y="0"/>
                      <a:pt x="281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30"/>
              <p:cNvSpPr/>
              <p:nvPr/>
            </p:nvSpPr>
            <p:spPr>
              <a:xfrm>
                <a:off x="5904537" y="440039"/>
                <a:ext cx="354205" cy="175109"/>
              </a:xfrm>
              <a:custGeom>
                <a:avLst/>
                <a:gdLst/>
                <a:ahLst/>
                <a:cxnLst/>
                <a:rect l="l" t="t" r="r" b="b"/>
                <a:pathLst>
                  <a:path w="3748" h="1853" extrusionOk="0">
                    <a:moveTo>
                      <a:pt x="2824" y="132"/>
                    </a:moveTo>
                    <a:cubicBezTo>
                      <a:pt x="3267" y="132"/>
                      <a:pt x="3623" y="487"/>
                      <a:pt x="3623" y="930"/>
                    </a:cubicBezTo>
                    <a:cubicBezTo>
                      <a:pt x="3623" y="1367"/>
                      <a:pt x="3267" y="1721"/>
                      <a:pt x="2824" y="1721"/>
                    </a:cubicBezTo>
                    <a:lnTo>
                      <a:pt x="924" y="1721"/>
                    </a:lnTo>
                    <a:cubicBezTo>
                      <a:pt x="487" y="1721"/>
                      <a:pt x="131" y="1367"/>
                      <a:pt x="131" y="930"/>
                    </a:cubicBezTo>
                    <a:cubicBezTo>
                      <a:pt x="131" y="487"/>
                      <a:pt x="487" y="132"/>
                      <a:pt x="924" y="132"/>
                    </a:cubicBezTo>
                    <a:close/>
                    <a:moveTo>
                      <a:pt x="924" y="0"/>
                    </a:moveTo>
                    <a:cubicBezTo>
                      <a:pt x="418" y="0"/>
                      <a:pt x="0" y="418"/>
                      <a:pt x="0" y="930"/>
                    </a:cubicBezTo>
                    <a:cubicBezTo>
                      <a:pt x="0" y="1435"/>
                      <a:pt x="418" y="1853"/>
                      <a:pt x="924" y="1853"/>
                    </a:cubicBezTo>
                    <a:lnTo>
                      <a:pt x="2824" y="1853"/>
                    </a:lnTo>
                    <a:cubicBezTo>
                      <a:pt x="3336" y="1853"/>
                      <a:pt x="3747" y="1435"/>
                      <a:pt x="3747" y="930"/>
                    </a:cubicBezTo>
                    <a:cubicBezTo>
                      <a:pt x="3747" y="418"/>
                      <a:pt x="3336" y="0"/>
                      <a:pt x="2824"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30"/>
              <p:cNvSpPr/>
              <p:nvPr/>
            </p:nvSpPr>
            <p:spPr>
              <a:xfrm>
                <a:off x="5912759" y="835994"/>
                <a:ext cx="337761" cy="337743"/>
              </a:xfrm>
              <a:custGeom>
                <a:avLst/>
                <a:gdLst/>
                <a:ahLst/>
                <a:cxnLst/>
                <a:rect l="l" t="t" r="r" b="b"/>
                <a:pathLst>
                  <a:path w="3574" h="3574" extrusionOk="0">
                    <a:moveTo>
                      <a:pt x="1790" y="0"/>
                    </a:moveTo>
                    <a:cubicBezTo>
                      <a:pt x="799" y="0"/>
                      <a:pt x="0" y="799"/>
                      <a:pt x="0" y="1784"/>
                    </a:cubicBezTo>
                    <a:cubicBezTo>
                      <a:pt x="0" y="2768"/>
                      <a:pt x="799" y="3573"/>
                      <a:pt x="1790" y="3573"/>
                    </a:cubicBezTo>
                    <a:cubicBezTo>
                      <a:pt x="2774" y="3573"/>
                      <a:pt x="3574" y="2768"/>
                      <a:pt x="3574" y="1784"/>
                    </a:cubicBezTo>
                    <a:cubicBezTo>
                      <a:pt x="3574" y="799"/>
                      <a:pt x="2774" y="0"/>
                      <a:pt x="17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30"/>
              <p:cNvSpPr/>
              <p:nvPr/>
            </p:nvSpPr>
            <p:spPr>
              <a:xfrm>
                <a:off x="5906899" y="829474"/>
                <a:ext cx="350141" cy="350028"/>
              </a:xfrm>
              <a:custGeom>
                <a:avLst/>
                <a:gdLst/>
                <a:ahLst/>
                <a:cxnLst/>
                <a:rect l="l" t="t" r="r" b="b"/>
                <a:pathLst>
                  <a:path w="3705" h="3704" extrusionOk="0">
                    <a:moveTo>
                      <a:pt x="1852" y="132"/>
                    </a:moveTo>
                    <a:cubicBezTo>
                      <a:pt x="2799" y="132"/>
                      <a:pt x="3573" y="906"/>
                      <a:pt x="3573" y="1853"/>
                    </a:cubicBezTo>
                    <a:cubicBezTo>
                      <a:pt x="3573" y="2806"/>
                      <a:pt x="2799" y="3574"/>
                      <a:pt x="1852" y="3574"/>
                    </a:cubicBezTo>
                    <a:cubicBezTo>
                      <a:pt x="899" y="3574"/>
                      <a:pt x="131" y="2806"/>
                      <a:pt x="131" y="1853"/>
                    </a:cubicBezTo>
                    <a:cubicBezTo>
                      <a:pt x="131" y="906"/>
                      <a:pt x="899" y="132"/>
                      <a:pt x="1852" y="132"/>
                    </a:cubicBezTo>
                    <a:close/>
                    <a:moveTo>
                      <a:pt x="1852" y="0"/>
                    </a:moveTo>
                    <a:cubicBezTo>
                      <a:pt x="830" y="0"/>
                      <a:pt x="1" y="831"/>
                      <a:pt x="1" y="1853"/>
                    </a:cubicBezTo>
                    <a:cubicBezTo>
                      <a:pt x="1" y="2875"/>
                      <a:pt x="830" y="3704"/>
                      <a:pt x="1852" y="3704"/>
                    </a:cubicBezTo>
                    <a:cubicBezTo>
                      <a:pt x="2874" y="3704"/>
                      <a:pt x="3704" y="2875"/>
                      <a:pt x="3704" y="1853"/>
                    </a:cubicBezTo>
                    <a:cubicBezTo>
                      <a:pt x="3704" y="831"/>
                      <a:pt x="2874" y="0"/>
                      <a:pt x="185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6" name="Google Shape;1446;p30"/>
              <p:cNvSpPr/>
              <p:nvPr/>
            </p:nvSpPr>
            <p:spPr>
              <a:xfrm>
                <a:off x="6091940" y="-3032552"/>
                <a:ext cx="95" cy="3467394"/>
              </a:xfrm>
              <a:custGeom>
                <a:avLst/>
                <a:gdLst/>
                <a:ahLst/>
                <a:cxnLst/>
                <a:rect l="l" t="t" r="r" b="b"/>
                <a:pathLst>
                  <a:path w="1" h="36692" extrusionOk="0">
                    <a:moveTo>
                      <a:pt x="0" y="36692"/>
                    </a:moveTo>
                    <a:lnTo>
                      <a:pt x="0" y="0"/>
                    </a:ln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30"/>
              <p:cNvSpPr/>
              <p:nvPr/>
            </p:nvSpPr>
            <p:spPr>
              <a:xfrm>
                <a:off x="6085986" y="-3050224"/>
                <a:ext cx="12475" cy="3502831"/>
              </a:xfrm>
              <a:custGeom>
                <a:avLst/>
                <a:gdLst/>
                <a:ahLst/>
                <a:cxnLst/>
                <a:rect l="l" t="t" r="r" b="b"/>
                <a:pathLst>
                  <a:path w="132" h="37067" extrusionOk="0">
                    <a:moveTo>
                      <a:pt x="63" y="0"/>
                    </a:moveTo>
                    <a:cubicBezTo>
                      <a:pt x="26" y="0"/>
                      <a:pt x="0" y="81"/>
                      <a:pt x="0" y="187"/>
                    </a:cubicBezTo>
                    <a:lnTo>
                      <a:pt x="0" y="36879"/>
                    </a:lnTo>
                    <a:cubicBezTo>
                      <a:pt x="0" y="36985"/>
                      <a:pt x="26" y="37066"/>
                      <a:pt x="63" y="37066"/>
                    </a:cubicBezTo>
                    <a:cubicBezTo>
                      <a:pt x="101" y="37066"/>
                      <a:pt x="132" y="36985"/>
                      <a:pt x="132" y="36879"/>
                    </a:cubicBezTo>
                    <a:lnTo>
                      <a:pt x="132" y="187"/>
                    </a:lnTo>
                    <a:cubicBezTo>
                      <a:pt x="132" y="81"/>
                      <a:pt x="101" y="0"/>
                      <a:pt x="63"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8" name="Google Shape;1448;p30"/>
              <p:cNvSpPr/>
              <p:nvPr/>
            </p:nvSpPr>
            <p:spPr>
              <a:xfrm>
                <a:off x="5574620" y="510725"/>
                <a:ext cx="1014039" cy="510395"/>
              </a:xfrm>
              <a:custGeom>
                <a:avLst/>
                <a:gdLst/>
                <a:ahLst/>
                <a:cxnLst/>
                <a:rect l="l" t="t" r="r" b="b"/>
                <a:pathLst>
                  <a:path w="10730" h="5401" extrusionOk="0">
                    <a:moveTo>
                      <a:pt x="5368" y="1"/>
                    </a:moveTo>
                    <a:cubicBezTo>
                      <a:pt x="2407" y="1"/>
                      <a:pt x="0" y="2401"/>
                      <a:pt x="0" y="5363"/>
                    </a:cubicBezTo>
                    <a:cubicBezTo>
                      <a:pt x="0" y="5388"/>
                      <a:pt x="2683" y="5400"/>
                      <a:pt x="5365" y="5400"/>
                    </a:cubicBezTo>
                    <a:cubicBezTo>
                      <a:pt x="8047" y="5400"/>
                      <a:pt x="10729" y="5388"/>
                      <a:pt x="10729" y="5363"/>
                    </a:cubicBezTo>
                    <a:cubicBezTo>
                      <a:pt x="10729" y="2401"/>
                      <a:pt x="8329" y="1"/>
                      <a:pt x="5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30"/>
              <p:cNvSpPr/>
              <p:nvPr/>
            </p:nvSpPr>
            <p:spPr>
              <a:xfrm>
                <a:off x="5568666" y="504961"/>
                <a:ext cx="1025946" cy="522018"/>
              </a:xfrm>
              <a:custGeom>
                <a:avLst/>
                <a:gdLst/>
                <a:ahLst/>
                <a:cxnLst/>
                <a:rect l="l" t="t" r="r" b="b"/>
                <a:pathLst>
                  <a:path w="10856" h="5524" extrusionOk="0">
                    <a:moveTo>
                      <a:pt x="5431" y="124"/>
                    </a:moveTo>
                    <a:cubicBezTo>
                      <a:pt x="8337" y="124"/>
                      <a:pt x="10706" y="2475"/>
                      <a:pt x="10731" y="5368"/>
                    </a:cubicBezTo>
                    <a:cubicBezTo>
                      <a:pt x="10350" y="5386"/>
                      <a:pt x="7891" y="5396"/>
                      <a:pt x="5430" y="5396"/>
                    </a:cubicBezTo>
                    <a:cubicBezTo>
                      <a:pt x="2970" y="5396"/>
                      <a:pt x="509" y="5386"/>
                      <a:pt x="125" y="5368"/>
                    </a:cubicBezTo>
                    <a:cubicBezTo>
                      <a:pt x="156" y="2475"/>
                      <a:pt x="2525" y="124"/>
                      <a:pt x="5431" y="124"/>
                    </a:cubicBezTo>
                    <a:close/>
                    <a:moveTo>
                      <a:pt x="5431" y="0"/>
                    </a:moveTo>
                    <a:cubicBezTo>
                      <a:pt x="2438" y="0"/>
                      <a:pt x="1" y="2432"/>
                      <a:pt x="1" y="5424"/>
                    </a:cubicBezTo>
                    <a:cubicBezTo>
                      <a:pt x="1" y="5505"/>
                      <a:pt x="1" y="5505"/>
                      <a:pt x="1771" y="5511"/>
                    </a:cubicBezTo>
                    <a:cubicBezTo>
                      <a:pt x="2763" y="5517"/>
                      <a:pt x="4090" y="5523"/>
                      <a:pt x="5506" y="5523"/>
                    </a:cubicBezTo>
                    <a:cubicBezTo>
                      <a:pt x="6902" y="5523"/>
                      <a:pt x="8193" y="5517"/>
                      <a:pt x="9146" y="5511"/>
                    </a:cubicBezTo>
                    <a:cubicBezTo>
                      <a:pt x="10855" y="5505"/>
                      <a:pt x="10855" y="5505"/>
                      <a:pt x="10855" y="5424"/>
                    </a:cubicBezTo>
                    <a:cubicBezTo>
                      <a:pt x="10855" y="2432"/>
                      <a:pt x="8424" y="0"/>
                      <a:pt x="543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30"/>
              <p:cNvSpPr/>
              <p:nvPr/>
            </p:nvSpPr>
            <p:spPr>
              <a:xfrm>
                <a:off x="5568666" y="504205"/>
                <a:ext cx="1026513" cy="522774"/>
              </a:xfrm>
              <a:custGeom>
                <a:avLst/>
                <a:gdLst/>
                <a:ahLst/>
                <a:cxnLst/>
                <a:rect l="l" t="t" r="r" b="b"/>
                <a:pathLst>
                  <a:path w="10862" h="5532" extrusionOk="0">
                    <a:moveTo>
                      <a:pt x="5431" y="132"/>
                    </a:moveTo>
                    <a:cubicBezTo>
                      <a:pt x="8331" y="132"/>
                      <a:pt x="10700" y="2483"/>
                      <a:pt x="10731" y="5376"/>
                    </a:cubicBezTo>
                    <a:cubicBezTo>
                      <a:pt x="10341" y="5394"/>
                      <a:pt x="7888" y="5404"/>
                      <a:pt x="5433" y="5404"/>
                    </a:cubicBezTo>
                    <a:cubicBezTo>
                      <a:pt x="2979" y="5404"/>
                      <a:pt x="524" y="5394"/>
                      <a:pt x="131" y="5376"/>
                    </a:cubicBezTo>
                    <a:cubicBezTo>
                      <a:pt x="162" y="2483"/>
                      <a:pt x="2525" y="132"/>
                      <a:pt x="5431" y="132"/>
                    </a:cubicBezTo>
                    <a:close/>
                    <a:moveTo>
                      <a:pt x="5431" y="1"/>
                    </a:moveTo>
                    <a:cubicBezTo>
                      <a:pt x="2438" y="1"/>
                      <a:pt x="1" y="2440"/>
                      <a:pt x="1" y="5432"/>
                    </a:cubicBezTo>
                    <a:cubicBezTo>
                      <a:pt x="1" y="5513"/>
                      <a:pt x="1" y="5513"/>
                      <a:pt x="1771" y="5525"/>
                    </a:cubicBezTo>
                    <a:cubicBezTo>
                      <a:pt x="2787" y="5531"/>
                      <a:pt x="4147" y="5531"/>
                      <a:pt x="5506" y="5531"/>
                    </a:cubicBezTo>
                    <a:cubicBezTo>
                      <a:pt x="6834" y="5531"/>
                      <a:pt x="8156" y="5531"/>
                      <a:pt x="9146" y="5525"/>
                    </a:cubicBezTo>
                    <a:cubicBezTo>
                      <a:pt x="10861" y="5513"/>
                      <a:pt x="10861" y="5513"/>
                      <a:pt x="10861" y="5432"/>
                    </a:cubicBezTo>
                    <a:cubicBezTo>
                      <a:pt x="10861" y="2440"/>
                      <a:pt x="8424" y="1"/>
                      <a:pt x="543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1" name="Google Shape;1451;p30"/>
            <p:cNvGrpSpPr/>
            <p:nvPr/>
          </p:nvGrpSpPr>
          <p:grpSpPr>
            <a:xfrm>
              <a:off x="189442" y="925169"/>
              <a:ext cx="150716" cy="572679"/>
              <a:chOff x="5981800" y="2578825"/>
              <a:chExt cx="112500" cy="427500"/>
            </a:xfrm>
          </p:grpSpPr>
          <p:sp>
            <p:nvSpPr>
              <p:cNvPr id="1452" name="Google Shape;1452;p30"/>
              <p:cNvSpPr/>
              <p:nvPr/>
            </p:nvSpPr>
            <p:spPr>
              <a:xfrm>
                <a:off x="5983825" y="2581100"/>
                <a:ext cx="108225" cy="423025"/>
              </a:xfrm>
              <a:custGeom>
                <a:avLst/>
                <a:gdLst/>
                <a:ahLst/>
                <a:cxnLst/>
                <a:rect l="l" t="t" r="r" b="b"/>
                <a:pathLst>
                  <a:path w="4329" h="16921" extrusionOk="0">
                    <a:moveTo>
                      <a:pt x="1" y="0"/>
                    </a:moveTo>
                    <a:lnTo>
                      <a:pt x="1" y="16920"/>
                    </a:lnTo>
                    <a:lnTo>
                      <a:pt x="4328" y="16920"/>
                    </a:lnTo>
                    <a:lnTo>
                      <a:pt x="43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30"/>
              <p:cNvSpPr/>
              <p:nvPr/>
            </p:nvSpPr>
            <p:spPr>
              <a:xfrm>
                <a:off x="5981800" y="2578825"/>
                <a:ext cx="112500" cy="427500"/>
              </a:xfrm>
              <a:custGeom>
                <a:avLst/>
                <a:gdLst/>
                <a:ahLst/>
                <a:cxnLst/>
                <a:rect l="l" t="t" r="r" b="b"/>
                <a:pathLst>
                  <a:path w="4500" h="17100" extrusionOk="0">
                    <a:moveTo>
                      <a:pt x="4331" y="180"/>
                    </a:moveTo>
                    <a:lnTo>
                      <a:pt x="4331" y="16930"/>
                    </a:lnTo>
                    <a:lnTo>
                      <a:pt x="170" y="16930"/>
                    </a:lnTo>
                    <a:lnTo>
                      <a:pt x="170" y="180"/>
                    </a:lnTo>
                    <a:close/>
                    <a:moveTo>
                      <a:pt x="1" y="1"/>
                    </a:moveTo>
                    <a:lnTo>
                      <a:pt x="1" y="17099"/>
                    </a:lnTo>
                    <a:lnTo>
                      <a:pt x="4500" y="17099"/>
                    </a:lnTo>
                    <a:lnTo>
                      <a:pt x="450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30"/>
              <p:cNvSpPr/>
              <p:nvPr/>
            </p:nvSpPr>
            <p:spPr>
              <a:xfrm>
                <a:off x="6005625" y="2946950"/>
                <a:ext cx="64625" cy="35300"/>
              </a:xfrm>
              <a:custGeom>
                <a:avLst/>
                <a:gdLst/>
                <a:ahLst/>
                <a:cxnLst/>
                <a:rect l="l" t="t" r="r" b="b"/>
                <a:pathLst>
                  <a:path w="2585" h="1412" extrusionOk="0">
                    <a:moveTo>
                      <a:pt x="1" y="1"/>
                    </a:moveTo>
                    <a:lnTo>
                      <a:pt x="1" y="1412"/>
                    </a:lnTo>
                    <a:lnTo>
                      <a:pt x="2584" y="1412"/>
                    </a:lnTo>
                    <a:lnTo>
                      <a:pt x="25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30"/>
              <p:cNvSpPr/>
              <p:nvPr/>
            </p:nvSpPr>
            <p:spPr>
              <a:xfrm>
                <a:off x="6005625" y="2602900"/>
                <a:ext cx="64625" cy="157425"/>
              </a:xfrm>
              <a:custGeom>
                <a:avLst/>
                <a:gdLst/>
                <a:ahLst/>
                <a:cxnLst/>
                <a:rect l="l" t="t" r="r" b="b"/>
                <a:pathLst>
                  <a:path w="2585" h="6297" extrusionOk="0">
                    <a:moveTo>
                      <a:pt x="1" y="1"/>
                    </a:moveTo>
                    <a:lnTo>
                      <a:pt x="1" y="6297"/>
                    </a:lnTo>
                    <a:lnTo>
                      <a:pt x="2584" y="6297"/>
                    </a:lnTo>
                    <a:lnTo>
                      <a:pt x="25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6" name="Google Shape;1456;p30"/>
              <p:cNvSpPr/>
              <p:nvPr/>
            </p:nvSpPr>
            <p:spPr>
              <a:xfrm>
                <a:off x="6008375" y="2852650"/>
                <a:ext cx="59125" cy="59125"/>
              </a:xfrm>
              <a:custGeom>
                <a:avLst/>
                <a:gdLst/>
                <a:ahLst/>
                <a:cxnLst/>
                <a:rect l="l" t="t" r="r" b="b"/>
                <a:pathLst>
                  <a:path w="2365" h="2365" extrusionOk="0">
                    <a:moveTo>
                      <a:pt x="1183" y="0"/>
                    </a:moveTo>
                    <a:cubicBezTo>
                      <a:pt x="537" y="0"/>
                      <a:pt x="1" y="527"/>
                      <a:pt x="1" y="1182"/>
                    </a:cubicBezTo>
                    <a:cubicBezTo>
                      <a:pt x="1" y="1828"/>
                      <a:pt x="537" y="2364"/>
                      <a:pt x="1183" y="2364"/>
                    </a:cubicBezTo>
                    <a:cubicBezTo>
                      <a:pt x="1838" y="2364"/>
                      <a:pt x="2365" y="1828"/>
                      <a:pt x="2365" y="1182"/>
                    </a:cubicBezTo>
                    <a:cubicBezTo>
                      <a:pt x="2365" y="527"/>
                      <a:pt x="1838" y="0"/>
                      <a:pt x="11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7" name="Google Shape;1457;p30"/>
            <p:cNvGrpSpPr/>
            <p:nvPr/>
          </p:nvGrpSpPr>
          <p:grpSpPr>
            <a:xfrm>
              <a:off x="396167" y="925169"/>
              <a:ext cx="150716" cy="572679"/>
              <a:chOff x="5981800" y="2578825"/>
              <a:chExt cx="112500" cy="427500"/>
            </a:xfrm>
          </p:grpSpPr>
          <p:sp>
            <p:nvSpPr>
              <p:cNvPr id="1458" name="Google Shape;1458;p30"/>
              <p:cNvSpPr/>
              <p:nvPr/>
            </p:nvSpPr>
            <p:spPr>
              <a:xfrm>
                <a:off x="5983825" y="2581100"/>
                <a:ext cx="108225" cy="423025"/>
              </a:xfrm>
              <a:custGeom>
                <a:avLst/>
                <a:gdLst/>
                <a:ahLst/>
                <a:cxnLst/>
                <a:rect l="l" t="t" r="r" b="b"/>
                <a:pathLst>
                  <a:path w="4329" h="16921" extrusionOk="0">
                    <a:moveTo>
                      <a:pt x="1" y="0"/>
                    </a:moveTo>
                    <a:lnTo>
                      <a:pt x="1" y="16920"/>
                    </a:lnTo>
                    <a:lnTo>
                      <a:pt x="4328" y="16920"/>
                    </a:lnTo>
                    <a:lnTo>
                      <a:pt x="43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30"/>
              <p:cNvSpPr/>
              <p:nvPr/>
            </p:nvSpPr>
            <p:spPr>
              <a:xfrm>
                <a:off x="5981800" y="2578825"/>
                <a:ext cx="112500" cy="427500"/>
              </a:xfrm>
              <a:custGeom>
                <a:avLst/>
                <a:gdLst/>
                <a:ahLst/>
                <a:cxnLst/>
                <a:rect l="l" t="t" r="r" b="b"/>
                <a:pathLst>
                  <a:path w="4500" h="17100" extrusionOk="0">
                    <a:moveTo>
                      <a:pt x="4331" y="180"/>
                    </a:moveTo>
                    <a:lnTo>
                      <a:pt x="4331" y="16930"/>
                    </a:lnTo>
                    <a:lnTo>
                      <a:pt x="170" y="16930"/>
                    </a:lnTo>
                    <a:lnTo>
                      <a:pt x="170" y="180"/>
                    </a:lnTo>
                    <a:close/>
                    <a:moveTo>
                      <a:pt x="1" y="1"/>
                    </a:moveTo>
                    <a:lnTo>
                      <a:pt x="1" y="17099"/>
                    </a:lnTo>
                    <a:lnTo>
                      <a:pt x="4500" y="17099"/>
                    </a:lnTo>
                    <a:lnTo>
                      <a:pt x="450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0" name="Google Shape;1460;p30"/>
              <p:cNvSpPr/>
              <p:nvPr/>
            </p:nvSpPr>
            <p:spPr>
              <a:xfrm>
                <a:off x="6005625" y="2946950"/>
                <a:ext cx="64625" cy="35300"/>
              </a:xfrm>
              <a:custGeom>
                <a:avLst/>
                <a:gdLst/>
                <a:ahLst/>
                <a:cxnLst/>
                <a:rect l="l" t="t" r="r" b="b"/>
                <a:pathLst>
                  <a:path w="2585" h="1412" extrusionOk="0">
                    <a:moveTo>
                      <a:pt x="1" y="1"/>
                    </a:moveTo>
                    <a:lnTo>
                      <a:pt x="1" y="1412"/>
                    </a:lnTo>
                    <a:lnTo>
                      <a:pt x="2584" y="1412"/>
                    </a:lnTo>
                    <a:lnTo>
                      <a:pt x="25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1" name="Google Shape;1461;p30"/>
              <p:cNvSpPr/>
              <p:nvPr/>
            </p:nvSpPr>
            <p:spPr>
              <a:xfrm>
                <a:off x="6005625" y="2602900"/>
                <a:ext cx="64625" cy="157425"/>
              </a:xfrm>
              <a:custGeom>
                <a:avLst/>
                <a:gdLst/>
                <a:ahLst/>
                <a:cxnLst/>
                <a:rect l="l" t="t" r="r" b="b"/>
                <a:pathLst>
                  <a:path w="2585" h="6297" extrusionOk="0">
                    <a:moveTo>
                      <a:pt x="1" y="1"/>
                    </a:moveTo>
                    <a:lnTo>
                      <a:pt x="1" y="6297"/>
                    </a:lnTo>
                    <a:lnTo>
                      <a:pt x="2584" y="6297"/>
                    </a:lnTo>
                    <a:lnTo>
                      <a:pt x="25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2" name="Google Shape;1462;p30"/>
              <p:cNvSpPr/>
              <p:nvPr/>
            </p:nvSpPr>
            <p:spPr>
              <a:xfrm>
                <a:off x="6008375" y="2852650"/>
                <a:ext cx="59125" cy="59125"/>
              </a:xfrm>
              <a:custGeom>
                <a:avLst/>
                <a:gdLst/>
                <a:ahLst/>
                <a:cxnLst/>
                <a:rect l="l" t="t" r="r" b="b"/>
                <a:pathLst>
                  <a:path w="2365" h="2365" extrusionOk="0">
                    <a:moveTo>
                      <a:pt x="1183" y="0"/>
                    </a:moveTo>
                    <a:cubicBezTo>
                      <a:pt x="537" y="0"/>
                      <a:pt x="1" y="527"/>
                      <a:pt x="1" y="1182"/>
                    </a:cubicBezTo>
                    <a:cubicBezTo>
                      <a:pt x="1" y="1828"/>
                      <a:pt x="537" y="2364"/>
                      <a:pt x="1183" y="2364"/>
                    </a:cubicBezTo>
                    <a:cubicBezTo>
                      <a:pt x="1838" y="2364"/>
                      <a:pt x="2365" y="1828"/>
                      <a:pt x="2365" y="1182"/>
                    </a:cubicBezTo>
                    <a:cubicBezTo>
                      <a:pt x="2365" y="527"/>
                      <a:pt x="1838" y="0"/>
                      <a:pt x="11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94" name="Shape 94"/>
        <p:cNvGrpSpPr/>
        <p:nvPr/>
      </p:nvGrpSpPr>
      <p:grpSpPr>
        <a:xfrm>
          <a:off x="0" y="0"/>
          <a:ext cx="0" cy="0"/>
          <a:chOff x="0" y="0"/>
          <a:chExt cx="0" cy="0"/>
        </a:xfrm>
      </p:grpSpPr>
      <p:sp>
        <p:nvSpPr>
          <p:cNvPr id="95" name="Google Shape;95;p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000"/>
              <a:buNone/>
              <a:defRPr b="0">
                <a:latin typeface="Montserrat ExtraBold"/>
                <a:ea typeface="Montserrat ExtraBold"/>
                <a:cs typeface="Montserrat ExtraBold"/>
                <a:sym typeface="Montserrat ExtraBold"/>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
        <p:nvSpPr>
          <p:cNvPr id="96" name="Google Shape;96;p4"/>
          <p:cNvSpPr txBox="1"/>
          <p:nvPr>
            <p:ph type="body" idx="1"/>
          </p:nvPr>
        </p:nvSpPr>
        <p:spPr>
          <a:xfrm>
            <a:off x="720000" y="1074951"/>
            <a:ext cx="7704000" cy="3879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AutoNum type="arabicPeriod"/>
              <a:defRPr sz="1250">
                <a:latin typeface="DM Sans"/>
                <a:ea typeface="DM Sans"/>
                <a:cs typeface="DM Sans"/>
                <a:sym typeface="DM Sans"/>
              </a:defRPr>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p:txBody>
      </p:sp>
      <p:sp>
        <p:nvSpPr>
          <p:cNvPr id="97" name="Google Shape;97;p4"/>
          <p:cNvSpPr/>
          <p:nvPr/>
        </p:nvSpPr>
        <p:spPr>
          <a:xfrm rot="3600314">
            <a:off x="-1862637" y="70069"/>
            <a:ext cx="1962310" cy="3634861"/>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8" name="Google Shape;98;p4"/>
          <p:cNvGrpSpPr/>
          <p:nvPr/>
        </p:nvGrpSpPr>
        <p:grpSpPr>
          <a:xfrm>
            <a:off x="8934517" y="3450675"/>
            <a:ext cx="213299" cy="2210400"/>
            <a:chOff x="8934517" y="2599900"/>
            <a:chExt cx="213299" cy="2210400"/>
          </a:xfrm>
        </p:grpSpPr>
        <p:sp>
          <p:nvSpPr>
            <p:cNvPr id="99" name="Google Shape;99;p4"/>
            <p:cNvSpPr/>
            <p:nvPr/>
          </p:nvSpPr>
          <p:spPr>
            <a:xfrm>
              <a:off x="8936025" y="2599900"/>
              <a:ext cx="210300" cy="2210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0" name="Google Shape;100;p4"/>
            <p:cNvGrpSpPr/>
            <p:nvPr/>
          </p:nvGrpSpPr>
          <p:grpSpPr>
            <a:xfrm>
              <a:off x="8934517" y="2687445"/>
              <a:ext cx="213299" cy="2029162"/>
              <a:chOff x="8930007" y="3999295"/>
              <a:chExt cx="213299" cy="2029162"/>
            </a:xfrm>
          </p:grpSpPr>
          <p:sp>
            <p:nvSpPr>
              <p:cNvPr id="101" name="Google Shape;101;p4"/>
              <p:cNvSpPr/>
              <p:nvPr/>
            </p:nvSpPr>
            <p:spPr>
              <a:xfrm rot="-5400000">
                <a:off x="8928305" y="5813457"/>
                <a:ext cx="216702" cy="213299"/>
              </a:xfrm>
              <a:custGeom>
                <a:avLst/>
                <a:gdLst/>
                <a:ahLst/>
                <a:cxnLst/>
                <a:rect l="l" t="t" r="r" b="b"/>
                <a:pathLst>
                  <a:path w="4491" h="2432" extrusionOk="0">
                    <a:moveTo>
                      <a:pt x="2424" y="1"/>
                    </a:moveTo>
                    <a:lnTo>
                      <a:pt x="0" y="2432"/>
                    </a:lnTo>
                    <a:lnTo>
                      <a:pt x="2067"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4"/>
              <p:cNvSpPr/>
              <p:nvPr/>
            </p:nvSpPr>
            <p:spPr>
              <a:xfrm rot="-5400000">
                <a:off x="8928329" y="5586357"/>
                <a:ext cx="216654" cy="213299"/>
              </a:xfrm>
              <a:custGeom>
                <a:avLst/>
                <a:gdLst/>
                <a:ahLst/>
                <a:cxnLst/>
                <a:rect l="l" t="t" r="r" b="b"/>
                <a:pathLst>
                  <a:path w="4490" h="2432" extrusionOk="0">
                    <a:moveTo>
                      <a:pt x="2424" y="1"/>
                    </a:moveTo>
                    <a:lnTo>
                      <a:pt x="0" y="2432"/>
                    </a:lnTo>
                    <a:lnTo>
                      <a:pt x="2066"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4"/>
              <p:cNvSpPr/>
              <p:nvPr/>
            </p:nvSpPr>
            <p:spPr>
              <a:xfrm rot="-5400000">
                <a:off x="8928594" y="5359546"/>
                <a:ext cx="216123" cy="213299"/>
              </a:xfrm>
              <a:custGeom>
                <a:avLst/>
                <a:gdLst/>
                <a:ahLst/>
                <a:cxnLst/>
                <a:rect l="l" t="t" r="r" b="b"/>
                <a:pathLst>
                  <a:path w="4479" h="2432" extrusionOk="0">
                    <a:moveTo>
                      <a:pt x="2424" y="1"/>
                    </a:moveTo>
                    <a:lnTo>
                      <a:pt x="1"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4"/>
              <p:cNvSpPr/>
              <p:nvPr/>
            </p:nvSpPr>
            <p:spPr>
              <a:xfrm rot="-5400000">
                <a:off x="8928377" y="5135534"/>
                <a:ext cx="216557" cy="213299"/>
              </a:xfrm>
              <a:custGeom>
                <a:avLst/>
                <a:gdLst/>
                <a:ahLst/>
                <a:cxnLst/>
                <a:rect l="l" t="t" r="r" b="b"/>
                <a:pathLst>
                  <a:path w="4488" h="2432" extrusionOk="0">
                    <a:moveTo>
                      <a:pt x="2424" y="1"/>
                    </a:moveTo>
                    <a:lnTo>
                      <a:pt x="0" y="2432"/>
                    </a:lnTo>
                    <a:lnTo>
                      <a:pt x="2066" y="2432"/>
                    </a:lnTo>
                    <a:lnTo>
                      <a:pt x="4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4"/>
              <p:cNvSpPr/>
              <p:nvPr/>
            </p:nvSpPr>
            <p:spPr>
              <a:xfrm rot="-5400000">
                <a:off x="8928377" y="4908458"/>
                <a:ext cx="216557" cy="213299"/>
              </a:xfrm>
              <a:custGeom>
                <a:avLst/>
                <a:gdLst/>
                <a:ahLst/>
                <a:cxnLst/>
                <a:rect l="l" t="t" r="r" b="b"/>
                <a:pathLst>
                  <a:path w="4488" h="2432" extrusionOk="0">
                    <a:moveTo>
                      <a:pt x="2424" y="1"/>
                    </a:moveTo>
                    <a:lnTo>
                      <a:pt x="1" y="2432"/>
                    </a:lnTo>
                    <a:lnTo>
                      <a:pt x="2067"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4"/>
              <p:cNvSpPr/>
              <p:nvPr/>
            </p:nvSpPr>
            <p:spPr>
              <a:xfrm rot="-5400000">
                <a:off x="8928619" y="5362417"/>
                <a:ext cx="216075" cy="213299"/>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4"/>
              <p:cNvSpPr/>
              <p:nvPr/>
            </p:nvSpPr>
            <p:spPr>
              <a:xfrm rot="-5400000">
                <a:off x="8928619" y="4681574"/>
                <a:ext cx="216075" cy="213299"/>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4"/>
              <p:cNvSpPr/>
              <p:nvPr/>
            </p:nvSpPr>
            <p:spPr>
              <a:xfrm rot="-5400000">
                <a:off x="8928377" y="4454691"/>
                <a:ext cx="216557" cy="213299"/>
              </a:xfrm>
              <a:custGeom>
                <a:avLst/>
                <a:gdLst/>
                <a:ahLst/>
                <a:cxnLst/>
                <a:rect l="l" t="t" r="r" b="b"/>
                <a:pathLst>
                  <a:path w="4488" h="2432" extrusionOk="0">
                    <a:moveTo>
                      <a:pt x="2424" y="1"/>
                    </a:moveTo>
                    <a:lnTo>
                      <a:pt x="0" y="2432"/>
                    </a:lnTo>
                    <a:lnTo>
                      <a:pt x="2066"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4"/>
              <p:cNvSpPr/>
              <p:nvPr/>
            </p:nvSpPr>
            <p:spPr>
              <a:xfrm rot="-5400000">
                <a:off x="8928353" y="4227591"/>
                <a:ext cx="216605" cy="213299"/>
              </a:xfrm>
              <a:custGeom>
                <a:avLst/>
                <a:gdLst/>
                <a:ahLst/>
                <a:cxnLst/>
                <a:rect l="l" t="t" r="r" b="b"/>
                <a:pathLst>
                  <a:path w="4489" h="2432" extrusionOk="0">
                    <a:moveTo>
                      <a:pt x="2424" y="1"/>
                    </a:moveTo>
                    <a:lnTo>
                      <a:pt x="1" y="2432"/>
                    </a:lnTo>
                    <a:lnTo>
                      <a:pt x="205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4"/>
              <p:cNvSpPr/>
              <p:nvPr/>
            </p:nvSpPr>
            <p:spPr>
              <a:xfrm rot="-5400000">
                <a:off x="8928353" y="4000949"/>
                <a:ext cx="216605" cy="213299"/>
              </a:xfrm>
              <a:custGeom>
                <a:avLst/>
                <a:gdLst/>
                <a:ahLst/>
                <a:cxnLst/>
                <a:rect l="l" t="t" r="r" b="b"/>
                <a:pathLst>
                  <a:path w="4489" h="2432" extrusionOk="0">
                    <a:moveTo>
                      <a:pt x="2434" y="1"/>
                    </a:moveTo>
                    <a:lnTo>
                      <a:pt x="1" y="2432"/>
                    </a:lnTo>
                    <a:lnTo>
                      <a:pt x="206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11" name="Google Shape;111;p4"/>
          <p:cNvGrpSpPr/>
          <p:nvPr/>
        </p:nvGrpSpPr>
        <p:grpSpPr>
          <a:xfrm>
            <a:off x="-1899575" y="-1041365"/>
            <a:ext cx="2814560" cy="2632365"/>
            <a:chOff x="-1899575" y="-1041365"/>
            <a:chExt cx="2814560" cy="2632365"/>
          </a:xfrm>
        </p:grpSpPr>
        <p:grpSp>
          <p:nvGrpSpPr>
            <p:cNvPr id="112" name="Google Shape;112;p4"/>
            <p:cNvGrpSpPr/>
            <p:nvPr/>
          </p:nvGrpSpPr>
          <p:grpSpPr>
            <a:xfrm>
              <a:off x="-329875" y="1474100"/>
              <a:ext cx="928500" cy="116900"/>
              <a:chOff x="-188850" y="1126900"/>
              <a:chExt cx="928500" cy="116900"/>
            </a:xfrm>
          </p:grpSpPr>
          <p:cxnSp>
            <p:nvCxnSpPr>
              <p:cNvPr id="113" name="Google Shape;113;p4"/>
              <p:cNvCxnSpPr/>
              <p:nvPr/>
            </p:nvCxnSpPr>
            <p:spPr>
              <a:xfrm rot="10800000">
                <a:off x="-188850" y="1126900"/>
                <a:ext cx="928500" cy="0"/>
              </a:xfrm>
              <a:prstGeom prst="straightConnector1">
                <a:avLst/>
              </a:prstGeom>
              <a:noFill/>
              <a:ln w="9525" cap="flat" cmpd="sng">
                <a:solidFill>
                  <a:schemeClr val="dk1"/>
                </a:solidFill>
                <a:prstDash val="solid"/>
                <a:round/>
                <a:headEnd type="none" w="med" len="med"/>
                <a:tailEnd type="none" w="med" len="med"/>
              </a:ln>
            </p:spPr>
          </p:cxnSp>
          <p:cxnSp>
            <p:nvCxnSpPr>
              <p:cNvPr id="114" name="Google Shape;114;p4"/>
              <p:cNvCxnSpPr/>
              <p:nvPr/>
            </p:nvCxnSpPr>
            <p:spPr>
              <a:xfrm rot="10800000">
                <a:off x="116400" y="1243800"/>
                <a:ext cx="318000" cy="0"/>
              </a:xfrm>
              <a:prstGeom prst="straightConnector1">
                <a:avLst/>
              </a:prstGeom>
              <a:noFill/>
              <a:ln w="9525" cap="flat" cmpd="sng">
                <a:solidFill>
                  <a:schemeClr val="dk1"/>
                </a:solidFill>
                <a:prstDash val="solid"/>
                <a:round/>
                <a:headEnd type="none" w="med" len="med"/>
                <a:tailEnd type="none" w="med" len="med"/>
              </a:ln>
            </p:spPr>
          </p:cxnSp>
        </p:grpSp>
        <p:sp>
          <p:nvSpPr>
            <p:cNvPr id="115" name="Google Shape;115;p4"/>
            <p:cNvSpPr/>
            <p:nvPr/>
          </p:nvSpPr>
          <p:spPr>
            <a:xfrm flipH="1">
              <a:off x="-1899575" y="1195675"/>
              <a:ext cx="2345811" cy="94100"/>
            </a:xfrm>
            <a:custGeom>
              <a:avLst/>
              <a:gdLst/>
              <a:ahLst/>
              <a:cxnLst/>
              <a:rect l="l" t="t" r="r" b="b"/>
              <a:pathLst>
                <a:path w="76498" h="1214" extrusionOk="0">
                  <a:moveTo>
                    <a:pt x="1" y="0"/>
                  </a:moveTo>
                  <a:lnTo>
                    <a:pt x="1" y="1213"/>
                  </a:lnTo>
                  <a:lnTo>
                    <a:pt x="76498" y="1213"/>
                  </a:lnTo>
                  <a:lnTo>
                    <a:pt x="764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6" name="Google Shape;116;p4"/>
            <p:cNvGrpSpPr/>
            <p:nvPr/>
          </p:nvGrpSpPr>
          <p:grpSpPr>
            <a:xfrm>
              <a:off x="511463" y="-1041365"/>
              <a:ext cx="403522" cy="1662705"/>
              <a:chOff x="5568666" y="-3050224"/>
              <a:chExt cx="1026513" cy="4229725"/>
            </a:xfrm>
          </p:grpSpPr>
          <p:sp>
            <p:nvSpPr>
              <p:cNvPr id="117" name="Google Shape;117;p4"/>
              <p:cNvSpPr/>
              <p:nvPr/>
            </p:nvSpPr>
            <p:spPr>
              <a:xfrm>
                <a:off x="5911057" y="446560"/>
                <a:ext cx="341730" cy="162068"/>
              </a:xfrm>
              <a:custGeom>
                <a:avLst/>
                <a:gdLst/>
                <a:ahLst/>
                <a:cxnLst/>
                <a:rect l="l" t="t" r="r" b="b"/>
                <a:pathLst>
                  <a:path w="3616" h="1715" extrusionOk="0">
                    <a:moveTo>
                      <a:pt x="855" y="0"/>
                    </a:moveTo>
                    <a:cubicBezTo>
                      <a:pt x="380" y="0"/>
                      <a:pt x="0" y="380"/>
                      <a:pt x="0" y="861"/>
                    </a:cubicBezTo>
                    <a:cubicBezTo>
                      <a:pt x="0" y="1335"/>
                      <a:pt x="380" y="1715"/>
                      <a:pt x="855" y="1715"/>
                    </a:cubicBezTo>
                    <a:lnTo>
                      <a:pt x="2755" y="1715"/>
                    </a:lnTo>
                    <a:cubicBezTo>
                      <a:pt x="3229" y="1715"/>
                      <a:pt x="3615" y="1335"/>
                      <a:pt x="3615" y="861"/>
                    </a:cubicBezTo>
                    <a:cubicBezTo>
                      <a:pt x="3615" y="380"/>
                      <a:pt x="3229" y="0"/>
                      <a:pt x="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4"/>
              <p:cNvSpPr/>
              <p:nvPr/>
            </p:nvSpPr>
            <p:spPr>
              <a:xfrm>
                <a:off x="5905104" y="440606"/>
                <a:ext cx="353638" cy="173975"/>
              </a:xfrm>
              <a:custGeom>
                <a:avLst/>
                <a:gdLst/>
                <a:ahLst/>
                <a:cxnLst/>
                <a:rect l="l" t="t" r="r" b="b"/>
                <a:pathLst>
                  <a:path w="3742" h="1841" extrusionOk="0">
                    <a:moveTo>
                      <a:pt x="2818" y="126"/>
                    </a:moveTo>
                    <a:cubicBezTo>
                      <a:pt x="3261" y="126"/>
                      <a:pt x="3617" y="481"/>
                      <a:pt x="3617" y="924"/>
                    </a:cubicBezTo>
                    <a:cubicBezTo>
                      <a:pt x="3617" y="1361"/>
                      <a:pt x="3261" y="1715"/>
                      <a:pt x="2818" y="1715"/>
                    </a:cubicBezTo>
                    <a:lnTo>
                      <a:pt x="918" y="1715"/>
                    </a:lnTo>
                    <a:cubicBezTo>
                      <a:pt x="481" y="1715"/>
                      <a:pt x="119" y="1361"/>
                      <a:pt x="119" y="924"/>
                    </a:cubicBezTo>
                    <a:cubicBezTo>
                      <a:pt x="119" y="481"/>
                      <a:pt x="481" y="126"/>
                      <a:pt x="918" y="126"/>
                    </a:cubicBezTo>
                    <a:close/>
                    <a:moveTo>
                      <a:pt x="918" y="0"/>
                    </a:moveTo>
                    <a:cubicBezTo>
                      <a:pt x="412" y="0"/>
                      <a:pt x="0" y="412"/>
                      <a:pt x="0" y="924"/>
                    </a:cubicBezTo>
                    <a:cubicBezTo>
                      <a:pt x="0" y="1429"/>
                      <a:pt x="412" y="1841"/>
                      <a:pt x="918" y="1841"/>
                    </a:cubicBezTo>
                    <a:lnTo>
                      <a:pt x="2818" y="1841"/>
                    </a:lnTo>
                    <a:cubicBezTo>
                      <a:pt x="3330" y="1841"/>
                      <a:pt x="3741" y="1429"/>
                      <a:pt x="3741" y="924"/>
                    </a:cubicBezTo>
                    <a:cubicBezTo>
                      <a:pt x="3741" y="412"/>
                      <a:pt x="3330" y="0"/>
                      <a:pt x="281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4"/>
              <p:cNvSpPr/>
              <p:nvPr/>
            </p:nvSpPr>
            <p:spPr>
              <a:xfrm>
                <a:off x="5904537" y="440039"/>
                <a:ext cx="354205" cy="175109"/>
              </a:xfrm>
              <a:custGeom>
                <a:avLst/>
                <a:gdLst/>
                <a:ahLst/>
                <a:cxnLst/>
                <a:rect l="l" t="t" r="r" b="b"/>
                <a:pathLst>
                  <a:path w="3748" h="1853" extrusionOk="0">
                    <a:moveTo>
                      <a:pt x="2824" y="132"/>
                    </a:moveTo>
                    <a:cubicBezTo>
                      <a:pt x="3267" y="132"/>
                      <a:pt x="3623" y="487"/>
                      <a:pt x="3623" y="930"/>
                    </a:cubicBezTo>
                    <a:cubicBezTo>
                      <a:pt x="3623" y="1367"/>
                      <a:pt x="3267" y="1721"/>
                      <a:pt x="2824" y="1721"/>
                    </a:cubicBezTo>
                    <a:lnTo>
                      <a:pt x="924" y="1721"/>
                    </a:lnTo>
                    <a:cubicBezTo>
                      <a:pt x="487" y="1721"/>
                      <a:pt x="131" y="1367"/>
                      <a:pt x="131" y="930"/>
                    </a:cubicBezTo>
                    <a:cubicBezTo>
                      <a:pt x="131" y="487"/>
                      <a:pt x="487" y="132"/>
                      <a:pt x="924" y="132"/>
                    </a:cubicBezTo>
                    <a:close/>
                    <a:moveTo>
                      <a:pt x="924" y="0"/>
                    </a:moveTo>
                    <a:cubicBezTo>
                      <a:pt x="418" y="0"/>
                      <a:pt x="0" y="418"/>
                      <a:pt x="0" y="930"/>
                    </a:cubicBezTo>
                    <a:cubicBezTo>
                      <a:pt x="0" y="1435"/>
                      <a:pt x="418" y="1853"/>
                      <a:pt x="924" y="1853"/>
                    </a:cubicBezTo>
                    <a:lnTo>
                      <a:pt x="2824" y="1853"/>
                    </a:lnTo>
                    <a:cubicBezTo>
                      <a:pt x="3336" y="1853"/>
                      <a:pt x="3747" y="1435"/>
                      <a:pt x="3747" y="930"/>
                    </a:cubicBezTo>
                    <a:cubicBezTo>
                      <a:pt x="3747" y="418"/>
                      <a:pt x="3336" y="0"/>
                      <a:pt x="2824"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4"/>
              <p:cNvSpPr/>
              <p:nvPr/>
            </p:nvSpPr>
            <p:spPr>
              <a:xfrm>
                <a:off x="5912759" y="835994"/>
                <a:ext cx="337761" cy="337743"/>
              </a:xfrm>
              <a:custGeom>
                <a:avLst/>
                <a:gdLst/>
                <a:ahLst/>
                <a:cxnLst/>
                <a:rect l="l" t="t" r="r" b="b"/>
                <a:pathLst>
                  <a:path w="3574" h="3574" extrusionOk="0">
                    <a:moveTo>
                      <a:pt x="1790" y="0"/>
                    </a:moveTo>
                    <a:cubicBezTo>
                      <a:pt x="799" y="0"/>
                      <a:pt x="0" y="799"/>
                      <a:pt x="0" y="1784"/>
                    </a:cubicBezTo>
                    <a:cubicBezTo>
                      <a:pt x="0" y="2768"/>
                      <a:pt x="799" y="3573"/>
                      <a:pt x="1790" y="3573"/>
                    </a:cubicBezTo>
                    <a:cubicBezTo>
                      <a:pt x="2774" y="3573"/>
                      <a:pt x="3574" y="2768"/>
                      <a:pt x="3574" y="1784"/>
                    </a:cubicBezTo>
                    <a:cubicBezTo>
                      <a:pt x="3574" y="799"/>
                      <a:pt x="2774" y="0"/>
                      <a:pt x="17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4"/>
              <p:cNvSpPr/>
              <p:nvPr/>
            </p:nvSpPr>
            <p:spPr>
              <a:xfrm>
                <a:off x="5906899" y="829474"/>
                <a:ext cx="350141" cy="350028"/>
              </a:xfrm>
              <a:custGeom>
                <a:avLst/>
                <a:gdLst/>
                <a:ahLst/>
                <a:cxnLst/>
                <a:rect l="l" t="t" r="r" b="b"/>
                <a:pathLst>
                  <a:path w="3705" h="3704" extrusionOk="0">
                    <a:moveTo>
                      <a:pt x="1852" y="132"/>
                    </a:moveTo>
                    <a:cubicBezTo>
                      <a:pt x="2799" y="132"/>
                      <a:pt x="3573" y="906"/>
                      <a:pt x="3573" y="1853"/>
                    </a:cubicBezTo>
                    <a:cubicBezTo>
                      <a:pt x="3573" y="2806"/>
                      <a:pt x="2799" y="3574"/>
                      <a:pt x="1852" y="3574"/>
                    </a:cubicBezTo>
                    <a:cubicBezTo>
                      <a:pt x="899" y="3574"/>
                      <a:pt x="131" y="2806"/>
                      <a:pt x="131" y="1853"/>
                    </a:cubicBezTo>
                    <a:cubicBezTo>
                      <a:pt x="131" y="906"/>
                      <a:pt x="899" y="132"/>
                      <a:pt x="1852" y="132"/>
                    </a:cubicBezTo>
                    <a:close/>
                    <a:moveTo>
                      <a:pt x="1852" y="0"/>
                    </a:moveTo>
                    <a:cubicBezTo>
                      <a:pt x="830" y="0"/>
                      <a:pt x="1" y="831"/>
                      <a:pt x="1" y="1853"/>
                    </a:cubicBezTo>
                    <a:cubicBezTo>
                      <a:pt x="1" y="2875"/>
                      <a:pt x="830" y="3704"/>
                      <a:pt x="1852" y="3704"/>
                    </a:cubicBezTo>
                    <a:cubicBezTo>
                      <a:pt x="2874" y="3704"/>
                      <a:pt x="3704" y="2875"/>
                      <a:pt x="3704" y="1853"/>
                    </a:cubicBezTo>
                    <a:cubicBezTo>
                      <a:pt x="3704" y="831"/>
                      <a:pt x="2874" y="0"/>
                      <a:pt x="185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4"/>
              <p:cNvSpPr/>
              <p:nvPr/>
            </p:nvSpPr>
            <p:spPr>
              <a:xfrm>
                <a:off x="6091940" y="-3032552"/>
                <a:ext cx="95" cy="3467394"/>
              </a:xfrm>
              <a:custGeom>
                <a:avLst/>
                <a:gdLst/>
                <a:ahLst/>
                <a:cxnLst/>
                <a:rect l="l" t="t" r="r" b="b"/>
                <a:pathLst>
                  <a:path w="1" h="36692" extrusionOk="0">
                    <a:moveTo>
                      <a:pt x="0" y="36692"/>
                    </a:moveTo>
                    <a:lnTo>
                      <a:pt x="0" y="0"/>
                    </a:ln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4"/>
              <p:cNvSpPr/>
              <p:nvPr/>
            </p:nvSpPr>
            <p:spPr>
              <a:xfrm>
                <a:off x="6085986" y="-3050224"/>
                <a:ext cx="12475" cy="3502831"/>
              </a:xfrm>
              <a:custGeom>
                <a:avLst/>
                <a:gdLst/>
                <a:ahLst/>
                <a:cxnLst/>
                <a:rect l="l" t="t" r="r" b="b"/>
                <a:pathLst>
                  <a:path w="132" h="37067" extrusionOk="0">
                    <a:moveTo>
                      <a:pt x="63" y="0"/>
                    </a:moveTo>
                    <a:cubicBezTo>
                      <a:pt x="26" y="0"/>
                      <a:pt x="0" y="81"/>
                      <a:pt x="0" y="187"/>
                    </a:cubicBezTo>
                    <a:lnTo>
                      <a:pt x="0" y="36879"/>
                    </a:lnTo>
                    <a:cubicBezTo>
                      <a:pt x="0" y="36985"/>
                      <a:pt x="26" y="37066"/>
                      <a:pt x="63" y="37066"/>
                    </a:cubicBezTo>
                    <a:cubicBezTo>
                      <a:pt x="101" y="37066"/>
                      <a:pt x="132" y="36985"/>
                      <a:pt x="132" y="36879"/>
                    </a:cubicBezTo>
                    <a:lnTo>
                      <a:pt x="132" y="187"/>
                    </a:lnTo>
                    <a:cubicBezTo>
                      <a:pt x="132" y="81"/>
                      <a:pt x="101" y="0"/>
                      <a:pt x="63"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4"/>
              <p:cNvSpPr/>
              <p:nvPr/>
            </p:nvSpPr>
            <p:spPr>
              <a:xfrm>
                <a:off x="5574620" y="510725"/>
                <a:ext cx="1014039" cy="510395"/>
              </a:xfrm>
              <a:custGeom>
                <a:avLst/>
                <a:gdLst/>
                <a:ahLst/>
                <a:cxnLst/>
                <a:rect l="l" t="t" r="r" b="b"/>
                <a:pathLst>
                  <a:path w="10730" h="5401" extrusionOk="0">
                    <a:moveTo>
                      <a:pt x="5368" y="1"/>
                    </a:moveTo>
                    <a:cubicBezTo>
                      <a:pt x="2407" y="1"/>
                      <a:pt x="0" y="2401"/>
                      <a:pt x="0" y="5363"/>
                    </a:cubicBezTo>
                    <a:cubicBezTo>
                      <a:pt x="0" y="5388"/>
                      <a:pt x="2683" y="5400"/>
                      <a:pt x="5365" y="5400"/>
                    </a:cubicBezTo>
                    <a:cubicBezTo>
                      <a:pt x="8047" y="5400"/>
                      <a:pt x="10729" y="5388"/>
                      <a:pt x="10729" y="5363"/>
                    </a:cubicBezTo>
                    <a:cubicBezTo>
                      <a:pt x="10729" y="2401"/>
                      <a:pt x="8329" y="1"/>
                      <a:pt x="5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4"/>
              <p:cNvSpPr/>
              <p:nvPr/>
            </p:nvSpPr>
            <p:spPr>
              <a:xfrm>
                <a:off x="5568666" y="504961"/>
                <a:ext cx="1025946" cy="522018"/>
              </a:xfrm>
              <a:custGeom>
                <a:avLst/>
                <a:gdLst/>
                <a:ahLst/>
                <a:cxnLst/>
                <a:rect l="l" t="t" r="r" b="b"/>
                <a:pathLst>
                  <a:path w="10856" h="5524" extrusionOk="0">
                    <a:moveTo>
                      <a:pt x="5431" y="124"/>
                    </a:moveTo>
                    <a:cubicBezTo>
                      <a:pt x="8337" y="124"/>
                      <a:pt x="10706" y="2475"/>
                      <a:pt x="10731" y="5368"/>
                    </a:cubicBezTo>
                    <a:cubicBezTo>
                      <a:pt x="10350" y="5386"/>
                      <a:pt x="7891" y="5396"/>
                      <a:pt x="5430" y="5396"/>
                    </a:cubicBezTo>
                    <a:cubicBezTo>
                      <a:pt x="2970" y="5396"/>
                      <a:pt x="509" y="5386"/>
                      <a:pt x="125" y="5368"/>
                    </a:cubicBezTo>
                    <a:cubicBezTo>
                      <a:pt x="156" y="2475"/>
                      <a:pt x="2525" y="124"/>
                      <a:pt x="5431" y="124"/>
                    </a:cubicBezTo>
                    <a:close/>
                    <a:moveTo>
                      <a:pt x="5431" y="0"/>
                    </a:moveTo>
                    <a:cubicBezTo>
                      <a:pt x="2438" y="0"/>
                      <a:pt x="1" y="2432"/>
                      <a:pt x="1" y="5424"/>
                    </a:cubicBezTo>
                    <a:cubicBezTo>
                      <a:pt x="1" y="5505"/>
                      <a:pt x="1" y="5505"/>
                      <a:pt x="1771" y="5511"/>
                    </a:cubicBezTo>
                    <a:cubicBezTo>
                      <a:pt x="2763" y="5517"/>
                      <a:pt x="4090" y="5523"/>
                      <a:pt x="5506" y="5523"/>
                    </a:cubicBezTo>
                    <a:cubicBezTo>
                      <a:pt x="6902" y="5523"/>
                      <a:pt x="8193" y="5517"/>
                      <a:pt x="9146" y="5511"/>
                    </a:cubicBezTo>
                    <a:cubicBezTo>
                      <a:pt x="10855" y="5505"/>
                      <a:pt x="10855" y="5505"/>
                      <a:pt x="10855" y="5424"/>
                    </a:cubicBezTo>
                    <a:cubicBezTo>
                      <a:pt x="10855" y="2432"/>
                      <a:pt x="8424" y="0"/>
                      <a:pt x="543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4"/>
              <p:cNvSpPr/>
              <p:nvPr/>
            </p:nvSpPr>
            <p:spPr>
              <a:xfrm>
                <a:off x="5568666" y="504205"/>
                <a:ext cx="1026513" cy="522774"/>
              </a:xfrm>
              <a:custGeom>
                <a:avLst/>
                <a:gdLst/>
                <a:ahLst/>
                <a:cxnLst/>
                <a:rect l="l" t="t" r="r" b="b"/>
                <a:pathLst>
                  <a:path w="10862" h="5532" extrusionOk="0">
                    <a:moveTo>
                      <a:pt x="5431" y="132"/>
                    </a:moveTo>
                    <a:cubicBezTo>
                      <a:pt x="8331" y="132"/>
                      <a:pt x="10700" y="2483"/>
                      <a:pt x="10731" y="5376"/>
                    </a:cubicBezTo>
                    <a:cubicBezTo>
                      <a:pt x="10341" y="5394"/>
                      <a:pt x="7888" y="5404"/>
                      <a:pt x="5433" y="5404"/>
                    </a:cubicBezTo>
                    <a:cubicBezTo>
                      <a:pt x="2979" y="5404"/>
                      <a:pt x="524" y="5394"/>
                      <a:pt x="131" y="5376"/>
                    </a:cubicBezTo>
                    <a:cubicBezTo>
                      <a:pt x="162" y="2483"/>
                      <a:pt x="2525" y="132"/>
                      <a:pt x="5431" y="132"/>
                    </a:cubicBezTo>
                    <a:close/>
                    <a:moveTo>
                      <a:pt x="5431" y="1"/>
                    </a:moveTo>
                    <a:cubicBezTo>
                      <a:pt x="2438" y="1"/>
                      <a:pt x="1" y="2440"/>
                      <a:pt x="1" y="5432"/>
                    </a:cubicBezTo>
                    <a:cubicBezTo>
                      <a:pt x="1" y="5513"/>
                      <a:pt x="1" y="5513"/>
                      <a:pt x="1771" y="5525"/>
                    </a:cubicBezTo>
                    <a:cubicBezTo>
                      <a:pt x="2787" y="5531"/>
                      <a:pt x="4147" y="5531"/>
                      <a:pt x="5506" y="5531"/>
                    </a:cubicBezTo>
                    <a:cubicBezTo>
                      <a:pt x="6834" y="5531"/>
                      <a:pt x="8156" y="5531"/>
                      <a:pt x="9146" y="5525"/>
                    </a:cubicBezTo>
                    <a:cubicBezTo>
                      <a:pt x="10861" y="5513"/>
                      <a:pt x="10861" y="5513"/>
                      <a:pt x="10861" y="5432"/>
                    </a:cubicBezTo>
                    <a:cubicBezTo>
                      <a:pt x="10861" y="2440"/>
                      <a:pt x="8424" y="1"/>
                      <a:pt x="543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7" name="Google Shape;127;p4"/>
            <p:cNvGrpSpPr/>
            <p:nvPr/>
          </p:nvGrpSpPr>
          <p:grpSpPr>
            <a:xfrm>
              <a:off x="172842" y="621344"/>
              <a:ext cx="150716" cy="572679"/>
              <a:chOff x="5981800" y="2578825"/>
              <a:chExt cx="112500" cy="427500"/>
            </a:xfrm>
          </p:grpSpPr>
          <p:sp>
            <p:nvSpPr>
              <p:cNvPr id="128" name="Google Shape;128;p4"/>
              <p:cNvSpPr/>
              <p:nvPr/>
            </p:nvSpPr>
            <p:spPr>
              <a:xfrm>
                <a:off x="5983825" y="2581100"/>
                <a:ext cx="108225" cy="423025"/>
              </a:xfrm>
              <a:custGeom>
                <a:avLst/>
                <a:gdLst/>
                <a:ahLst/>
                <a:cxnLst/>
                <a:rect l="l" t="t" r="r" b="b"/>
                <a:pathLst>
                  <a:path w="4329" h="16921" extrusionOk="0">
                    <a:moveTo>
                      <a:pt x="1" y="0"/>
                    </a:moveTo>
                    <a:lnTo>
                      <a:pt x="1" y="16920"/>
                    </a:lnTo>
                    <a:lnTo>
                      <a:pt x="4328" y="16920"/>
                    </a:lnTo>
                    <a:lnTo>
                      <a:pt x="43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4"/>
              <p:cNvSpPr/>
              <p:nvPr/>
            </p:nvSpPr>
            <p:spPr>
              <a:xfrm>
                <a:off x="5981800" y="2578825"/>
                <a:ext cx="112500" cy="427500"/>
              </a:xfrm>
              <a:custGeom>
                <a:avLst/>
                <a:gdLst/>
                <a:ahLst/>
                <a:cxnLst/>
                <a:rect l="l" t="t" r="r" b="b"/>
                <a:pathLst>
                  <a:path w="4500" h="17100" extrusionOk="0">
                    <a:moveTo>
                      <a:pt x="4331" y="180"/>
                    </a:moveTo>
                    <a:lnTo>
                      <a:pt x="4331" y="16930"/>
                    </a:lnTo>
                    <a:lnTo>
                      <a:pt x="170" y="16930"/>
                    </a:lnTo>
                    <a:lnTo>
                      <a:pt x="170" y="180"/>
                    </a:lnTo>
                    <a:close/>
                    <a:moveTo>
                      <a:pt x="1" y="1"/>
                    </a:moveTo>
                    <a:lnTo>
                      <a:pt x="1" y="17099"/>
                    </a:lnTo>
                    <a:lnTo>
                      <a:pt x="4500" y="17099"/>
                    </a:lnTo>
                    <a:lnTo>
                      <a:pt x="450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4"/>
              <p:cNvSpPr/>
              <p:nvPr/>
            </p:nvSpPr>
            <p:spPr>
              <a:xfrm>
                <a:off x="6005625" y="2946950"/>
                <a:ext cx="64625" cy="35300"/>
              </a:xfrm>
              <a:custGeom>
                <a:avLst/>
                <a:gdLst/>
                <a:ahLst/>
                <a:cxnLst/>
                <a:rect l="l" t="t" r="r" b="b"/>
                <a:pathLst>
                  <a:path w="2585" h="1412" extrusionOk="0">
                    <a:moveTo>
                      <a:pt x="1" y="1"/>
                    </a:moveTo>
                    <a:lnTo>
                      <a:pt x="1" y="1412"/>
                    </a:lnTo>
                    <a:lnTo>
                      <a:pt x="2584" y="1412"/>
                    </a:lnTo>
                    <a:lnTo>
                      <a:pt x="25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4"/>
              <p:cNvSpPr/>
              <p:nvPr/>
            </p:nvSpPr>
            <p:spPr>
              <a:xfrm>
                <a:off x="6005625" y="2602900"/>
                <a:ext cx="64625" cy="157425"/>
              </a:xfrm>
              <a:custGeom>
                <a:avLst/>
                <a:gdLst/>
                <a:ahLst/>
                <a:cxnLst/>
                <a:rect l="l" t="t" r="r" b="b"/>
                <a:pathLst>
                  <a:path w="2585" h="6297" extrusionOk="0">
                    <a:moveTo>
                      <a:pt x="1" y="1"/>
                    </a:moveTo>
                    <a:lnTo>
                      <a:pt x="1" y="6297"/>
                    </a:lnTo>
                    <a:lnTo>
                      <a:pt x="2584" y="6297"/>
                    </a:lnTo>
                    <a:lnTo>
                      <a:pt x="25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4"/>
              <p:cNvSpPr/>
              <p:nvPr/>
            </p:nvSpPr>
            <p:spPr>
              <a:xfrm>
                <a:off x="6008375" y="2852650"/>
                <a:ext cx="59125" cy="59125"/>
              </a:xfrm>
              <a:custGeom>
                <a:avLst/>
                <a:gdLst/>
                <a:ahLst/>
                <a:cxnLst/>
                <a:rect l="l" t="t" r="r" b="b"/>
                <a:pathLst>
                  <a:path w="2365" h="2365" extrusionOk="0">
                    <a:moveTo>
                      <a:pt x="1183" y="0"/>
                    </a:moveTo>
                    <a:cubicBezTo>
                      <a:pt x="537" y="0"/>
                      <a:pt x="1" y="527"/>
                      <a:pt x="1" y="1182"/>
                    </a:cubicBezTo>
                    <a:cubicBezTo>
                      <a:pt x="1" y="1828"/>
                      <a:pt x="537" y="2364"/>
                      <a:pt x="1183" y="2364"/>
                    </a:cubicBezTo>
                    <a:cubicBezTo>
                      <a:pt x="1838" y="2364"/>
                      <a:pt x="2365" y="1828"/>
                      <a:pt x="2365" y="1182"/>
                    </a:cubicBezTo>
                    <a:cubicBezTo>
                      <a:pt x="2365" y="527"/>
                      <a:pt x="1838" y="0"/>
                      <a:pt x="11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matchingName="Blank slide">
  <p:cSld name="BLANK">
    <p:spTree>
      <p:nvGrpSpPr>
        <p:cNvPr id="1466" name="Shape 1466"/>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467" name="Shape 1467"/>
        <p:cNvGrpSpPr/>
        <p:nvPr/>
      </p:nvGrpSpPr>
      <p:grpSpPr>
        <a:xfrm>
          <a:off x="0" y="0"/>
          <a:ext cx="0" cy="0"/>
          <a:chOff x="0" y="0"/>
          <a:chExt cx="0" cy="0"/>
        </a:xfrm>
      </p:grpSpPr>
      <p:sp>
        <p:nvSpPr>
          <p:cNvPr id="1468" name="Google Shape;1468;p33"/>
          <p:cNvSpPr txBox="1"/>
          <p:nvPr>
            <p:ph type="title"/>
          </p:nvPr>
        </p:nvSpPr>
        <p:spPr>
          <a:xfrm>
            <a:off x="716775" y="510900"/>
            <a:ext cx="7710600" cy="4824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solidFill>
                  <a:schemeClr val="lt1"/>
                </a:solidFill>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33" name="Shape 133"/>
        <p:cNvGrpSpPr/>
        <p:nvPr/>
      </p:nvGrpSpPr>
      <p:grpSpPr>
        <a:xfrm>
          <a:off x="0" y="0"/>
          <a:ext cx="0" cy="0"/>
          <a:chOff x="0" y="0"/>
          <a:chExt cx="0" cy="0"/>
        </a:xfrm>
      </p:grpSpPr>
      <p:sp>
        <p:nvSpPr>
          <p:cNvPr id="134" name="Google Shape;134;p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000"/>
              <a:buNone/>
              <a:defRPr b="0">
                <a:latin typeface="Montserrat ExtraBold"/>
                <a:ea typeface="Montserrat ExtraBold"/>
                <a:cs typeface="Montserrat ExtraBold"/>
                <a:sym typeface="Montserrat ExtraBol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5" name="Google Shape;135;p5"/>
          <p:cNvSpPr txBox="1"/>
          <p:nvPr>
            <p:ph type="subTitle" idx="1"/>
          </p:nvPr>
        </p:nvSpPr>
        <p:spPr>
          <a:xfrm>
            <a:off x="4791492" y="2970850"/>
            <a:ext cx="2847300" cy="12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atin typeface="DM Sans"/>
                <a:ea typeface="DM Sans"/>
                <a:cs typeface="DM Sans"/>
                <a:sym typeface="DM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36" name="Google Shape;136;p5"/>
          <p:cNvSpPr txBox="1"/>
          <p:nvPr>
            <p:ph type="subTitle" idx="2"/>
          </p:nvPr>
        </p:nvSpPr>
        <p:spPr>
          <a:xfrm>
            <a:off x="1505208" y="2970850"/>
            <a:ext cx="2847300" cy="12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atin typeface="DM Sans"/>
                <a:ea typeface="DM Sans"/>
                <a:cs typeface="DM Sans"/>
                <a:sym typeface="DM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37" name="Google Shape;137;p5"/>
          <p:cNvSpPr txBox="1"/>
          <p:nvPr>
            <p:ph type="subTitle" idx="3"/>
          </p:nvPr>
        </p:nvSpPr>
        <p:spPr>
          <a:xfrm>
            <a:off x="4791492" y="2662225"/>
            <a:ext cx="2847300" cy="41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panose="020B0606020202050201"/>
              <a:buNone/>
              <a:defRPr sz="18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38" name="Google Shape;138;p5"/>
          <p:cNvSpPr txBox="1"/>
          <p:nvPr>
            <p:ph type="subTitle" idx="4"/>
          </p:nvPr>
        </p:nvSpPr>
        <p:spPr>
          <a:xfrm>
            <a:off x="1505208" y="2662225"/>
            <a:ext cx="2847300" cy="41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panose="020B0606020202050201"/>
              <a:buNone/>
              <a:defRPr sz="18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39" name="Google Shape;139;p5"/>
          <p:cNvSpPr/>
          <p:nvPr/>
        </p:nvSpPr>
        <p:spPr>
          <a:xfrm rot="3600314">
            <a:off x="-1512187" y="141369"/>
            <a:ext cx="1962310" cy="3634861"/>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0" name="Google Shape;140;p5"/>
          <p:cNvGrpSpPr/>
          <p:nvPr/>
        </p:nvGrpSpPr>
        <p:grpSpPr>
          <a:xfrm>
            <a:off x="8934517" y="3991725"/>
            <a:ext cx="213299" cy="2210400"/>
            <a:chOff x="8934517" y="2599900"/>
            <a:chExt cx="213299" cy="2210400"/>
          </a:xfrm>
        </p:grpSpPr>
        <p:sp>
          <p:nvSpPr>
            <p:cNvPr id="141" name="Google Shape;141;p5"/>
            <p:cNvSpPr/>
            <p:nvPr/>
          </p:nvSpPr>
          <p:spPr>
            <a:xfrm>
              <a:off x="8936025" y="2599900"/>
              <a:ext cx="210300" cy="2210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2" name="Google Shape;142;p5"/>
            <p:cNvGrpSpPr/>
            <p:nvPr/>
          </p:nvGrpSpPr>
          <p:grpSpPr>
            <a:xfrm>
              <a:off x="8934517" y="2687445"/>
              <a:ext cx="213299" cy="2029162"/>
              <a:chOff x="8930007" y="3999295"/>
              <a:chExt cx="213299" cy="2029162"/>
            </a:xfrm>
          </p:grpSpPr>
          <p:sp>
            <p:nvSpPr>
              <p:cNvPr id="143" name="Google Shape;143;p5"/>
              <p:cNvSpPr/>
              <p:nvPr/>
            </p:nvSpPr>
            <p:spPr>
              <a:xfrm rot="-5400000">
                <a:off x="8928305" y="5813457"/>
                <a:ext cx="216702" cy="213299"/>
              </a:xfrm>
              <a:custGeom>
                <a:avLst/>
                <a:gdLst/>
                <a:ahLst/>
                <a:cxnLst/>
                <a:rect l="l" t="t" r="r" b="b"/>
                <a:pathLst>
                  <a:path w="4491" h="2432" extrusionOk="0">
                    <a:moveTo>
                      <a:pt x="2424" y="1"/>
                    </a:moveTo>
                    <a:lnTo>
                      <a:pt x="0" y="2432"/>
                    </a:lnTo>
                    <a:lnTo>
                      <a:pt x="2067"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5"/>
              <p:cNvSpPr/>
              <p:nvPr/>
            </p:nvSpPr>
            <p:spPr>
              <a:xfrm rot="-5400000">
                <a:off x="8928329" y="5586357"/>
                <a:ext cx="216654" cy="213299"/>
              </a:xfrm>
              <a:custGeom>
                <a:avLst/>
                <a:gdLst/>
                <a:ahLst/>
                <a:cxnLst/>
                <a:rect l="l" t="t" r="r" b="b"/>
                <a:pathLst>
                  <a:path w="4490" h="2432" extrusionOk="0">
                    <a:moveTo>
                      <a:pt x="2424" y="1"/>
                    </a:moveTo>
                    <a:lnTo>
                      <a:pt x="0" y="2432"/>
                    </a:lnTo>
                    <a:lnTo>
                      <a:pt x="2066"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5"/>
              <p:cNvSpPr/>
              <p:nvPr/>
            </p:nvSpPr>
            <p:spPr>
              <a:xfrm rot="-5400000">
                <a:off x="8928594" y="5359546"/>
                <a:ext cx="216123" cy="213299"/>
              </a:xfrm>
              <a:custGeom>
                <a:avLst/>
                <a:gdLst/>
                <a:ahLst/>
                <a:cxnLst/>
                <a:rect l="l" t="t" r="r" b="b"/>
                <a:pathLst>
                  <a:path w="4479" h="2432" extrusionOk="0">
                    <a:moveTo>
                      <a:pt x="2424" y="1"/>
                    </a:moveTo>
                    <a:lnTo>
                      <a:pt x="1"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5"/>
              <p:cNvSpPr/>
              <p:nvPr/>
            </p:nvSpPr>
            <p:spPr>
              <a:xfrm rot="-5400000">
                <a:off x="8928377" y="5135534"/>
                <a:ext cx="216557" cy="213299"/>
              </a:xfrm>
              <a:custGeom>
                <a:avLst/>
                <a:gdLst/>
                <a:ahLst/>
                <a:cxnLst/>
                <a:rect l="l" t="t" r="r" b="b"/>
                <a:pathLst>
                  <a:path w="4488" h="2432" extrusionOk="0">
                    <a:moveTo>
                      <a:pt x="2424" y="1"/>
                    </a:moveTo>
                    <a:lnTo>
                      <a:pt x="0" y="2432"/>
                    </a:lnTo>
                    <a:lnTo>
                      <a:pt x="2066" y="2432"/>
                    </a:lnTo>
                    <a:lnTo>
                      <a:pt x="4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5"/>
              <p:cNvSpPr/>
              <p:nvPr/>
            </p:nvSpPr>
            <p:spPr>
              <a:xfrm rot="-5400000">
                <a:off x="8928377" y="4908458"/>
                <a:ext cx="216557" cy="213299"/>
              </a:xfrm>
              <a:custGeom>
                <a:avLst/>
                <a:gdLst/>
                <a:ahLst/>
                <a:cxnLst/>
                <a:rect l="l" t="t" r="r" b="b"/>
                <a:pathLst>
                  <a:path w="4488" h="2432" extrusionOk="0">
                    <a:moveTo>
                      <a:pt x="2424" y="1"/>
                    </a:moveTo>
                    <a:lnTo>
                      <a:pt x="1" y="2432"/>
                    </a:lnTo>
                    <a:lnTo>
                      <a:pt x="2067"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5"/>
              <p:cNvSpPr/>
              <p:nvPr/>
            </p:nvSpPr>
            <p:spPr>
              <a:xfrm rot="-5400000">
                <a:off x="8928619" y="5362417"/>
                <a:ext cx="216075" cy="213299"/>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5"/>
              <p:cNvSpPr/>
              <p:nvPr/>
            </p:nvSpPr>
            <p:spPr>
              <a:xfrm rot="-5400000">
                <a:off x="8928619" y="4681574"/>
                <a:ext cx="216075" cy="213299"/>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5"/>
              <p:cNvSpPr/>
              <p:nvPr/>
            </p:nvSpPr>
            <p:spPr>
              <a:xfrm rot="-5400000">
                <a:off x="8928377" y="4454691"/>
                <a:ext cx="216557" cy="213299"/>
              </a:xfrm>
              <a:custGeom>
                <a:avLst/>
                <a:gdLst/>
                <a:ahLst/>
                <a:cxnLst/>
                <a:rect l="l" t="t" r="r" b="b"/>
                <a:pathLst>
                  <a:path w="4488" h="2432" extrusionOk="0">
                    <a:moveTo>
                      <a:pt x="2424" y="1"/>
                    </a:moveTo>
                    <a:lnTo>
                      <a:pt x="0" y="2432"/>
                    </a:lnTo>
                    <a:lnTo>
                      <a:pt x="2066"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5"/>
              <p:cNvSpPr/>
              <p:nvPr/>
            </p:nvSpPr>
            <p:spPr>
              <a:xfrm rot="-5400000">
                <a:off x="8928353" y="4227591"/>
                <a:ext cx="216605" cy="213299"/>
              </a:xfrm>
              <a:custGeom>
                <a:avLst/>
                <a:gdLst/>
                <a:ahLst/>
                <a:cxnLst/>
                <a:rect l="l" t="t" r="r" b="b"/>
                <a:pathLst>
                  <a:path w="4489" h="2432" extrusionOk="0">
                    <a:moveTo>
                      <a:pt x="2424" y="1"/>
                    </a:moveTo>
                    <a:lnTo>
                      <a:pt x="1" y="2432"/>
                    </a:lnTo>
                    <a:lnTo>
                      <a:pt x="205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5"/>
              <p:cNvSpPr/>
              <p:nvPr/>
            </p:nvSpPr>
            <p:spPr>
              <a:xfrm rot="-5400000">
                <a:off x="8928353" y="4000949"/>
                <a:ext cx="216605" cy="213299"/>
              </a:xfrm>
              <a:custGeom>
                <a:avLst/>
                <a:gdLst/>
                <a:ahLst/>
                <a:cxnLst/>
                <a:rect l="l" t="t" r="r" b="b"/>
                <a:pathLst>
                  <a:path w="4489" h="2432" extrusionOk="0">
                    <a:moveTo>
                      <a:pt x="2434" y="1"/>
                    </a:moveTo>
                    <a:lnTo>
                      <a:pt x="1" y="2432"/>
                    </a:lnTo>
                    <a:lnTo>
                      <a:pt x="206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53" name="Google Shape;153;p5"/>
          <p:cNvGrpSpPr/>
          <p:nvPr/>
        </p:nvGrpSpPr>
        <p:grpSpPr>
          <a:xfrm>
            <a:off x="-1625800" y="-1041365"/>
            <a:ext cx="2893410" cy="2741990"/>
            <a:chOff x="-1625800" y="-1041365"/>
            <a:chExt cx="2893410" cy="2741990"/>
          </a:xfrm>
        </p:grpSpPr>
        <p:grpSp>
          <p:nvGrpSpPr>
            <p:cNvPr id="154" name="Google Shape;154;p5"/>
            <p:cNvGrpSpPr/>
            <p:nvPr/>
          </p:nvGrpSpPr>
          <p:grpSpPr>
            <a:xfrm>
              <a:off x="222567" y="1583725"/>
              <a:ext cx="697047" cy="116900"/>
              <a:chOff x="-188850" y="1126900"/>
              <a:chExt cx="1123907" cy="116900"/>
            </a:xfrm>
          </p:grpSpPr>
          <p:cxnSp>
            <p:nvCxnSpPr>
              <p:cNvPr id="155" name="Google Shape;155;p5"/>
              <p:cNvCxnSpPr/>
              <p:nvPr/>
            </p:nvCxnSpPr>
            <p:spPr>
              <a:xfrm rot="10800000">
                <a:off x="-188850" y="1126900"/>
                <a:ext cx="928500" cy="0"/>
              </a:xfrm>
              <a:prstGeom prst="straightConnector1">
                <a:avLst/>
              </a:prstGeom>
              <a:noFill/>
              <a:ln w="9525" cap="flat" cmpd="sng">
                <a:solidFill>
                  <a:schemeClr val="dk1"/>
                </a:solidFill>
                <a:prstDash val="solid"/>
                <a:round/>
                <a:headEnd type="none" w="med" len="med"/>
                <a:tailEnd type="none" w="med" len="med"/>
              </a:ln>
            </p:spPr>
          </p:cxnSp>
          <p:cxnSp>
            <p:nvCxnSpPr>
              <p:cNvPr id="156" name="Google Shape;156;p5"/>
              <p:cNvCxnSpPr/>
              <p:nvPr/>
            </p:nvCxnSpPr>
            <p:spPr>
              <a:xfrm rot="10800000">
                <a:off x="617057" y="1243800"/>
                <a:ext cx="318000" cy="0"/>
              </a:xfrm>
              <a:prstGeom prst="straightConnector1">
                <a:avLst/>
              </a:prstGeom>
              <a:noFill/>
              <a:ln w="9525" cap="flat" cmpd="sng">
                <a:solidFill>
                  <a:schemeClr val="dk1"/>
                </a:solidFill>
                <a:prstDash val="solid"/>
                <a:round/>
                <a:headEnd type="none" w="med" len="med"/>
                <a:tailEnd type="none" w="med" len="med"/>
              </a:ln>
            </p:spPr>
          </p:cxnSp>
        </p:grpSp>
        <p:sp>
          <p:nvSpPr>
            <p:cNvPr id="157" name="Google Shape;157;p5"/>
            <p:cNvSpPr/>
            <p:nvPr/>
          </p:nvSpPr>
          <p:spPr>
            <a:xfrm flipH="1">
              <a:off x="-1625800" y="1195675"/>
              <a:ext cx="2345811" cy="94100"/>
            </a:xfrm>
            <a:custGeom>
              <a:avLst/>
              <a:gdLst/>
              <a:ahLst/>
              <a:cxnLst/>
              <a:rect l="l" t="t" r="r" b="b"/>
              <a:pathLst>
                <a:path w="76498" h="1214" extrusionOk="0">
                  <a:moveTo>
                    <a:pt x="1" y="0"/>
                  </a:moveTo>
                  <a:lnTo>
                    <a:pt x="1" y="1213"/>
                  </a:lnTo>
                  <a:lnTo>
                    <a:pt x="76498" y="1213"/>
                  </a:lnTo>
                  <a:lnTo>
                    <a:pt x="764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8" name="Google Shape;158;p5"/>
            <p:cNvGrpSpPr/>
            <p:nvPr/>
          </p:nvGrpSpPr>
          <p:grpSpPr>
            <a:xfrm>
              <a:off x="864088" y="-1041365"/>
              <a:ext cx="403522" cy="1662705"/>
              <a:chOff x="5568666" y="-3050224"/>
              <a:chExt cx="1026513" cy="4229725"/>
            </a:xfrm>
          </p:grpSpPr>
          <p:sp>
            <p:nvSpPr>
              <p:cNvPr id="159" name="Google Shape;159;p5"/>
              <p:cNvSpPr/>
              <p:nvPr/>
            </p:nvSpPr>
            <p:spPr>
              <a:xfrm>
                <a:off x="5911057" y="446560"/>
                <a:ext cx="341730" cy="162068"/>
              </a:xfrm>
              <a:custGeom>
                <a:avLst/>
                <a:gdLst/>
                <a:ahLst/>
                <a:cxnLst/>
                <a:rect l="l" t="t" r="r" b="b"/>
                <a:pathLst>
                  <a:path w="3616" h="1715" extrusionOk="0">
                    <a:moveTo>
                      <a:pt x="855" y="0"/>
                    </a:moveTo>
                    <a:cubicBezTo>
                      <a:pt x="380" y="0"/>
                      <a:pt x="0" y="380"/>
                      <a:pt x="0" y="861"/>
                    </a:cubicBezTo>
                    <a:cubicBezTo>
                      <a:pt x="0" y="1335"/>
                      <a:pt x="380" y="1715"/>
                      <a:pt x="855" y="1715"/>
                    </a:cubicBezTo>
                    <a:lnTo>
                      <a:pt x="2755" y="1715"/>
                    </a:lnTo>
                    <a:cubicBezTo>
                      <a:pt x="3229" y="1715"/>
                      <a:pt x="3615" y="1335"/>
                      <a:pt x="3615" y="861"/>
                    </a:cubicBezTo>
                    <a:cubicBezTo>
                      <a:pt x="3615" y="380"/>
                      <a:pt x="3229" y="0"/>
                      <a:pt x="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5"/>
              <p:cNvSpPr/>
              <p:nvPr/>
            </p:nvSpPr>
            <p:spPr>
              <a:xfrm>
                <a:off x="5905104" y="440606"/>
                <a:ext cx="353638" cy="173975"/>
              </a:xfrm>
              <a:custGeom>
                <a:avLst/>
                <a:gdLst/>
                <a:ahLst/>
                <a:cxnLst/>
                <a:rect l="l" t="t" r="r" b="b"/>
                <a:pathLst>
                  <a:path w="3742" h="1841" extrusionOk="0">
                    <a:moveTo>
                      <a:pt x="2818" y="126"/>
                    </a:moveTo>
                    <a:cubicBezTo>
                      <a:pt x="3261" y="126"/>
                      <a:pt x="3617" y="481"/>
                      <a:pt x="3617" y="924"/>
                    </a:cubicBezTo>
                    <a:cubicBezTo>
                      <a:pt x="3617" y="1361"/>
                      <a:pt x="3261" y="1715"/>
                      <a:pt x="2818" y="1715"/>
                    </a:cubicBezTo>
                    <a:lnTo>
                      <a:pt x="918" y="1715"/>
                    </a:lnTo>
                    <a:cubicBezTo>
                      <a:pt x="481" y="1715"/>
                      <a:pt x="119" y="1361"/>
                      <a:pt x="119" y="924"/>
                    </a:cubicBezTo>
                    <a:cubicBezTo>
                      <a:pt x="119" y="481"/>
                      <a:pt x="481" y="126"/>
                      <a:pt x="918" y="126"/>
                    </a:cubicBezTo>
                    <a:close/>
                    <a:moveTo>
                      <a:pt x="918" y="0"/>
                    </a:moveTo>
                    <a:cubicBezTo>
                      <a:pt x="412" y="0"/>
                      <a:pt x="0" y="412"/>
                      <a:pt x="0" y="924"/>
                    </a:cubicBezTo>
                    <a:cubicBezTo>
                      <a:pt x="0" y="1429"/>
                      <a:pt x="412" y="1841"/>
                      <a:pt x="918" y="1841"/>
                    </a:cubicBezTo>
                    <a:lnTo>
                      <a:pt x="2818" y="1841"/>
                    </a:lnTo>
                    <a:cubicBezTo>
                      <a:pt x="3330" y="1841"/>
                      <a:pt x="3741" y="1429"/>
                      <a:pt x="3741" y="924"/>
                    </a:cubicBezTo>
                    <a:cubicBezTo>
                      <a:pt x="3741" y="412"/>
                      <a:pt x="3330" y="0"/>
                      <a:pt x="281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5"/>
              <p:cNvSpPr/>
              <p:nvPr/>
            </p:nvSpPr>
            <p:spPr>
              <a:xfrm>
                <a:off x="5904537" y="440039"/>
                <a:ext cx="354205" cy="175109"/>
              </a:xfrm>
              <a:custGeom>
                <a:avLst/>
                <a:gdLst/>
                <a:ahLst/>
                <a:cxnLst/>
                <a:rect l="l" t="t" r="r" b="b"/>
                <a:pathLst>
                  <a:path w="3748" h="1853" extrusionOk="0">
                    <a:moveTo>
                      <a:pt x="2824" y="132"/>
                    </a:moveTo>
                    <a:cubicBezTo>
                      <a:pt x="3267" y="132"/>
                      <a:pt x="3623" y="487"/>
                      <a:pt x="3623" y="930"/>
                    </a:cubicBezTo>
                    <a:cubicBezTo>
                      <a:pt x="3623" y="1367"/>
                      <a:pt x="3267" y="1721"/>
                      <a:pt x="2824" y="1721"/>
                    </a:cubicBezTo>
                    <a:lnTo>
                      <a:pt x="924" y="1721"/>
                    </a:lnTo>
                    <a:cubicBezTo>
                      <a:pt x="487" y="1721"/>
                      <a:pt x="131" y="1367"/>
                      <a:pt x="131" y="930"/>
                    </a:cubicBezTo>
                    <a:cubicBezTo>
                      <a:pt x="131" y="487"/>
                      <a:pt x="487" y="132"/>
                      <a:pt x="924" y="132"/>
                    </a:cubicBezTo>
                    <a:close/>
                    <a:moveTo>
                      <a:pt x="924" y="0"/>
                    </a:moveTo>
                    <a:cubicBezTo>
                      <a:pt x="418" y="0"/>
                      <a:pt x="0" y="418"/>
                      <a:pt x="0" y="930"/>
                    </a:cubicBezTo>
                    <a:cubicBezTo>
                      <a:pt x="0" y="1435"/>
                      <a:pt x="418" y="1853"/>
                      <a:pt x="924" y="1853"/>
                    </a:cubicBezTo>
                    <a:lnTo>
                      <a:pt x="2824" y="1853"/>
                    </a:lnTo>
                    <a:cubicBezTo>
                      <a:pt x="3336" y="1853"/>
                      <a:pt x="3747" y="1435"/>
                      <a:pt x="3747" y="930"/>
                    </a:cubicBezTo>
                    <a:cubicBezTo>
                      <a:pt x="3747" y="418"/>
                      <a:pt x="3336" y="0"/>
                      <a:pt x="2824"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5"/>
              <p:cNvSpPr/>
              <p:nvPr/>
            </p:nvSpPr>
            <p:spPr>
              <a:xfrm>
                <a:off x="5912759" y="835994"/>
                <a:ext cx="337761" cy="337743"/>
              </a:xfrm>
              <a:custGeom>
                <a:avLst/>
                <a:gdLst/>
                <a:ahLst/>
                <a:cxnLst/>
                <a:rect l="l" t="t" r="r" b="b"/>
                <a:pathLst>
                  <a:path w="3574" h="3574" extrusionOk="0">
                    <a:moveTo>
                      <a:pt x="1790" y="0"/>
                    </a:moveTo>
                    <a:cubicBezTo>
                      <a:pt x="799" y="0"/>
                      <a:pt x="0" y="799"/>
                      <a:pt x="0" y="1784"/>
                    </a:cubicBezTo>
                    <a:cubicBezTo>
                      <a:pt x="0" y="2768"/>
                      <a:pt x="799" y="3573"/>
                      <a:pt x="1790" y="3573"/>
                    </a:cubicBezTo>
                    <a:cubicBezTo>
                      <a:pt x="2774" y="3573"/>
                      <a:pt x="3574" y="2768"/>
                      <a:pt x="3574" y="1784"/>
                    </a:cubicBezTo>
                    <a:cubicBezTo>
                      <a:pt x="3574" y="799"/>
                      <a:pt x="2774" y="0"/>
                      <a:pt x="17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5"/>
              <p:cNvSpPr/>
              <p:nvPr/>
            </p:nvSpPr>
            <p:spPr>
              <a:xfrm>
                <a:off x="5906899" y="829474"/>
                <a:ext cx="350141" cy="350028"/>
              </a:xfrm>
              <a:custGeom>
                <a:avLst/>
                <a:gdLst/>
                <a:ahLst/>
                <a:cxnLst/>
                <a:rect l="l" t="t" r="r" b="b"/>
                <a:pathLst>
                  <a:path w="3705" h="3704" extrusionOk="0">
                    <a:moveTo>
                      <a:pt x="1852" y="132"/>
                    </a:moveTo>
                    <a:cubicBezTo>
                      <a:pt x="2799" y="132"/>
                      <a:pt x="3573" y="906"/>
                      <a:pt x="3573" y="1853"/>
                    </a:cubicBezTo>
                    <a:cubicBezTo>
                      <a:pt x="3573" y="2806"/>
                      <a:pt x="2799" y="3574"/>
                      <a:pt x="1852" y="3574"/>
                    </a:cubicBezTo>
                    <a:cubicBezTo>
                      <a:pt x="899" y="3574"/>
                      <a:pt x="131" y="2806"/>
                      <a:pt x="131" y="1853"/>
                    </a:cubicBezTo>
                    <a:cubicBezTo>
                      <a:pt x="131" y="906"/>
                      <a:pt x="899" y="132"/>
                      <a:pt x="1852" y="132"/>
                    </a:cubicBezTo>
                    <a:close/>
                    <a:moveTo>
                      <a:pt x="1852" y="0"/>
                    </a:moveTo>
                    <a:cubicBezTo>
                      <a:pt x="830" y="0"/>
                      <a:pt x="1" y="831"/>
                      <a:pt x="1" y="1853"/>
                    </a:cubicBezTo>
                    <a:cubicBezTo>
                      <a:pt x="1" y="2875"/>
                      <a:pt x="830" y="3704"/>
                      <a:pt x="1852" y="3704"/>
                    </a:cubicBezTo>
                    <a:cubicBezTo>
                      <a:pt x="2874" y="3704"/>
                      <a:pt x="3704" y="2875"/>
                      <a:pt x="3704" y="1853"/>
                    </a:cubicBezTo>
                    <a:cubicBezTo>
                      <a:pt x="3704" y="831"/>
                      <a:pt x="2874" y="0"/>
                      <a:pt x="185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5"/>
              <p:cNvSpPr/>
              <p:nvPr/>
            </p:nvSpPr>
            <p:spPr>
              <a:xfrm>
                <a:off x="6091940" y="-3032552"/>
                <a:ext cx="95" cy="3467394"/>
              </a:xfrm>
              <a:custGeom>
                <a:avLst/>
                <a:gdLst/>
                <a:ahLst/>
                <a:cxnLst/>
                <a:rect l="l" t="t" r="r" b="b"/>
                <a:pathLst>
                  <a:path w="1" h="36692" extrusionOk="0">
                    <a:moveTo>
                      <a:pt x="0" y="36692"/>
                    </a:moveTo>
                    <a:lnTo>
                      <a:pt x="0" y="0"/>
                    </a:ln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5"/>
              <p:cNvSpPr/>
              <p:nvPr/>
            </p:nvSpPr>
            <p:spPr>
              <a:xfrm>
                <a:off x="6085986" y="-3050224"/>
                <a:ext cx="12475" cy="3502831"/>
              </a:xfrm>
              <a:custGeom>
                <a:avLst/>
                <a:gdLst/>
                <a:ahLst/>
                <a:cxnLst/>
                <a:rect l="l" t="t" r="r" b="b"/>
                <a:pathLst>
                  <a:path w="132" h="37067" extrusionOk="0">
                    <a:moveTo>
                      <a:pt x="63" y="0"/>
                    </a:moveTo>
                    <a:cubicBezTo>
                      <a:pt x="26" y="0"/>
                      <a:pt x="0" y="81"/>
                      <a:pt x="0" y="187"/>
                    </a:cubicBezTo>
                    <a:lnTo>
                      <a:pt x="0" y="36879"/>
                    </a:lnTo>
                    <a:cubicBezTo>
                      <a:pt x="0" y="36985"/>
                      <a:pt x="26" y="37066"/>
                      <a:pt x="63" y="37066"/>
                    </a:cubicBezTo>
                    <a:cubicBezTo>
                      <a:pt x="101" y="37066"/>
                      <a:pt x="132" y="36985"/>
                      <a:pt x="132" y="36879"/>
                    </a:cubicBezTo>
                    <a:lnTo>
                      <a:pt x="132" y="187"/>
                    </a:lnTo>
                    <a:cubicBezTo>
                      <a:pt x="132" y="81"/>
                      <a:pt x="101" y="0"/>
                      <a:pt x="63"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5"/>
              <p:cNvSpPr/>
              <p:nvPr/>
            </p:nvSpPr>
            <p:spPr>
              <a:xfrm>
                <a:off x="5574620" y="510725"/>
                <a:ext cx="1014039" cy="510395"/>
              </a:xfrm>
              <a:custGeom>
                <a:avLst/>
                <a:gdLst/>
                <a:ahLst/>
                <a:cxnLst/>
                <a:rect l="l" t="t" r="r" b="b"/>
                <a:pathLst>
                  <a:path w="10730" h="5401" extrusionOk="0">
                    <a:moveTo>
                      <a:pt x="5368" y="1"/>
                    </a:moveTo>
                    <a:cubicBezTo>
                      <a:pt x="2407" y="1"/>
                      <a:pt x="0" y="2401"/>
                      <a:pt x="0" y="5363"/>
                    </a:cubicBezTo>
                    <a:cubicBezTo>
                      <a:pt x="0" y="5388"/>
                      <a:pt x="2683" y="5400"/>
                      <a:pt x="5365" y="5400"/>
                    </a:cubicBezTo>
                    <a:cubicBezTo>
                      <a:pt x="8047" y="5400"/>
                      <a:pt x="10729" y="5388"/>
                      <a:pt x="10729" y="5363"/>
                    </a:cubicBezTo>
                    <a:cubicBezTo>
                      <a:pt x="10729" y="2401"/>
                      <a:pt x="8329" y="1"/>
                      <a:pt x="5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5"/>
              <p:cNvSpPr/>
              <p:nvPr/>
            </p:nvSpPr>
            <p:spPr>
              <a:xfrm>
                <a:off x="5568666" y="504961"/>
                <a:ext cx="1025946" cy="522018"/>
              </a:xfrm>
              <a:custGeom>
                <a:avLst/>
                <a:gdLst/>
                <a:ahLst/>
                <a:cxnLst/>
                <a:rect l="l" t="t" r="r" b="b"/>
                <a:pathLst>
                  <a:path w="10856" h="5524" extrusionOk="0">
                    <a:moveTo>
                      <a:pt x="5431" y="124"/>
                    </a:moveTo>
                    <a:cubicBezTo>
                      <a:pt x="8337" y="124"/>
                      <a:pt x="10706" y="2475"/>
                      <a:pt x="10731" y="5368"/>
                    </a:cubicBezTo>
                    <a:cubicBezTo>
                      <a:pt x="10350" y="5386"/>
                      <a:pt x="7891" y="5396"/>
                      <a:pt x="5430" y="5396"/>
                    </a:cubicBezTo>
                    <a:cubicBezTo>
                      <a:pt x="2970" y="5396"/>
                      <a:pt x="509" y="5386"/>
                      <a:pt x="125" y="5368"/>
                    </a:cubicBezTo>
                    <a:cubicBezTo>
                      <a:pt x="156" y="2475"/>
                      <a:pt x="2525" y="124"/>
                      <a:pt x="5431" y="124"/>
                    </a:cubicBezTo>
                    <a:close/>
                    <a:moveTo>
                      <a:pt x="5431" y="0"/>
                    </a:moveTo>
                    <a:cubicBezTo>
                      <a:pt x="2438" y="0"/>
                      <a:pt x="1" y="2432"/>
                      <a:pt x="1" y="5424"/>
                    </a:cubicBezTo>
                    <a:cubicBezTo>
                      <a:pt x="1" y="5505"/>
                      <a:pt x="1" y="5505"/>
                      <a:pt x="1771" y="5511"/>
                    </a:cubicBezTo>
                    <a:cubicBezTo>
                      <a:pt x="2763" y="5517"/>
                      <a:pt x="4090" y="5523"/>
                      <a:pt x="5506" y="5523"/>
                    </a:cubicBezTo>
                    <a:cubicBezTo>
                      <a:pt x="6902" y="5523"/>
                      <a:pt x="8193" y="5517"/>
                      <a:pt x="9146" y="5511"/>
                    </a:cubicBezTo>
                    <a:cubicBezTo>
                      <a:pt x="10855" y="5505"/>
                      <a:pt x="10855" y="5505"/>
                      <a:pt x="10855" y="5424"/>
                    </a:cubicBezTo>
                    <a:cubicBezTo>
                      <a:pt x="10855" y="2432"/>
                      <a:pt x="8424" y="0"/>
                      <a:pt x="543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5"/>
              <p:cNvSpPr/>
              <p:nvPr/>
            </p:nvSpPr>
            <p:spPr>
              <a:xfrm>
                <a:off x="5568666" y="504205"/>
                <a:ext cx="1026513" cy="522774"/>
              </a:xfrm>
              <a:custGeom>
                <a:avLst/>
                <a:gdLst/>
                <a:ahLst/>
                <a:cxnLst/>
                <a:rect l="l" t="t" r="r" b="b"/>
                <a:pathLst>
                  <a:path w="10862" h="5532" extrusionOk="0">
                    <a:moveTo>
                      <a:pt x="5431" y="132"/>
                    </a:moveTo>
                    <a:cubicBezTo>
                      <a:pt x="8331" y="132"/>
                      <a:pt x="10700" y="2483"/>
                      <a:pt x="10731" y="5376"/>
                    </a:cubicBezTo>
                    <a:cubicBezTo>
                      <a:pt x="10341" y="5394"/>
                      <a:pt x="7888" y="5404"/>
                      <a:pt x="5433" y="5404"/>
                    </a:cubicBezTo>
                    <a:cubicBezTo>
                      <a:pt x="2979" y="5404"/>
                      <a:pt x="524" y="5394"/>
                      <a:pt x="131" y="5376"/>
                    </a:cubicBezTo>
                    <a:cubicBezTo>
                      <a:pt x="162" y="2483"/>
                      <a:pt x="2525" y="132"/>
                      <a:pt x="5431" y="132"/>
                    </a:cubicBezTo>
                    <a:close/>
                    <a:moveTo>
                      <a:pt x="5431" y="1"/>
                    </a:moveTo>
                    <a:cubicBezTo>
                      <a:pt x="2438" y="1"/>
                      <a:pt x="1" y="2440"/>
                      <a:pt x="1" y="5432"/>
                    </a:cubicBezTo>
                    <a:cubicBezTo>
                      <a:pt x="1" y="5513"/>
                      <a:pt x="1" y="5513"/>
                      <a:pt x="1771" y="5525"/>
                    </a:cubicBezTo>
                    <a:cubicBezTo>
                      <a:pt x="2787" y="5531"/>
                      <a:pt x="4147" y="5531"/>
                      <a:pt x="5506" y="5531"/>
                    </a:cubicBezTo>
                    <a:cubicBezTo>
                      <a:pt x="6834" y="5531"/>
                      <a:pt x="8156" y="5531"/>
                      <a:pt x="9146" y="5525"/>
                    </a:cubicBezTo>
                    <a:cubicBezTo>
                      <a:pt x="10861" y="5513"/>
                      <a:pt x="10861" y="5513"/>
                      <a:pt x="10861" y="5432"/>
                    </a:cubicBezTo>
                    <a:cubicBezTo>
                      <a:pt x="10861" y="2440"/>
                      <a:pt x="8424" y="1"/>
                      <a:pt x="543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9" name="Google Shape;169;p5"/>
            <p:cNvGrpSpPr/>
            <p:nvPr/>
          </p:nvGrpSpPr>
          <p:grpSpPr>
            <a:xfrm>
              <a:off x="174031" y="899792"/>
              <a:ext cx="213303" cy="296015"/>
              <a:chOff x="6732775" y="2775800"/>
              <a:chExt cx="171300" cy="237725"/>
            </a:xfrm>
          </p:grpSpPr>
          <p:sp>
            <p:nvSpPr>
              <p:cNvPr id="170" name="Google Shape;170;p5"/>
              <p:cNvSpPr/>
              <p:nvPr/>
            </p:nvSpPr>
            <p:spPr>
              <a:xfrm>
                <a:off x="6748850" y="2818625"/>
                <a:ext cx="72525" cy="110000"/>
              </a:xfrm>
              <a:custGeom>
                <a:avLst/>
                <a:gdLst/>
                <a:ahLst/>
                <a:cxnLst/>
                <a:rect l="l" t="t" r="r" b="b"/>
                <a:pathLst>
                  <a:path w="2901" h="4400" extrusionOk="0">
                    <a:moveTo>
                      <a:pt x="351" y="1"/>
                    </a:moveTo>
                    <a:cubicBezTo>
                      <a:pt x="321" y="1"/>
                      <a:pt x="297" y="17"/>
                      <a:pt x="280" y="51"/>
                    </a:cubicBezTo>
                    <a:cubicBezTo>
                      <a:pt x="1" y="627"/>
                      <a:pt x="1848" y="4400"/>
                      <a:pt x="1848" y="4400"/>
                    </a:cubicBezTo>
                    <a:lnTo>
                      <a:pt x="1979" y="4061"/>
                    </a:lnTo>
                    <a:lnTo>
                      <a:pt x="2901" y="4061"/>
                    </a:lnTo>
                    <a:cubicBezTo>
                      <a:pt x="2901" y="4061"/>
                      <a:pt x="836"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5"/>
              <p:cNvSpPr/>
              <p:nvPr/>
            </p:nvSpPr>
            <p:spPr>
              <a:xfrm>
                <a:off x="6746650" y="2816425"/>
                <a:ext cx="78200" cy="117450"/>
              </a:xfrm>
              <a:custGeom>
                <a:avLst/>
                <a:gdLst/>
                <a:ahLst/>
                <a:cxnLst/>
                <a:rect l="l" t="t" r="r" b="b"/>
                <a:pathLst>
                  <a:path w="3128" h="4698" extrusionOk="0">
                    <a:moveTo>
                      <a:pt x="446" y="170"/>
                    </a:moveTo>
                    <a:lnTo>
                      <a:pt x="446" y="170"/>
                    </a:lnTo>
                    <a:cubicBezTo>
                      <a:pt x="706" y="179"/>
                      <a:pt x="1867" y="2136"/>
                      <a:pt x="2851" y="4061"/>
                    </a:cubicBezTo>
                    <a:lnTo>
                      <a:pt x="2007" y="4061"/>
                    </a:lnTo>
                    <a:lnTo>
                      <a:pt x="1926" y="4269"/>
                    </a:lnTo>
                    <a:cubicBezTo>
                      <a:pt x="1221" y="2810"/>
                      <a:pt x="268" y="546"/>
                      <a:pt x="446" y="170"/>
                    </a:cubicBezTo>
                    <a:close/>
                    <a:moveTo>
                      <a:pt x="437" y="1"/>
                    </a:moveTo>
                    <a:cubicBezTo>
                      <a:pt x="408" y="1"/>
                      <a:pt x="339" y="10"/>
                      <a:pt x="299" y="98"/>
                    </a:cubicBezTo>
                    <a:cubicBezTo>
                      <a:pt x="1" y="694"/>
                      <a:pt x="1669" y="4130"/>
                      <a:pt x="1857" y="4528"/>
                    </a:cubicBezTo>
                    <a:lnTo>
                      <a:pt x="1948" y="4698"/>
                    </a:lnTo>
                    <a:lnTo>
                      <a:pt x="2126" y="4231"/>
                    </a:lnTo>
                    <a:lnTo>
                      <a:pt x="3127" y="4231"/>
                    </a:lnTo>
                    <a:lnTo>
                      <a:pt x="3068" y="4111"/>
                    </a:lnTo>
                    <a:cubicBezTo>
                      <a:pt x="2582" y="3149"/>
                      <a:pt x="935" y="1"/>
                      <a:pt x="437"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5"/>
              <p:cNvSpPr/>
              <p:nvPr/>
            </p:nvSpPr>
            <p:spPr>
              <a:xfrm>
                <a:off x="6801750" y="2777900"/>
                <a:ext cx="35550" cy="131375"/>
              </a:xfrm>
              <a:custGeom>
                <a:avLst/>
                <a:gdLst/>
                <a:ahLst/>
                <a:cxnLst/>
                <a:rect l="l" t="t" r="r" b="b"/>
                <a:pathLst>
                  <a:path w="1422" h="5255" extrusionOk="0">
                    <a:moveTo>
                      <a:pt x="304" y="0"/>
                    </a:moveTo>
                    <a:cubicBezTo>
                      <a:pt x="299" y="0"/>
                      <a:pt x="294" y="1"/>
                      <a:pt x="289" y="2"/>
                    </a:cubicBezTo>
                    <a:cubicBezTo>
                      <a:pt x="1" y="81"/>
                      <a:pt x="249" y="5254"/>
                      <a:pt x="249" y="5254"/>
                    </a:cubicBezTo>
                    <a:lnTo>
                      <a:pt x="1421" y="5254"/>
                    </a:lnTo>
                    <a:cubicBezTo>
                      <a:pt x="1421" y="5254"/>
                      <a:pt x="759"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5"/>
              <p:cNvSpPr/>
              <p:nvPr/>
            </p:nvSpPr>
            <p:spPr>
              <a:xfrm>
                <a:off x="6802250" y="2775800"/>
                <a:ext cx="37475" cy="135450"/>
              </a:xfrm>
              <a:custGeom>
                <a:avLst/>
                <a:gdLst/>
                <a:ahLst/>
                <a:cxnLst/>
                <a:rect l="l" t="t" r="r" b="b"/>
                <a:pathLst>
                  <a:path w="1499" h="5418" extrusionOk="0">
                    <a:moveTo>
                      <a:pt x="298" y="186"/>
                    </a:moveTo>
                    <a:cubicBezTo>
                      <a:pt x="558" y="425"/>
                      <a:pt x="1003" y="2896"/>
                      <a:pt x="1311" y="5250"/>
                    </a:cubicBezTo>
                    <a:lnTo>
                      <a:pt x="307" y="5250"/>
                    </a:lnTo>
                    <a:cubicBezTo>
                      <a:pt x="200" y="2996"/>
                      <a:pt x="169" y="532"/>
                      <a:pt x="298" y="186"/>
                    </a:cubicBezTo>
                    <a:close/>
                    <a:moveTo>
                      <a:pt x="291" y="0"/>
                    </a:moveTo>
                    <a:cubicBezTo>
                      <a:pt x="274" y="0"/>
                      <a:pt x="260" y="3"/>
                      <a:pt x="248" y="7"/>
                    </a:cubicBezTo>
                    <a:cubicBezTo>
                      <a:pt x="150" y="36"/>
                      <a:pt x="0" y="67"/>
                      <a:pt x="50" y="2748"/>
                    </a:cubicBezTo>
                    <a:cubicBezTo>
                      <a:pt x="81" y="4028"/>
                      <a:pt x="141" y="5329"/>
                      <a:pt x="141" y="5338"/>
                    </a:cubicBezTo>
                    <a:lnTo>
                      <a:pt x="141" y="5417"/>
                    </a:lnTo>
                    <a:lnTo>
                      <a:pt x="1499" y="5417"/>
                    </a:lnTo>
                    <a:lnTo>
                      <a:pt x="1489" y="5329"/>
                    </a:lnTo>
                    <a:cubicBezTo>
                      <a:pt x="1380" y="4495"/>
                      <a:pt x="844" y="343"/>
                      <a:pt x="379" y="27"/>
                    </a:cubicBezTo>
                    <a:cubicBezTo>
                      <a:pt x="348" y="7"/>
                      <a:pt x="317" y="0"/>
                      <a:pt x="29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5"/>
              <p:cNvSpPr/>
              <p:nvPr/>
            </p:nvSpPr>
            <p:spPr>
              <a:xfrm>
                <a:off x="6828800" y="2819000"/>
                <a:ext cx="56400" cy="100700"/>
              </a:xfrm>
              <a:custGeom>
                <a:avLst/>
                <a:gdLst/>
                <a:ahLst/>
                <a:cxnLst/>
                <a:rect l="l" t="t" r="r" b="b"/>
                <a:pathLst>
                  <a:path w="2256" h="4028" extrusionOk="0">
                    <a:moveTo>
                      <a:pt x="1872" y="0"/>
                    </a:moveTo>
                    <a:cubicBezTo>
                      <a:pt x="1451" y="0"/>
                      <a:pt x="1" y="3343"/>
                      <a:pt x="1" y="3343"/>
                    </a:cubicBezTo>
                    <a:lnTo>
                      <a:pt x="926" y="4027"/>
                    </a:lnTo>
                    <a:cubicBezTo>
                      <a:pt x="926" y="4027"/>
                      <a:pt x="2255" y="305"/>
                      <a:pt x="1917" y="17"/>
                    </a:cubicBezTo>
                    <a:cubicBezTo>
                      <a:pt x="1904" y="6"/>
                      <a:pt x="1888"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5"/>
              <p:cNvSpPr/>
              <p:nvPr/>
            </p:nvSpPr>
            <p:spPr>
              <a:xfrm>
                <a:off x="6826075" y="2816825"/>
                <a:ext cx="60850" cy="106325"/>
              </a:xfrm>
              <a:custGeom>
                <a:avLst/>
                <a:gdLst/>
                <a:ahLst/>
                <a:cxnLst/>
                <a:rect l="l" t="t" r="r" b="b"/>
                <a:pathLst>
                  <a:path w="2434" h="4253" extrusionOk="0">
                    <a:moveTo>
                      <a:pt x="1966" y="173"/>
                    </a:moveTo>
                    <a:lnTo>
                      <a:pt x="1966" y="173"/>
                    </a:lnTo>
                    <a:cubicBezTo>
                      <a:pt x="2136" y="332"/>
                      <a:pt x="1599" y="2248"/>
                      <a:pt x="985" y="3976"/>
                    </a:cubicBezTo>
                    <a:lnTo>
                      <a:pt x="210" y="3400"/>
                    </a:lnTo>
                    <a:cubicBezTo>
                      <a:pt x="894" y="1851"/>
                      <a:pt x="1749" y="192"/>
                      <a:pt x="1966" y="173"/>
                    </a:cubicBezTo>
                    <a:close/>
                    <a:moveTo>
                      <a:pt x="1972" y="0"/>
                    </a:moveTo>
                    <a:cubicBezTo>
                      <a:pt x="1961" y="0"/>
                      <a:pt x="1949" y="1"/>
                      <a:pt x="1938" y="4"/>
                    </a:cubicBezTo>
                    <a:cubicBezTo>
                      <a:pt x="1480" y="113"/>
                      <a:pt x="270" y="2854"/>
                      <a:pt x="31" y="3400"/>
                    </a:cubicBezTo>
                    <a:lnTo>
                      <a:pt x="0" y="3459"/>
                    </a:lnTo>
                    <a:lnTo>
                      <a:pt x="1073" y="4253"/>
                    </a:lnTo>
                    <a:lnTo>
                      <a:pt x="1113" y="4145"/>
                    </a:lnTo>
                    <a:cubicBezTo>
                      <a:pt x="1430" y="3261"/>
                      <a:pt x="2433" y="342"/>
                      <a:pt x="2076" y="44"/>
                    </a:cubicBezTo>
                    <a:cubicBezTo>
                      <a:pt x="2045" y="13"/>
                      <a:pt x="2010" y="0"/>
                      <a:pt x="197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5"/>
              <p:cNvSpPr/>
              <p:nvPr/>
            </p:nvSpPr>
            <p:spPr>
              <a:xfrm>
                <a:off x="6736575" y="2859675"/>
                <a:ext cx="74150" cy="80550"/>
              </a:xfrm>
              <a:custGeom>
                <a:avLst/>
                <a:gdLst/>
                <a:ahLst/>
                <a:cxnLst/>
                <a:rect l="l" t="t" r="r" b="b"/>
                <a:pathLst>
                  <a:path w="2966" h="3222" extrusionOk="0">
                    <a:moveTo>
                      <a:pt x="75" y="1"/>
                    </a:moveTo>
                    <a:cubicBezTo>
                      <a:pt x="25" y="1"/>
                      <a:pt x="0" y="22"/>
                      <a:pt x="6" y="67"/>
                    </a:cubicBezTo>
                    <a:cubicBezTo>
                      <a:pt x="56" y="504"/>
                      <a:pt x="1972" y="2748"/>
                      <a:pt x="1972" y="2748"/>
                    </a:cubicBezTo>
                    <a:cubicBezTo>
                      <a:pt x="1972" y="2748"/>
                      <a:pt x="2445" y="3221"/>
                      <a:pt x="2723" y="3221"/>
                    </a:cubicBezTo>
                    <a:cubicBezTo>
                      <a:pt x="2873" y="3221"/>
                      <a:pt x="2966" y="3083"/>
                      <a:pt x="2896" y="2658"/>
                    </a:cubicBezTo>
                    <a:cubicBezTo>
                      <a:pt x="2717" y="1565"/>
                      <a:pt x="499" y="1"/>
                      <a:pt x="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5"/>
              <p:cNvSpPr/>
              <p:nvPr/>
            </p:nvSpPr>
            <p:spPr>
              <a:xfrm>
                <a:off x="6734500" y="2857550"/>
                <a:ext cx="77950" cy="84725"/>
              </a:xfrm>
              <a:custGeom>
                <a:avLst/>
                <a:gdLst/>
                <a:ahLst/>
                <a:cxnLst/>
                <a:rect l="l" t="t" r="r" b="b"/>
                <a:pathLst>
                  <a:path w="3118" h="3389" extrusionOk="0">
                    <a:moveTo>
                      <a:pt x="179" y="171"/>
                    </a:moveTo>
                    <a:lnTo>
                      <a:pt x="179" y="171"/>
                    </a:lnTo>
                    <a:cubicBezTo>
                      <a:pt x="267" y="181"/>
                      <a:pt x="515" y="281"/>
                      <a:pt x="904" y="538"/>
                    </a:cubicBezTo>
                    <a:cubicBezTo>
                      <a:pt x="1788" y="1125"/>
                      <a:pt x="2791" y="2068"/>
                      <a:pt x="2898" y="2755"/>
                    </a:cubicBezTo>
                    <a:cubicBezTo>
                      <a:pt x="2958" y="3131"/>
                      <a:pt x="2879" y="3200"/>
                      <a:pt x="2851" y="3210"/>
                    </a:cubicBezTo>
                    <a:cubicBezTo>
                      <a:pt x="2837" y="3217"/>
                      <a:pt x="2821" y="3220"/>
                      <a:pt x="2802" y="3220"/>
                    </a:cubicBezTo>
                    <a:cubicBezTo>
                      <a:pt x="2641" y="3220"/>
                      <a:pt x="2312" y="2970"/>
                      <a:pt x="2124" y="2774"/>
                    </a:cubicBezTo>
                    <a:cubicBezTo>
                      <a:pt x="1380" y="1909"/>
                      <a:pt x="277" y="529"/>
                      <a:pt x="179" y="171"/>
                    </a:cubicBezTo>
                    <a:close/>
                    <a:moveTo>
                      <a:pt x="154" y="1"/>
                    </a:moveTo>
                    <a:cubicBezTo>
                      <a:pt x="145" y="1"/>
                      <a:pt x="137" y="1"/>
                      <a:pt x="129" y="2"/>
                    </a:cubicBezTo>
                    <a:cubicBezTo>
                      <a:pt x="39" y="14"/>
                      <a:pt x="1" y="83"/>
                      <a:pt x="10" y="162"/>
                    </a:cubicBezTo>
                    <a:cubicBezTo>
                      <a:pt x="60" y="619"/>
                      <a:pt x="1797" y="2655"/>
                      <a:pt x="1995" y="2883"/>
                    </a:cubicBezTo>
                    <a:lnTo>
                      <a:pt x="1995" y="2893"/>
                    </a:lnTo>
                    <a:cubicBezTo>
                      <a:pt x="2086" y="2981"/>
                      <a:pt x="2512" y="3389"/>
                      <a:pt x="2810" y="3389"/>
                    </a:cubicBezTo>
                    <a:cubicBezTo>
                      <a:pt x="2851" y="3389"/>
                      <a:pt x="2889" y="3379"/>
                      <a:pt x="2929" y="3370"/>
                    </a:cubicBezTo>
                    <a:cubicBezTo>
                      <a:pt x="3077" y="3291"/>
                      <a:pt x="3118" y="3081"/>
                      <a:pt x="3068" y="2733"/>
                    </a:cubicBezTo>
                    <a:cubicBezTo>
                      <a:pt x="2883" y="1612"/>
                      <a:pt x="646" y="1"/>
                      <a:pt x="154"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5"/>
              <p:cNvSpPr/>
              <p:nvPr/>
            </p:nvSpPr>
            <p:spPr>
              <a:xfrm>
                <a:off x="6778175" y="2798875"/>
                <a:ext cx="48150" cy="116350"/>
              </a:xfrm>
              <a:custGeom>
                <a:avLst/>
                <a:gdLst/>
                <a:ahLst/>
                <a:cxnLst/>
                <a:rect l="l" t="t" r="r" b="b"/>
                <a:pathLst>
                  <a:path w="1926" h="4654" extrusionOk="0">
                    <a:moveTo>
                      <a:pt x="211" y="1"/>
                    </a:moveTo>
                    <a:cubicBezTo>
                      <a:pt x="202" y="1"/>
                      <a:pt x="195" y="6"/>
                      <a:pt x="189" y="16"/>
                    </a:cubicBezTo>
                    <a:cubicBezTo>
                      <a:pt x="0" y="345"/>
                      <a:pt x="687" y="4654"/>
                      <a:pt x="687" y="4654"/>
                    </a:cubicBezTo>
                    <a:lnTo>
                      <a:pt x="1926" y="4594"/>
                    </a:lnTo>
                    <a:cubicBezTo>
                      <a:pt x="1926" y="4594"/>
                      <a:pt x="475" y="1"/>
                      <a:pt x="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5"/>
              <p:cNvSpPr/>
              <p:nvPr/>
            </p:nvSpPr>
            <p:spPr>
              <a:xfrm>
                <a:off x="6776200" y="2796825"/>
                <a:ext cx="52875" cy="120675"/>
              </a:xfrm>
              <a:custGeom>
                <a:avLst/>
                <a:gdLst/>
                <a:ahLst/>
                <a:cxnLst/>
                <a:rect l="l" t="t" r="r" b="b"/>
                <a:pathLst>
                  <a:path w="2115" h="4827" extrusionOk="0">
                    <a:moveTo>
                      <a:pt x="318" y="239"/>
                    </a:moveTo>
                    <a:cubicBezTo>
                      <a:pt x="575" y="665"/>
                      <a:pt x="1290" y="2701"/>
                      <a:pt x="1886" y="4597"/>
                    </a:cubicBezTo>
                    <a:lnTo>
                      <a:pt x="835" y="4648"/>
                    </a:lnTo>
                    <a:cubicBezTo>
                      <a:pt x="537" y="2770"/>
                      <a:pt x="277" y="725"/>
                      <a:pt x="318" y="239"/>
                    </a:cubicBezTo>
                    <a:close/>
                    <a:moveTo>
                      <a:pt x="299" y="1"/>
                    </a:moveTo>
                    <a:cubicBezTo>
                      <a:pt x="258" y="1"/>
                      <a:pt x="218" y="20"/>
                      <a:pt x="189" y="60"/>
                    </a:cubicBezTo>
                    <a:cubicBezTo>
                      <a:pt x="1" y="396"/>
                      <a:pt x="565" y="4030"/>
                      <a:pt x="685" y="4745"/>
                    </a:cubicBezTo>
                    <a:lnTo>
                      <a:pt x="694" y="4826"/>
                    </a:lnTo>
                    <a:lnTo>
                      <a:pt x="2114" y="4755"/>
                    </a:lnTo>
                    <a:lnTo>
                      <a:pt x="2086" y="4648"/>
                    </a:lnTo>
                    <a:cubicBezTo>
                      <a:pt x="1421" y="2541"/>
                      <a:pt x="565" y="29"/>
                      <a:pt x="299"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5"/>
              <p:cNvSpPr/>
              <p:nvPr/>
            </p:nvSpPr>
            <p:spPr>
              <a:xfrm>
                <a:off x="6816425" y="2793075"/>
                <a:ext cx="39975" cy="127625"/>
              </a:xfrm>
              <a:custGeom>
                <a:avLst/>
                <a:gdLst/>
                <a:ahLst/>
                <a:cxnLst/>
                <a:rect l="l" t="t" r="r" b="b"/>
                <a:pathLst>
                  <a:path w="1599" h="5105" extrusionOk="0">
                    <a:moveTo>
                      <a:pt x="1262" y="0"/>
                    </a:moveTo>
                    <a:cubicBezTo>
                      <a:pt x="1262" y="0"/>
                      <a:pt x="1261" y="0"/>
                      <a:pt x="1261" y="0"/>
                    </a:cubicBezTo>
                    <a:cubicBezTo>
                      <a:pt x="922" y="10"/>
                      <a:pt x="0" y="4647"/>
                      <a:pt x="0" y="4647"/>
                    </a:cubicBezTo>
                    <a:lnTo>
                      <a:pt x="973" y="5105"/>
                    </a:lnTo>
                    <a:cubicBezTo>
                      <a:pt x="973" y="5105"/>
                      <a:pt x="1598" y="0"/>
                      <a:pt x="1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5"/>
              <p:cNvSpPr/>
              <p:nvPr/>
            </p:nvSpPr>
            <p:spPr>
              <a:xfrm>
                <a:off x="6813925" y="2791100"/>
                <a:ext cx="43200" cy="132600"/>
              </a:xfrm>
              <a:custGeom>
                <a:avLst/>
                <a:gdLst/>
                <a:ahLst/>
                <a:cxnLst/>
                <a:rect l="l" t="t" r="r" b="b"/>
                <a:pathLst>
                  <a:path w="1728" h="5304" extrusionOk="0">
                    <a:moveTo>
                      <a:pt x="1351" y="199"/>
                    </a:moveTo>
                    <a:cubicBezTo>
                      <a:pt x="1461" y="597"/>
                      <a:pt x="1261" y="2920"/>
                      <a:pt x="1003" y="5055"/>
                    </a:cubicBezTo>
                    <a:lnTo>
                      <a:pt x="188" y="4676"/>
                    </a:lnTo>
                    <a:cubicBezTo>
                      <a:pt x="596" y="2651"/>
                      <a:pt x="1123" y="516"/>
                      <a:pt x="1351" y="199"/>
                    </a:cubicBezTo>
                    <a:close/>
                    <a:moveTo>
                      <a:pt x="1361" y="1"/>
                    </a:moveTo>
                    <a:cubicBezTo>
                      <a:pt x="1022" y="10"/>
                      <a:pt x="436" y="2563"/>
                      <a:pt x="10" y="4707"/>
                    </a:cubicBezTo>
                    <a:lnTo>
                      <a:pt x="0" y="4776"/>
                    </a:lnTo>
                    <a:lnTo>
                      <a:pt x="1142" y="5303"/>
                    </a:lnTo>
                    <a:lnTo>
                      <a:pt x="1163" y="5193"/>
                    </a:lnTo>
                    <a:cubicBezTo>
                      <a:pt x="1301" y="4062"/>
                      <a:pt x="1728" y="337"/>
                      <a:pt x="1449" y="39"/>
                    </a:cubicBezTo>
                    <a:cubicBezTo>
                      <a:pt x="1430" y="10"/>
                      <a:pt x="1401" y="1"/>
                      <a:pt x="136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5"/>
              <p:cNvSpPr/>
              <p:nvPr/>
            </p:nvSpPr>
            <p:spPr>
              <a:xfrm>
                <a:off x="6830775" y="2860850"/>
                <a:ext cx="69075" cy="65050"/>
              </a:xfrm>
              <a:custGeom>
                <a:avLst/>
                <a:gdLst/>
                <a:ahLst/>
                <a:cxnLst/>
                <a:rect l="l" t="t" r="r" b="b"/>
                <a:pathLst>
                  <a:path w="2763" h="2602" extrusionOk="0">
                    <a:moveTo>
                      <a:pt x="2525" y="1"/>
                    </a:moveTo>
                    <a:cubicBezTo>
                      <a:pt x="2074" y="1"/>
                      <a:pt x="1" y="1669"/>
                      <a:pt x="1" y="1669"/>
                    </a:cubicBezTo>
                    <a:lnTo>
                      <a:pt x="985" y="2601"/>
                    </a:lnTo>
                    <a:cubicBezTo>
                      <a:pt x="985" y="2601"/>
                      <a:pt x="2763" y="368"/>
                      <a:pt x="2603" y="39"/>
                    </a:cubicBezTo>
                    <a:cubicBezTo>
                      <a:pt x="2590" y="13"/>
                      <a:pt x="2564" y="1"/>
                      <a:pt x="2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5"/>
              <p:cNvSpPr/>
              <p:nvPr/>
            </p:nvSpPr>
            <p:spPr>
              <a:xfrm>
                <a:off x="6827550" y="2858750"/>
                <a:ext cx="74500" cy="70350"/>
              </a:xfrm>
              <a:custGeom>
                <a:avLst/>
                <a:gdLst/>
                <a:ahLst/>
                <a:cxnLst/>
                <a:rect l="l" t="t" r="r" b="b"/>
                <a:pathLst>
                  <a:path w="2980" h="2814" extrusionOk="0">
                    <a:moveTo>
                      <a:pt x="2636" y="152"/>
                    </a:moveTo>
                    <a:cubicBezTo>
                      <a:pt x="2643" y="152"/>
                      <a:pt x="2648" y="153"/>
                      <a:pt x="2653" y="154"/>
                    </a:cubicBezTo>
                    <a:cubicBezTo>
                      <a:pt x="2732" y="343"/>
                      <a:pt x="1929" y="1534"/>
                      <a:pt x="1104" y="2557"/>
                    </a:cubicBezTo>
                    <a:lnTo>
                      <a:pt x="261" y="1763"/>
                    </a:lnTo>
                    <a:cubicBezTo>
                      <a:pt x="1263" y="962"/>
                      <a:pt x="2416" y="152"/>
                      <a:pt x="2636" y="152"/>
                    </a:cubicBezTo>
                    <a:close/>
                    <a:moveTo>
                      <a:pt x="2665" y="1"/>
                    </a:moveTo>
                    <a:cubicBezTo>
                      <a:pt x="2199" y="1"/>
                      <a:pt x="438" y="1405"/>
                      <a:pt x="82" y="1694"/>
                    </a:cubicBezTo>
                    <a:lnTo>
                      <a:pt x="1" y="1753"/>
                    </a:lnTo>
                    <a:lnTo>
                      <a:pt x="1123" y="2814"/>
                    </a:lnTo>
                    <a:lnTo>
                      <a:pt x="1183" y="2735"/>
                    </a:lnTo>
                    <a:cubicBezTo>
                      <a:pt x="1609" y="2209"/>
                      <a:pt x="2980" y="443"/>
                      <a:pt x="2811" y="85"/>
                    </a:cubicBezTo>
                    <a:cubicBezTo>
                      <a:pt x="2791" y="45"/>
                      <a:pt x="2751" y="14"/>
                      <a:pt x="2703" y="4"/>
                    </a:cubicBezTo>
                    <a:cubicBezTo>
                      <a:pt x="2692" y="2"/>
                      <a:pt x="2679" y="1"/>
                      <a:pt x="2665"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5"/>
              <p:cNvSpPr/>
              <p:nvPr/>
            </p:nvSpPr>
            <p:spPr>
              <a:xfrm>
                <a:off x="6734750" y="2892150"/>
                <a:ext cx="167300" cy="41975"/>
              </a:xfrm>
              <a:custGeom>
                <a:avLst/>
                <a:gdLst/>
                <a:ahLst/>
                <a:cxnLst/>
                <a:rect l="l" t="t" r="r" b="b"/>
                <a:pathLst>
                  <a:path w="6692" h="1679" extrusionOk="0">
                    <a:moveTo>
                      <a:pt x="198" y="0"/>
                    </a:moveTo>
                    <a:cubicBezTo>
                      <a:pt x="88" y="0"/>
                      <a:pt x="0" y="89"/>
                      <a:pt x="10" y="198"/>
                    </a:cubicBezTo>
                    <a:lnTo>
                      <a:pt x="169" y="1509"/>
                    </a:lnTo>
                    <a:cubicBezTo>
                      <a:pt x="179" y="1609"/>
                      <a:pt x="257" y="1678"/>
                      <a:pt x="348" y="1678"/>
                    </a:cubicBezTo>
                    <a:lnTo>
                      <a:pt x="6344" y="1678"/>
                    </a:lnTo>
                    <a:cubicBezTo>
                      <a:pt x="6444" y="1678"/>
                      <a:pt x="6523" y="1609"/>
                      <a:pt x="6534" y="1509"/>
                    </a:cubicBezTo>
                    <a:lnTo>
                      <a:pt x="6682" y="198"/>
                    </a:lnTo>
                    <a:cubicBezTo>
                      <a:pt x="6692" y="89"/>
                      <a:pt x="6613" y="0"/>
                      <a:pt x="6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5"/>
              <p:cNvSpPr/>
              <p:nvPr/>
            </p:nvSpPr>
            <p:spPr>
              <a:xfrm>
                <a:off x="6732775" y="2889875"/>
                <a:ext cx="171300" cy="46200"/>
              </a:xfrm>
              <a:custGeom>
                <a:avLst/>
                <a:gdLst/>
                <a:ahLst/>
                <a:cxnLst/>
                <a:rect l="l" t="t" r="r" b="b"/>
                <a:pathLst>
                  <a:path w="6852" h="1848" extrusionOk="0">
                    <a:moveTo>
                      <a:pt x="6582" y="170"/>
                    </a:moveTo>
                    <a:cubicBezTo>
                      <a:pt x="6613" y="170"/>
                      <a:pt x="6632" y="180"/>
                      <a:pt x="6652" y="199"/>
                    </a:cubicBezTo>
                    <a:cubicBezTo>
                      <a:pt x="6673" y="230"/>
                      <a:pt x="6683" y="249"/>
                      <a:pt x="6673" y="280"/>
                    </a:cubicBezTo>
                    <a:lnTo>
                      <a:pt x="6523" y="1590"/>
                    </a:lnTo>
                    <a:cubicBezTo>
                      <a:pt x="6523" y="1640"/>
                      <a:pt x="6473" y="1679"/>
                      <a:pt x="6423" y="1679"/>
                    </a:cubicBezTo>
                    <a:lnTo>
                      <a:pt x="427" y="1679"/>
                    </a:lnTo>
                    <a:cubicBezTo>
                      <a:pt x="377" y="1679"/>
                      <a:pt x="336" y="1640"/>
                      <a:pt x="327" y="1590"/>
                    </a:cubicBezTo>
                    <a:lnTo>
                      <a:pt x="179" y="280"/>
                    </a:lnTo>
                    <a:cubicBezTo>
                      <a:pt x="179" y="249"/>
                      <a:pt x="189" y="230"/>
                      <a:pt x="198" y="199"/>
                    </a:cubicBezTo>
                    <a:cubicBezTo>
                      <a:pt x="217" y="180"/>
                      <a:pt x="248" y="170"/>
                      <a:pt x="277" y="170"/>
                    </a:cubicBezTo>
                    <a:close/>
                    <a:moveTo>
                      <a:pt x="277" y="1"/>
                    </a:moveTo>
                    <a:cubicBezTo>
                      <a:pt x="198" y="1"/>
                      <a:pt x="129" y="32"/>
                      <a:pt x="79" y="91"/>
                    </a:cubicBezTo>
                    <a:cubicBezTo>
                      <a:pt x="19" y="151"/>
                      <a:pt x="0" y="220"/>
                      <a:pt x="10" y="299"/>
                    </a:cubicBezTo>
                    <a:lnTo>
                      <a:pt x="158" y="1609"/>
                    </a:lnTo>
                    <a:cubicBezTo>
                      <a:pt x="179" y="1748"/>
                      <a:pt x="286" y="1848"/>
                      <a:pt x="427" y="1848"/>
                    </a:cubicBezTo>
                    <a:lnTo>
                      <a:pt x="6423" y="1848"/>
                    </a:lnTo>
                    <a:cubicBezTo>
                      <a:pt x="6563" y="1848"/>
                      <a:pt x="6683" y="1748"/>
                      <a:pt x="6692" y="1609"/>
                    </a:cubicBezTo>
                    <a:lnTo>
                      <a:pt x="6852" y="299"/>
                    </a:lnTo>
                    <a:cubicBezTo>
                      <a:pt x="6852" y="220"/>
                      <a:pt x="6830" y="151"/>
                      <a:pt x="6780" y="91"/>
                    </a:cubicBezTo>
                    <a:cubicBezTo>
                      <a:pt x="6733" y="32"/>
                      <a:pt x="6652" y="1"/>
                      <a:pt x="6582"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5"/>
              <p:cNvSpPr/>
              <p:nvPr/>
            </p:nvSpPr>
            <p:spPr>
              <a:xfrm>
                <a:off x="6748150" y="2934100"/>
                <a:ext cx="140500" cy="77475"/>
              </a:xfrm>
              <a:custGeom>
                <a:avLst/>
                <a:gdLst/>
                <a:ahLst/>
                <a:cxnLst/>
                <a:rect l="l" t="t" r="r" b="b"/>
                <a:pathLst>
                  <a:path w="5620" h="3099" extrusionOk="0">
                    <a:moveTo>
                      <a:pt x="0" y="0"/>
                    </a:moveTo>
                    <a:lnTo>
                      <a:pt x="486" y="3098"/>
                    </a:lnTo>
                    <a:lnTo>
                      <a:pt x="5133" y="3098"/>
                    </a:lnTo>
                    <a:lnTo>
                      <a:pt x="5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5"/>
              <p:cNvSpPr/>
              <p:nvPr/>
            </p:nvSpPr>
            <p:spPr>
              <a:xfrm>
                <a:off x="6745650" y="2931825"/>
                <a:ext cx="145500" cy="81700"/>
              </a:xfrm>
              <a:custGeom>
                <a:avLst/>
                <a:gdLst/>
                <a:ahLst/>
                <a:cxnLst/>
                <a:rect l="l" t="t" r="r" b="b"/>
                <a:pathLst>
                  <a:path w="5820" h="3268" extrusionOk="0">
                    <a:moveTo>
                      <a:pt x="5622" y="170"/>
                    </a:moveTo>
                    <a:lnTo>
                      <a:pt x="5164" y="3099"/>
                    </a:lnTo>
                    <a:lnTo>
                      <a:pt x="655" y="3099"/>
                    </a:lnTo>
                    <a:lnTo>
                      <a:pt x="200" y="170"/>
                    </a:lnTo>
                    <a:close/>
                    <a:moveTo>
                      <a:pt x="0" y="1"/>
                    </a:moveTo>
                    <a:lnTo>
                      <a:pt x="517" y="3268"/>
                    </a:lnTo>
                    <a:lnTo>
                      <a:pt x="5312" y="3268"/>
                    </a:lnTo>
                    <a:lnTo>
                      <a:pt x="582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5"/>
              <p:cNvSpPr/>
              <p:nvPr/>
            </p:nvSpPr>
            <p:spPr>
              <a:xfrm>
                <a:off x="6748150" y="2934100"/>
                <a:ext cx="140500" cy="17900"/>
              </a:xfrm>
              <a:custGeom>
                <a:avLst/>
                <a:gdLst/>
                <a:ahLst/>
                <a:cxnLst/>
                <a:rect l="l" t="t" r="r" b="b"/>
                <a:pathLst>
                  <a:path w="5620" h="716" extrusionOk="0">
                    <a:moveTo>
                      <a:pt x="0" y="0"/>
                    </a:moveTo>
                    <a:lnTo>
                      <a:pt x="119" y="715"/>
                    </a:lnTo>
                    <a:lnTo>
                      <a:pt x="5510" y="715"/>
                    </a:lnTo>
                    <a:lnTo>
                      <a:pt x="5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5"/>
              <p:cNvSpPr/>
              <p:nvPr/>
            </p:nvSpPr>
            <p:spPr>
              <a:xfrm>
                <a:off x="6745650" y="2931825"/>
                <a:ext cx="145500" cy="22375"/>
              </a:xfrm>
              <a:custGeom>
                <a:avLst/>
                <a:gdLst/>
                <a:ahLst/>
                <a:cxnLst/>
                <a:rect l="l" t="t" r="r" b="b"/>
                <a:pathLst>
                  <a:path w="5820" h="895" extrusionOk="0">
                    <a:moveTo>
                      <a:pt x="5622" y="170"/>
                    </a:moveTo>
                    <a:lnTo>
                      <a:pt x="5531" y="715"/>
                    </a:lnTo>
                    <a:lnTo>
                      <a:pt x="288" y="715"/>
                    </a:lnTo>
                    <a:lnTo>
                      <a:pt x="200" y="170"/>
                    </a:lnTo>
                    <a:close/>
                    <a:moveTo>
                      <a:pt x="0" y="1"/>
                    </a:moveTo>
                    <a:lnTo>
                      <a:pt x="141" y="894"/>
                    </a:lnTo>
                    <a:lnTo>
                      <a:pt x="5681" y="894"/>
                    </a:lnTo>
                    <a:lnTo>
                      <a:pt x="582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0" name="Google Shape;190;p5"/>
            <p:cNvGrpSpPr/>
            <p:nvPr/>
          </p:nvGrpSpPr>
          <p:grpSpPr>
            <a:xfrm>
              <a:off x="441556" y="899792"/>
              <a:ext cx="213303" cy="296015"/>
              <a:chOff x="6732775" y="2775800"/>
              <a:chExt cx="171300" cy="237725"/>
            </a:xfrm>
          </p:grpSpPr>
          <p:sp>
            <p:nvSpPr>
              <p:cNvPr id="191" name="Google Shape;191;p5"/>
              <p:cNvSpPr/>
              <p:nvPr/>
            </p:nvSpPr>
            <p:spPr>
              <a:xfrm>
                <a:off x="6748850" y="2818625"/>
                <a:ext cx="72525" cy="110000"/>
              </a:xfrm>
              <a:custGeom>
                <a:avLst/>
                <a:gdLst/>
                <a:ahLst/>
                <a:cxnLst/>
                <a:rect l="l" t="t" r="r" b="b"/>
                <a:pathLst>
                  <a:path w="2901" h="4400" extrusionOk="0">
                    <a:moveTo>
                      <a:pt x="351" y="1"/>
                    </a:moveTo>
                    <a:cubicBezTo>
                      <a:pt x="321" y="1"/>
                      <a:pt x="297" y="17"/>
                      <a:pt x="280" y="51"/>
                    </a:cubicBezTo>
                    <a:cubicBezTo>
                      <a:pt x="1" y="627"/>
                      <a:pt x="1848" y="4400"/>
                      <a:pt x="1848" y="4400"/>
                    </a:cubicBezTo>
                    <a:lnTo>
                      <a:pt x="1979" y="4061"/>
                    </a:lnTo>
                    <a:lnTo>
                      <a:pt x="2901" y="4061"/>
                    </a:lnTo>
                    <a:cubicBezTo>
                      <a:pt x="2901" y="4061"/>
                      <a:pt x="836"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5"/>
              <p:cNvSpPr/>
              <p:nvPr/>
            </p:nvSpPr>
            <p:spPr>
              <a:xfrm>
                <a:off x="6746650" y="2816425"/>
                <a:ext cx="78200" cy="117450"/>
              </a:xfrm>
              <a:custGeom>
                <a:avLst/>
                <a:gdLst/>
                <a:ahLst/>
                <a:cxnLst/>
                <a:rect l="l" t="t" r="r" b="b"/>
                <a:pathLst>
                  <a:path w="3128" h="4698" extrusionOk="0">
                    <a:moveTo>
                      <a:pt x="446" y="170"/>
                    </a:moveTo>
                    <a:lnTo>
                      <a:pt x="446" y="170"/>
                    </a:lnTo>
                    <a:cubicBezTo>
                      <a:pt x="706" y="179"/>
                      <a:pt x="1867" y="2136"/>
                      <a:pt x="2851" y="4061"/>
                    </a:cubicBezTo>
                    <a:lnTo>
                      <a:pt x="2007" y="4061"/>
                    </a:lnTo>
                    <a:lnTo>
                      <a:pt x="1926" y="4269"/>
                    </a:lnTo>
                    <a:cubicBezTo>
                      <a:pt x="1221" y="2810"/>
                      <a:pt x="268" y="546"/>
                      <a:pt x="446" y="170"/>
                    </a:cubicBezTo>
                    <a:close/>
                    <a:moveTo>
                      <a:pt x="437" y="1"/>
                    </a:moveTo>
                    <a:cubicBezTo>
                      <a:pt x="408" y="1"/>
                      <a:pt x="339" y="10"/>
                      <a:pt x="299" y="98"/>
                    </a:cubicBezTo>
                    <a:cubicBezTo>
                      <a:pt x="1" y="694"/>
                      <a:pt x="1669" y="4130"/>
                      <a:pt x="1857" y="4528"/>
                    </a:cubicBezTo>
                    <a:lnTo>
                      <a:pt x="1948" y="4698"/>
                    </a:lnTo>
                    <a:lnTo>
                      <a:pt x="2126" y="4231"/>
                    </a:lnTo>
                    <a:lnTo>
                      <a:pt x="3127" y="4231"/>
                    </a:lnTo>
                    <a:lnTo>
                      <a:pt x="3068" y="4111"/>
                    </a:lnTo>
                    <a:cubicBezTo>
                      <a:pt x="2582" y="3149"/>
                      <a:pt x="935" y="1"/>
                      <a:pt x="437"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5"/>
              <p:cNvSpPr/>
              <p:nvPr/>
            </p:nvSpPr>
            <p:spPr>
              <a:xfrm>
                <a:off x="6801750" y="2777900"/>
                <a:ext cx="35550" cy="131375"/>
              </a:xfrm>
              <a:custGeom>
                <a:avLst/>
                <a:gdLst/>
                <a:ahLst/>
                <a:cxnLst/>
                <a:rect l="l" t="t" r="r" b="b"/>
                <a:pathLst>
                  <a:path w="1422" h="5255" extrusionOk="0">
                    <a:moveTo>
                      <a:pt x="304" y="0"/>
                    </a:moveTo>
                    <a:cubicBezTo>
                      <a:pt x="299" y="0"/>
                      <a:pt x="294" y="1"/>
                      <a:pt x="289" y="2"/>
                    </a:cubicBezTo>
                    <a:cubicBezTo>
                      <a:pt x="1" y="81"/>
                      <a:pt x="249" y="5254"/>
                      <a:pt x="249" y="5254"/>
                    </a:cubicBezTo>
                    <a:lnTo>
                      <a:pt x="1421" y="5254"/>
                    </a:lnTo>
                    <a:cubicBezTo>
                      <a:pt x="1421" y="5254"/>
                      <a:pt x="759"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5"/>
              <p:cNvSpPr/>
              <p:nvPr/>
            </p:nvSpPr>
            <p:spPr>
              <a:xfrm>
                <a:off x="6802250" y="2775800"/>
                <a:ext cx="37475" cy="135450"/>
              </a:xfrm>
              <a:custGeom>
                <a:avLst/>
                <a:gdLst/>
                <a:ahLst/>
                <a:cxnLst/>
                <a:rect l="l" t="t" r="r" b="b"/>
                <a:pathLst>
                  <a:path w="1499" h="5418" extrusionOk="0">
                    <a:moveTo>
                      <a:pt x="298" y="186"/>
                    </a:moveTo>
                    <a:cubicBezTo>
                      <a:pt x="558" y="425"/>
                      <a:pt x="1003" y="2896"/>
                      <a:pt x="1311" y="5250"/>
                    </a:cubicBezTo>
                    <a:lnTo>
                      <a:pt x="307" y="5250"/>
                    </a:lnTo>
                    <a:cubicBezTo>
                      <a:pt x="200" y="2996"/>
                      <a:pt x="169" y="532"/>
                      <a:pt x="298" y="186"/>
                    </a:cubicBezTo>
                    <a:close/>
                    <a:moveTo>
                      <a:pt x="291" y="0"/>
                    </a:moveTo>
                    <a:cubicBezTo>
                      <a:pt x="274" y="0"/>
                      <a:pt x="260" y="3"/>
                      <a:pt x="248" y="7"/>
                    </a:cubicBezTo>
                    <a:cubicBezTo>
                      <a:pt x="150" y="36"/>
                      <a:pt x="0" y="67"/>
                      <a:pt x="50" y="2748"/>
                    </a:cubicBezTo>
                    <a:cubicBezTo>
                      <a:pt x="81" y="4028"/>
                      <a:pt x="141" y="5329"/>
                      <a:pt x="141" y="5338"/>
                    </a:cubicBezTo>
                    <a:lnTo>
                      <a:pt x="141" y="5417"/>
                    </a:lnTo>
                    <a:lnTo>
                      <a:pt x="1499" y="5417"/>
                    </a:lnTo>
                    <a:lnTo>
                      <a:pt x="1489" y="5329"/>
                    </a:lnTo>
                    <a:cubicBezTo>
                      <a:pt x="1380" y="4495"/>
                      <a:pt x="844" y="343"/>
                      <a:pt x="379" y="27"/>
                    </a:cubicBezTo>
                    <a:cubicBezTo>
                      <a:pt x="348" y="7"/>
                      <a:pt x="317" y="0"/>
                      <a:pt x="29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5"/>
              <p:cNvSpPr/>
              <p:nvPr/>
            </p:nvSpPr>
            <p:spPr>
              <a:xfrm>
                <a:off x="6828800" y="2819000"/>
                <a:ext cx="56400" cy="100700"/>
              </a:xfrm>
              <a:custGeom>
                <a:avLst/>
                <a:gdLst/>
                <a:ahLst/>
                <a:cxnLst/>
                <a:rect l="l" t="t" r="r" b="b"/>
                <a:pathLst>
                  <a:path w="2256" h="4028" extrusionOk="0">
                    <a:moveTo>
                      <a:pt x="1872" y="0"/>
                    </a:moveTo>
                    <a:cubicBezTo>
                      <a:pt x="1451" y="0"/>
                      <a:pt x="1" y="3343"/>
                      <a:pt x="1" y="3343"/>
                    </a:cubicBezTo>
                    <a:lnTo>
                      <a:pt x="926" y="4027"/>
                    </a:lnTo>
                    <a:cubicBezTo>
                      <a:pt x="926" y="4027"/>
                      <a:pt x="2255" y="305"/>
                      <a:pt x="1917" y="17"/>
                    </a:cubicBezTo>
                    <a:cubicBezTo>
                      <a:pt x="1904" y="6"/>
                      <a:pt x="1888"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5"/>
              <p:cNvSpPr/>
              <p:nvPr/>
            </p:nvSpPr>
            <p:spPr>
              <a:xfrm>
                <a:off x="6826075" y="2816825"/>
                <a:ext cx="60850" cy="106325"/>
              </a:xfrm>
              <a:custGeom>
                <a:avLst/>
                <a:gdLst/>
                <a:ahLst/>
                <a:cxnLst/>
                <a:rect l="l" t="t" r="r" b="b"/>
                <a:pathLst>
                  <a:path w="2434" h="4253" extrusionOk="0">
                    <a:moveTo>
                      <a:pt x="1966" y="173"/>
                    </a:moveTo>
                    <a:lnTo>
                      <a:pt x="1966" y="173"/>
                    </a:lnTo>
                    <a:cubicBezTo>
                      <a:pt x="2136" y="332"/>
                      <a:pt x="1599" y="2248"/>
                      <a:pt x="985" y="3976"/>
                    </a:cubicBezTo>
                    <a:lnTo>
                      <a:pt x="210" y="3400"/>
                    </a:lnTo>
                    <a:cubicBezTo>
                      <a:pt x="894" y="1851"/>
                      <a:pt x="1749" y="192"/>
                      <a:pt x="1966" y="173"/>
                    </a:cubicBezTo>
                    <a:close/>
                    <a:moveTo>
                      <a:pt x="1972" y="0"/>
                    </a:moveTo>
                    <a:cubicBezTo>
                      <a:pt x="1961" y="0"/>
                      <a:pt x="1949" y="1"/>
                      <a:pt x="1938" y="4"/>
                    </a:cubicBezTo>
                    <a:cubicBezTo>
                      <a:pt x="1480" y="113"/>
                      <a:pt x="270" y="2854"/>
                      <a:pt x="31" y="3400"/>
                    </a:cubicBezTo>
                    <a:lnTo>
                      <a:pt x="0" y="3459"/>
                    </a:lnTo>
                    <a:lnTo>
                      <a:pt x="1073" y="4253"/>
                    </a:lnTo>
                    <a:lnTo>
                      <a:pt x="1113" y="4145"/>
                    </a:lnTo>
                    <a:cubicBezTo>
                      <a:pt x="1430" y="3261"/>
                      <a:pt x="2433" y="342"/>
                      <a:pt x="2076" y="44"/>
                    </a:cubicBezTo>
                    <a:cubicBezTo>
                      <a:pt x="2045" y="13"/>
                      <a:pt x="2010" y="0"/>
                      <a:pt x="197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5"/>
              <p:cNvSpPr/>
              <p:nvPr/>
            </p:nvSpPr>
            <p:spPr>
              <a:xfrm>
                <a:off x="6736575" y="2859675"/>
                <a:ext cx="74150" cy="80550"/>
              </a:xfrm>
              <a:custGeom>
                <a:avLst/>
                <a:gdLst/>
                <a:ahLst/>
                <a:cxnLst/>
                <a:rect l="l" t="t" r="r" b="b"/>
                <a:pathLst>
                  <a:path w="2966" h="3222" extrusionOk="0">
                    <a:moveTo>
                      <a:pt x="75" y="1"/>
                    </a:moveTo>
                    <a:cubicBezTo>
                      <a:pt x="25" y="1"/>
                      <a:pt x="0" y="22"/>
                      <a:pt x="6" y="67"/>
                    </a:cubicBezTo>
                    <a:cubicBezTo>
                      <a:pt x="56" y="504"/>
                      <a:pt x="1972" y="2748"/>
                      <a:pt x="1972" y="2748"/>
                    </a:cubicBezTo>
                    <a:cubicBezTo>
                      <a:pt x="1972" y="2748"/>
                      <a:pt x="2445" y="3221"/>
                      <a:pt x="2723" y="3221"/>
                    </a:cubicBezTo>
                    <a:cubicBezTo>
                      <a:pt x="2873" y="3221"/>
                      <a:pt x="2966" y="3083"/>
                      <a:pt x="2896" y="2658"/>
                    </a:cubicBezTo>
                    <a:cubicBezTo>
                      <a:pt x="2717" y="1565"/>
                      <a:pt x="499" y="1"/>
                      <a:pt x="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5"/>
              <p:cNvSpPr/>
              <p:nvPr/>
            </p:nvSpPr>
            <p:spPr>
              <a:xfrm>
                <a:off x="6734500" y="2857550"/>
                <a:ext cx="77950" cy="84725"/>
              </a:xfrm>
              <a:custGeom>
                <a:avLst/>
                <a:gdLst/>
                <a:ahLst/>
                <a:cxnLst/>
                <a:rect l="l" t="t" r="r" b="b"/>
                <a:pathLst>
                  <a:path w="3118" h="3389" extrusionOk="0">
                    <a:moveTo>
                      <a:pt x="179" y="171"/>
                    </a:moveTo>
                    <a:lnTo>
                      <a:pt x="179" y="171"/>
                    </a:lnTo>
                    <a:cubicBezTo>
                      <a:pt x="267" y="181"/>
                      <a:pt x="515" y="281"/>
                      <a:pt x="904" y="538"/>
                    </a:cubicBezTo>
                    <a:cubicBezTo>
                      <a:pt x="1788" y="1125"/>
                      <a:pt x="2791" y="2068"/>
                      <a:pt x="2898" y="2755"/>
                    </a:cubicBezTo>
                    <a:cubicBezTo>
                      <a:pt x="2958" y="3131"/>
                      <a:pt x="2879" y="3200"/>
                      <a:pt x="2851" y="3210"/>
                    </a:cubicBezTo>
                    <a:cubicBezTo>
                      <a:pt x="2837" y="3217"/>
                      <a:pt x="2821" y="3220"/>
                      <a:pt x="2802" y="3220"/>
                    </a:cubicBezTo>
                    <a:cubicBezTo>
                      <a:pt x="2641" y="3220"/>
                      <a:pt x="2312" y="2970"/>
                      <a:pt x="2124" y="2774"/>
                    </a:cubicBezTo>
                    <a:cubicBezTo>
                      <a:pt x="1380" y="1909"/>
                      <a:pt x="277" y="529"/>
                      <a:pt x="179" y="171"/>
                    </a:cubicBezTo>
                    <a:close/>
                    <a:moveTo>
                      <a:pt x="154" y="1"/>
                    </a:moveTo>
                    <a:cubicBezTo>
                      <a:pt x="145" y="1"/>
                      <a:pt x="137" y="1"/>
                      <a:pt x="129" y="2"/>
                    </a:cubicBezTo>
                    <a:cubicBezTo>
                      <a:pt x="39" y="14"/>
                      <a:pt x="1" y="83"/>
                      <a:pt x="10" y="162"/>
                    </a:cubicBezTo>
                    <a:cubicBezTo>
                      <a:pt x="60" y="619"/>
                      <a:pt x="1797" y="2655"/>
                      <a:pt x="1995" y="2883"/>
                    </a:cubicBezTo>
                    <a:lnTo>
                      <a:pt x="1995" y="2893"/>
                    </a:lnTo>
                    <a:cubicBezTo>
                      <a:pt x="2086" y="2981"/>
                      <a:pt x="2512" y="3389"/>
                      <a:pt x="2810" y="3389"/>
                    </a:cubicBezTo>
                    <a:cubicBezTo>
                      <a:pt x="2851" y="3389"/>
                      <a:pt x="2889" y="3379"/>
                      <a:pt x="2929" y="3370"/>
                    </a:cubicBezTo>
                    <a:cubicBezTo>
                      <a:pt x="3077" y="3291"/>
                      <a:pt x="3118" y="3081"/>
                      <a:pt x="3068" y="2733"/>
                    </a:cubicBezTo>
                    <a:cubicBezTo>
                      <a:pt x="2883" y="1612"/>
                      <a:pt x="646" y="1"/>
                      <a:pt x="154"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5"/>
              <p:cNvSpPr/>
              <p:nvPr/>
            </p:nvSpPr>
            <p:spPr>
              <a:xfrm>
                <a:off x="6778175" y="2798875"/>
                <a:ext cx="48150" cy="116350"/>
              </a:xfrm>
              <a:custGeom>
                <a:avLst/>
                <a:gdLst/>
                <a:ahLst/>
                <a:cxnLst/>
                <a:rect l="l" t="t" r="r" b="b"/>
                <a:pathLst>
                  <a:path w="1926" h="4654" extrusionOk="0">
                    <a:moveTo>
                      <a:pt x="211" y="1"/>
                    </a:moveTo>
                    <a:cubicBezTo>
                      <a:pt x="202" y="1"/>
                      <a:pt x="195" y="6"/>
                      <a:pt x="189" y="16"/>
                    </a:cubicBezTo>
                    <a:cubicBezTo>
                      <a:pt x="0" y="345"/>
                      <a:pt x="687" y="4654"/>
                      <a:pt x="687" y="4654"/>
                    </a:cubicBezTo>
                    <a:lnTo>
                      <a:pt x="1926" y="4594"/>
                    </a:lnTo>
                    <a:cubicBezTo>
                      <a:pt x="1926" y="4594"/>
                      <a:pt x="475" y="1"/>
                      <a:pt x="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5"/>
              <p:cNvSpPr/>
              <p:nvPr/>
            </p:nvSpPr>
            <p:spPr>
              <a:xfrm>
                <a:off x="6776200" y="2796825"/>
                <a:ext cx="52875" cy="120675"/>
              </a:xfrm>
              <a:custGeom>
                <a:avLst/>
                <a:gdLst/>
                <a:ahLst/>
                <a:cxnLst/>
                <a:rect l="l" t="t" r="r" b="b"/>
                <a:pathLst>
                  <a:path w="2115" h="4827" extrusionOk="0">
                    <a:moveTo>
                      <a:pt x="318" y="239"/>
                    </a:moveTo>
                    <a:cubicBezTo>
                      <a:pt x="575" y="665"/>
                      <a:pt x="1290" y="2701"/>
                      <a:pt x="1886" y="4597"/>
                    </a:cubicBezTo>
                    <a:lnTo>
                      <a:pt x="835" y="4648"/>
                    </a:lnTo>
                    <a:cubicBezTo>
                      <a:pt x="537" y="2770"/>
                      <a:pt x="277" y="725"/>
                      <a:pt x="318" y="239"/>
                    </a:cubicBezTo>
                    <a:close/>
                    <a:moveTo>
                      <a:pt x="299" y="1"/>
                    </a:moveTo>
                    <a:cubicBezTo>
                      <a:pt x="258" y="1"/>
                      <a:pt x="218" y="20"/>
                      <a:pt x="189" y="60"/>
                    </a:cubicBezTo>
                    <a:cubicBezTo>
                      <a:pt x="1" y="396"/>
                      <a:pt x="565" y="4030"/>
                      <a:pt x="685" y="4745"/>
                    </a:cubicBezTo>
                    <a:lnTo>
                      <a:pt x="694" y="4826"/>
                    </a:lnTo>
                    <a:lnTo>
                      <a:pt x="2114" y="4755"/>
                    </a:lnTo>
                    <a:lnTo>
                      <a:pt x="2086" y="4648"/>
                    </a:lnTo>
                    <a:cubicBezTo>
                      <a:pt x="1421" y="2541"/>
                      <a:pt x="565" y="29"/>
                      <a:pt x="299"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5"/>
              <p:cNvSpPr/>
              <p:nvPr/>
            </p:nvSpPr>
            <p:spPr>
              <a:xfrm>
                <a:off x="6816425" y="2793075"/>
                <a:ext cx="39975" cy="127625"/>
              </a:xfrm>
              <a:custGeom>
                <a:avLst/>
                <a:gdLst/>
                <a:ahLst/>
                <a:cxnLst/>
                <a:rect l="l" t="t" r="r" b="b"/>
                <a:pathLst>
                  <a:path w="1599" h="5105" extrusionOk="0">
                    <a:moveTo>
                      <a:pt x="1262" y="0"/>
                    </a:moveTo>
                    <a:cubicBezTo>
                      <a:pt x="1262" y="0"/>
                      <a:pt x="1261" y="0"/>
                      <a:pt x="1261" y="0"/>
                    </a:cubicBezTo>
                    <a:cubicBezTo>
                      <a:pt x="922" y="10"/>
                      <a:pt x="0" y="4647"/>
                      <a:pt x="0" y="4647"/>
                    </a:cubicBezTo>
                    <a:lnTo>
                      <a:pt x="973" y="5105"/>
                    </a:lnTo>
                    <a:cubicBezTo>
                      <a:pt x="973" y="5105"/>
                      <a:pt x="1598" y="0"/>
                      <a:pt x="1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5"/>
              <p:cNvSpPr/>
              <p:nvPr/>
            </p:nvSpPr>
            <p:spPr>
              <a:xfrm>
                <a:off x="6813925" y="2791100"/>
                <a:ext cx="43200" cy="132600"/>
              </a:xfrm>
              <a:custGeom>
                <a:avLst/>
                <a:gdLst/>
                <a:ahLst/>
                <a:cxnLst/>
                <a:rect l="l" t="t" r="r" b="b"/>
                <a:pathLst>
                  <a:path w="1728" h="5304" extrusionOk="0">
                    <a:moveTo>
                      <a:pt x="1351" y="199"/>
                    </a:moveTo>
                    <a:cubicBezTo>
                      <a:pt x="1461" y="597"/>
                      <a:pt x="1261" y="2920"/>
                      <a:pt x="1003" y="5055"/>
                    </a:cubicBezTo>
                    <a:lnTo>
                      <a:pt x="188" y="4676"/>
                    </a:lnTo>
                    <a:cubicBezTo>
                      <a:pt x="596" y="2651"/>
                      <a:pt x="1123" y="516"/>
                      <a:pt x="1351" y="199"/>
                    </a:cubicBezTo>
                    <a:close/>
                    <a:moveTo>
                      <a:pt x="1361" y="1"/>
                    </a:moveTo>
                    <a:cubicBezTo>
                      <a:pt x="1022" y="10"/>
                      <a:pt x="436" y="2563"/>
                      <a:pt x="10" y="4707"/>
                    </a:cubicBezTo>
                    <a:lnTo>
                      <a:pt x="0" y="4776"/>
                    </a:lnTo>
                    <a:lnTo>
                      <a:pt x="1142" y="5303"/>
                    </a:lnTo>
                    <a:lnTo>
                      <a:pt x="1163" y="5193"/>
                    </a:lnTo>
                    <a:cubicBezTo>
                      <a:pt x="1301" y="4062"/>
                      <a:pt x="1728" y="337"/>
                      <a:pt x="1449" y="39"/>
                    </a:cubicBezTo>
                    <a:cubicBezTo>
                      <a:pt x="1430" y="10"/>
                      <a:pt x="1401" y="1"/>
                      <a:pt x="136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5"/>
              <p:cNvSpPr/>
              <p:nvPr/>
            </p:nvSpPr>
            <p:spPr>
              <a:xfrm>
                <a:off x="6830775" y="2860850"/>
                <a:ext cx="69075" cy="65050"/>
              </a:xfrm>
              <a:custGeom>
                <a:avLst/>
                <a:gdLst/>
                <a:ahLst/>
                <a:cxnLst/>
                <a:rect l="l" t="t" r="r" b="b"/>
                <a:pathLst>
                  <a:path w="2763" h="2602" extrusionOk="0">
                    <a:moveTo>
                      <a:pt x="2525" y="1"/>
                    </a:moveTo>
                    <a:cubicBezTo>
                      <a:pt x="2074" y="1"/>
                      <a:pt x="1" y="1669"/>
                      <a:pt x="1" y="1669"/>
                    </a:cubicBezTo>
                    <a:lnTo>
                      <a:pt x="985" y="2601"/>
                    </a:lnTo>
                    <a:cubicBezTo>
                      <a:pt x="985" y="2601"/>
                      <a:pt x="2763" y="368"/>
                      <a:pt x="2603" y="39"/>
                    </a:cubicBezTo>
                    <a:cubicBezTo>
                      <a:pt x="2590" y="13"/>
                      <a:pt x="2564" y="1"/>
                      <a:pt x="2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5"/>
              <p:cNvSpPr/>
              <p:nvPr/>
            </p:nvSpPr>
            <p:spPr>
              <a:xfrm>
                <a:off x="6827550" y="2858750"/>
                <a:ext cx="74500" cy="70350"/>
              </a:xfrm>
              <a:custGeom>
                <a:avLst/>
                <a:gdLst/>
                <a:ahLst/>
                <a:cxnLst/>
                <a:rect l="l" t="t" r="r" b="b"/>
                <a:pathLst>
                  <a:path w="2980" h="2814" extrusionOk="0">
                    <a:moveTo>
                      <a:pt x="2636" y="152"/>
                    </a:moveTo>
                    <a:cubicBezTo>
                      <a:pt x="2643" y="152"/>
                      <a:pt x="2648" y="153"/>
                      <a:pt x="2653" y="154"/>
                    </a:cubicBezTo>
                    <a:cubicBezTo>
                      <a:pt x="2732" y="343"/>
                      <a:pt x="1929" y="1534"/>
                      <a:pt x="1104" y="2557"/>
                    </a:cubicBezTo>
                    <a:lnTo>
                      <a:pt x="261" y="1763"/>
                    </a:lnTo>
                    <a:cubicBezTo>
                      <a:pt x="1263" y="962"/>
                      <a:pt x="2416" y="152"/>
                      <a:pt x="2636" y="152"/>
                    </a:cubicBezTo>
                    <a:close/>
                    <a:moveTo>
                      <a:pt x="2665" y="1"/>
                    </a:moveTo>
                    <a:cubicBezTo>
                      <a:pt x="2199" y="1"/>
                      <a:pt x="438" y="1405"/>
                      <a:pt x="82" y="1694"/>
                    </a:cubicBezTo>
                    <a:lnTo>
                      <a:pt x="1" y="1753"/>
                    </a:lnTo>
                    <a:lnTo>
                      <a:pt x="1123" y="2814"/>
                    </a:lnTo>
                    <a:lnTo>
                      <a:pt x="1183" y="2735"/>
                    </a:lnTo>
                    <a:cubicBezTo>
                      <a:pt x="1609" y="2209"/>
                      <a:pt x="2980" y="443"/>
                      <a:pt x="2811" y="85"/>
                    </a:cubicBezTo>
                    <a:cubicBezTo>
                      <a:pt x="2791" y="45"/>
                      <a:pt x="2751" y="14"/>
                      <a:pt x="2703" y="4"/>
                    </a:cubicBezTo>
                    <a:cubicBezTo>
                      <a:pt x="2692" y="2"/>
                      <a:pt x="2679" y="1"/>
                      <a:pt x="2665"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5"/>
              <p:cNvSpPr/>
              <p:nvPr/>
            </p:nvSpPr>
            <p:spPr>
              <a:xfrm>
                <a:off x="6734750" y="2892150"/>
                <a:ext cx="167300" cy="41975"/>
              </a:xfrm>
              <a:custGeom>
                <a:avLst/>
                <a:gdLst/>
                <a:ahLst/>
                <a:cxnLst/>
                <a:rect l="l" t="t" r="r" b="b"/>
                <a:pathLst>
                  <a:path w="6692" h="1679" extrusionOk="0">
                    <a:moveTo>
                      <a:pt x="198" y="0"/>
                    </a:moveTo>
                    <a:cubicBezTo>
                      <a:pt x="88" y="0"/>
                      <a:pt x="0" y="89"/>
                      <a:pt x="10" y="198"/>
                    </a:cubicBezTo>
                    <a:lnTo>
                      <a:pt x="169" y="1509"/>
                    </a:lnTo>
                    <a:cubicBezTo>
                      <a:pt x="179" y="1609"/>
                      <a:pt x="257" y="1678"/>
                      <a:pt x="348" y="1678"/>
                    </a:cubicBezTo>
                    <a:lnTo>
                      <a:pt x="6344" y="1678"/>
                    </a:lnTo>
                    <a:cubicBezTo>
                      <a:pt x="6444" y="1678"/>
                      <a:pt x="6523" y="1609"/>
                      <a:pt x="6534" y="1509"/>
                    </a:cubicBezTo>
                    <a:lnTo>
                      <a:pt x="6682" y="198"/>
                    </a:lnTo>
                    <a:cubicBezTo>
                      <a:pt x="6692" y="89"/>
                      <a:pt x="6613" y="0"/>
                      <a:pt x="6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5"/>
              <p:cNvSpPr/>
              <p:nvPr/>
            </p:nvSpPr>
            <p:spPr>
              <a:xfrm>
                <a:off x="6732775" y="2889875"/>
                <a:ext cx="171300" cy="46200"/>
              </a:xfrm>
              <a:custGeom>
                <a:avLst/>
                <a:gdLst/>
                <a:ahLst/>
                <a:cxnLst/>
                <a:rect l="l" t="t" r="r" b="b"/>
                <a:pathLst>
                  <a:path w="6852" h="1848" extrusionOk="0">
                    <a:moveTo>
                      <a:pt x="6582" y="170"/>
                    </a:moveTo>
                    <a:cubicBezTo>
                      <a:pt x="6613" y="170"/>
                      <a:pt x="6632" y="180"/>
                      <a:pt x="6652" y="199"/>
                    </a:cubicBezTo>
                    <a:cubicBezTo>
                      <a:pt x="6673" y="230"/>
                      <a:pt x="6683" y="249"/>
                      <a:pt x="6673" y="280"/>
                    </a:cubicBezTo>
                    <a:lnTo>
                      <a:pt x="6523" y="1590"/>
                    </a:lnTo>
                    <a:cubicBezTo>
                      <a:pt x="6523" y="1640"/>
                      <a:pt x="6473" y="1679"/>
                      <a:pt x="6423" y="1679"/>
                    </a:cubicBezTo>
                    <a:lnTo>
                      <a:pt x="427" y="1679"/>
                    </a:lnTo>
                    <a:cubicBezTo>
                      <a:pt x="377" y="1679"/>
                      <a:pt x="336" y="1640"/>
                      <a:pt x="327" y="1590"/>
                    </a:cubicBezTo>
                    <a:lnTo>
                      <a:pt x="179" y="280"/>
                    </a:lnTo>
                    <a:cubicBezTo>
                      <a:pt x="179" y="249"/>
                      <a:pt x="189" y="230"/>
                      <a:pt x="198" y="199"/>
                    </a:cubicBezTo>
                    <a:cubicBezTo>
                      <a:pt x="217" y="180"/>
                      <a:pt x="248" y="170"/>
                      <a:pt x="277" y="170"/>
                    </a:cubicBezTo>
                    <a:close/>
                    <a:moveTo>
                      <a:pt x="277" y="1"/>
                    </a:moveTo>
                    <a:cubicBezTo>
                      <a:pt x="198" y="1"/>
                      <a:pt x="129" y="32"/>
                      <a:pt x="79" y="91"/>
                    </a:cubicBezTo>
                    <a:cubicBezTo>
                      <a:pt x="19" y="151"/>
                      <a:pt x="0" y="220"/>
                      <a:pt x="10" y="299"/>
                    </a:cubicBezTo>
                    <a:lnTo>
                      <a:pt x="158" y="1609"/>
                    </a:lnTo>
                    <a:cubicBezTo>
                      <a:pt x="179" y="1748"/>
                      <a:pt x="286" y="1848"/>
                      <a:pt x="427" y="1848"/>
                    </a:cubicBezTo>
                    <a:lnTo>
                      <a:pt x="6423" y="1848"/>
                    </a:lnTo>
                    <a:cubicBezTo>
                      <a:pt x="6563" y="1848"/>
                      <a:pt x="6683" y="1748"/>
                      <a:pt x="6692" y="1609"/>
                    </a:cubicBezTo>
                    <a:lnTo>
                      <a:pt x="6852" y="299"/>
                    </a:lnTo>
                    <a:cubicBezTo>
                      <a:pt x="6852" y="220"/>
                      <a:pt x="6830" y="151"/>
                      <a:pt x="6780" y="91"/>
                    </a:cubicBezTo>
                    <a:cubicBezTo>
                      <a:pt x="6733" y="32"/>
                      <a:pt x="6652" y="1"/>
                      <a:pt x="6582"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5"/>
              <p:cNvSpPr/>
              <p:nvPr/>
            </p:nvSpPr>
            <p:spPr>
              <a:xfrm>
                <a:off x="6748150" y="2934100"/>
                <a:ext cx="140500" cy="77475"/>
              </a:xfrm>
              <a:custGeom>
                <a:avLst/>
                <a:gdLst/>
                <a:ahLst/>
                <a:cxnLst/>
                <a:rect l="l" t="t" r="r" b="b"/>
                <a:pathLst>
                  <a:path w="5620" h="3099" extrusionOk="0">
                    <a:moveTo>
                      <a:pt x="0" y="0"/>
                    </a:moveTo>
                    <a:lnTo>
                      <a:pt x="486" y="3098"/>
                    </a:lnTo>
                    <a:lnTo>
                      <a:pt x="5133" y="3098"/>
                    </a:lnTo>
                    <a:lnTo>
                      <a:pt x="5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5"/>
              <p:cNvSpPr/>
              <p:nvPr/>
            </p:nvSpPr>
            <p:spPr>
              <a:xfrm>
                <a:off x="6745650" y="2931825"/>
                <a:ext cx="145500" cy="81700"/>
              </a:xfrm>
              <a:custGeom>
                <a:avLst/>
                <a:gdLst/>
                <a:ahLst/>
                <a:cxnLst/>
                <a:rect l="l" t="t" r="r" b="b"/>
                <a:pathLst>
                  <a:path w="5820" h="3268" extrusionOk="0">
                    <a:moveTo>
                      <a:pt x="5622" y="170"/>
                    </a:moveTo>
                    <a:lnTo>
                      <a:pt x="5164" y="3099"/>
                    </a:lnTo>
                    <a:lnTo>
                      <a:pt x="655" y="3099"/>
                    </a:lnTo>
                    <a:lnTo>
                      <a:pt x="200" y="170"/>
                    </a:lnTo>
                    <a:close/>
                    <a:moveTo>
                      <a:pt x="0" y="1"/>
                    </a:moveTo>
                    <a:lnTo>
                      <a:pt x="517" y="3268"/>
                    </a:lnTo>
                    <a:lnTo>
                      <a:pt x="5312" y="3268"/>
                    </a:lnTo>
                    <a:lnTo>
                      <a:pt x="582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5"/>
              <p:cNvSpPr/>
              <p:nvPr/>
            </p:nvSpPr>
            <p:spPr>
              <a:xfrm>
                <a:off x="6748150" y="2934100"/>
                <a:ext cx="140500" cy="17900"/>
              </a:xfrm>
              <a:custGeom>
                <a:avLst/>
                <a:gdLst/>
                <a:ahLst/>
                <a:cxnLst/>
                <a:rect l="l" t="t" r="r" b="b"/>
                <a:pathLst>
                  <a:path w="5620" h="716" extrusionOk="0">
                    <a:moveTo>
                      <a:pt x="0" y="0"/>
                    </a:moveTo>
                    <a:lnTo>
                      <a:pt x="119" y="715"/>
                    </a:lnTo>
                    <a:lnTo>
                      <a:pt x="5510" y="715"/>
                    </a:lnTo>
                    <a:lnTo>
                      <a:pt x="5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5"/>
              <p:cNvSpPr/>
              <p:nvPr/>
            </p:nvSpPr>
            <p:spPr>
              <a:xfrm>
                <a:off x="6745650" y="2931825"/>
                <a:ext cx="145500" cy="22375"/>
              </a:xfrm>
              <a:custGeom>
                <a:avLst/>
                <a:gdLst/>
                <a:ahLst/>
                <a:cxnLst/>
                <a:rect l="l" t="t" r="r" b="b"/>
                <a:pathLst>
                  <a:path w="5820" h="895" extrusionOk="0">
                    <a:moveTo>
                      <a:pt x="5622" y="170"/>
                    </a:moveTo>
                    <a:lnTo>
                      <a:pt x="5531" y="715"/>
                    </a:lnTo>
                    <a:lnTo>
                      <a:pt x="288" y="715"/>
                    </a:lnTo>
                    <a:lnTo>
                      <a:pt x="200" y="170"/>
                    </a:lnTo>
                    <a:close/>
                    <a:moveTo>
                      <a:pt x="0" y="1"/>
                    </a:moveTo>
                    <a:lnTo>
                      <a:pt x="141" y="894"/>
                    </a:lnTo>
                    <a:lnTo>
                      <a:pt x="5681" y="894"/>
                    </a:lnTo>
                    <a:lnTo>
                      <a:pt x="582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11" name="Shape 211"/>
        <p:cNvGrpSpPr/>
        <p:nvPr/>
      </p:nvGrpSpPr>
      <p:grpSpPr>
        <a:xfrm>
          <a:off x="0" y="0"/>
          <a:ext cx="0" cy="0"/>
          <a:chOff x="0" y="0"/>
          <a:chExt cx="0" cy="0"/>
        </a:xfrm>
      </p:grpSpPr>
      <p:sp>
        <p:nvSpPr>
          <p:cNvPr id="212" name="Google Shape;212;p6"/>
          <p:cNvSpPr/>
          <p:nvPr/>
        </p:nvSpPr>
        <p:spPr>
          <a:xfrm rot="-3600314" flipH="1">
            <a:off x="8716035" y="249519"/>
            <a:ext cx="1962310" cy="3634861"/>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6"/>
          <p:cNvSpPr/>
          <p:nvPr/>
        </p:nvSpPr>
        <p:spPr>
          <a:xfrm>
            <a:off x="8430772" y="1393950"/>
            <a:ext cx="2345811" cy="94100"/>
          </a:xfrm>
          <a:custGeom>
            <a:avLst/>
            <a:gdLst/>
            <a:ahLst/>
            <a:cxnLst/>
            <a:rect l="l" t="t" r="r" b="b"/>
            <a:pathLst>
              <a:path w="76498" h="1214" extrusionOk="0">
                <a:moveTo>
                  <a:pt x="1" y="0"/>
                </a:moveTo>
                <a:lnTo>
                  <a:pt x="1" y="1213"/>
                </a:lnTo>
                <a:lnTo>
                  <a:pt x="76498" y="1213"/>
                </a:lnTo>
                <a:lnTo>
                  <a:pt x="764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4" name="Google Shape;214;p6"/>
          <p:cNvGrpSpPr/>
          <p:nvPr/>
        </p:nvGrpSpPr>
        <p:grpSpPr>
          <a:xfrm>
            <a:off x="-8" y="3450675"/>
            <a:ext cx="213299" cy="2210400"/>
            <a:chOff x="8934517" y="2599900"/>
            <a:chExt cx="213299" cy="2210400"/>
          </a:xfrm>
        </p:grpSpPr>
        <p:sp>
          <p:nvSpPr>
            <p:cNvPr id="215" name="Google Shape;215;p6"/>
            <p:cNvSpPr/>
            <p:nvPr/>
          </p:nvSpPr>
          <p:spPr>
            <a:xfrm>
              <a:off x="8936025" y="2599900"/>
              <a:ext cx="210300" cy="2210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6" name="Google Shape;216;p6"/>
            <p:cNvGrpSpPr/>
            <p:nvPr/>
          </p:nvGrpSpPr>
          <p:grpSpPr>
            <a:xfrm>
              <a:off x="8934517" y="2687445"/>
              <a:ext cx="213299" cy="2029162"/>
              <a:chOff x="8930007" y="3999295"/>
              <a:chExt cx="213299" cy="2029162"/>
            </a:xfrm>
          </p:grpSpPr>
          <p:sp>
            <p:nvSpPr>
              <p:cNvPr id="217" name="Google Shape;217;p6"/>
              <p:cNvSpPr/>
              <p:nvPr/>
            </p:nvSpPr>
            <p:spPr>
              <a:xfrm rot="-5400000">
                <a:off x="8928305" y="5813457"/>
                <a:ext cx="216702" cy="213299"/>
              </a:xfrm>
              <a:custGeom>
                <a:avLst/>
                <a:gdLst/>
                <a:ahLst/>
                <a:cxnLst/>
                <a:rect l="l" t="t" r="r" b="b"/>
                <a:pathLst>
                  <a:path w="4491" h="2432" extrusionOk="0">
                    <a:moveTo>
                      <a:pt x="2424" y="1"/>
                    </a:moveTo>
                    <a:lnTo>
                      <a:pt x="0" y="2432"/>
                    </a:lnTo>
                    <a:lnTo>
                      <a:pt x="2067"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6"/>
              <p:cNvSpPr/>
              <p:nvPr/>
            </p:nvSpPr>
            <p:spPr>
              <a:xfrm rot="-5400000">
                <a:off x="8928329" y="5586357"/>
                <a:ext cx="216654" cy="213299"/>
              </a:xfrm>
              <a:custGeom>
                <a:avLst/>
                <a:gdLst/>
                <a:ahLst/>
                <a:cxnLst/>
                <a:rect l="l" t="t" r="r" b="b"/>
                <a:pathLst>
                  <a:path w="4490" h="2432" extrusionOk="0">
                    <a:moveTo>
                      <a:pt x="2424" y="1"/>
                    </a:moveTo>
                    <a:lnTo>
                      <a:pt x="0" y="2432"/>
                    </a:lnTo>
                    <a:lnTo>
                      <a:pt x="2066"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6"/>
              <p:cNvSpPr/>
              <p:nvPr/>
            </p:nvSpPr>
            <p:spPr>
              <a:xfrm rot="-5400000">
                <a:off x="8928594" y="5359546"/>
                <a:ext cx="216123" cy="213299"/>
              </a:xfrm>
              <a:custGeom>
                <a:avLst/>
                <a:gdLst/>
                <a:ahLst/>
                <a:cxnLst/>
                <a:rect l="l" t="t" r="r" b="b"/>
                <a:pathLst>
                  <a:path w="4479" h="2432" extrusionOk="0">
                    <a:moveTo>
                      <a:pt x="2424" y="1"/>
                    </a:moveTo>
                    <a:lnTo>
                      <a:pt x="1"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6"/>
              <p:cNvSpPr/>
              <p:nvPr/>
            </p:nvSpPr>
            <p:spPr>
              <a:xfrm rot="-5400000">
                <a:off x="8928377" y="5135534"/>
                <a:ext cx="216557" cy="213299"/>
              </a:xfrm>
              <a:custGeom>
                <a:avLst/>
                <a:gdLst/>
                <a:ahLst/>
                <a:cxnLst/>
                <a:rect l="l" t="t" r="r" b="b"/>
                <a:pathLst>
                  <a:path w="4488" h="2432" extrusionOk="0">
                    <a:moveTo>
                      <a:pt x="2424" y="1"/>
                    </a:moveTo>
                    <a:lnTo>
                      <a:pt x="0" y="2432"/>
                    </a:lnTo>
                    <a:lnTo>
                      <a:pt x="2066" y="2432"/>
                    </a:lnTo>
                    <a:lnTo>
                      <a:pt x="4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6"/>
              <p:cNvSpPr/>
              <p:nvPr/>
            </p:nvSpPr>
            <p:spPr>
              <a:xfrm rot="-5400000">
                <a:off x="8928377" y="4908458"/>
                <a:ext cx="216557" cy="213299"/>
              </a:xfrm>
              <a:custGeom>
                <a:avLst/>
                <a:gdLst/>
                <a:ahLst/>
                <a:cxnLst/>
                <a:rect l="l" t="t" r="r" b="b"/>
                <a:pathLst>
                  <a:path w="4488" h="2432" extrusionOk="0">
                    <a:moveTo>
                      <a:pt x="2424" y="1"/>
                    </a:moveTo>
                    <a:lnTo>
                      <a:pt x="1" y="2432"/>
                    </a:lnTo>
                    <a:lnTo>
                      <a:pt x="2067"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6"/>
              <p:cNvSpPr/>
              <p:nvPr/>
            </p:nvSpPr>
            <p:spPr>
              <a:xfrm rot="-5400000">
                <a:off x="8928619" y="5362417"/>
                <a:ext cx="216075" cy="213299"/>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6"/>
              <p:cNvSpPr/>
              <p:nvPr/>
            </p:nvSpPr>
            <p:spPr>
              <a:xfrm rot="-5400000">
                <a:off x="8928619" y="4681574"/>
                <a:ext cx="216075" cy="213299"/>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6"/>
              <p:cNvSpPr/>
              <p:nvPr/>
            </p:nvSpPr>
            <p:spPr>
              <a:xfrm rot="-5400000">
                <a:off x="8928377" y="4454691"/>
                <a:ext cx="216557" cy="213299"/>
              </a:xfrm>
              <a:custGeom>
                <a:avLst/>
                <a:gdLst/>
                <a:ahLst/>
                <a:cxnLst/>
                <a:rect l="l" t="t" r="r" b="b"/>
                <a:pathLst>
                  <a:path w="4488" h="2432" extrusionOk="0">
                    <a:moveTo>
                      <a:pt x="2424" y="1"/>
                    </a:moveTo>
                    <a:lnTo>
                      <a:pt x="0" y="2432"/>
                    </a:lnTo>
                    <a:lnTo>
                      <a:pt x="2066"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6"/>
              <p:cNvSpPr/>
              <p:nvPr/>
            </p:nvSpPr>
            <p:spPr>
              <a:xfrm rot="-5400000">
                <a:off x="8928353" y="4227591"/>
                <a:ext cx="216605" cy="213299"/>
              </a:xfrm>
              <a:custGeom>
                <a:avLst/>
                <a:gdLst/>
                <a:ahLst/>
                <a:cxnLst/>
                <a:rect l="l" t="t" r="r" b="b"/>
                <a:pathLst>
                  <a:path w="4489" h="2432" extrusionOk="0">
                    <a:moveTo>
                      <a:pt x="2424" y="1"/>
                    </a:moveTo>
                    <a:lnTo>
                      <a:pt x="1" y="2432"/>
                    </a:lnTo>
                    <a:lnTo>
                      <a:pt x="205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6"/>
              <p:cNvSpPr/>
              <p:nvPr/>
            </p:nvSpPr>
            <p:spPr>
              <a:xfrm rot="-5400000">
                <a:off x="8928353" y="4000949"/>
                <a:ext cx="216605" cy="213299"/>
              </a:xfrm>
              <a:custGeom>
                <a:avLst/>
                <a:gdLst/>
                <a:ahLst/>
                <a:cxnLst/>
                <a:rect l="l" t="t" r="r" b="b"/>
                <a:pathLst>
                  <a:path w="4489" h="2432" extrusionOk="0">
                    <a:moveTo>
                      <a:pt x="2434" y="1"/>
                    </a:moveTo>
                    <a:lnTo>
                      <a:pt x="1" y="2432"/>
                    </a:lnTo>
                    <a:lnTo>
                      <a:pt x="206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27" name="Google Shape;227;p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b="0">
                <a:latin typeface="Montserrat ExtraBold"/>
                <a:ea typeface="Montserrat ExtraBold"/>
                <a:cs typeface="Montserrat ExtraBold"/>
                <a:sym typeface="Montserrat ExtraBold"/>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grpSp>
        <p:nvGrpSpPr>
          <p:cNvPr id="228" name="Google Shape;228;p6"/>
          <p:cNvGrpSpPr/>
          <p:nvPr/>
        </p:nvGrpSpPr>
        <p:grpSpPr>
          <a:xfrm>
            <a:off x="8229013" y="-1041365"/>
            <a:ext cx="1054954" cy="2950790"/>
            <a:chOff x="8229013" y="-1041365"/>
            <a:chExt cx="1054954" cy="2950790"/>
          </a:xfrm>
        </p:grpSpPr>
        <p:grpSp>
          <p:nvGrpSpPr>
            <p:cNvPr id="229" name="Google Shape;229;p6"/>
            <p:cNvGrpSpPr/>
            <p:nvPr/>
          </p:nvGrpSpPr>
          <p:grpSpPr>
            <a:xfrm flipH="1">
              <a:off x="8586919" y="1792525"/>
              <a:ext cx="697047" cy="116900"/>
              <a:chOff x="-188850" y="1126900"/>
              <a:chExt cx="1123907" cy="116900"/>
            </a:xfrm>
          </p:grpSpPr>
          <p:cxnSp>
            <p:nvCxnSpPr>
              <p:cNvPr id="230" name="Google Shape;230;p6"/>
              <p:cNvCxnSpPr/>
              <p:nvPr/>
            </p:nvCxnSpPr>
            <p:spPr>
              <a:xfrm rot="10800000">
                <a:off x="-188850" y="1126900"/>
                <a:ext cx="928500" cy="0"/>
              </a:xfrm>
              <a:prstGeom prst="straightConnector1">
                <a:avLst/>
              </a:prstGeom>
              <a:noFill/>
              <a:ln w="9525" cap="flat" cmpd="sng">
                <a:solidFill>
                  <a:schemeClr val="dk1"/>
                </a:solidFill>
                <a:prstDash val="solid"/>
                <a:round/>
                <a:headEnd type="none" w="med" len="med"/>
                <a:tailEnd type="none" w="med" len="med"/>
              </a:ln>
            </p:spPr>
          </p:cxnSp>
          <p:cxnSp>
            <p:nvCxnSpPr>
              <p:cNvPr id="231" name="Google Shape;231;p6"/>
              <p:cNvCxnSpPr/>
              <p:nvPr/>
            </p:nvCxnSpPr>
            <p:spPr>
              <a:xfrm rot="10800000">
                <a:off x="617057" y="1243800"/>
                <a:ext cx="318000" cy="0"/>
              </a:xfrm>
              <a:prstGeom prst="straightConnector1">
                <a:avLst/>
              </a:prstGeom>
              <a:noFill/>
              <a:ln w="9525" cap="flat" cmpd="sng">
                <a:solidFill>
                  <a:schemeClr val="dk1"/>
                </a:solidFill>
                <a:prstDash val="solid"/>
                <a:round/>
                <a:headEnd type="none" w="med" len="med"/>
                <a:tailEnd type="none" w="med" len="med"/>
              </a:ln>
            </p:spPr>
          </p:cxnSp>
        </p:grpSp>
        <p:grpSp>
          <p:nvGrpSpPr>
            <p:cNvPr id="232" name="Google Shape;232;p6"/>
            <p:cNvGrpSpPr/>
            <p:nvPr/>
          </p:nvGrpSpPr>
          <p:grpSpPr>
            <a:xfrm>
              <a:off x="8229013" y="-1041365"/>
              <a:ext cx="403522" cy="1662705"/>
              <a:chOff x="5568666" y="-3050224"/>
              <a:chExt cx="1026513" cy="4229725"/>
            </a:xfrm>
          </p:grpSpPr>
          <p:sp>
            <p:nvSpPr>
              <p:cNvPr id="233" name="Google Shape;233;p6"/>
              <p:cNvSpPr/>
              <p:nvPr/>
            </p:nvSpPr>
            <p:spPr>
              <a:xfrm>
                <a:off x="5911057" y="446560"/>
                <a:ext cx="341730" cy="162068"/>
              </a:xfrm>
              <a:custGeom>
                <a:avLst/>
                <a:gdLst/>
                <a:ahLst/>
                <a:cxnLst/>
                <a:rect l="l" t="t" r="r" b="b"/>
                <a:pathLst>
                  <a:path w="3616" h="1715" extrusionOk="0">
                    <a:moveTo>
                      <a:pt x="855" y="0"/>
                    </a:moveTo>
                    <a:cubicBezTo>
                      <a:pt x="380" y="0"/>
                      <a:pt x="0" y="380"/>
                      <a:pt x="0" y="861"/>
                    </a:cubicBezTo>
                    <a:cubicBezTo>
                      <a:pt x="0" y="1335"/>
                      <a:pt x="380" y="1715"/>
                      <a:pt x="855" y="1715"/>
                    </a:cubicBezTo>
                    <a:lnTo>
                      <a:pt x="2755" y="1715"/>
                    </a:lnTo>
                    <a:cubicBezTo>
                      <a:pt x="3229" y="1715"/>
                      <a:pt x="3615" y="1335"/>
                      <a:pt x="3615" y="861"/>
                    </a:cubicBezTo>
                    <a:cubicBezTo>
                      <a:pt x="3615" y="380"/>
                      <a:pt x="3229" y="0"/>
                      <a:pt x="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6"/>
              <p:cNvSpPr/>
              <p:nvPr/>
            </p:nvSpPr>
            <p:spPr>
              <a:xfrm>
                <a:off x="5905104" y="440606"/>
                <a:ext cx="353638" cy="173975"/>
              </a:xfrm>
              <a:custGeom>
                <a:avLst/>
                <a:gdLst/>
                <a:ahLst/>
                <a:cxnLst/>
                <a:rect l="l" t="t" r="r" b="b"/>
                <a:pathLst>
                  <a:path w="3742" h="1841" extrusionOk="0">
                    <a:moveTo>
                      <a:pt x="2818" y="126"/>
                    </a:moveTo>
                    <a:cubicBezTo>
                      <a:pt x="3261" y="126"/>
                      <a:pt x="3617" y="481"/>
                      <a:pt x="3617" y="924"/>
                    </a:cubicBezTo>
                    <a:cubicBezTo>
                      <a:pt x="3617" y="1361"/>
                      <a:pt x="3261" y="1715"/>
                      <a:pt x="2818" y="1715"/>
                    </a:cubicBezTo>
                    <a:lnTo>
                      <a:pt x="918" y="1715"/>
                    </a:lnTo>
                    <a:cubicBezTo>
                      <a:pt x="481" y="1715"/>
                      <a:pt x="119" y="1361"/>
                      <a:pt x="119" y="924"/>
                    </a:cubicBezTo>
                    <a:cubicBezTo>
                      <a:pt x="119" y="481"/>
                      <a:pt x="481" y="126"/>
                      <a:pt x="918" y="126"/>
                    </a:cubicBezTo>
                    <a:close/>
                    <a:moveTo>
                      <a:pt x="918" y="0"/>
                    </a:moveTo>
                    <a:cubicBezTo>
                      <a:pt x="412" y="0"/>
                      <a:pt x="0" y="412"/>
                      <a:pt x="0" y="924"/>
                    </a:cubicBezTo>
                    <a:cubicBezTo>
                      <a:pt x="0" y="1429"/>
                      <a:pt x="412" y="1841"/>
                      <a:pt x="918" y="1841"/>
                    </a:cubicBezTo>
                    <a:lnTo>
                      <a:pt x="2818" y="1841"/>
                    </a:lnTo>
                    <a:cubicBezTo>
                      <a:pt x="3330" y="1841"/>
                      <a:pt x="3741" y="1429"/>
                      <a:pt x="3741" y="924"/>
                    </a:cubicBezTo>
                    <a:cubicBezTo>
                      <a:pt x="3741" y="412"/>
                      <a:pt x="3330" y="0"/>
                      <a:pt x="281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6"/>
              <p:cNvSpPr/>
              <p:nvPr/>
            </p:nvSpPr>
            <p:spPr>
              <a:xfrm>
                <a:off x="5904537" y="440039"/>
                <a:ext cx="354205" cy="175109"/>
              </a:xfrm>
              <a:custGeom>
                <a:avLst/>
                <a:gdLst/>
                <a:ahLst/>
                <a:cxnLst/>
                <a:rect l="l" t="t" r="r" b="b"/>
                <a:pathLst>
                  <a:path w="3748" h="1853" extrusionOk="0">
                    <a:moveTo>
                      <a:pt x="2824" y="132"/>
                    </a:moveTo>
                    <a:cubicBezTo>
                      <a:pt x="3267" y="132"/>
                      <a:pt x="3623" y="487"/>
                      <a:pt x="3623" y="930"/>
                    </a:cubicBezTo>
                    <a:cubicBezTo>
                      <a:pt x="3623" y="1367"/>
                      <a:pt x="3267" y="1721"/>
                      <a:pt x="2824" y="1721"/>
                    </a:cubicBezTo>
                    <a:lnTo>
                      <a:pt x="924" y="1721"/>
                    </a:lnTo>
                    <a:cubicBezTo>
                      <a:pt x="487" y="1721"/>
                      <a:pt x="131" y="1367"/>
                      <a:pt x="131" y="930"/>
                    </a:cubicBezTo>
                    <a:cubicBezTo>
                      <a:pt x="131" y="487"/>
                      <a:pt x="487" y="132"/>
                      <a:pt x="924" y="132"/>
                    </a:cubicBezTo>
                    <a:close/>
                    <a:moveTo>
                      <a:pt x="924" y="0"/>
                    </a:moveTo>
                    <a:cubicBezTo>
                      <a:pt x="418" y="0"/>
                      <a:pt x="0" y="418"/>
                      <a:pt x="0" y="930"/>
                    </a:cubicBezTo>
                    <a:cubicBezTo>
                      <a:pt x="0" y="1435"/>
                      <a:pt x="418" y="1853"/>
                      <a:pt x="924" y="1853"/>
                    </a:cubicBezTo>
                    <a:lnTo>
                      <a:pt x="2824" y="1853"/>
                    </a:lnTo>
                    <a:cubicBezTo>
                      <a:pt x="3336" y="1853"/>
                      <a:pt x="3747" y="1435"/>
                      <a:pt x="3747" y="930"/>
                    </a:cubicBezTo>
                    <a:cubicBezTo>
                      <a:pt x="3747" y="418"/>
                      <a:pt x="3336" y="0"/>
                      <a:pt x="2824"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6"/>
              <p:cNvSpPr/>
              <p:nvPr/>
            </p:nvSpPr>
            <p:spPr>
              <a:xfrm>
                <a:off x="5912759" y="835994"/>
                <a:ext cx="337761" cy="337743"/>
              </a:xfrm>
              <a:custGeom>
                <a:avLst/>
                <a:gdLst/>
                <a:ahLst/>
                <a:cxnLst/>
                <a:rect l="l" t="t" r="r" b="b"/>
                <a:pathLst>
                  <a:path w="3574" h="3574" extrusionOk="0">
                    <a:moveTo>
                      <a:pt x="1790" y="0"/>
                    </a:moveTo>
                    <a:cubicBezTo>
                      <a:pt x="799" y="0"/>
                      <a:pt x="0" y="799"/>
                      <a:pt x="0" y="1784"/>
                    </a:cubicBezTo>
                    <a:cubicBezTo>
                      <a:pt x="0" y="2768"/>
                      <a:pt x="799" y="3573"/>
                      <a:pt x="1790" y="3573"/>
                    </a:cubicBezTo>
                    <a:cubicBezTo>
                      <a:pt x="2774" y="3573"/>
                      <a:pt x="3574" y="2768"/>
                      <a:pt x="3574" y="1784"/>
                    </a:cubicBezTo>
                    <a:cubicBezTo>
                      <a:pt x="3574" y="799"/>
                      <a:pt x="2774" y="0"/>
                      <a:pt x="17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6"/>
              <p:cNvSpPr/>
              <p:nvPr/>
            </p:nvSpPr>
            <p:spPr>
              <a:xfrm>
                <a:off x="5906899" y="829474"/>
                <a:ext cx="350141" cy="350028"/>
              </a:xfrm>
              <a:custGeom>
                <a:avLst/>
                <a:gdLst/>
                <a:ahLst/>
                <a:cxnLst/>
                <a:rect l="l" t="t" r="r" b="b"/>
                <a:pathLst>
                  <a:path w="3705" h="3704" extrusionOk="0">
                    <a:moveTo>
                      <a:pt x="1852" y="132"/>
                    </a:moveTo>
                    <a:cubicBezTo>
                      <a:pt x="2799" y="132"/>
                      <a:pt x="3573" y="906"/>
                      <a:pt x="3573" y="1853"/>
                    </a:cubicBezTo>
                    <a:cubicBezTo>
                      <a:pt x="3573" y="2806"/>
                      <a:pt x="2799" y="3574"/>
                      <a:pt x="1852" y="3574"/>
                    </a:cubicBezTo>
                    <a:cubicBezTo>
                      <a:pt x="899" y="3574"/>
                      <a:pt x="131" y="2806"/>
                      <a:pt x="131" y="1853"/>
                    </a:cubicBezTo>
                    <a:cubicBezTo>
                      <a:pt x="131" y="906"/>
                      <a:pt x="899" y="132"/>
                      <a:pt x="1852" y="132"/>
                    </a:cubicBezTo>
                    <a:close/>
                    <a:moveTo>
                      <a:pt x="1852" y="0"/>
                    </a:moveTo>
                    <a:cubicBezTo>
                      <a:pt x="830" y="0"/>
                      <a:pt x="1" y="831"/>
                      <a:pt x="1" y="1853"/>
                    </a:cubicBezTo>
                    <a:cubicBezTo>
                      <a:pt x="1" y="2875"/>
                      <a:pt x="830" y="3704"/>
                      <a:pt x="1852" y="3704"/>
                    </a:cubicBezTo>
                    <a:cubicBezTo>
                      <a:pt x="2874" y="3704"/>
                      <a:pt x="3704" y="2875"/>
                      <a:pt x="3704" y="1853"/>
                    </a:cubicBezTo>
                    <a:cubicBezTo>
                      <a:pt x="3704" y="831"/>
                      <a:pt x="2874" y="0"/>
                      <a:pt x="185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6"/>
              <p:cNvSpPr/>
              <p:nvPr/>
            </p:nvSpPr>
            <p:spPr>
              <a:xfrm>
                <a:off x="6091940" y="-3032552"/>
                <a:ext cx="95" cy="3467394"/>
              </a:xfrm>
              <a:custGeom>
                <a:avLst/>
                <a:gdLst/>
                <a:ahLst/>
                <a:cxnLst/>
                <a:rect l="l" t="t" r="r" b="b"/>
                <a:pathLst>
                  <a:path w="1" h="36692" extrusionOk="0">
                    <a:moveTo>
                      <a:pt x="0" y="36692"/>
                    </a:moveTo>
                    <a:lnTo>
                      <a:pt x="0" y="0"/>
                    </a:ln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6"/>
              <p:cNvSpPr/>
              <p:nvPr/>
            </p:nvSpPr>
            <p:spPr>
              <a:xfrm>
                <a:off x="6085986" y="-3050224"/>
                <a:ext cx="12475" cy="3502831"/>
              </a:xfrm>
              <a:custGeom>
                <a:avLst/>
                <a:gdLst/>
                <a:ahLst/>
                <a:cxnLst/>
                <a:rect l="l" t="t" r="r" b="b"/>
                <a:pathLst>
                  <a:path w="132" h="37067" extrusionOk="0">
                    <a:moveTo>
                      <a:pt x="63" y="0"/>
                    </a:moveTo>
                    <a:cubicBezTo>
                      <a:pt x="26" y="0"/>
                      <a:pt x="0" y="81"/>
                      <a:pt x="0" y="187"/>
                    </a:cubicBezTo>
                    <a:lnTo>
                      <a:pt x="0" y="36879"/>
                    </a:lnTo>
                    <a:cubicBezTo>
                      <a:pt x="0" y="36985"/>
                      <a:pt x="26" y="37066"/>
                      <a:pt x="63" y="37066"/>
                    </a:cubicBezTo>
                    <a:cubicBezTo>
                      <a:pt x="101" y="37066"/>
                      <a:pt x="132" y="36985"/>
                      <a:pt x="132" y="36879"/>
                    </a:cubicBezTo>
                    <a:lnTo>
                      <a:pt x="132" y="187"/>
                    </a:lnTo>
                    <a:cubicBezTo>
                      <a:pt x="132" y="81"/>
                      <a:pt x="101" y="0"/>
                      <a:pt x="63"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6"/>
              <p:cNvSpPr/>
              <p:nvPr/>
            </p:nvSpPr>
            <p:spPr>
              <a:xfrm>
                <a:off x="5574620" y="510725"/>
                <a:ext cx="1014039" cy="510395"/>
              </a:xfrm>
              <a:custGeom>
                <a:avLst/>
                <a:gdLst/>
                <a:ahLst/>
                <a:cxnLst/>
                <a:rect l="l" t="t" r="r" b="b"/>
                <a:pathLst>
                  <a:path w="10730" h="5401" extrusionOk="0">
                    <a:moveTo>
                      <a:pt x="5368" y="1"/>
                    </a:moveTo>
                    <a:cubicBezTo>
                      <a:pt x="2407" y="1"/>
                      <a:pt x="0" y="2401"/>
                      <a:pt x="0" y="5363"/>
                    </a:cubicBezTo>
                    <a:cubicBezTo>
                      <a:pt x="0" y="5388"/>
                      <a:pt x="2683" y="5400"/>
                      <a:pt x="5365" y="5400"/>
                    </a:cubicBezTo>
                    <a:cubicBezTo>
                      <a:pt x="8047" y="5400"/>
                      <a:pt x="10729" y="5388"/>
                      <a:pt x="10729" y="5363"/>
                    </a:cubicBezTo>
                    <a:cubicBezTo>
                      <a:pt x="10729" y="2401"/>
                      <a:pt x="8329" y="1"/>
                      <a:pt x="5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6"/>
              <p:cNvSpPr/>
              <p:nvPr/>
            </p:nvSpPr>
            <p:spPr>
              <a:xfrm>
                <a:off x="5568666" y="504961"/>
                <a:ext cx="1025946" cy="522018"/>
              </a:xfrm>
              <a:custGeom>
                <a:avLst/>
                <a:gdLst/>
                <a:ahLst/>
                <a:cxnLst/>
                <a:rect l="l" t="t" r="r" b="b"/>
                <a:pathLst>
                  <a:path w="10856" h="5524" extrusionOk="0">
                    <a:moveTo>
                      <a:pt x="5431" y="124"/>
                    </a:moveTo>
                    <a:cubicBezTo>
                      <a:pt x="8337" y="124"/>
                      <a:pt x="10706" y="2475"/>
                      <a:pt x="10731" y="5368"/>
                    </a:cubicBezTo>
                    <a:cubicBezTo>
                      <a:pt x="10350" y="5386"/>
                      <a:pt x="7891" y="5396"/>
                      <a:pt x="5430" y="5396"/>
                    </a:cubicBezTo>
                    <a:cubicBezTo>
                      <a:pt x="2970" y="5396"/>
                      <a:pt x="509" y="5386"/>
                      <a:pt x="125" y="5368"/>
                    </a:cubicBezTo>
                    <a:cubicBezTo>
                      <a:pt x="156" y="2475"/>
                      <a:pt x="2525" y="124"/>
                      <a:pt x="5431" y="124"/>
                    </a:cubicBezTo>
                    <a:close/>
                    <a:moveTo>
                      <a:pt x="5431" y="0"/>
                    </a:moveTo>
                    <a:cubicBezTo>
                      <a:pt x="2438" y="0"/>
                      <a:pt x="1" y="2432"/>
                      <a:pt x="1" y="5424"/>
                    </a:cubicBezTo>
                    <a:cubicBezTo>
                      <a:pt x="1" y="5505"/>
                      <a:pt x="1" y="5505"/>
                      <a:pt x="1771" y="5511"/>
                    </a:cubicBezTo>
                    <a:cubicBezTo>
                      <a:pt x="2763" y="5517"/>
                      <a:pt x="4090" y="5523"/>
                      <a:pt x="5506" y="5523"/>
                    </a:cubicBezTo>
                    <a:cubicBezTo>
                      <a:pt x="6902" y="5523"/>
                      <a:pt x="8193" y="5517"/>
                      <a:pt x="9146" y="5511"/>
                    </a:cubicBezTo>
                    <a:cubicBezTo>
                      <a:pt x="10855" y="5505"/>
                      <a:pt x="10855" y="5505"/>
                      <a:pt x="10855" y="5424"/>
                    </a:cubicBezTo>
                    <a:cubicBezTo>
                      <a:pt x="10855" y="2432"/>
                      <a:pt x="8424" y="0"/>
                      <a:pt x="543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6"/>
              <p:cNvSpPr/>
              <p:nvPr/>
            </p:nvSpPr>
            <p:spPr>
              <a:xfrm>
                <a:off x="5568666" y="504205"/>
                <a:ext cx="1026513" cy="522774"/>
              </a:xfrm>
              <a:custGeom>
                <a:avLst/>
                <a:gdLst/>
                <a:ahLst/>
                <a:cxnLst/>
                <a:rect l="l" t="t" r="r" b="b"/>
                <a:pathLst>
                  <a:path w="10862" h="5532" extrusionOk="0">
                    <a:moveTo>
                      <a:pt x="5431" y="132"/>
                    </a:moveTo>
                    <a:cubicBezTo>
                      <a:pt x="8331" y="132"/>
                      <a:pt x="10700" y="2483"/>
                      <a:pt x="10731" y="5376"/>
                    </a:cubicBezTo>
                    <a:cubicBezTo>
                      <a:pt x="10341" y="5394"/>
                      <a:pt x="7888" y="5404"/>
                      <a:pt x="5433" y="5404"/>
                    </a:cubicBezTo>
                    <a:cubicBezTo>
                      <a:pt x="2979" y="5404"/>
                      <a:pt x="524" y="5394"/>
                      <a:pt x="131" y="5376"/>
                    </a:cubicBezTo>
                    <a:cubicBezTo>
                      <a:pt x="162" y="2483"/>
                      <a:pt x="2525" y="132"/>
                      <a:pt x="5431" y="132"/>
                    </a:cubicBezTo>
                    <a:close/>
                    <a:moveTo>
                      <a:pt x="5431" y="1"/>
                    </a:moveTo>
                    <a:cubicBezTo>
                      <a:pt x="2438" y="1"/>
                      <a:pt x="1" y="2440"/>
                      <a:pt x="1" y="5432"/>
                    </a:cubicBezTo>
                    <a:cubicBezTo>
                      <a:pt x="1" y="5513"/>
                      <a:pt x="1" y="5513"/>
                      <a:pt x="1771" y="5525"/>
                    </a:cubicBezTo>
                    <a:cubicBezTo>
                      <a:pt x="2787" y="5531"/>
                      <a:pt x="4147" y="5531"/>
                      <a:pt x="5506" y="5531"/>
                    </a:cubicBezTo>
                    <a:cubicBezTo>
                      <a:pt x="6834" y="5531"/>
                      <a:pt x="8156" y="5531"/>
                      <a:pt x="9146" y="5525"/>
                    </a:cubicBezTo>
                    <a:cubicBezTo>
                      <a:pt x="10861" y="5513"/>
                      <a:pt x="10861" y="5513"/>
                      <a:pt x="10861" y="5432"/>
                    </a:cubicBezTo>
                    <a:cubicBezTo>
                      <a:pt x="10861" y="2440"/>
                      <a:pt x="8424" y="1"/>
                      <a:pt x="543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3" name="Google Shape;243;p6"/>
            <p:cNvGrpSpPr/>
            <p:nvPr/>
          </p:nvGrpSpPr>
          <p:grpSpPr>
            <a:xfrm>
              <a:off x="8632535" y="1017730"/>
              <a:ext cx="185929" cy="258050"/>
              <a:chOff x="6732775" y="2775800"/>
              <a:chExt cx="171300" cy="237725"/>
            </a:xfrm>
          </p:grpSpPr>
          <p:sp>
            <p:nvSpPr>
              <p:cNvPr id="244" name="Google Shape;244;p6"/>
              <p:cNvSpPr/>
              <p:nvPr/>
            </p:nvSpPr>
            <p:spPr>
              <a:xfrm>
                <a:off x="6748850" y="2818625"/>
                <a:ext cx="72525" cy="110000"/>
              </a:xfrm>
              <a:custGeom>
                <a:avLst/>
                <a:gdLst/>
                <a:ahLst/>
                <a:cxnLst/>
                <a:rect l="l" t="t" r="r" b="b"/>
                <a:pathLst>
                  <a:path w="2901" h="4400" extrusionOk="0">
                    <a:moveTo>
                      <a:pt x="351" y="1"/>
                    </a:moveTo>
                    <a:cubicBezTo>
                      <a:pt x="321" y="1"/>
                      <a:pt x="297" y="17"/>
                      <a:pt x="280" y="51"/>
                    </a:cubicBezTo>
                    <a:cubicBezTo>
                      <a:pt x="1" y="627"/>
                      <a:pt x="1848" y="4400"/>
                      <a:pt x="1848" y="4400"/>
                    </a:cubicBezTo>
                    <a:lnTo>
                      <a:pt x="1979" y="4061"/>
                    </a:lnTo>
                    <a:lnTo>
                      <a:pt x="2901" y="4061"/>
                    </a:lnTo>
                    <a:cubicBezTo>
                      <a:pt x="2901" y="4061"/>
                      <a:pt x="836"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6"/>
              <p:cNvSpPr/>
              <p:nvPr/>
            </p:nvSpPr>
            <p:spPr>
              <a:xfrm>
                <a:off x="6746650" y="2816425"/>
                <a:ext cx="78200" cy="117450"/>
              </a:xfrm>
              <a:custGeom>
                <a:avLst/>
                <a:gdLst/>
                <a:ahLst/>
                <a:cxnLst/>
                <a:rect l="l" t="t" r="r" b="b"/>
                <a:pathLst>
                  <a:path w="3128" h="4698" extrusionOk="0">
                    <a:moveTo>
                      <a:pt x="446" y="170"/>
                    </a:moveTo>
                    <a:lnTo>
                      <a:pt x="446" y="170"/>
                    </a:lnTo>
                    <a:cubicBezTo>
                      <a:pt x="706" y="179"/>
                      <a:pt x="1867" y="2136"/>
                      <a:pt x="2851" y="4061"/>
                    </a:cubicBezTo>
                    <a:lnTo>
                      <a:pt x="2007" y="4061"/>
                    </a:lnTo>
                    <a:lnTo>
                      <a:pt x="1926" y="4269"/>
                    </a:lnTo>
                    <a:cubicBezTo>
                      <a:pt x="1221" y="2810"/>
                      <a:pt x="268" y="546"/>
                      <a:pt x="446" y="170"/>
                    </a:cubicBezTo>
                    <a:close/>
                    <a:moveTo>
                      <a:pt x="437" y="1"/>
                    </a:moveTo>
                    <a:cubicBezTo>
                      <a:pt x="408" y="1"/>
                      <a:pt x="339" y="10"/>
                      <a:pt x="299" y="98"/>
                    </a:cubicBezTo>
                    <a:cubicBezTo>
                      <a:pt x="1" y="694"/>
                      <a:pt x="1669" y="4130"/>
                      <a:pt x="1857" y="4528"/>
                    </a:cubicBezTo>
                    <a:lnTo>
                      <a:pt x="1948" y="4698"/>
                    </a:lnTo>
                    <a:lnTo>
                      <a:pt x="2126" y="4231"/>
                    </a:lnTo>
                    <a:lnTo>
                      <a:pt x="3127" y="4231"/>
                    </a:lnTo>
                    <a:lnTo>
                      <a:pt x="3068" y="4111"/>
                    </a:lnTo>
                    <a:cubicBezTo>
                      <a:pt x="2582" y="3149"/>
                      <a:pt x="935" y="1"/>
                      <a:pt x="437"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6"/>
              <p:cNvSpPr/>
              <p:nvPr/>
            </p:nvSpPr>
            <p:spPr>
              <a:xfrm>
                <a:off x="6801750" y="2777900"/>
                <a:ext cx="35550" cy="131375"/>
              </a:xfrm>
              <a:custGeom>
                <a:avLst/>
                <a:gdLst/>
                <a:ahLst/>
                <a:cxnLst/>
                <a:rect l="l" t="t" r="r" b="b"/>
                <a:pathLst>
                  <a:path w="1422" h="5255" extrusionOk="0">
                    <a:moveTo>
                      <a:pt x="304" y="0"/>
                    </a:moveTo>
                    <a:cubicBezTo>
                      <a:pt x="299" y="0"/>
                      <a:pt x="294" y="1"/>
                      <a:pt x="289" y="2"/>
                    </a:cubicBezTo>
                    <a:cubicBezTo>
                      <a:pt x="1" y="81"/>
                      <a:pt x="249" y="5254"/>
                      <a:pt x="249" y="5254"/>
                    </a:cubicBezTo>
                    <a:lnTo>
                      <a:pt x="1421" y="5254"/>
                    </a:lnTo>
                    <a:cubicBezTo>
                      <a:pt x="1421" y="5254"/>
                      <a:pt x="759"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6"/>
              <p:cNvSpPr/>
              <p:nvPr/>
            </p:nvSpPr>
            <p:spPr>
              <a:xfrm>
                <a:off x="6802250" y="2775800"/>
                <a:ext cx="37475" cy="135450"/>
              </a:xfrm>
              <a:custGeom>
                <a:avLst/>
                <a:gdLst/>
                <a:ahLst/>
                <a:cxnLst/>
                <a:rect l="l" t="t" r="r" b="b"/>
                <a:pathLst>
                  <a:path w="1499" h="5418" extrusionOk="0">
                    <a:moveTo>
                      <a:pt x="298" y="186"/>
                    </a:moveTo>
                    <a:cubicBezTo>
                      <a:pt x="558" y="425"/>
                      <a:pt x="1003" y="2896"/>
                      <a:pt x="1311" y="5250"/>
                    </a:cubicBezTo>
                    <a:lnTo>
                      <a:pt x="307" y="5250"/>
                    </a:lnTo>
                    <a:cubicBezTo>
                      <a:pt x="200" y="2996"/>
                      <a:pt x="169" y="532"/>
                      <a:pt x="298" y="186"/>
                    </a:cubicBezTo>
                    <a:close/>
                    <a:moveTo>
                      <a:pt x="291" y="0"/>
                    </a:moveTo>
                    <a:cubicBezTo>
                      <a:pt x="274" y="0"/>
                      <a:pt x="260" y="3"/>
                      <a:pt x="248" y="7"/>
                    </a:cubicBezTo>
                    <a:cubicBezTo>
                      <a:pt x="150" y="36"/>
                      <a:pt x="0" y="67"/>
                      <a:pt x="50" y="2748"/>
                    </a:cubicBezTo>
                    <a:cubicBezTo>
                      <a:pt x="81" y="4028"/>
                      <a:pt x="141" y="5329"/>
                      <a:pt x="141" y="5338"/>
                    </a:cubicBezTo>
                    <a:lnTo>
                      <a:pt x="141" y="5417"/>
                    </a:lnTo>
                    <a:lnTo>
                      <a:pt x="1499" y="5417"/>
                    </a:lnTo>
                    <a:lnTo>
                      <a:pt x="1489" y="5329"/>
                    </a:lnTo>
                    <a:cubicBezTo>
                      <a:pt x="1380" y="4495"/>
                      <a:pt x="844" y="343"/>
                      <a:pt x="379" y="27"/>
                    </a:cubicBezTo>
                    <a:cubicBezTo>
                      <a:pt x="348" y="7"/>
                      <a:pt x="317" y="0"/>
                      <a:pt x="29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6"/>
              <p:cNvSpPr/>
              <p:nvPr/>
            </p:nvSpPr>
            <p:spPr>
              <a:xfrm>
                <a:off x="6828800" y="2819000"/>
                <a:ext cx="56400" cy="100700"/>
              </a:xfrm>
              <a:custGeom>
                <a:avLst/>
                <a:gdLst/>
                <a:ahLst/>
                <a:cxnLst/>
                <a:rect l="l" t="t" r="r" b="b"/>
                <a:pathLst>
                  <a:path w="2256" h="4028" extrusionOk="0">
                    <a:moveTo>
                      <a:pt x="1872" y="0"/>
                    </a:moveTo>
                    <a:cubicBezTo>
                      <a:pt x="1451" y="0"/>
                      <a:pt x="1" y="3343"/>
                      <a:pt x="1" y="3343"/>
                    </a:cubicBezTo>
                    <a:lnTo>
                      <a:pt x="926" y="4027"/>
                    </a:lnTo>
                    <a:cubicBezTo>
                      <a:pt x="926" y="4027"/>
                      <a:pt x="2255" y="305"/>
                      <a:pt x="1917" y="17"/>
                    </a:cubicBezTo>
                    <a:cubicBezTo>
                      <a:pt x="1904" y="6"/>
                      <a:pt x="1888"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6"/>
              <p:cNvSpPr/>
              <p:nvPr/>
            </p:nvSpPr>
            <p:spPr>
              <a:xfrm>
                <a:off x="6826075" y="2816825"/>
                <a:ext cx="60850" cy="106325"/>
              </a:xfrm>
              <a:custGeom>
                <a:avLst/>
                <a:gdLst/>
                <a:ahLst/>
                <a:cxnLst/>
                <a:rect l="l" t="t" r="r" b="b"/>
                <a:pathLst>
                  <a:path w="2434" h="4253" extrusionOk="0">
                    <a:moveTo>
                      <a:pt x="1966" y="173"/>
                    </a:moveTo>
                    <a:lnTo>
                      <a:pt x="1966" y="173"/>
                    </a:lnTo>
                    <a:cubicBezTo>
                      <a:pt x="2136" y="332"/>
                      <a:pt x="1599" y="2248"/>
                      <a:pt x="985" y="3976"/>
                    </a:cubicBezTo>
                    <a:lnTo>
                      <a:pt x="210" y="3400"/>
                    </a:lnTo>
                    <a:cubicBezTo>
                      <a:pt x="894" y="1851"/>
                      <a:pt x="1749" y="192"/>
                      <a:pt x="1966" y="173"/>
                    </a:cubicBezTo>
                    <a:close/>
                    <a:moveTo>
                      <a:pt x="1972" y="0"/>
                    </a:moveTo>
                    <a:cubicBezTo>
                      <a:pt x="1961" y="0"/>
                      <a:pt x="1949" y="1"/>
                      <a:pt x="1938" y="4"/>
                    </a:cubicBezTo>
                    <a:cubicBezTo>
                      <a:pt x="1480" y="113"/>
                      <a:pt x="270" y="2854"/>
                      <a:pt x="31" y="3400"/>
                    </a:cubicBezTo>
                    <a:lnTo>
                      <a:pt x="0" y="3459"/>
                    </a:lnTo>
                    <a:lnTo>
                      <a:pt x="1073" y="4253"/>
                    </a:lnTo>
                    <a:lnTo>
                      <a:pt x="1113" y="4145"/>
                    </a:lnTo>
                    <a:cubicBezTo>
                      <a:pt x="1430" y="3261"/>
                      <a:pt x="2433" y="342"/>
                      <a:pt x="2076" y="44"/>
                    </a:cubicBezTo>
                    <a:cubicBezTo>
                      <a:pt x="2045" y="13"/>
                      <a:pt x="2010" y="0"/>
                      <a:pt x="197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6"/>
              <p:cNvSpPr/>
              <p:nvPr/>
            </p:nvSpPr>
            <p:spPr>
              <a:xfrm>
                <a:off x="6736575" y="2859675"/>
                <a:ext cx="74150" cy="80550"/>
              </a:xfrm>
              <a:custGeom>
                <a:avLst/>
                <a:gdLst/>
                <a:ahLst/>
                <a:cxnLst/>
                <a:rect l="l" t="t" r="r" b="b"/>
                <a:pathLst>
                  <a:path w="2966" h="3222" extrusionOk="0">
                    <a:moveTo>
                      <a:pt x="75" y="1"/>
                    </a:moveTo>
                    <a:cubicBezTo>
                      <a:pt x="25" y="1"/>
                      <a:pt x="0" y="22"/>
                      <a:pt x="6" y="67"/>
                    </a:cubicBezTo>
                    <a:cubicBezTo>
                      <a:pt x="56" y="504"/>
                      <a:pt x="1972" y="2748"/>
                      <a:pt x="1972" y="2748"/>
                    </a:cubicBezTo>
                    <a:cubicBezTo>
                      <a:pt x="1972" y="2748"/>
                      <a:pt x="2445" y="3221"/>
                      <a:pt x="2723" y="3221"/>
                    </a:cubicBezTo>
                    <a:cubicBezTo>
                      <a:pt x="2873" y="3221"/>
                      <a:pt x="2966" y="3083"/>
                      <a:pt x="2896" y="2658"/>
                    </a:cubicBezTo>
                    <a:cubicBezTo>
                      <a:pt x="2717" y="1565"/>
                      <a:pt x="499" y="1"/>
                      <a:pt x="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6"/>
              <p:cNvSpPr/>
              <p:nvPr/>
            </p:nvSpPr>
            <p:spPr>
              <a:xfrm>
                <a:off x="6734500" y="2857550"/>
                <a:ext cx="77950" cy="84725"/>
              </a:xfrm>
              <a:custGeom>
                <a:avLst/>
                <a:gdLst/>
                <a:ahLst/>
                <a:cxnLst/>
                <a:rect l="l" t="t" r="r" b="b"/>
                <a:pathLst>
                  <a:path w="3118" h="3389" extrusionOk="0">
                    <a:moveTo>
                      <a:pt x="179" y="171"/>
                    </a:moveTo>
                    <a:lnTo>
                      <a:pt x="179" y="171"/>
                    </a:lnTo>
                    <a:cubicBezTo>
                      <a:pt x="267" y="181"/>
                      <a:pt x="515" y="281"/>
                      <a:pt x="904" y="538"/>
                    </a:cubicBezTo>
                    <a:cubicBezTo>
                      <a:pt x="1788" y="1125"/>
                      <a:pt x="2791" y="2068"/>
                      <a:pt x="2898" y="2755"/>
                    </a:cubicBezTo>
                    <a:cubicBezTo>
                      <a:pt x="2958" y="3131"/>
                      <a:pt x="2879" y="3200"/>
                      <a:pt x="2851" y="3210"/>
                    </a:cubicBezTo>
                    <a:cubicBezTo>
                      <a:pt x="2837" y="3217"/>
                      <a:pt x="2821" y="3220"/>
                      <a:pt x="2802" y="3220"/>
                    </a:cubicBezTo>
                    <a:cubicBezTo>
                      <a:pt x="2641" y="3220"/>
                      <a:pt x="2312" y="2970"/>
                      <a:pt x="2124" y="2774"/>
                    </a:cubicBezTo>
                    <a:cubicBezTo>
                      <a:pt x="1380" y="1909"/>
                      <a:pt x="277" y="529"/>
                      <a:pt x="179" y="171"/>
                    </a:cubicBezTo>
                    <a:close/>
                    <a:moveTo>
                      <a:pt x="154" y="1"/>
                    </a:moveTo>
                    <a:cubicBezTo>
                      <a:pt x="145" y="1"/>
                      <a:pt x="137" y="1"/>
                      <a:pt x="129" y="2"/>
                    </a:cubicBezTo>
                    <a:cubicBezTo>
                      <a:pt x="39" y="14"/>
                      <a:pt x="1" y="83"/>
                      <a:pt x="10" y="162"/>
                    </a:cubicBezTo>
                    <a:cubicBezTo>
                      <a:pt x="60" y="619"/>
                      <a:pt x="1797" y="2655"/>
                      <a:pt x="1995" y="2883"/>
                    </a:cubicBezTo>
                    <a:lnTo>
                      <a:pt x="1995" y="2893"/>
                    </a:lnTo>
                    <a:cubicBezTo>
                      <a:pt x="2086" y="2981"/>
                      <a:pt x="2512" y="3389"/>
                      <a:pt x="2810" y="3389"/>
                    </a:cubicBezTo>
                    <a:cubicBezTo>
                      <a:pt x="2851" y="3389"/>
                      <a:pt x="2889" y="3379"/>
                      <a:pt x="2929" y="3370"/>
                    </a:cubicBezTo>
                    <a:cubicBezTo>
                      <a:pt x="3077" y="3291"/>
                      <a:pt x="3118" y="3081"/>
                      <a:pt x="3068" y="2733"/>
                    </a:cubicBezTo>
                    <a:cubicBezTo>
                      <a:pt x="2883" y="1612"/>
                      <a:pt x="646" y="1"/>
                      <a:pt x="154"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6"/>
              <p:cNvSpPr/>
              <p:nvPr/>
            </p:nvSpPr>
            <p:spPr>
              <a:xfrm>
                <a:off x="6778175" y="2798875"/>
                <a:ext cx="48150" cy="116350"/>
              </a:xfrm>
              <a:custGeom>
                <a:avLst/>
                <a:gdLst/>
                <a:ahLst/>
                <a:cxnLst/>
                <a:rect l="l" t="t" r="r" b="b"/>
                <a:pathLst>
                  <a:path w="1926" h="4654" extrusionOk="0">
                    <a:moveTo>
                      <a:pt x="211" y="1"/>
                    </a:moveTo>
                    <a:cubicBezTo>
                      <a:pt x="202" y="1"/>
                      <a:pt x="195" y="6"/>
                      <a:pt x="189" y="16"/>
                    </a:cubicBezTo>
                    <a:cubicBezTo>
                      <a:pt x="0" y="345"/>
                      <a:pt x="687" y="4654"/>
                      <a:pt x="687" y="4654"/>
                    </a:cubicBezTo>
                    <a:lnTo>
                      <a:pt x="1926" y="4594"/>
                    </a:lnTo>
                    <a:cubicBezTo>
                      <a:pt x="1926" y="4594"/>
                      <a:pt x="475" y="1"/>
                      <a:pt x="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6"/>
              <p:cNvSpPr/>
              <p:nvPr/>
            </p:nvSpPr>
            <p:spPr>
              <a:xfrm>
                <a:off x="6776200" y="2796825"/>
                <a:ext cx="52875" cy="120675"/>
              </a:xfrm>
              <a:custGeom>
                <a:avLst/>
                <a:gdLst/>
                <a:ahLst/>
                <a:cxnLst/>
                <a:rect l="l" t="t" r="r" b="b"/>
                <a:pathLst>
                  <a:path w="2115" h="4827" extrusionOk="0">
                    <a:moveTo>
                      <a:pt x="318" y="239"/>
                    </a:moveTo>
                    <a:cubicBezTo>
                      <a:pt x="575" y="665"/>
                      <a:pt x="1290" y="2701"/>
                      <a:pt x="1886" y="4597"/>
                    </a:cubicBezTo>
                    <a:lnTo>
                      <a:pt x="835" y="4648"/>
                    </a:lnTo>
                    <a:cubicBezTo>
                      <a:pt x="537" y="2770"/>
                      <a:pt x="277" y="725"/>
                      <a:pt x="318" y="239"/>
                    </a:cubicBezTo>
                    <a:close/>
                    <a:moveTo>
                      <a:pt x="299" y="1"/>
                    </a:moveTo>
                    <a:cubicBezTo>
                      <a:pt x="258" y="1"/>
                      <a:pt x="218" y="20"/>
                      <a:pt x="189" y="60"/>
                    </a:cubicBezTo>
                    <a:cubicBezTo>
                      <a:pt x="1" y="396"/>
                      <a:pt x="565" y="4030"/>
                      <a:pt x="685" y="4745"/>
                    </a:cubicBezTo>
                    <a:lnTo>
                      <a:pt x="694" y="4826"/>
                    </a:lnTo>
                    <a:lnTo>
                      <a:pt x="2114" y="4755"/>
                    </a:lnTo>
                    <a:lnTo>
                      <a:pt x="2086" y="4648"/>
                    </a:lnTo>
                    <a:cubicBezTo>
                      <a:pt x="1421" y="2541"/>
                      <a:pt x="565" y="29"/>
                      <a:pt x="299"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6"/>
              <p:cNvSpPr/>
              <p:nvPr/>
            </p:nvSpPr>
            <p:spPr>
              <a:xfrm>
                <a:off x="6816425" y="2793075"/>
                <a:ext cx="39975" cy="127625"/>
              </a:xfrm>
              <a:custGeom>
                <a:avLst/>
                <a:gdLst/>
                <a:ahLst/>
                <a:cxnLst/>
                <a:rect l="l" t="t" r="r" b="b"/>
                <a:pathLst>
                  <a:path w="1599" h="5105" extrusionOk="0">
                    <a:moveTo>
                      <a:pt x="1262" y="0"/>
                    </a:moveTo>
                    <a:cubicBezTo>
                      <a:pt x="1262" y="0"/>
                      <a:pt x="1261" y="0"/>
                      <a:pt x="1261" y="0"/>
                    </a:cubicBezTo>
                    <a:cubicBezTo>
                      <a:pt x="922" y="10"/>
                      <a:pt x="0" y="4647"/>
                      <a:pt x="0" y="4647"/>
                    </a:cubicBezTo>
                    <a:lnTo>
                      <a:pt x="973" y="5105"/>
                    </a:lnTo>
                    <a:cubicBezTo>
                      <a:pt x="973" y="5105"/>
                      <a:pt x="1598" y="0"/>
                      <a:pt x="1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6"/>
              <p:cNvSpPr/>
              <p:nvPr/>
            </p:nvSpPr>
            <p:spPr>
              <a:xfrm>
                <a:off x="6813925" y="2791100"/>
                <a:ext cx="43200" cy="132600"/>
              </a:xfrm>
              <a:custGeom>
                <a:avLst/>
                <a:gdLst/>
                <a:ahLst/>
                <a:cxnLst/>
                <a:rect l="l" t="t" r="r" b="b"/>
                <a:pathLst>
                  <a:path w="1728" h="5304" extrusionOk="0">
                    <a:moveTo>
                      <a:pt x="1351" y="199"/>
                    </a:moveTo>
                    <a:cubicBezTo>
                      <a:pt x="1461" y="597"/>
                      <a:pt x="1261" y="2920"/>
                      <a:pt x="1003" y="5055"/>
                    </a:cubicBezTo>
                    <a:lnTo>
                      <a:pt x="188" y="4676"/>
                    </a:lnTo>
                    <a:cubicBezTo>
                      <a:pt x="596" y="2651"/>
                      <a:pt x="1123" y="516"/>
                      <a:pt x="1351" y="199"/>
                    </a:cubicBezTo>
                    <a:close/>
                    <a:moveTo>
                      <a:pt x="1361" y="1"/>
                    </a:moveTo>
                    <a:cubicBezTo>
                      <a:pt x="1022" y="10"/>
                      <a:pt x="436" y="2563"/>
                      <a:pt x="10" y="4707"/>
                    </a:cubicBezTo>
                    <a:lnTo>
                      <a:pt x="0" y="4776"/>
                    </a:lnTo>
                    <a:lnTo>
                      <a:pt x="1142" y="5303"/>
                    </a:lnTo>
                    <a:lnTo>
                      <a:pt x="1163" y="5193"/>
                    </a:lnTo>
                    <a:cubicBezTo>
                      <a:pt x="1301" y="4062"/>
                      <a:pt x="1728" y="337"/>
                      <a:pt x="1449" y="39"/>
                    </a:cubicBezTo>
                    <a:cubicBezTo>
                      <a:pt x="1430" y="10"/>
                      <a:pt x="1401" y="1"/>
                      <a:pt x="136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6"/>
              <p:cNvSpPr/>
              <p:nvPr/>
            </p:nvSpPr>
            <p:spPr>
              <a:xfrm>
                <a:off x="6830775" y="2860850"/>
                <a:ext cx="69075" cy="65050"/>
              </a:xfrm>
              <a:custGeom>
                <a:avLst/>
                <a:gdLst/>
                <a:ahLst/>
                <a:cxnLst/>
                <a:rect l="l" t="t" r="r" b="b"/>
                <a:pathLst>
                  <a:path w="2763" h="2602" extrusionOk="0">
                    <a:moveTo>
                      <a:pt x="2525" y="1"/>
                    </a:moveTo>
                    <a:cubicBezTo>
                      <a:pt x="2074" y="1"/>
                      <a:pt x="1" y="1669"/>
                      <a:pt x="1" y="1669"/>
                    </a:cubicBezTo>
                    <a:lnTo>
                      <a:pt x="985" y="2601"/>
                    </a:lnTo>
                    <a:cubicBezTo>
                      <a:pt x="985" y="2601"/>
                      <a:pt x="2763" y="368"/>
                      <a:pt x="2603" y="39"/>
                    </a:cubicBezTo>
                    <a:cubicBezTo>
                      <a:pt x="2590" y="13"/>
                      <a:pt x="2564" y="1"/>
                      <a:pt x="2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6"/>
              <p:cNvSpPr/>
              <p:nvPr/>
            </p:nvSpPr>
            <p:spPr>
              <a:xfrm>
                <a:off x="6827550" y="2858750"/>
                <a:ext cx="74500" cy="70350"/>
              </a:xfrm>
              <a:custGeom>
                <a:avLst/>
                <a:gdLst/>
                <a:ahLst/>
                <a:cxnLst/>
                <a:rect l="l" t="t" r="r" b="b"/>
                <a:pathLst>
                  <a:path w="2980" h="2814" extrusionOk="0">
                    <a:moveTo>
                      <a:pt x="2636" y="152"/>
                    </a:moveTo>
                    <a:cubicBezTo>
                      <a:pt x="2643" y="152"/>
                      <a:pt x="2648" y="153"/>
                      <a:pt x="2653" y="154"/>
                    </a:cubicBezTo>
                    <a:cubicBezTo>
                      <a:pt x="2732" y="343"/>
                      <a:pt x="1929" y="1534"/>
                      <a:pt x="1104" y="2557"/>
                    </a:cubicBezTo>
                    <a:lnTo>
                      <a:pt x="261" y="1763"/>
                    </a:lnTo>
                    <a:cubicBezTo>
                      <a:pt x="1263" y="962"/>
                      <a:pt x="2416" y="152"/>
                      <a:pt x="2636" y="152"/>
                    </a:cubicBezTo>
                    <a:close/>
                    <a:moveTo>
                      <a:pt x="2665" y="1"/>
                    </a:moveTo>
                    <a:cubicBezTo>
                      <a:pt x="2199" y="1"/>
                      <a:pt x="438" y="1405"/>
                      <a:pt x="82" y="1694"/>
                    </a:cubicBezTo>
                    <a:lnTo>
                      <a:pt x="1" y="1753"/>
                    </a:lnTo>
                    <a:lnTo>
                      <a:pt x="1123" y="2814"/>
                    </a:lnTo>
                    <a:lnTo>
                      <a:pt x="1183" y="2735"/>
                    </a:lnTo>
                    <a:cubicBezTo>
                      <a:pt x="1609" y="2209"/>
                      <a:pt x="2980" y="443"/>
                      <a:pt x="2811" y="85"/>
                    </a:cubicBezTo>
                    <a:cubicBezTo>
                      <a:pt x="2791" y="45"/>
                      <a:pt x="2751" y="14"/>
                      <a:pt x="2703" y="4"/>
                    </a:cubicBezTo>
                    <a:cubicBezTo>
                      <a:pt x="2692" y="2"/>
                      <a:pt x="2679" y="1"/>
                      <a:pt x="2665"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6"/>
              <p:cNvSpPr/>
              <p:nvPr/>
            </p:nvSpPr>
            <p:spPr>
              <a:xfrm>
                <a:off x="6734750" y="2892150"/>
                <a:ext cx="167300" cy="41975"/>
              </a:xfrm>
              <a:custGeom>
                <a:avLst/>
                <a:gdLst/>
                <a:ahLst/>
                <a:cxnLst/>
                <a:rect l="l" t="t" r="r" b="b"/>
                <a:pathLst>
                  <a:path w="6692" h="1679" extrusionOk="0">
                    <a:moveTo>
                      <a:pt x="198" y="0"/>
                    </a:moveTo>
                    <a:cubicBezTo>
                      <a:pt x="88" y="0"/>
                      <a:pt x="0" y="89"/>
                      <a:pt x="10" y="198"/>
                    </a:cubicBezTo>
                    <a:lnTo>
                      <a:pt x="169" y="1509"/>
                    </a:lnTo>
                    <a:cubicBezTo>
                      <a:pt x="179" y="1609"/>
                      <a:pt x="257" y="1678"/>
                      <a:pt x="348" y="1678"/>
                    </a:cubicBezTo>
                    <a:lnTo>
                      <a:pt x="6344" y="1678"/>
                    </a:lnTo>
                    <a:cubicBezTo>
                      <a:pt x="6444" y="1678"/>
                      <a:pt x="6523" y="1609"/>
                      <a:pt x="6534" y="1509"/>
                    </a:cubicBezTo>
                    <a:lnTo>
                      <a:pt x="6682" y="198"/>
                    </a:lnTo>
                    <a:cubicBezTo>
                      <a:pt x="6692" y="89"/>
                      <a:pt x="6613" y="0"/>
                      <a:pt x="6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6"/>
              <p:cNvSpPr/>
              <p:nvPr/>
            </p:nvSpPr>
            <p:spPr>
              <a:xfrm>
                <a:off x="6732775" y="2889875"/>
                <a:ext cx="171300" cy="46200"/>
              </a:xfrm>
              <a:custGeom>
                <a:avLst/>
                <a:gdLst/>
                <a:ahLst/>
                <a:cxnLst/>
                <a:rect l="l" t="t" r="r" b="b"/>
                <a:pathLst>
                  <a:path w="6852" h="1848" extrusionOk="0">
                    <a:moveTo>
                      <a:pt x="6582" y="170"/>
                    </a:moveTo>
                    <a:cubicBezTo>
                      <a:pt x="6613" y="170"/>
                      <a:pt x="6632" y="180"/>
                      <a:pt x="6652" y="199"/>
                    </a:cubicBezTo>
                    <a:cubicBezTo>
                      <a:pt x="6673" y="230"/>
                      <a:pt x="6683" y="249"/>
                      <a:pt x="6673" y="280"/>
                    </a:cubicBezTo>
                    <a:lnTo>
                      <a:pt x="6523" y="1590"/>
                    </a:lnTo>
                    <a:cubicBezTo>
                      <a:pt x="6523" y="1640"/>
                      <a:pt x="6473" y="1679"/>
                      <a:pt x="6423" y="1679"/>
                    </a:cubicBezTo>
                    <a:lnTo>
                      <a:pt x="427" y="1679"/>
                    </a:lnTo>
                    <a:cubicBezTo>
                      <a:pt x="377" y="1679"/>
                      <a:pt x="336" y="1640"/>
                      <a:pt x="327" y="1590"/>
                    </a:cubicBezTo>
                    <a:lnTo>
                      <a:pt x="179" y="280"/>
                    </a:lnTo>
                    <a:cubicBezTo>
                      <a:pt x="179" y="249"/>
                      <a:pt x="189" y="230"/>
                      <a:pt x="198" y="199"/>
                    </a:cubicBezTo>
                    <a:cubicBezTo>
                      <a:pt x="217" y="180"/>
                      <a:pt x="248" y="170"/>
                      <a:pt x="277" y="170"/>
                    </a:cubicBezTo>
                    <a:close/>
                    <a:moveTo>
                      <a:pt x="277" y="1"/>
                    </a:moveTo>
                    <a:cubicBezTo>
                      <a:pt x="198" y="1"/>
                      <a:pt x="129" y="32"/>
                      <a:pt x="79" y="91"/>
                    </a:cubicBezTo>
                    <a:cubicBezTo>
                      <a:pt x="19" y="151"/>
                      <a:pt x="0" y="220"/>
                      <a:pt x="10" y="299"/>
                    </a:cubicBezTo>
                    <a:lnTo>
                      <a:pt x="158" y="1609"/>
                    </a:lnTo>
                    <a:cubicBezTo>
                      <a:pt x="179" y="1748"/>
                      <a:pt x="286" y="1848"/>
                      <a:pt x="427" y="1848"/>
                    </a:cubicBezTo>
                    <a:lnTo>
                      <a:pt x="6423" y="1848"/>
                    </a:lnTo>
                    <a:cubicBezTo>
                      <a:pt x="6563" y="1848"/>
                      <a:pt x="6683" y="1748"/>
                      <a:pt x="6692" y="1609"/>
                    </a:cubicBezTo>
                    <a:lnTo>
                      <a:pt x="6852" y="299"/>
                    </a:lnTo>
                    <a:cubicBezTo>
                      <a:pt x="6852" y="220"/>
                      <a:pt x="6830" y="151"/>
                      <a:pt x="6780" y="91"/>
                    </a:cubicBezTo>
                    <a:cubicBezTo>
                      <a:pt x="6733" y="32"/>
                      <a:pt x="6652" y="1"/>
                      <a:pt x="6582"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6"/>
              <p:cNvSpPr/>
              <p:nvPr/>
            </p:nvSpPr>
            <p:spPr>
              <a:xfrm>
                <a:off x="6748150" y="2934100"/>
                <a:ext cx="140500" cy="77475"/>
              </a:xfrm>
              <a:custGeom>
                <a:avLst/>
                <a:gdLst/>
                <a:ahLst/>
                <a:cxnLst/>
                <a:rect l="l" t="t" r="r" b="b"/>
                <a:pathLst>
                  <a:path w="5620" h="3099" extrusionOk="0">
                    <a:moveTo>
                      <a:pt x="0" y="0"/>
                    </a:moveTo>
                    <a:lnTo>
                      <a:pt x="486" y="3098"/>
                    </a:lnTo>
                    <a:lnTo>
                      <a:pt x="5133" y="3098"/>
                    </a:lnTo>
                    <a:lnTo>
                      <a:pt x="5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6"/>
              <p:cNvSpPr/>
              <p:nvPr/>
            </p:nvSpPr>
            <p:spPr>
              <a:xfrm>
                <a:off x="6745650" y="2931825"/>
                <a:ext cx="145500" cy="81700"/>
              </a:xfrm>
              <a:custGeom>
                <a:avLst/>
                <a:gdLst/>
                <a:ahLst/>
                <a:cxnLst/>
                <a:rect l="l" t="t" r="r" b="b"/>
                <a:pathLst>
                  <a:path w="5820" h="3268" extrusionOk="0">
                    <a:moveTo>
                      <a:pt x="5622" y="170"/>
                    </a:moveTo>
                    <a:lnTo>
                      <a:pt x="5164" y="3099"/>
                    </a:lnTo>
                    <a:lnTo>
                      <a:pt x="655" y="3099"/>
                    </a:lnTo>
                    <a:lnTo>
                      <a:pt x="200" y="170"/>
                    </a:lnTo>
                    <a:close/>
                    <a:moveTo>
                      <a:pt x="0" y="1"/>
                    </a:moveTo>
                    <a:lnTo>
                      <a:pt x="517" y="3268"/>
                    </a:lnTo>
                    <a:lnTo>
                      <a:pt x="5312" y="3268"/>
                    </a:lnTo>
                    <a:lnTo>
                      <a:pt x="582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6"/>
              <p:cNvSpPr/>
              <p:nvPr/>
            </p:nvSpPr>
            <p:spPr>
              <a:xfrm>
                <a:off x="6748150" y="2934100"/>
                <a:ext cx="140500" cy="17900"/>
              </a:xfrm>
              <a:custGeom>
                <a:avLst/>
                <a:gdLst/>
                <a:ahLst/>
                <a:cxnLst/>
                <a:rect l="l" t="t" r="r" b="b"/>
                <a:pathLst>
                  <a:path w="5620" h="716" extrusionOk="0">
                    <a:moveTo>
                      <a:pt x="0" y="0"/>
                    </a:moveTo>
                    <a:lnTo>
                      <a:pt x="119" y="715"/>
                    </a:lnTo>
                    <a:lnTo>
                      <a:pt x="5510" y="715"/>
                    </a:lnTo>
                    <a:lnTo>
                      <a:pt x="5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6"/>
              <p:cNvSpPr/>
              <p:nvPr/>
            </p:nvSpPr>
            <p:spPr>
              <a:xfrm>
                <a:off x="6745650" y="2931825"/>
                <a:ext cx="145500" cy="22375"/>
              </a:xfrm>
              <a:custGeom>
                <a:avLst/>
                <a:gdLst/>
                <a:ahLst/>
                <a:cxnLst/>
                <a:rect l="l" t="t" r="r" b="b"/>
                <a:pathLst>
                  <a:path w="5820" h="895" extrusionOk="0">
                    <a:moveTo>
                      <a:pt x="5622" y="170"/>
                    </a:moveTo>
                    <a:lnTo>
                      <a:pt x="5531" y="715"/>
                    </a:lnTo>
                    <a:lnTo>
                      <a:pt x="288" y="715"/>
                    </a:lnTo>
                    <a:lnTo>
                      <a:pt x="200" y="170"/>
                    </a:lnTo>
                    <a:close/>
                    <a:moveTo>
                      <a:pt x="0" y="1"/>
                    </a:moveTo>
                    <a:lnTo>
                      <a:pt x="141" y="894"/>
                    </a:lnTo>
                    <a:lnTo>
                      <a:pt x="5681" y="894"/>
                    </a:lnTo>
                    <a:lnTo>
                      <a:pt x="582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4" name="Google Shape;264;p6"/>
            <p:cNvGrpSpPr/>
            <p:nvPr/>
          </p:nvGrpSpPr>
          <p:grpSpPr>
            <a:xfrm rot="5400000">
              <a:off x="8725167" y="1055406"/>
              <a:ext cx="116904" cy="560207"/>
              <a:chOff x="7059843" y="1195668"/>
              <a:chExt cx="113312" cy="494708"/>
            </a:xfrm>
          </p:grpSpPr>
          <p:sp>
            <p:nvSpPr>
              <p:cNvPr id="265" name="Google Shape;265;p6"/>
              <p:cNvSpPr/>
              <p:nvPr/>
            </p:nvSpPr>
            <p:spPr>
              <a:xfrm>
                <a:off x="7062331" y="1197932"/>
                <a:ext cx="108559" cy="490263"/>
              </a:xfrm>
              <a:custGeom>
                <a:avLst/>
                <a:gdLst/>
                <a:ahLst/>
                <a:cxnLst/>
                <a:rect l="l" t="t" r="r" b="b"/>
                <a:pathLst>
                  <a:path w="3883" h="17536" extrusionOk="0">
                    <a:moveTo>
                      <a:pt x="0" y="0"/>
                    </a:moveTo>
                    <a:lnTo>
                      <a:pt x="0" y="17535"/>
                    </a:lnTo>
                    <a:lnTo>
                      <a:pt x="3882" y="17535"/>
                    </a:lnTo>
                    <a:lnTo>
                      <a:pt x="3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6"/>
              <p:cNvSpPr/>
              <p:nvPr/>
            </p:nvSpPr>
            <p:spPr>
              <a:xfrm>
                <a:off x="7059843" y="1195668"/>
                <a:ext cx="113312" cy="494708"/>
              </a:xfrm>
              <a:custGeom>
                <a:avLst/>
                <a:gdLst/>
                <a:ahLst/>
                <a:cxnLst/>
                <a:rect l="l" t="t" r="r" b="b"/>
                <a:pathLst>
                  <a:path w="4053" h="17695" extrusionOk="0">
                    <a:moveTo>
                      <a:pt x="3883" y="170"/>
                    </a:moveTo>
                    <a:lnTo>
                      <a:pt x="3883" y="17528"/>
                    </a:lnTo>
                    <a:lnTo>
                      <a:pt x="168" y="17528"/>
                    </a:lnTo>
                    <a:lnTo>
                      <a:pt x="168" y="170"/>
                    </a:lnTo>
                    <a:close/>
                    <a:moveTo>
                      <a:pt x="1" y="0"/>
                    </a:moveTo>
                    <a:lnTo>
                      <a:pt x="1" y="17695"/>
                    </a:lnTo>
                    <a:lnTo>
                      <a:pt x="4052" y="17695"/>
                    </a:lnTo>
                    <a:lnTo>
                      <a:pt x="4052"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6"/>
              <p:cNvSpPr/>
              <p:nvPr/>
            </p:nvSpPr>
            <p:spPr>
              <a:xfrm>
                <a:off x="7062331" y="1240959"/>
                <a:ext cx="108559" cy="28349"/>
              </a:xfrm>
              <a:custGeom>
                <a:avLst/>
                <a:gdLst/>
                <a:ahLst/>
                <a:cxnLst/>
                <a:rect l="l" t="t" r="r" b="b"/>
                <a:pathLst>
                  <a:path w="3883" h="1014" extrusionOk="0">
                    <a:moveTo>
                      <a:pt x="0" y="1"/>
                    </a:moveTo>
                    <a:lnTo>
                      <a:pt x="0" y="1014"/>
                    </a:lnTo>
                    <a:lnTo>
                      <a:pt x="3882" y="1014"/>
                    </a:lnTo>
                    <a:lnTo>
                      <a:pt x="38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6"/>
              <p:cNvSpPr/>
              <p:nvPr/>
            </p:nvSpPr>
            <p:spPr>
              <a:xfrm>
                <a:off x="7062331" y="1616792"/>
                <a:ext cx="108559" cy="28628"/>
              </a:xfrm>
              <a:custGeom>
                <a:avLst/>
                <a:gdLst/>
                <a:ahLst/>
                <a:cxnLst/>
                <a:rect l="l" t="t" r="r" b="b"/>
                <a:pathLst>
                  <a:path w="3883" h="1024" extrusionOk="0">
                    <a:moveTo>
                      <a:pt x="0" y="1"/>
                    </a:moveTo>
                    <a:lnTo>
                      <a:pt x="0" y="1023"/>
                    </a:lnTo>
                    <a:lnTo>
                      <a:pt x="3882" y="1023"/>
                    </a:lnTo>
                    <a:lnTo>
                      <a:pt x="38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6"/>
              <p:cNvSpPr/>
              <p:nvPr/>
            </p:nvSpPr>
            <p:spPr>
              <a:xfrm>
                <a:off x="7087828" y="1331178"/>
                <a:ext cx="57257" cy="223744"/>
              </a:xfrm>
              <a:custGeom>
                <a:avLst/>
                <a:gdLst/>
                <a:ahLst/>
                <a:cxnLst/>
                <a:rect l="l" t="t" r="r" b="b"/>
                <a:pathLst>
                  <a:path w="2048" h="8003" extrusionOk="0">
                    <a:moveTo>
                      <a:pt x="1" y="1"/>
                    </a:moveTo>
                    <a:lnTo>
                      <a:pt x="1" y="8003"/>
                    </a:lnTo>
                    <a:lnTo>
                      <a:pt x="2048" y="8003"/>
                    </a:lnTo>
                    <a:lnTo>
                      <a:pt x="20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70" name="Shape 270"/>
        <p:cNvGrpSpPr/>
        <p:nvPr/>
      </p:nvGrpSpPr>
      <p:grpSpPr>
        <a:xfrm>
          <a:off x="0" y="0"/>
          <a:ext cx="0" cy="0"/>
          <a:chOff x="0" y="0"/>
          <a:chExt cx="0" cy="0"/>
        </a:xfrm>
      </p:grpSpPr>
      <p:sp>
        <p:nvSpPr>
          <p:cNvPr id="271" name="Google Shape;271;p7"/>
          <p:cNvSpPr txBox="1"/>
          <p:nvPr>
            <p:ph type="subTitle" idx="1"/>
          </p:nvPr>
        </p:nvSpPr>
        <p:spPr>
          <a:xfrm>
            <a:off x="1793500" y="1107525"/>
            <a:ext cx="6637200" cy="93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Char char="●"/>
              <a:defRPr sz="1400">
                <a:latin typeface="DM Sans"/>
                <a:ea typeface="DM Sans"/>
                <a:cs typeface="DM Sans"/>
                <a:sym typeface="DM Sans"/>
              </a:defRPr>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p:txBody>
      </p:sp>
      <p:sp>
        <p:nvSpPr>
          <p:cNvPr id="272" name="Google Shape;272;p7"/>
          <p:cNvSpPr txBox="1"/>
          <p:nvPr>
            <p:ph type="title"/>
          </p:nvPr>
        </p:nvSpPr>
        <p:spPr>
          <a:xfrm>
            <a:off x="1793500" y="445025"/>
            <a:ext cx="6637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atin typeface="Montserrat ExtraBold"/>
                <a:ea typeface="Montserrat ExtraBold"/>
                <a:cs typeface="Montserrat ExtraBold"/>
                <a:sym typeface="Montserrat ExtraBold"/>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
        <p:nvSpPr>
          <p:cNvPr id="273" name="Google Shape;273;p7"/>
          <p:cNvSpPr/>
          <p:nvPr/>
        </p:nvSpPr>
        <p:spPr>
          <a:xfrm rot="8100332">
            <a:off x="-1246439" y="-1649497"/>
            <a:ext cx="2194930" cy="4065298"/>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4" name="Google Shape;274;p7"/>
          <p:cNvGrpSpPr/>
          <p:nvPr/>
        </p:nvGrpSpPr>
        <p:grpSpPr>
          <a:xfrm>
            <a:off x="8934517" y="3450675"/>
            <a:ext cx="213299" cy="2210400"/>
            <a:chOff x="8934517" y="2599900"/>
            <a:chExt cx="213299" cy="2210400"/>
          </a:xfrm>
        </p:grpSpPr>
        <p:sp>
          <p:nvSpPr>
            <p:cNvPr id="275" name="Google Shape;275;p7"/>
            <p:cNvSpPr/>
            <p:nvPr/>
          </p:nvSpPr>
          <p:spPr>
            <a:xfrm>
              <a:off x="8936025" y="2599900"/>
              <a:ext cx="210300" cy="2210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6" name="Google Shape;276;p7"/>
            <p:cNvGrpSpPr/>
            <p:nvPr/>
          </p:nvGrpSpPr>
          <p:grpSpPr>
            <a:xfrm>
              <a:off x="8934517" y="2687445"/>
              <a:ext cx="213299" cy="2029162"/>
              <a:chOff x="8930007" y="3999295"/>
              <a:chExt cx="213299" cy="2029162"/>
            </a:xfrm>
          </p:grpSpPr>
          <p:sp>
            <p:nvSpPr>
              <p:cNvPr id="277" name="Google Shape;277;p7"/>
              <p:cNvSpPr/>
              <p:nvPr/>
            </p:nvSpPr>
            <p:spPr>
              <a:xfrm rot="-5400000">
                <a:off x="8928305" y="5813457"/>
                <a:ext cx="216702" cy="213299"/>
              </a:xfrm>
              <a:custGeom>
                <a:avLst/>
                <a:gdLst/>
                <a:ahLst/>
                <a:cxnLst/>
                <a:rect l="l" t="t" r="r" b="b"/>
                <a:pathLst>
                  <a:path w="4491" h="2432" extrusionOk="0">
                    <a:moveTo>
                      <a:pt x="2424" y="1"/>
                    </a:moveTo>
                    <a:lnTo>
                      <a:pt x="0" y="2432"/>
                    </a:lnTo>
                    <a:lnTo>
                      <a:pt x="2067"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7"/>
              <p:cNvSpPr/>
              <p:nvPr/>
            </p:nvSpPr>
            <p:spPr>
              <a:xfrm rot="-5400000">
                <a:off x="8928329" y="5586357"/>
                <a:ext cx="216654" cy="213299"/>
              </a:xfrm>
              <a:custGeom>
                <a:avLst/>
                <a:gdLst/>
                <a:ahLst/>
                <a:cxnLst/>
                <a:rect l="l" t="t" r="r" b="b"/>
                <a:pathLst>
                  <a:path w="4490" h="2432" extrusionOk="0">
                    <a:moveTo>
                      <a:pt x="2424" y="1"/>
                    </a:moveTo>
                    <a:lnTo>
                      <a:pt x="0" y="2432"/>
                    </a:lnTo>
                    <a:lnTo>
                      <a:pt x="2066"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7"/>
              <p:cNvSpPr/>
              <p:nvPr/>
            </p:nvSpPr>
            <p:spPr>
              <a:xfrm rot="-5400000">
                <a:off x="8928594" y="5359546"/>
                <a:ext cx="216123" cy="213299"/>
              </a:xfrm>
              <a:custGeom>
                <a:avLst/>
                <a:gdLst/>
                <a:ahLst/>
                <a:cxnLst/>
                <a:rect l="l" t="t" r="r" b="b"/>
                <a:pathLst>
                  <a:path w="4479" h="2432" extrusionOk="0">
                    <a:moveTo>
                      <a:pt x="2424" y="1"/>
                    </a:moveTo>
                    <a:lnTo>
                      <a:pt x="1"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7"/>
              <p:cNvSpPr/>
              <p:nvPr/>
            </p:nvSpPr>
            <p:spPr>
              <a:xfrm rot="-5400000">
                <a:off x="8928377" y="5135534"/>
                <a:ext cx="216557" cy="213299"/>
              </a:xfrm>
              <a:custGeom>
                <a:avLst/>
                <a:gdLst/>
                <a:ahLst/>
                <a:cxnLst/>
                <a:rect l="l" t="t" r="r" b="b"/>
                <a:pathLst>
                  <a:path w="4488" h="2432" extrusionOk="0">
                    <a:moveTo>
                      <a:pt x="2424" y="1"/>
                    </a:moveTo>
                    <a:lnTo>
                      <a:pt x="0" y="2432"/>
                    </a:lnTo>
                    <a:lnTo>
                      <a:pt x="2066" y="2432"/>
                    </a:lnTo>
                    <a:lnTo>
                      <a:pt x="4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7"/>
              <p:cNvSpPr/>
              <p:nvPr/>
            </p:nvSpPr>
            <p:spPr>
              <a:xfrm rot="-5400000">
                <a:off x="8928377" y="4908458"/>
                <a:ext cx="216557" cy="213299"/>
              </a:xfrm>
              <a:custGeom>
                <a:avLst/>
                <a:gdLst/>
                <a:ahLst/>
                <a:cxnLst/>
                <a:rect l="l" t="t" r="r" b="b"/>
                <a:pathLst>
                  <a:path w="4488" h="2432" extrusionOk="0">
                    <a:moveTo>
                      <a:pt x="2424" y="1"/>
                    </a:moveTo>
                    <a:lnTo>
                      <a:pt x="1" y="2432"/>
                    </a:lnTo>
                    <a:lnTo>
                      <a:pt x="2067"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7"/>
              <p:cNvSpPr/>
              <p:nvPr/>
            </p:nvSpPr>
            <p:spPr>
              <a:xfrm rot="-5400000">
                <a:off x="8928619" y="5362417"/>
                <a:ext cx="216075" cy="213299"/>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7"/>
              <p:cNvSpPr/>
              <p:nvPr/>
            </p:nvSpPr>
            <p:spPr>
              <a:xfrm rot="-5400000">
                <a:off x="8928619" y="4681574"/>
                <a:ext cx="216075" cy="213299"/>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7"/>
              <p:cNvSpPr/>
              <p:nvPr/>
            </p:nvSpPr>
            <p:spPr>
              <a:xfrm rot="-5400000">
                <a:off x="8928377" y="4454691"/>
                <a:ext cx="216557" cy="213299"/>
              </a:xfrm>
              <a:custGeom>
                <a:avLst/>
                <a:gdLst/>
                <a:ahLst/>
                <a:cxnLst/>
                <a:rect l="l" t="t" r="r" b="b"/>
                <a:pathLst>
                  <a:path w="4488" h="2432" extrusionOk="0">
                    <a:moveTo>
                      <a:pt x="2424" y="1"/>
                    </a:moveTo>
                    <a:lnTo>
                      <a:pt x="0" y="2432"/>
                    </a:lnTo>
                    <a:lnTo>
                      <a:pt x="2066"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7"/>
              <p:cNvSpPr/>
              <p:nvPr/>
            </p:nvSpPr>
            <p:spPr>
              <a:xfrm rot="-5400000">
                <a:off x="8928353" y="4227591"/>
                <a:ext cx="216605" cy="213299"/>
              </a:xfrm>
              <a:custGeom>
                <a:avLst/>
                <a:gdLst/>
                <a:ahLst/>
                <a:cxnLst/>
                <a:rect l="l" t="t" r="r" b="b"/>
                <a:pathLst>
                  <a:path w="4489" h="2432" extrusionOk="0">
                    <a:moveTo>
                      <a:pt x="2424" y="1"/>
                    </a:moveTo>
                    <a:lnTo>
                      <a:pt x="1" y="2432"/>
                    </a:lnTo>
                    <a:lnTo>
                      <a:pt x="205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7"/>
              <p:cNvSpPr/>
              <p:nvPr/>
            </p:nvSpPr>
            <p:spPr>
              <a:xfrm rot="-5400000">
                <a:off x="8928353" y="4000949"/>
                <a:ext cx="216605" cy="213299"/>
              </a:xfrm>
              <a:custGeom>
                <a:avLst/>
                <a:gdLst/>
                <a:ahLst/>
                <a:cxnLst/>
                <a:rect l="l" t="t" r="r" b="b"/>
                <a:pathLst>
                  <a:path w="4489" h="2432" extrusionOk="0">
                    <a:moveTo>
                      <a:pt x="2434" y="1"/>
                    </a:moveTo>
                    <a:lnTo>
                      <a:pt x="1" y="2432"/>
                    </a:lnTo>
                    <a:lnTo>
                      <a:pt x="206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87" name="Google Shape;287;p7"/>
          <p:cNvSpPr/>
          <p:nvPr/>
        </p:nvSpPr>
        <p:spPr>
          <a:xfrm flipH="1">
            <a:off x="-1367425" y="1547225"/>
            <a:ext cx="2345811" cy="94100"/>
          </a:xfrm>
          <a:custGeom>
            <a:avLst/>
            <a:gdLst/>
            <a:ahLst/>
            <a:cxnLst/>
            <a:rect l="l" t="t" r="r" b="b"/>
            <a:pathLst>
              <a:path w="76498" h="1214" extrusionOk="0">
                <a:moveTo>
                  <a:pt x="1" y="0"/>
                </a:moveTo>
                <a:lnTo>
                  <a:pt x="1" y="1213"/>
                </a:lnTo>
                <a:lnTo>
                  <a:pt x="76498" y="1213"/>
                </a:lnTo>
                <a:lnTo>
                  <a:pt x="764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88" name="Google Shape;288;p7"/>
          <p:cNvGrpSpPr/>
          <p:nvPr/>
        </p:nvGrpSpPr>
        <p:grpSpPr>
          <a:xfrm>
            <a:off x="-405966" y="-1041365"/>
            <a:ext cx="1320951" cy="2588595"/>
            <a:chOff x="-405966" y="-1041365"/>
            <a:chExt cx="1320951" cy="2588595"/>
          </a:xfrm>
        </p:grpSpPr>
        <p:grpSp>
          <p:nvGrpSpPr>
            <p:cNvPr id="289" name="Google Shape;289;p7"/>
            <p:cNvGrpSpPr/>
            <p:nvPr/>
          </p:nvGrpSpPr>
          <p:grpSpPr>
            <a:xfrm flipH="1">
              <a:off x="-405966" y="813650"/>
              <a:ext cx="611462" cy="116900"/>
              <a:chOff x="-246261" y="1126900"/>
              <a:chExt cx="985911" cy="116900"/>
            </a:xfrm>
          </p:grpSpPr>
          <p:cxnSp>
            <p:nvCxnSpPr>
              <p:cNvPr id="290" name="Google Shape;290;p7"/>
              <p:cNvCxnSpPr/>
              <p:nvPr/>
            </p:nvCxnSpPr>
            <p:spPr>
              <a:xfrm rot="10800000">
                <a:off x="-188850" y="1126900"/>
                <a:ext cx="928500" cy="0"/>
              </a:xfrm>
              <a:prstGeom prst="straightConnector1">
                <a:avLst/>
              </a:prstGeom>
              <a:noFill/>
              <a:ln w="9525" cap="flat" cmpd="sng">
                <a:solidFill>
                  <a:schemeClr val="dk1"/>
                </a:solidFill>
                <a:prstDash val="solid"/>
                <a:round/>
                <a:headEnd type="none" w="med" len="med"/>
                <a:tailEnd type="none" w="med" len="med"/>
              </a:ln>
            </p:spPr>
          </p:cxnSp>
          <p:cxnSp>
            <p:nvCxnSpPr>
              <p:cNvPr id="291" name="Google Shape;291;p7"/>
              <p:cNvCxnSpPr/>
              <p:nvPr/>
            </p:nvCxnSpPr>
            <p:spPr>
              <a:xfrm rot="10800000">
                <a:off x="-246261" y="1243800"/>
                <a:ext cx="567000" cy="0"/>
              </a:xfrm>
              <a:prstGeom prst="straightConnector1">
                <a:avLst/>
              </a:prstGeom>
              <a:noFill/>
              <a:ln w="9525" cap="flat" cmpd="sng">
                <a:solidFill>
                  <a:schemeClr val="dk1"/>
                </a:solidFill>
                <a:prstDash val="solid"/>
                <a:round/>
                <a:headEnd type="none" w="med" len="med"/>
                <a:tailEnd type="none" w="med" len="med"/>
              </a:ln>
            </p:spPr>
          </p:cxnSp>
        </p:grpSp>
        <p:grpSp>
          <p:nvGrpSpPr>
            <p:cNvPr id="292" name="Google Shape;292;p7"/>
            <p:cNvGrpSpPr/>
            <p:nvPr/>
          </p:nvGrpSpPr>
          <p:grpSpPr>
            <a:xfrm>
              <a:off x="511463" y="-1041365"/>
              <a:ext cx="403522" cy="1662705"/>
              <a:chOff x="5568666" y="-3050224"/>
              <a:chExt cx="1026513" cy="4229725"/>
            </a:xfrm>
          </p:grpSpPr>
          <p:sp>
            <p:nvSpPr>
              <p:cNvPr id="293" name="Google Shape;293;p7"/>
              <p:cNvSpPr/>
              <p:nvPr/>
            </p:nvSpPr>
            <p:spPr>
              <a:xfrm>
                <a:off x="5911057" y="446560"/>
                <a:ext cx="341730" cy="162068"/>
              </a:xfrm>
              <a:custGeom>
                <a:avLst/>
                <a:gdLst/>
                <a:ahLst/>
                <a:cxnLst/>
                <a:rect l="l" t="t" r="r" b="b"/>
                <a:pathLst>
                  <a:path w="3616" h="1715" extrusionOk="0">
                    <a:moveTo>
                      <a:pt x="855" y="0"/>
                    </a:moveTo>
                    <a:cubicBezTo>
                      <a:pt x="380" y="0"/>
                      <a:pt x="0" y="380"/>
                      <a:pt x="0" y="861"/>
                    </a:cubicBezTo>
                    <a:cubicBezTo>
                      <a:pt x="0" y="1335"/>
                      <a:pt x="380" y="1715"/>
                      <a:pt x="855" y="1715"/>
                    </a:cubicBezTo>
                    <a:lnTo>
                      <a:pt x="2755" y="1715"/>
                    </a:lnTo>
                    <a:cubicBezTo>
                      <a:pt x="3229" y="1715"/>
                      <a:pt x="3615" y="1335"/>
                      <a:pt x="3615" y="861"/>
                    </a:cubicBezTo>
                    <a:cubicBezTo>
                      <a:pt x="3615" y="380"/>
                      <a:pt x="3229" y="0"/>
                      <a:pt x="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7"/>
              <p:cNvSpPr/>
              <p:nvPr/>
            </p:nvSpPr>
            <p:spPr>
              <a:xfrm>
                <a:off x="5905104" y="440606"/>
                <a:ext cx="353638" cy="173975"/>
              </a:xfrm>
              <a:custGeom>
                <a:avLst/>
                <a:gdLst/>
                <a:ahLst/>
                <a:cxnLst/>
                <a:rect l="l" t="t" r="r" b="b"/>
                <a:pathLst>
                  <a:path w="3742" h="1841" extrusionOk="0">
                    <a:moveTo>
                      <a:pt x="2818" y="126"/>
                    </a:moveTo>
                    <a:cubicBezTo>
                      <a:pt x="3261" y="126"/>
                      <a:pt x="3617" y="481"/>
                      <a:pt x="3617" y="924"/>
                    </a:cubicBezTo>
                    <a:cubicBezTo>
                      <a:pt x="3617" y="1361"/>
                      <a:pt x="3261" y="1715"/>
                      <a:pt x="2818" y="1715"/>
                    </a:cubicBezTo>
                    <a:lnTo>
                      <a:pt x="918" y="1715"/>
                    </a:lnTo>
                    <a:cubicBezTo>
                      <a:pt x="481" y="1715"/>
                      <a:pt x="119" y="1361"/>
                      <a:pt x="119" y="924"/>
                    </a:cubicBezTo>
                    <a:cubicBezTo>
                      <a:pt x="119" y="481"/>
                      <a:pt x="481" y="126"/>
                      <a:pt x="918" y="126"/>
                    </a:cubicBezTo>
                    <a:close/>
                    <a:moveTo>
                      <a:pt x="918" y="0"/>
                    </a:moveTo>
                    <a:cubicBezTo>
                      <a:pt x="412" y="0"/>
                      <a:pt x="0" y="412"/>
                      <a:pt x="0" y="924"/>
                    </a:cubicBezTo>
                    <a:cubicBezTo>
                      <a:pt x="0" y="1429"/>
                      <a:pt x="412" y="1841"/>
                      <a:pt x="918" y="1841"/>
                    </a:cubicBezTo>
                    <a:lnTo>
                      <a:pt x="2818" y="1841"/>
                    </a:lnTo>
                    <a:cubicBezTo>
                      <a:pt x="3330" y="1841"/>
                      <a:pt x="3741" y="1429"/>
                      <a:pt x="3741" y="924"/>
                    </a:cubicBezTo>
                    <a:cubicBezTo>
                      <a:pt x="3741" y="412"/>
                      <a:pt x="3330" y="0"/>
                      <a:pt x="281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7"/>
              <p:cNvSpPr/>
              <p:nvPr/>
            </p:nvSpPr>
            <p:spPr>
              <a:xfrm>
                <a:off x="5904537" y="440039"/>
                <a:ext cx="354205" cy="175109"/>
              </a:xfrm>
              <a:custGeom>
                <a:avLst/>
                <a:gdLst/>
                <a:ahLst/>
                <a:cxnLst/>
                <a:rect l="l" t="t" r="r" b="b"/>
                <a:pathLst>
                  <a:path w="3748" h="1853" extrusionOk="0">
                    <a:moveTo>
                      <a:pt x="2824" y="132"/>
                    </a:moveTo>
                    <a:cubicBezTo>
                      <a:pt x="3267" y="132"/>
                      <a:pt x="3623" y="487"/>
                      <a:pt x="3623" y="930"/>
                    </a:cubicBezTo>
                    <a:cubicBezTo>
                      <a:pt x="3623" y="1367"/>
                      <a:pt x="3267" y="1721"/>
                      <a:pt x="2824" y="1721"/>
                    </a:cubicBezTo>
                    <a:lnTo>
                      <a:pt x="924" y="1721"/>
                    </a:lnTo>
                    <a:cubicBezTo>
                      <a:pt x="487" y="1721"/>
                      <a:pt x="131" y="1367"/>
                      <a:pt x="131" y="930"/>
                    </a:cubicBezTo>
                    <a:cubicBezTo>
                      <a:pt x="131" y="487"/>
                      <a:pt x="487" y="132"/>
                      <a:pt x="924" y="132"/>
                    </a:cubicBezTo>
                    <a:close/>
                    <a:moveTo>
                      <a:pt x="924" y="0"/>
                    </a:moveTo>
                    <a:cubicBezTo>
                      <a:pt x="418" y="0"/>
                      <a:pt x="0" y="418"/>
                      <a:pt x="0" y="930"/>
                    </a:cubicBezTo>
                    <a:cubicBezTo>
                      <a:pt x="0" y="1435"/>
                      <a:pt x="418" y="1853"/>
                      <a:pt x="924" y="1853"/>
                    </a:cubicBezTo>
                    <a:lnTo>
                      <a:pt x="2824" y="1853"/>
                    </a:lnTo>
                    <a:cubicBezTo>
                      <a:pt x="3336" y="1853"/>
                      <a:pt x="3747" y="1435"/>
                      <a:pt x="3747" y="930"/>
                    </a:cubicBezTo>
                    <a:cubicBezTo>
                      <a:pt x="3747" y="418"/>
                      <a:pt x="3336" y="0"/>
                      <a:pt x="2824"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7"/>
              <p:cNvSpPr/>
              <p:nvPr/>
            </p:nvSpPr>
            <p:spPr>
              <a:xfrm>
                <a:off x="5912759" y="835994"/>
                <a:ext cx="337761" cy="337743"/>
              </a:xfrm>
              <a:custGeom>
                <a:avLst/>
                <a:gdLst/>
                <a:ahLst/>
                <a:cxnLst/>
                <a:rect l="l" t="t" r="r" b="b"/>
                <a:pathLst>
                  <a:path w="3574" h="3574" extrusionOk="0">
                    <a:moveTo>
                      <a:pt x="1790" y="0"/>
                    </a:moveTo>
                    <a:cubicBezTo>
                      <a:pt x="799" y="0"/>
                      <a:pt x="0" y="799"/>
                      <a:pt x="0" y="1784"/>
                    </a:cubicBezTo>
                    <a:cubicBezTo>
                      <a:pt x="0" y="2768"/>
                      <a:pt x="799" y="3573"/>
                      <a:pt x="1790" y="3573"/>
                    </a:cubicBezTo>
                    <a:cubicBezTo>
                      <a:pt x="2774" y="3573"/>
                      <a:pt x="3574" y="2768"/>
                      <a:pt x="3574" y="1784"/>
                    </a:cubicBezTo>
                    <a:cubicBezTo>
                      <a:pt x="3574" y="799"/>
                      <a:pt x="2774" y="0"/>
                      <a:pt x="17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7"/>
              <p:cNvSpPr/>
              <p:nvPr/>
            </p:nvSpPr>
            <p:spPr>
              <a:xfrm>
                <a:off x="5906899" y="829474"/>
                <a:ext cx="350141" cy="350028"/>
              </a:xfrm>
              <a:custGeom>
                <a:avLst/>
                <a:gdLst/>
                <a:ahLst/>
                <a:cxnLst/>
                <a:rect l="l" t="t" r="r" b="b"/>
                <a:pathLst>
                  <a:path w="3705" h="3704" extrusionOk="0">
                    <a:moveTo>
                      <a:pt x="1852" y="132"/>
                    </a:moveTo>
                    <a:cubicBezTo>
                      <a:pt x="2799" y="132"/>
                      <a:pt x="3573" y="906"/>
                      <a:pt x="3573" y="1853"/>
                    </a:cubicBezTo>
                    <a:cubicBezTo>
                      <a:pt x="3573" y="2806"/>
                      <a:pt x="2799" y="3574"/>
                      <a:pt x="1852" y="3574"/>
                    </a:cubicBezTo>
                    <a:cubicBezTo>
                      <a:pt x="899" y="3574"/>
                      <a:pt x="131" y="2806"/>
                      <a:pt x="131" y="1853"/>
                    </a:cubicBezTo>
                    <a:cubicBezTo>
                      <a:pt x="131" y="906"/>
                      <a:pt x="899" y="132"/>
                      <a:pt x="1852" y="132"/>
                    </a:cubicBezTo>
                    <a:close/>
                    <a:moveTo>
                      <a:pt x="1852" y="0"/>
                    </a:moveTo>
                    <a:cubicBezTo>
                      <a:pt x="830" y="0"/>
                      <a:pt x="1" y="831"/>
                      <a:pt x="1" y="1853"/>
                    </a:cubicBezTo>
                    <a:cubicBezTo>
                      <a:pt x="1" y="2875"/>
                      <a:pt x="830" y="3704"/>
                      <a:pt x="1852" y="3704"/>
                    </a:cubicBezTo>
                    <a:cubicBezTo>
                      <a:pt x="2874" y="3704"/>
                      <a:pt x="3704" y="2875"/>
                      <a:pt x="3704" y="1853"/>
                    </a:cubicBezTo>
                    <a:cubicBezTo>
                      <a:pt x="3704" y="831"/>
                      <a:pt x="2874" y="0"/>
                      <a:pt x="185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7"/>
              <p:cNvSpPr/>
              <p:nvPr/>
            </p:nvSpPr>
            <p:spPr>
              <a:xfrm>
                <a:off x="6091940" y="-3032552"/>
                <a:ext cx="95" cy="3467394"/>
              </a:xfrm>
              <a:custGeom>
                <a:avLst/>
                <a:gdLst/>
                <a:ahLst/>
                <a:cxnLst/>
                <a:rect l="l" t="t" r="r" b="b"/>
                <a:pathLst>
                  <a:path w="1" h="36692" extrusionOk="0">
                    <a:moveTo>
                      <a:pt x="0" y="36692"/>
                    </a:moveTo>
                    <a:lnTo>
                      <a:pt x="0" y="0"/>
                    </a:ln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7"/>
              <p:cNvSpPr/>
              <p:nvPr/>
            </p:nvSpPr>
            <p:spPr>
              <a:xfrm>
                <a:off x="6085986" y="-3050224"/>
                <a:ext cx="12475" cy="3502831"/>
              </a:xfrm>
              <a:custGeom>
                <a:avLst/>
                <a:gdLst/>
                <a:ahLst/>
                <a:cxnLst/>
                <a:rect l="l" t="t" r="r" b="b"/>
                <a:pathLst>
                  <a:path w="132" h="37067" extrusionOk="0">
                    <a:moveTo>
                      <a:pt x="63" y="0"/>
                    </a:moveTo>
                    <a:cubicBezTo>
                      <a:pt x="26" y="0"/>
                      <a:pt x="0" y="81"/>
                      <a:pt x="0" y="187"/>
                    </a:cubicBezTo>
                    <a:lnTo>
                      <a:pt x="0" y="36879"/>
                    </a:lnTo>
                    <a:cubicBezTo>
                      <a:pt x="0" y="36985"/>
                      <a:pt x="26" y="37066"/>
                      <a:pt x="63" y="37066"/>
                    </a:cubicBezTo>
                    <a:cubicBezTo>
                      <a:pt x="101" y="37066"/>
                      <a:pt x="132" y="36985"/>
                      <a:pt x="132" y="36879"/>
                    </a:cubicBezTo>
                    <a:lnTo>
                      <a:pt x="132" y="187"/>
                    </a:lnTo>
                    <a:cubicBezTo>
                      <a:pt x="132" y="81"/>
                      <a:pt x="101" y="0"/>
                      <a:pt x="63"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7"/>
              <p:cNvSpPr/>
              <p:nvPr/>
            </p:nvSpPr>
            <p:spPr>
              <a:xfrm>
                <a:off x="5574620" y="510725"/>
                <a:ext cx="1014039" cy="510395"/>
              </a:xfrm>
              <a:custGeom>
                <a:avLst/>
                <a:gdLst/>
                <a:ahLst/>
                <a:cxnLst/>
                <a:rect l="l" t="t" r="r" b="b"/>
                <a:pathLst>
                  <a:path w="10730" h="5401" extrusionOk="0">
                    <a:moveTo>
                      <a:pt x="5368" y="1"/>
                    </a:moveTo>
                    <a:cubicBezTo>
                      <a:pt x="2407" y="1"/>
                      <a:pt x="0" y="2401"/>
                      <a:pt x="0" y="5363"/>
                    </a:cubicBezTo>
                    <a:cubicBezTo>
                      <a:pt x="0" y="5388"/>
                      <a:pt x="2683" y="5400"/>
                      <a:pt x="5365" y="5400"/>
                    </a:cubicBezTo>
                    <a:cubicBezTo>
                      <a:pt x="8047" y="5400"/>
                      <a:pt x="10729" y="5388"/>
                      <a:pt x="10729" y="5363"/>
                    </a:cubicBezTo>
                    <a:cubicBezTo>
                      <a:pt x="10729" y="2401"/>
                      <a:pt x="8329" y="1"/>
                      <a:pt x="5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7"/>
              <p:cNvSpPr/>
              <p:nvPr/>
            </p:nvSpPr>
            <p:spPr>
              <a:xfrm>
                <a:off x="5568666" y="504961"/>
                <a:ext cx="1025946" cy="522018"/>
              </a:xfrm>
              <a:custGeom>
                <a:avLst/>
                <a:gdLst/>
                <a:ahLst/>
                <a:cxnLst/>
                <a:rect l="l" t="t" r="r" b="b"/>
                <a:pathLst>
                  <a:path w="10856" h="5524" extrusionOk="0">
                    <a:moveTo>
                      <a:pt x="5431" y="124"/>
                    </a:moveTo>
                    <a:cubicBezTo>
                      <a:pt x="8337" y="124"/>
                      <a:pt x="10706" y="2475"/>
                      <a:pt x="10731" y="5368"/>
                    </a:cubicBezTo>
                    <a:cubicBezTo>
                      <a:pt x="10350" y="5386"/>
                      <a:pt x="7891" y="5396"/>
                      <a:pt x="5430" y="5396"/>
                    </a:cubicBezTo>
                    <a:cubicBezTo>
                      <a:pt x="2970" y="5396"/>
                      <a:pt x="509" y="5386"/>
                      <a:pt x="125" y="5368"/>
                    </a:cubicBezTo>
                    <a:cubicBezTo>
                      <a:pt x="156" y="2475"/>
                      <a:pt x="2525" y="124"/>
                      <a:pt x="5431" y="124"/>
                    </a:cubicBezTo>
                    <a:close/>
                    <a:moveTo>
                      <a:pt x="5431" y="0"/>
                    </a:moveTo>
                    <a:cubicBezTo>
                      <a:pt x="2438" y="0"/>
                      <a:pt x="1" y="2432"/>
                      <a:pt x="1" y="5424"/>
                    </a:cubicBezTo>
                    <a:cubicBezTo>
                      <a:pt x="1" y="5505"/>
                      <a:pt x="1" y="5505"/>
                      <a:pt x="1771" y="5511"/>
                    </a:cubicBezTo>
                    <a:cubicBezTo>
                      <a:pt x="2763" y="5517"/>
                      <a:pt x="4090" y="5523"/>
                      <a:pt x="5506" y="5523"/>
                    </a:cubicBezTo>
                    <a:cubicBezTo>
                      <a:pt x="6902" y="5523"/>
                      <a:pt x="8193" y="5517"/>
                      <a:pt x="9146" y="5511"/>
                    </a:cubicBezTo>
                    <a:cubicBezTo>
                      <a:pt x="10855" y="5505"/>
                      <a:pt x="10855" y="5505"/>
                      <a:pt x="10855" y="5424"/>
                    </a:cubicBezTo>
                    <a:cubicBezTo>
                      <a:pt x="10855" y="2432"/>
                      <a:pt x="8424" y="0"/>
                      <a:pt x="543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7"/>
              <p:cNvSpPr/>
              <p:nvPr/>
            </p:nvSpPr>
            <p:spPr>
              <a:xfrm>
                <a:off x="5568666" y="504205"/>
                <a:ext cx="1026513" cy="522774"/>
              </a:xfrm>
              <a:custGeom>
                <a:avLst/>
                <a:gdLst/>
                <a:ahLst/>
                <a:cxnLst/>
                <a:rect l="l" t="t" r="r" b="b"/>
                <a:pathLst>
                  <a:path w="10862" h="5532" extrusionOk="0">
                    <a:moveTo>
                      <a:pt x="5431" y="132"/>
                    </a:moveTo>
                    <a:cubicBezTo>
                      <a:pt x="8331" y="132"/>
                      <a:pt x="10700" y="2483"/>
                      <a:pt x="10731" y="5376"/>
                    </a:cubicBezTo>
                    <a:cubicBezTo>
                      <a:pt x="10341" y="5394"/>
                      <a:pt x="7888" y="5404"/>
                      <a:pt x="5433" y="5404"/>
                    </a:cubicBezTo>
                    <a:cubicBezTo>
                      <a:pt x="2979" y="5404"/>
                      <a:pt x="524" y="5394"/>
                      <a:pt x="131" y="5376"/>
                    </a:cubicBezTo>
                    <a:cubicBezTo>
                      <a:pt x="162" y="2483"/>
                      <a:pt x="2525" y="132"/>
                      <a:pt x="5431" y="132"/>
                    </a:cubicBezTo>
                    <a:close/>
                    <a:moveTo>
                      <a:pt x="5431" y="1"/>
                    </a:moveTo>
                    <a:cubicBezTo>
                      <a:pt x="2438" y="1"/>
                      <a:pt x="1" y="2440"/>
                      <a:pt x="1" y="5432"/>
                    </a:cubicBezTo>
                    <a:cubicBezTo>
                      <a:pt x="1" y="5513"/>
                      <a:pt x="1" y="5513"/>
                      <a:pt x="1771" y="5525"/>
                    </a:cubicBezTo>
                    <a:cubicBezTo>
                      <a:pt x="2787" y="5531"/>
                      <a:pt x="4147" y="5531"/>
                      <a:pt x="5506" y="5531"/>
                    </a:cubicBezTo>
                    <a:cubicBezTo>
                      <a:pt x="6834" y="5531"/>
                      <a:pt x="8156" y="5531"/>
                      <a:pt x="9146" y="5525"/>
                    </a:cubicBezTo>
                    <a:cubicBezTo>
                      <a:pt x="10861" y="5513"/>
                      <a:pt x="10861" y="5513"/>
                      <a:pt x="10861" y="5432"/>
                    </a:cubicBezTo>
                    <a:cubicBezTo>
                      <a:pt x="10861" y="2440"/>
                      <a:pt x="8424" y="1"/>
                      <a:pt x="543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3" name="Google Shape;303;p7"/>
            <p:cNvGrpSpPr/>
            <p:nvPr/>
          </p:nvGrpSpPr>
          <p:grpSpPr>
            <a:xfrm>
              <a:off x="293842" y="974544"/>
              <a:ext cx="150716" cy="572679"/>
              <a:chOff x="5981800" y="2578825"/>
              <a:chExt cx="112500" cy="427500"/>
            </a:xfrm>
          </p:grpSpPr>
          <p:sp>
            <p:nvSpPr>
              <p:cNvPr id="304" name="Google Shape;304;p7"/>
              <p:cNvSpPr/>
              <p:nvPr/>
            </p:nvSpPr>
            <p:spPr>
              <a:xfrm>
                <a:off x="5983825" y="2581100"/>
                <a:ext cx="108225" cy="423025"/>
              </a:xfrm>
              <a:custGeom>
                <a:avLst/>
                <a:gdLst/>
                <a:ahLst/>
                <a:cxnLst/>
                <a:rect l="l" t="t" r="r" b="b"/>
                <a:pathLst>
                  <a:path w="4329" h="16921" extrusionOk="0">
                    <a:moveTo>
                      <a:pt x="1" y="0"/>
                    </a:moveTo>
                    <a:lnTo>
                      <a:pt x="1" y="16920"/>
                    </a:lnTo>
                    <a:lnTo>
                      <a:pt x="4328" y="16920"/>
                    </a:lnTo>
                    <a:lnTo>
                      <a:pt x="43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7"/>
              <p:cNvSpPr/>
              <p:nvPr/>
            </p:nvSpPr>
            <p:spPr>
              <a:xfrm>
                <a:off x="5981800" y="2578825"/>
                <a:ext cx="112500" cy="427500"/>
              </a:xfrm>
              <a:custGeom>
                <a:avLst/>
                <a:gdLst/>
                <a:ahLst/>
                <a:cxnLst/>
                <a:rect l="l" t="t" r="r" b="b"/>
                <a:pathLst>
                  <a:path w="4500" h="17100" extrusionOk="0">
                    <a:moveTo>
                      <a:pt x="4331" y="180"/>
                    </a:moveTo>
                    <a:lnTo>
                      <a:pt x="4331" y="16930"/>
                    </a:lnTo>
                    <a:lnTo>
                      <a:pt x="170" y="16930"/>
                    </a:lnTo>
                    <a:lnTo>
                      <a:pt x="170" y="180"/>
                    </a:lnTo>
                    <a:close/>
                    <a:moveTo>
                      <a:pt x="1" y="1"/>
                    </a:moveTo>
                    <a:lnTo>
                      <a:pt x="1" y="17099"/>
                    </a:lnTo>
                    <a:lnTo>
                      <a:pt x="4500" y="17099"/>
                    </a:lnTo>
                    <a:lnTo>
                      <a:pt x="450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7"/>
              <p:cNvSpPr/>
              <p:nvPr/>
            </p:nvSpPr>
            <p:spPr>
              <a:xfrm>
                <a:off x="6005625" y="2946950"/>
                <a:ext cx="64625" cy="35300"/>
              </a:xfrm>
              <a:custGeom>
                <a:avLst/>
                <a:gdLst/>
                <a:ahLst/>
                <a:cxnLst/>
                <a:rect l="l" t="t" r="r" b="b"/>
                <a:pathLst>
                  <a:path w="2585" h="1412" extrusionOk="0">
                    <a:moveTo>
                      <a:pt x="1" y="1"/>
                    </a:moveTo>
                    <a:lnTo>
                      <a:pt x="1" y="1412"/>
                    </a:lnTo>
                    <a:lnTo>
                      <a:pt x="2584" y="1412"/>
                    </a:lnTo>
                    <a:lnTo>
                      <a:pt x="25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7"/>
              <p:cNvSpPr/>
              <p:nvPr/>
            </p:nvSpPr>
            <p:spPr>
              <a:xfrm>
                <a:off x="6005625" y="2602900"/>
                <a:ext cx="64625" cy="157425"/>
              </a:xfrm>
              <a:custGeom>
                <a:avLst/>
                <a:gdLst/>
                <a:ahLst/>
                <a:cxnLst/>
                <a:rect l="l" t="t" r="r" b="b"/>
                <a:pathLst>
                  <a:path w="2585" h="6297" extrusionOk="0">
                    <a:moveTo>
                      <a:pt x="1" y="1"/>
                    </a:moveTo>
                    <a:lnTo>
                      <a:pt x="1" y="6297"/>
                    </a:lnTo>
                    <a:lnTo>
                      <a:pt x="2584" y="6297"/>
                    </a:lnTo>
                    <a:lnTo>
                      <a:pt x="25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7"/>
              <p:cNvSpPr/>
              <p:nvPr/>
            </p:nvSpPr>
            <p:spPr>
              <a:xfrm>
                <a:off x="6008375" y="2852650"/>
                <a:ext cx="59125" cy="59125"/>
              </a:xfrm>
              <a:custGeom>
                <a:avLst/>
                <a:gdLst/>
                <a:ahLst/>
                <a:cxnLst/>
                <a:rect l="l" t="t" r="r" b="b"/>
                <a:pathLst>
                  <a:path w="2365" h="2365" extrusionOk="0">
                    <a:moveTo>
                      <a:pt x="1183" y="0"/>
                    </a:moveTo>
                    <a:cubicBezTo>
                      <a:pt x="537" y="0"/>
                      <a:pt x="1" y="527"/>
                      <a:pt x="1" y="1182"/>
                    </a:cubicBezTo>
                    <a:cubicBezTo>
                      <a:pt x="1" y="1828"/>
                      <a:pt x="537" y="2364"/>
                      <a:pt x="1183" y="2364"/>
                    </a:cubicBezTo>
                    <a:cubicBezTo>
                      <a:pt x="1838" y="2364"/>
                      <a:pt x="2365" y="1828"/>
                      <a:pt x="2365" y="1182"/>
                    </a:cubicBezTo>
                    <a:cubicBezTo>
                      <a:pt x="2365" y="527"/>
                      <a:pt x="1838" y="0"/>
                      <a:pt x="11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9" name="Google Shape;309;p7"/>
            <p:cNvGrpSpPr/>
            <p:nvPr/>
          </p:nvGrpSpPr>
          <p:grpSpPr>
            <a:xfrm>
              <a:off x="670810" y="1289180"/>
              <a:ext cx="185929" cy="258050"/>
              <a:chOff x="6732775" y="2775800"/>
              <a:chExt cx="171300" cy="237725"/>
            </a:xfrm>
          </p:grpSpPr>
          <p:sp>
            <p:nvSpPr>
              <p:cNvPr id="310" name="Google Shape;310;p7"/>
              <p:cNvSpPr/>
              <p:nvPr/>
            </p:nvSpPr>
            <p:spPr>
              <a:xfrm>
                <a:off x="6748850" y="2818625"/>
                <a:ext cx="72525" cy="110000"/>
              </a:xfrm>
              <a:custGeom>
                <a:avLst/>
                <a:gdLst/>
                <a:ahLst/>
                <a:cxnLst/>
                <a:rect l="l" t="t" r="r" b="b"/>
                <a:pathLst>
                  <a:path w="2901" h="4400" extrusionOk="0">
                    <a:moveTo>
                      <a:pt x="351" y="1"/>
                    </a:moveTo>
                    <a:cubicBezTo>
                      <a:pt x="321" y="1"/>
                      <a:pt x="297" y="17"/>
                      <a:pt x="280" y="51"/>
                    </a:cubicBezTo>
                    <a:cubicBezTo>
                      <a:pt x="1" y="627"/>
                      <a:pt x="1848" y="4400"/>
                      <a:pt x="1848" y="4400"/>
                    </a:cubicBezTo>
                    <a:lnTo>
                      <a:pt x="1979" y="4061"/>
                    </a:lnTo>
                    <a:lnTo>
                      <a:pt x="2901" y="4061"/>
                    </a:lnTo>
                    <a:cubicBezTo>
                      <a:pt x="2901" y="4061"/>
                      <a:pt x="836"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7"/>
              <p:cNvSpPr/>
              <p:nvPr/>
            </p:nvSpPr>
            <p:spPr>
              <a:xfrm>
                <a:off x="6746650" y="2816425"/>
                <a:ext cx="78200" cy="117450"/>
              </a:xfrm>
              <a:custGeom>
                <a:avLst/>
                <a:gdLst/>
                <a:ahLst/>
                <a:cxnLst/>
                <a:rect l="l" t="t" r="r" b="b"/>
                <a:pathLst>
                  <a:path w="3128" h="4698" extrusionOk="0">
                    <a:moveTo>
                      <a:pt x="446" y="170"/>
                    </a:moveTo>
                    <a:lnTo>
                      <a:pt x="446" y="170"/>
                    </a:lnTo>
                    <a:cubicBezTo>
                      <a:pt x="706" y="179"/>
                      <a:pt x="1867" y="2136"/>
                      <a:pt x="2851" y="4061"/>
                    </a:cubicBezTo>
                    <a:lnTo>
                      <a:pt x="2007" y="4061"/>
                    </a:lnTo>
                    <a:lnTo>
                      <a:pt x="1926" y="4269"/>
                    </a:lnTo>
                    <a:cubicBezTo>
                      <a:pt x="1221" y="2810"/>
                      <a:pt x="268" y="546"/>
                      <a:pt x="446" y="170"/>
                    </a:cubicBezTo>
                    <a:close/>
                    <a:moveTo>
                      <a:pt x="437" y="1"/>
                    </a:moveTo>
                    <a:cubicBezTo>
                      <a:pt x="408" y="1"/>
                      <a:pt x="339" y="10"/>
                      <a:pt x="299" y="98"/>
                    </a:cubicBezTo>
                    <a:cubicBezTo>
                      <a:pt x="1" y="694"/>
                      <a:pt x="1669" y="4130"/>
                      <a:pt x="1857" y="4528"/>
                    </a:cubicBezTo>
                    <a:lnTo>
                      <a:pt x="1948" y="4698"/>
                    </a:lnTo>
                    <a:lnTo>
                      <a:pt x="2126" y="4231"/>
                    </a:lnTo>
                    <a:lnTo>
                      <a:pt x="3127" y="4231"/>
                    </a:lnTo>
                    <a:lnTo>
                      <a:pt x="3068" y="4111"/>
                    </a:lnTo>
                    <a:cubicBezTo>
                      <a:pt x="2582" y="3149"/>
                      <a:pt x="935" y="1"/>
                      <a:pt x="437"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7"/>
              <p:cNvSpPr/>
              <p:nvPr/>
            </p:nvSpPr>
            <p:spPr>
              <a:xfrm>
                <a:off x="6801750" y="2777900"/>
                <a:ext cx="35550" cy="131375"/>
              </a:xfrm>
              <a:custGeom>
                <a:avLst/>
                <a:gdLst/>
                <a:ahLst/>
                <a:cxnLst/>
                <a:rect l="l" t="t" r="r" b="b"/>
                <a:pathLst>
                  <a:path w="1422" h="5255" extrusionOk="0">
                    <a:moveTo>
                      <a:pt x="304" y="0"/>
                    </a:moveTo>
                    <a:cubicBezTo>
                      <a:pt x="299" y="0"/>
                      <a:pt x="294" y="1"/>
                      <a:pt x="289" y="2"/>
                    </a:cubicBezTo>
                    <a:cubicBezTo>
                      <a:pt x="1" y="81"/>
                      <a:pt x="249" y="5254"/>
                      <a:pt x="249" y="5254"/>
                    </a:cubicBezTo>
                    <a:lnTo>
                      <a:pt x="1421" y="5254"/>
                    </a:lnTo>
                    <a:cubicBezTo>
                      <a:pt x="1421" y="5254"/>
                      <a:pt x="759"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7"/>
              <p:cNvSpPr/>
              <p:nvPr/>
            </p:nvSpPr>
            <p:spPr>
              <a:xfrm>
                <a:off x="6802250" y="2775800"/>
                <a:ext cx="37475" cy="135450"/>
              </a:xfrm>
              <a:custGeom>
                <a:avLst/>
                <a:gdLst/>
                <a:ahLst/>
                <a:cxnLst/>
                <a:rect l="l" t="t" r="r" b="b"/>
                <a:pathLst>
                  <a:path w="1499" h="5418" extrusionOk="0">
                    <a:moveTo>
                      <a:pt x="298" y="186"/>
                    </a:moveTo>
                    <a:cubicBezTo>
                      <a:pt x="558" y="425"/>
                      <a:pt x="1003" y="2896"/>
                      <a:pt x="1311" y="5250"/>
                    </a:cubicBezTo>
                    <a:lnTo>
                      <a:pt x="307" y="5250"/>
                    </a:lnTo>
                    <a:cubicBezTo>
                      <a:pt x="200" y="2996"/>
                      <a:pt x="169" y="532"/>
                      <a:pt x="298" y="186"/>
                    </a:cubicBezTo>
                    <a:close/>
                    <a:moveTo>
                      <a:pt x="291" y="0"/>
                    </a:moveTo>
                    <a:cubicBezTo>
                      <a:pt x="274" y="0"/>
                      <a:pt x="260" y="3"/>
                      <a:pt x="248" y="7"/>
                    </a:cubicBezTo>
                    <a:cubicBezTo>
                      <a:pt x="150" y="36"/>
                      <a:pt x="0" y="67"/>
                      <a:pt x="50" y="2748"/>
                    </a:cubicBezTo>
                    <a:cubicBezTo>
                      <a:pt x="81" y="4028"/>
                      <a:pt x="141" y="5329"/>
                      <a:pt x="141" y="5338"/>
                    </a:cubicBezTo>
                    <a:lnTo>
                      <a:pt x="141" y="5417"/>
                    </a:lnTo>
                    <a:lnTo>
                      <a:pt x="1499" y="5417"/>
                    </a:lnTo>
                    <a:lnTo>
                      <a:pt x="1489" y="5329"/>
                    </a:lnTo>
                    <a:cubicBezTo>
                      <a:pt x="1380" y="4495"/>
                      <a:pt x="844" y="343"/>
                      <a:pt x="379" y="27"/>
                    </a:cubicBezTo>
                    <a:cubicBezTo>
                      <a:pt x="348" y="7"/>
                      <a:pt x="317" y="0"/>
                      <a:pt x="29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7"/>
              <p:cNvSpPr/>
              <p:nvPr/>
            </p:nvSpPr>
            <p:spPr>
              <a:xfrm>
                <a:off x="6828800" y="2819000"/>
                <a:ext cx="56400" cy="100700"/>
              </a:xfrm>
              <a:custGeom>
                <a:avLst/>
                <a:gdLst/>
                <a:ahLst/>
                <a:cxnLst/>
                <a:rect l="l" t="t" r="r" b="b"/>
                <a:pathLst>
                  <a:path w="2256" h="4028" extrusionOk="0">
                    <a:moveTo>
                      <a:pt x="1872" y="0"/>
                    </a:moveTo>
                    <a:cubicBezTo>
                      <a:pt x="1451" y="0"/>
                      <a:pt x="1" y="3343"/>
                      <a:pt x="1" y="3343"/>
                    </a:cubicBezTo>
                    <a:lnTo>
                      <a:pt x="926" y="4027"/>
                    </a:lnTo>
                    <a:cubicBezTo>
                      <a:pt x="926" y="4027"/>
                      <a:pt x="2255" y="305"/>
                      <a:pt x="1917" y="17"/>
                    </a:cubicBezTo>
                    <a:cubicBezTo>
                      <a:pt x="1904" y="6"/>
                      <a:pt x="1888"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7"/>
              <p:cNvSpPr/>
              <p:nvPr/>
            </p:nvSpPr>
            <p:spPr>
              <a:xfrm>
                <a:off x="6826075" y="2816825"/>
                <a:ext cx="60850" cy="106325"/>
              </a:xfrm>
              <a:custGeom>
                <a:avLst/>
                <a:gdLst/>
                <a:ahLst/>
                <a:cxnLst/>
                <a:rect l="l" t="t" r="r" b="b"/>
                <a:pathLst>
                  <a:path w="2434" h="4253" extrusionOk="0">
                    <a:moveTo>
                      <a:pt x="1966" y="173"/>
                    </a:moveTo>
                    <a:lnTo>
                      <a:pt x="1966" y="173"/>
                    </a:lnTo>
                    <a:cubicBezTo>
                      <a:pt x="2136" y="332"/>
                      <a:pt x="1599" y="2248"/>
                      <a:pt x="985" y="3976"/>
                    </a:cubicBezTo>
                    <a:lnTo>
                      <a:pt x="210" y="3400"/>
                    </a:lnTo>
                    <a:cubicBezTo>
                      <a:pt x="894" y="1851"/>
                      <a:pt x="1749" y="192"/>
                      <a:pt x="1966" y="173"/>
                    </a:cubicBezTo>
                    <a:close/>
                    <a:moveTo>
                      <a:pt x="1972" y="0"/>
                    </a:moveTo>
                    <a:cubicBezTo>
                      <a:pt x="1961" y="0"/>
                      <a:pt x="1949" y="1"/>
                      <a:pt x="1938" y="4"/>
                    </a:cubicBezTo>
                    <a:cubicBezTo>
                      <a:pt x="1480" y="113"/>
                      <a:pt x="270" y="2854"/>
                      <a:pt x="31" y="3400"/>
                    </a:cubicBezTo>
                    <a:lnTo>
                      <a:pt x="0" y="3459"/>
                    </a:lnTo>
                    <a:lnTo>
                      <a:pt x="1073" y="4253"/>
                    </a:lnTo>
                    <a:lnTo>
                      <a:pt x="1113" y="4145"/>
                    </a:lnTo>
                    <a:cubicBezTo>
                      <a:pt x="1430" y="3261"/>
                      <a:pt x="2433" y="342"/>
                      <a:pt x="2076" y="44"/>
                    </a:cubicBezTo>
                    <a:cubicBezTo>
                      <a:pt x="2045" y="13"/>
                      <a:pt x="2010" y="0"/>
                      <a:pt x="197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7"/>
              <p:cNvSpPr/>
              <p:nvPr/>
            </p:nvSpPr>
            <p:spPr>
              <a:xfrm>
                <a:off x="6736575" y="2859675"/>
                <a:ext cx="74150" cy="80550"/>
              </a:xfrm>
              <a:custGeom>
                <a:avLst/>
                <a:gdLst/>
                <a:ahLst/>
                <a:cxnLst/>
                <a:rect l="l" t="t" r="r" b="b"/>
                <a:pathLst>
                  <a:path w="2966" h="3222" extrusionOk="0">
                    <a:moveTo>
                      <a:pt x="75" y="1"/>
                    </a:moveTo>
                    <a:cubicBezTo>
                      <a:pt x="25" y="1"/>
                      <a:pt x="0" y="22"/>
                      <a:pt x="6" y="67"/>
                    </a:cubicBezTo>
                    <a:cubicBezTo>
                      <a:pt x="56" y="504"/>
                      <a:pt x="1972" y="2748"/>
                      <a:pt x="1972" y="2748"/>
                    </a:cubicBezTo>
                    <a:cubicBezTo>
                      <a:pt x="1972" y="2748"/>
                      <a:pt x="2445" y="3221"/>
                      <a:pt x="2723" y="3221"/>
                    </a:cubicBezTo>
                    <a:cubicBezTo>
                      <a:pt x="2873" y="3221"/>
                      <a:pt x="2966" y="3083"/>
                      <a:pt x="2896" y="2658"/>
                    </a:cubicBezTo>
                    <a:cubicBezTo>
                      <a:pt x="2717" y="1565"/>
                      <a:pt x="499" y="1"/>
                      <a:pt x="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7"/>
              <p:cNvSpPr/>
              <p:nvPr/>
            </p:nvSpPr>
            <p:spPr>
              <a:xfrm>
                <a:off x="6734500" y="2857550"/>
                <a:ext cx="77950" cy="84725"/>
              </a:xfrm>
              <a:custGeom>
                <a:avLst/>
                <a:gdLst/>
                <a:ahLst/>
                <a:cxnLst/>
                <a:rect l="l" t="t" r="r" b="b"/>
                <a:pathLst>
                  <a:path w="3118" h="3389" extrusionOk="0">
                    <a:moveTo>
                      <a:pt x="179" y="171"/>
                    </a:moveTo>
                    <a:lnTo>
                      <a:pt x="179" y="171"/>
                    </a:lnTo>
                    <a:cubicBezTo>
                      <a:pt x="267" y="181"/>
                      <a:pt x="515" y="281"/>
                      <a:pt x="904" y="538"/>
                    </a:cubicBezTo>
                    <a:cubicBezTo>
                      <a:pt x="1788" y="1125"/>
                      <a:pt x="2791" y="2068"/>
                      <a:pt x="2898" y="2755"/>
                    </a:cubicBezTo>
                    <a:cubicBezTo>
                      <a:pt x="2958" y="3131"/>
                      <a:pt x="2879" y="3200"/>
                      <a:pt x="2851" y="3210"/>
                    </a:cubicBezTo>
                    <a:cubicBezTo>
                      <a:pt x="2837" y="3217"/>
                      <a:pt x="2821" y="3220"/>
                      <a:pt x="2802" y="3220"/>
                    </a:cubicBezTo>
                    <a:cubicBezTo>
                      <a:pt x="2641" y="3220"/>
                      <a:pt x="2312" y="2970"/>
                      <a:pt x="2124" y="2774"/>
                    </a:cubicBezTo>
                    <a:cubicBezTo>
                      <a:pt x="1380" y="1909"/>
                      <a:pt x="277" y="529"/>
                      <a:pt x="179" y="171"/>
                    </a:cubicBezTo>
                    <a:close/>
                    <a:moveTo>
                      <a:pt x="154" y="1"/>
                    </a:moveTo>
                    <a:cubicBezTo>
                      <a:pt x="145" y="1"/>
                      <a:pt x="137" y="1"/>
                      <a:pt x="129" y="2"/>
                    </a:cubicBezTo>
                    <a:cubicBezTo>
                      <a:pt x="39" y="14"/>
                      <a:pt x="1" y="83"/>
                      <a:pt x="10" y="162"/>
                    </a:cubicBezTo>
                    <a:cubicBezTo>
                      <a:pt x="60" y="619"/>
                      <a:pt x="1797" y="2655"/>
                      <a:pt x="1995" y="2883"/>
                    </a:cubicBezTo>
                    <a:lnTo>
                      <a:pt x="1995" y="2893"/>
                    </a:lnTo>
                    <a:cubicBezTo>
                      <a:pt x="2086" y="2981"/>
                      <a:pt x="2512" y="3389"/>
                      <a:pt x="2810" y="3389"/>
                    </a:cubicBezTo>
                    <a:cubicBezTo>
                      <a:pt x="2851" y="3389"/>
                      <a:pt x="2889" y="3379"/>
                      <a:pt x="2929" y="3370"/>
                    </a:cubicBezTo>
                    <a:cubicBezTo>
                      <a:pt x="3077" y="3291"/>
                      <a:pt x="3118" y="3081"/>
                      <a:pt x="3068" y="2733"/>
                    </a:cubicBezTo>
                    <a:cubicBezTo>
                      <a:pt x="2883" y="1612"/>
                      <a:pt x="646" y="1"/>
                      <a:pt x="154"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7"/>
              <p:cNvSpPr/>
              <p:nvPr/>
            </p:nvSpPr>
            <p:spPr>
              <a:xfrm>
                <a:off x="6778175" y="2798875"/>
                <a:ext cx="48150" cy="116350"/>
              </a:xfrm>
              <a:custGeom>
                <a:avLst/>
                <a:gdLst/>
                <a:ahLst/>
                <a:cxnLst/>
                <a:rect l="l" t="t" r="r" b="b"/>
                <a:pathLst>
                  <a:path w="1926" h="4654" extrusionOk="0">
                    <a:moveTo>
                      <a:pt x="211" y="1"/>
                    </a:moveTo>
                    <a:cubicBezTo>
                      <a:pt x="202" y="1"/>
                      <a:pt x="195" y="6"/>
                      <a:pt x="189" y="16"/>
                    </a:cubicBezTo>
                    <a:cubicBezTo>
                      <a:pt x="0" y="345"/>
                      <a:pt x="687" y="4654"/>
                      <a:pt x="687" y="4654"/>
                    </a:cubicBezTo>
                    <a:lnTo>
                      <a:pt x="1926" y="4594"/>
                    </a:lnTo>
                    <a:cubicBezTo>
                      <a:pt x="1926" y="4594"/>
                      <a:pt x="475" y="1"/>
                      <a:pt x="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7"/>
              <p:cNvSpPr/>
              <p:nvPr/>
            </p:nvSpPr>
            <p:spPr>
              <a:xfrm>
                <a:off x="6776200" y="2796825"/>
                <a:ext cx="52875" cy="120675"/>
              </a:xfrm>
              <a:custGeom>
                <a:avLst/>
                <a:gdLst/>
                <a:ahLst/>
                <a:cxnLst/>
                <a:rect l="l" t="t" r="r" b="b"/>
                <a:pathLst>
                  <a:path w="2115" h="4827" extrusionOk="0">
                    <a:moveTo>
                      <a:pt x="318" y="239"/>
                    </a:moveTo>
                    <a:cubicBezTo>
                      <a:pt x="575" y="665"/>
                      <a:pt x="1290" y="2701"/>
                      <a:pt x="1886" y="4597"/>
                    </a:cubicBezTo>
                    <a:lnTo>
                      <a:pt x="835" y="4648"/>
                    </a:lnTo>
                    <a:cubicBezTo>
                      <a:pt x="537" y="2770"/>
                      <a:pt x="277" y="725"/>
                      <a:pt x="318" y="239"/>
                    </a:cubicBezTo>
                    <a:close/>
                    <a:moveTo>
                      <a:pt x="299" y="1"/>
                    </a:moveTo>
                    <a:cubicBezTo>
                      <a:pt x="258" y="1"/>
                      <a:pt x="218" y="20"/>
                      <a:pt x="189" y="60"/>
                    </a:cubicBezTo>
                    <a:cubicBezTo>
                      <a:pt x="1" y="396"/>
                      <a:pt x="565" y="4030"/>
                      <a:pt x="685" y="4745"/>
                    </a:cubicBezTo>
                    <a:lnTo>
                      <a:pt x="694" y="4826"/>
                    </a:lnTo>
                    <a:lnTo>
                      <a:pt x="2114" y="4755"/>
                    </a:lnTo>
                    <a:lnTo>
                      <a:pt x="2086" y="4648"/>
                    </a:lnTo>
                    <a:cubicBezTo>
                      <a:pt x="1421" y="2541"/>
                      <a:pt x="565" y="29"/>
                      <a:pt x="299"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7"/>
              <p:cNvSpPr/>
              <p:nvPr/>
            </p:nvSpPr>
            <p:spPr>
              <a:xfrm>
                <a:off x="6816425" y="2793075"/>
                <a:ext cx="39975" cy="127625"/>
              </a:xfrm>
              <a:custGeom>
                <a:avLst/>
                <a:gdLst/>
                <a:ahLst/>
                <a:cxnLst/>
                <a:rect l="l" t="t" r="r" b="b"/>
                <a:pathLst>
                  <a:path w="1599" h="5105" extrusionOk="0">
                    <a:moveTo>
                      <a:pt x="1262" y="0"/>
                    </a:moveTo>
                    <a:cubicBezTo>
                      <a:pt x="1262" y="0"/>
                      <a:pt x="1261" y="0"/>
                      <a:pt x="1261" y="0"/>
                    </a:cubicBezTo>
                    <a:cubicBezTo>
                      <a:pt x="922" y="10"/>
                      <a:pt x="0" y="4647"/>
                      <a:pt x="0" y="4647"/>
                    </a:cubicBezTo>
                    <a:lnTo>
                      <a:pt x="973" y="5105"/>
                    </a:lnTo>
                    <a:cubicBezTo>
                      <a:pt x="973" y="5105"/>
                      <a:pt x="1598" y="0"/>
                      <a:pt x="1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7"/>
              <p:cNvSpPr/>
              <p:nvPr/>
            </p:nvSpPr>
            <p:spPr>
              <a:xfrm>
                <a:off x="6813925" y="2791100"/>
                <a:ext cx="43200" cy="132600"/>
              </a:xfrm>
              <a:custGeom>
                <a:avLst/>
                <a:gdLst/>
                <a:ahLst/>
                <a:cxnLst/>
                <a:rect l="l" t="t" r="r" b="b"/>
                <a:pathLst>
                  <a:path w="1728" h="5304" extrusionOk="0">
                    <a:moveTo>
                      <a:pt x="1351" y="199"/>
                    </a:moveTo>
                    <a:cubicBezTo>
                      <a:pt x="1461" y="597"/>
                      <a:pt x="1261" y="2920"/>
                      <a:pt x="1003" y="5055"/>
                    </a:cubicBezTo>
                    <a:lnTo>
                      <a:pt x="188" y="4676"/>
                    </a:lnTo>
                    <a:cubicBezTo>
                      <a:pt x="596" y="2651"/>
                      <a:pt x="1123" y="516"/>
                      <a:pt x="1351" y="199"/>
                    </a:cubicBezTo>
                    <a:close/>
                    <a:moveTo>
                      <a:pt x="1361" y="1"/>
                    </a:moveTo>
                    <a:cubicBezTo>
                      <a:pt x="1022" y="10"/>
                      <a:pt x="436" y="2563"/>
                      <a:pt x="10" y="4707"/>
                    </a:cubicBezTo>
                    <a:lnTo>
                      <a:pt x="0" y="4776"/>
                    </a:lnTo>
                    <a:lnTo>
                      <a:pt x="1142" y="5303"/>
                    </a:lnTo>
                    <a:lnTo>
                      <a:pt x="1163" y="5193"/>
                    </a:lnTo>
                    <a:cubicBezTo>
                      <a:pt x="1301" y="4062"/>
                      <a:pt x="1728" y="337"/>
                      <a:pt x="1449" y="39"/>
                    </a:cubicBezTo>
                    <a:cubicBezTo>
                      <a:pt x="1430" y="10"/>
                      <a:pt x="1401" y="1"/>
                      <a:pt x="136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7"/>
              <p:cNvSpPr/>
              <p:nvPr/>
            </p:nvSpPr>
            <p:spPr>
              <a:xfrm>
                <a:off x="6830775" y="2860850"/>
                <a:ext cx="69075" cy="65050"/>
              </a:xfrm>
              <a:custGeom>
                <a:avLst/>
                <a:gdLst/>
                <a:ahLst/>
                <a:cxnLst/>
                <a:rect l="l" t="t" r="r" b="b"/>
                <a:pathLst>
                  <a:path w="2763" h="2602" extrusionOk="0">
                    <a:moveTo>
                      <a:pt x="2525" y="1"/>
                    </a:moveTo>
                    <a:cubicBezTo>
                      <a:pt x="2074" y="1"/>
                      <a:pt x="1" y="1669"/>
                      <a:pt x="1" y="1669"/>
                    </a:cubicBezTo>
                    <a:lnTo>
                      <a:pt x="985" y="2601"/>
                    </a:lnTo>
                    <a:cubicBezTo>
                      <a:pt x="985" y="2601"/>
                      <a:pt x="2763" y="368"/>
                      <a:pt x="2603" y="39"/>
                    </a:cubicBezTo>
                    <a:cubicBezTo>
                      <a:pt x="2590" y="13"/>
                      <a:pt x="2564" y="1"/>
                      <a:pt x="2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7"/>
              <p:cNvSpPr/>
              <p:nvPr/>
            </p:nvSpPr>
            <p:spPr>
              <a:xfrm>
                <a:off x="6827550" y="2858750"/>
                <a:ext cx="74500" cy="70350"/>
              </a:xfrm>
              <a:custGeom>
                <a:avLst/>
                <a:gdLst/>
                <a:ahLst/>
                <a:cxnLst/>
                <a:rect l="l" t="t" r="r" b="b"/>
                <a:pathLst>
                  <a:path w="2980" h="2814" extrusionOk="0">
                    <a:moveTo>
                      <a:pt x="2636" y="152"/>
                    </a:moveTo>
                    <a:cubicBezTo>
                      <a:pt x="2643" y="152"/>
                      <a:pt x="2648" y="153"/>
                      <a:pt x="2653" y="154"/>
                    </a:cubicBezTo>
                    <a:cubicBezTo>
                      <a:pt x="2732" y="343"/>
                      <a:pt x="1929" y="1534"/>
                      <a:pt x="1104" y="2557"/>
                    </a:cubicBezTo>
                    <a:lnTo>
                      <a:pt x="261" y="1763"/>
                    </a:lnTo>
                    <a:cubicBezTo>
                      <a:pt x="1263" y="962"/>
                      <a:pt x="2416" y="152"/>
                      <a:pt x="2636" y="152"/>
                    </a:cubicBezTo>
                    <a:close/>
                    <a:moveTo>
                      <a:pt x="2665" y="1"/>
                    </a:moveTo>
                    <a:cubicBezTo>
                      <a:pt x="2199" y="1"/>
                      <a:pt x="438" y="1405"/>
                      <a:pt x="82" y="1694"/>
                    </a:cubicBezTo>
                    <a:lnTo>
                      <a:pt x="1" y="1753"/>
                    </a:lnTo>
                    <a:lnTo>
                      <a:pt x="1123" y="2814"/>
                    </a:lnTo>
                    <a:lnTo>
                      <a:pt x="1183" y="2735"/>
                    </a:lnTo>
                    <a:cubicBezTo>
                      <a:pt x="1609" y="2209"/>
                      <a:pt x="2980" y="443"/>
                      <a:pt x="2811" y="85"/>
                    </a:cubicBezTo>
                    <a:cubicBezTo>
                      <a:pt x="2791" y="45"/>
                      <a:pt x="2751" y="14"/>
                      <a:pt x="2703" y="4"/>
                    </a:cubicBezTo>
                    <a:cubicBezTo>
                      <a:pt x="2692" y="2"/>
                      <a:pt x="2679" y="1"/>
                      <a:pt x="2665"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7"/>
              <p:cNvSpPr/>
              <p:nvPr/>
            </p:nvSpPr>
            <p:spPr>
              <a:xfrm>
                <a:off x="6734750" y="2892150"/>
                <a:ext cx="167300" cy="41975"/>
              </a:xfrm>
              <a:custGeom>
                <a:avLst/>
                <a:gdLst/>
                <a:ahLst/>
                <a:cxnLst/>
                <a:rect l="l" t="t" r="r" b="b"/>
                <a:pathLst>
                  <a:path w="6692" h="1679" extrusionOk="0">
                    <a:moveTo>
                      <a:pt x="198" y="0"/>
                    </a:moveTo>
                    <a:cubicBezTo>
                      <a:pt x="88" y="0"/>
                      <a:pt x="0" y="89"/>
                      <a:pt x="10" y="198"/>
                    </a:cubicBezTo>
                    <a:lnTo>
                      <a:pt x="169" y="1509"/>
                    </a:lnTo>
                    <a:cubicBezTo>
                      <a:pt x="179" y="1609"/>
                      <a:pt x="257" y="1678"/>
                      <a:pt x="348" y="1678"/>
                    </a:cubicBezTo>
                    <a:lnTo>
                      <a:pt x="6344" y="1678"/>
                    </a:lnTo>
                    <a:cubicBezTo>
                      <a:pt x="6444" y="1678"/>
                      <a:pt x="6523" y="1609"/>
                      <a:pt x="6534" y="1509"/>
                    </a:cubicBezTo>
                    <a:lnTo>
                      <a:pt x="6682" y="198"/>
                    </a:lnTo>
                    <a:cubicBezTo>
                      <a:pt x="6692" y="89"/>
                      <a:pt x="6613" y="0"/>
                      <a:pt x="6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7"/>
              <p:cNvSpPr/>
              <p:nvPr/>
            </p:nvSpPr>
            <p:spPr>
              <a:xfrm>
                <a:off x="6732775" y="2889875"/>
                <a:ext cx="171300" cy="46200"/>
              </a:xfrm>
              <a:custGeom>
                <a:avLst/>
                <a:gdLst/>
                <a:ahLst/>
                <a:cxnLst/>
                <a:rect l="l" t="t" r="r" b="b"/>
                <a:pathLst>
                  <a:path w="6852" h="1848" extrusionOk="0">
                    <a:moveTo>
                      <a:pt x="6582" y="170"/>
                    </a:moveTo>
                    <a:cubicBezTo>
                      <a:pt x="6613" y="170"/>
                      <a:pt x="6632" y="180"/>
                      <a:pt x="6652" y="199"/>
                    </a:cubicBezTo>
                    <a:cubicBezTo>
                      <a:pt x="6673" y="230"/>
                      <a:pt x="6683" y="249"/>
                      <a:pt x="6673" y="280"/>
                    </a:cubicBezTo>
                    <a:lnTo>
                      <a:pt x="6523" y="1590"/>
                    </a:lnTo>
                    <a:cubicBezTo>
                      <a:pt x="6523" y="1640"/>
                      <a:pt x="6473" y="1679"/>
                      <a:pt x="6423" y="1679"/>
                    </a:cubicBezTo>
                    <a:lnTo>
                      <a:pt x="427" y="1679"/>
                    </a:lnTo>
                    <a:cubicBezTo>
                      <a:pt x="377" y="1679"/>
                      <a:pt x="336" y="1640"/>
                      <a:pt x="327" y="1590"/>
                    </a:cubicBezTo>
                    <a:lnTo>
                      <a:pt x="179" y="280"/>
                    </a:lnTo>
                    <a:cubicBezTo>
                      <a:pt x="179" y="249"/>
                      <a:pt x="189" y="230"/>
                      <a:pt x="198" y="199"/>
                    </a:cubicBezTo>
                    <a:cubicBezTo>
                      <a:pt x="217" y="180"/>
                      <a:pt x="248" y="170"/>
                      <a:pt x="277" y="170"/>
                    </a:cubicBezTo>
                    <a:close/>
                    <a:moveTo>
                      <a:pt x="277" y="1"/>
                    </a:moveTo>
                    <a:cubicBezTo>
                      <a:pt x="198" y="1"/>
                      <a:pt x="129" y="32"/>
                      <a:pt x="79" y="91"/>
                    </a:cubicBezTo>
                    <a:cubicBezTo>
                      <a:pt x="19" y="151"/>
                      <a:pt x="0" y="220"/>
                      <a:pt x="10" y="299"/>
                    </a:cubicBezTo>
                    <a:lnTo>
                      <a:pt x="158" y="1609"/>
                    </a:lnTo>
                    <a:cubicBezTo>
                      <a:pt x="179" y="1748"/>
                      <a:pt x="286" y="1848"/>
                      <a:pt x="427" y="1848"/>
                    </a:cubicBezTo>
                    <a:lnTo>
                      <a:pt x="6423" y="1848"/>
                    </a:lnTo>
                    <a:cubicBezTo>
                      <a:pt x="6563" y="1848"/>
                      <a:pt x="6683" y="1748"/>
                      <a:pt x="6692" y="1609"/>
                    </a:cubicBezTo>
                    <a:lnTo>
                      <a:pt x="6852" y="299"/>
                    </a:lnTo>
                    <a:cubicBezTo>
                      <a:pt x="6852" y="220"/>
                      <a:pt x="6830" y="151"/>
                      <a:pt x="6780" y="91"/>
                    </a:cubicBezTo>
                    <a:cubicBezTo>
                      <a:pt x="6733" y="32"/>
                      <a:pt x="6652" y="1"/>
                      <a:pt x="6582"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7"/>
              <p:cNvSpPr/>
              <p:nvPr/>
            </p:nvSpPr>
            <p:spPr>
              <a:xfrm>
                <a:off x="6748150" y="2934100"/>
                <a:ext cx="140500" cy="77475"/>
              </a:xfrm>
              <a:custGeom>
                <a:avLst/>
                <a:gdLst/>
                <a:ahLst/>
                <a:cxnLst/>
                <a:rect l="l" t="t" r="r" b="b"/>
                <a:pathLst>
                  <a:path w="5620" h="3099" extrusionOk="0">
                    <a:moveTo>
                      <a:pt x="0" y="0"/>
                    </a:moveTo>
                    <a:lnTo>
                      <a:pt x="486" y="3098"/>
                    </a:lnTo>
                    <a:lnTo>
                      <a:pt x="5133" y="3098"/>
                    </a:lnTo>
                    <a:lnTo>
                      <a:pt x="5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7"/>
              <p:cNvSpPr/>
              <p:nvPr/>
            </p:nvSpPr>
            <p:spPr>
              <a:xfrm>
                <a:off x="6745650" y="2931825"/>
                <a:ext cx="145500" cy="81700"/>
              </a:xfrm>
              <a:custGeom>
                <a:avLst/>
                <a:gdLst/>
                <a:ahLst/>
                <a:cxnLst/>
                <a:rect l="l" t="t" r="r" b="b"/>
                <a:pathLst>
                  <a:path w="5820" h="3268" extrusionOk="0">
                    <a:moveTo>
                      <a:pt x="5622" y="170"/>
                    </a:moveTo>
                    <a:lnTo>
                      <a:pt x="5164" y="3099"/>
                    </a:lnTo>
                    <a:lnTo>
                      <a:pt x="655" y="3099"/>
                    </a:lnTo>
                    <a:lnTo>
                      <a:pt x="200" y="170"/>
                    </a:lnTo>
                    <a:close/>
                    <a:moveTo>
                      <a:pt x="0" y="1"/>
                    </a:moveTo>
                    <a:lnTo>
                      <a:pt x="517" y="3268"/>
                    </a:lnTo>
                    <a:lnTo>
                      <a:pt x="5312" y="3268"/>
                    </a:lnTo>
                    <a:lnTo>
                      <a:pt x="582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7"/>
              <p:cNvSpPr/>
              <p:nvPr/>
            </p:nvSpPr>
            <p:spPr>
              <a:xfrm>
                <a:off x="6748150" y="2934100"/>
                <a:ext cx="140500" cy="17900"/>
              </a:xfrm>
              <a:custGeom>
                <a:avLst/>
                <a:gdLst/>
                <a:ahLst/>
                <a:cxnLst/>
                <a:rect l="l" t="t" r="r" b="b"/>
                <a:pathLst>
                  <a:path w="5620" h="716" extrusionOk="0">
                    <a:moveTo>
                      <a:pt x="0" y="0"/>
                    </a:moveTo>
                    <a:lnTo>
                      <a:pt x="119" y="715"/>
                    </a:lnTo>
                    <a:lnTo>
                      <a:pt x="5510" y="715"/>
                    </a:lnTo>
                    <a:lnTo>
                      <a:pt x="5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7"/>
              <p:cNvSpPr/>
              <p:nvPr/>
            </p:nvSpPr>
            <p:spPr>
              <a:xfrm>
                <a:off x="6745650" y="2931825"/>
                <a:ext cx="145500" cy="22375"/>
              </a:xfrm>
              <a:custGeom>
                <a:avLst/>
                <a:gdLst/>
                <a:ahLst/>
                <a:cxnLst/>
                <a:rect l="l" t="t" r="r" b="b"/>
                <a:pathLst>
                  <a:path w="5820" h="895" extrusionOk="0">
                    <a:moveTo>
                      <a:pt x="5622" y="170"/>
                    </a:moveTo>
                    <a:lnTo>
                      <a:pt x="5531" y="715"/>
                    </a:lnTo>
                    <a:lnTo>
                      <a:pt x="288" y="715"/>
                    </a:lnTo>
                    <a:lnTo>
                      <a:pt x="200" y="170"/>
                    </a:lnTo>
                    <a:close/>
                    <a:moveTo>
                      <a:pt x="0" y="1"/>
                    </a:moveTo>
                    <a:lnTo>
                      <a:pt x="141" y="894"/>
                    </a:lnTo>
                    <a:lnTo>
                      <a:pt x="5681" y="894"/>
                    </a:lnTo>
                    <a:lnTo>
                      <a:pt x="582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0" name="Google Shape;330;p7"/>
            <p:cNvGrpSpPr/>
            <p:nvPr/>
          </p:nvGrpSpPr>
          <p:grpSpPr>
            <a:xfrm>
              <a:off x="482317" y="974544"/>
              <a:ext cx="150716" cy="572679"/>
              <a:chOff x="5981800" y="2578825"/>
              <a:chExt cx="112500" cy="427500"/>
            </a:xfrm>
          </p:grpSpPr>
          <p:sp>
            <p:nvSpPr>
              <p:cNvPr id="331" name="Google Shape;331;p7"/>
              <p:cNvSpPr/>
              <p:nvPr/>
            </p:nvSpPr>
            <p:spPr>
              <a:xfrm>
                <a:off x="5983825" y="2581100"/>
                <a:ext cx="108225" cy="423025"/>
              </a:xfrm>
              <a:custGeom>
                <a:avLst/>
                <a:gdLst/>
                <a:ahLst/>
                <a:cxnLst/>
                <a:rect l="l" t="t" r="r" b="b"/>
                <a:pathLst>
                  <a:path w="4329" h="16921" extrusionOk="0">
                    <a:moveTo>
                      <a:pt x="1" y="0"/>
                    </a:moveTo>
                    <a:lnTo>
                      <a:pt x="1" y="16920"/>
                    </a:lnTo>
                    <a:lnTo>
                      <a:pt x="4328" y="16920"/>
                    </a:lnTo>
                    <a:lnTo>
                      <a:pt x="43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7"/>
              <p:cNvSpPr/>
              <p:nvPr/>
            </p:nvSpPr>
            <p:spPr>
              <a:xfrm>
                <a:off x="5981800" y="2578825"/>
                <a:ext cx="112500" cy="427500"/>
              </a:xfrm>
              <a:custGeom>
                <a:avLst/>
                <a:gdLst/>
                <a:ahLst/>
                <a:cxnLst/>
                <a:rect l="l" t="t" r="r" b="b"/>
                <a:pathLst>
                  <a:path w="4500" h="17100" extrusionOk="0">
                    <a:moveTo>
                      <a:pt x="4331" y="180"/>
                    </a:moveTo>
                    <a:lnTo>
                      <a:pt x="4331" y="16930"/>
                    </a:lnTo>
                    <a:lnTo>
                      <a:pt x="170" y="16930"/>
                    </a:lnTo>
                    <a:lnTo>
                      <a:pt x="170" y="180"/>
                    </a:lnTo>
                    <a:close/>
                    <a:moveTo>
                      <a:pt x="1" y="1"/>
                    </a:moveTo>
                    <a:lnTo>
                      <a:pt x="1" y="17099"/>
                    </a:lnTo>
                    <a:lnTo>
                      <a:pt x="4500" y="17099"/>
                    </a:lnTo>
                    <a:lnTo>
                      <a:pt x="450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7"/>
              <p:cNvSpPr/>
              <p:nvPr/>
            </p:nvSpPr>
            <p:spPr>
              <a:xfrm>
                <a:off x="6005625" y="2946950"/>
                <a:ext cx="64625" cy="35300"/>
              </a:xfrm>
              <a:custGeom>
                <a:avLst/>
                <a:gdLst/>
                <a:ahLst/>
                <a:cxnLst/>
                <a:rect l="l" t="t" r="r" b="b"/>
                <a:pathLst>
                  <a:path w="2585" h="1412" extrusionOk="0">
                    <a:moveTo>
                      <a:pt x="1" y="1"/>
                    </a:moveTo>
                    <a:lnTo>
                      <a:pt x="1" y="1412"/>
                    </a:lnTo>
                    <a:lnTo>
                      <a:pt x="2584" y="1412"/>
                    </a:lnTo>
                    <a:lnTo>
                      <a:pt x="25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7"/>
              <p:cNvSpPr/>
              <p:nvPr/>
            </p:nvSpPr>
            <p:spPr>
              <a:xfrm>
                <a:off x="6005625" y="2602900"/>
                <a:ext cx="64625" cy="157425"/>
              </a:xfrm>
              <a:custGeom>
                <a:avLst/>
                <a:gdLst/>
                <a:ahLst/>
                <a:cxnLst/>
                <a:rect l="l" t="t" r="r" b="b"/>
                <a:pathLst>
                  <a:path w="2585" h="6297" extrusionOk="0">
                    <a:moveTo>
                      <a:pt x="1" y="1"/>
                    </a:moveTo>
                    <a:lnTo>
                      <a:pt x="1" y="6297"/>
                    </a:lnTo>
                    <a:lnTo>
                      <a:pt x="2584" y="6297"/>
                    </a:lnTo>
                    <a:lnTo>
                      <a:pt x="25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7"/>
              <p:cNvSpPr/>
              <p:nvPr/>
            </p:nvSpPr>
            <p:spPr>
              <a:xfrm>
                <a:off x="6008375" y="2852650"/>
                <a:ext cx="59125" cy="59125"/>
              </a:xfrm>
              <a:custGeom>
                <a:avLst/>
                <a:gdLst/>
                <a:ahLst/>
                <a:cxnLst/>
                <a:rect l="l" t="t" r="r" b="b"/>
                <a:pathLst>
                  <a:path w="2365" h="2365" extrusionOk="0">
                    <a:moveTo>
                      <a:pt x="1183" y="0"/>
                    </a:moveTo>
                    <a:cubicBezTo>
                      <a:pt x="537" y="0"/>
                      <a:pt x="1" y="527"/>
                      <a:pt x="1" y="1182"/>
                    </a:cubicBezTo>
                    <a:cubicBezTo>
                      <a:pt x="1" y="1828"/>
                      <a:pt x="537" y="2364"/>
                      <a:pt x="1183" y="2364"/>
                    </a:cubicBezTo>
                    <a:cubicBezTo>
                      <a:pt x="1838" y="2364"/>
                      <a:pt x="2365" y="1828"/>
                      <a:pt x="2365" y="1182"/>
                    </a:cubicBezTo>
                    <a:cubicBezTo>
                      <a:pt x="2365" y="527"/>
                      <a:pt x="1838" y="0"/>
                      <a:pt x="11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36" name="Shape 336"/>
        <p:cNvGrpSpPr/>
        <p:nvPr/>
      </p:nvGrpSpPr>
      <p:grpSpPr>
        <a:xfrm>
          <a:off x="0" y="0"/>
          <a:ext cx="0" cy="0"/>
          <a:chOff x="0" y="0"/>
          <a:chExt cx="0" cy="0"/>
        </a:xfrm>
      </p:grpSpPr>
      <p:sp>
        <p:nvSpPr>
          <p:cNvPr id="337" name="Google Shape;337;p8"/>
          <p:cNvSpPr/>
          <p:nvPr/>
        </p:nvSpPr>
        <p:spPr>
          <a:xfrm rot="-8100230" flipH="1">
            <a:off x="-752994" y="1382537"/>
            <a:ext cx="3170738" cy="587266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8"/>
          <p:cNvSpPr txBox="1"/>
          <p:nvPr>
            <p:ph type="title"/>
          </p:nvPr>
        </p:nvSpPr>
        <p:spPr>
          <a:xfrm>
            <a:off x="3832375" y="1689525"/>
            <a:ext cx="4598400" cy="15954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4800"/>
              <a:buNone/>
              <a:defRPr sz="6000" b="0">
                <a:latin typeface="Montserrat ExtraBold"/>
                <a:ea typeface="Montserrat ExtraBold"/>
                <a:cs typeface="Montserrat ExtraBold"/>
                <a:sym typeface="Montserrat ExtraBold"/>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339" name="Google Shape;339;p8"/>
          <p:cNvGrpSpPr/>
          <p:nvPr/>
        </p:nvGrpSpPr>
        <p:grpSpPr>
          <a:xfrm>
            <a:off x="8930700" y="-2579125"/>
            <a:ext cx="213305" cy="7187700"/>
            <a:chOff x="-625" y="-314400"/>
            <a:chExt cx="213305" cy="7187700"/>
          </a:xfrm>
        </p:grpSpPr>
        <p:sp>
          <p:nvSpPr>
            <p:cNvPr id="340" name="Google Shape;340;p8"/>
            <p:cNvSpPr/>
            <p:nvPr/>
          </p:nvSpPr>
          <p:spPr>
            <a:xfrm>
              <a:off x="-625" y="-314400"/>
              <a:ext cx="213300" cy="71877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1" name="Google Shape;341;p8"/>
            <p:cNvGrpSpPr/>
            <p:nvPr/>
          </p:nvGrpSpPr>
          <p:grpSpPr>
            <a:xfrm rot="-5400000">
              <a:off x="-3400430" y="3177310"/>
              <a:ext cx="7012922" cy="213299"/>
              <a:chOff x="606775" y="1831675"/>
              <a:chExt cx="3633450" cy="60800"/>
            </a:xfrm>
          </p:grpSpPr>
          <p:sp>
            <p:nvSpPr>
              <p:cNvPr id="342" name="Google Shape;342;p8"/>
              <p:cNvSpPr/>
              <p:nvPr/>
            </p:nvSpPr>
            <p:spPr>
              <a:xfrm>
                <a:off x="724450" y="1831675"/>
                <a:ext cx="111950" cy="60800"/>
              </a:xfrm>
              <a:custGeom>
                <a:avLst/>
                <a:gdLst/>
                <a:ahLst/>
                <a:cxnLst/>
                <a:rect l="l" t="t" r="r" b="b"/>
                <a:pathLst>
                  <a:path w="4478" h="2432" extrusionOk="0">
                    <a:moveTo>
                      <a:pt x="2421" y="1"/>
                    </a:moveTo>
                    <a:lnTo>
                      <a:pt x="0" y="2432"/>
                    </a:lnTo>
                    <a:lnTo>
                      <a:pt x="2054"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8"/>
              <p:cNvSpPr/>
              <p:nvPr/>
            </p:nvSpPr>
            <p:spPr>
              <a:xfrm>
                <a:off x="841800" y="1831675"/>
                <a:ext cx="112275" cy="60800"/>
              </a:xfrm>
              <a:custGeom>
                <a:avLst/>
                <a:gdLst/>
                <a:ahLst/>
                <a:cxnLst/>
                <a:rect l="l" t="t" r="r" b="b"/>
                <a:pathLst>
                  <a:path w="4491" h="2432" extrusionOk="0">
                    <a:moveTo>
                      <a:pt x="2424" y="1"/>
                    </a:moveTo>
                    <a:lnTo>
                      <a:pt x="1" y="2432"/>
                    </a:lnTo>
                    <a:lnTo>
                      <a:pt x="2067"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8"/>
              <p:cNvSpPr/>
              <p:nvPr/>
            </p:nvSpPr>
            <p:spPr>
              <a:xfrm>
                <a:off x="606775" y="1831675"/>
                <a:ext cx="112200" cy="60800"/>
              </a:xfrm>
              <a:custGeom>
                <a:avLst/>
                <a:gdLst/>
                <a:ahLst/>
                <a:cxnLst/>
                <a:rect l="l" t="t" r="r" b="b"/>
                <a:pathLst>
                  <a:path w="4488" h="2432" extrusionOk="0">
                    <a:moveTo>
                      <a:pt x="2422" y="1"/>
                    </a:moveTo>
                    <a:lnTo>
                      <a:pt x="0" y="2432"/>
                    </a:lnTo>
                    <a:lnTo>
                      <a:pt x="2064"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8"/>
              <p:cNvSpPr/>
              <p:nvPr/>
            </p:nvSpPr>
            <p:spPr>
              <a:xfrm>
                <a:off x="959475" y="1831675"/>
                <a:ext cx="112275" cy="60800"/>
              </a:xfrm>
              <a:custGeom>
                <a:avLst/>
                <a:gdLst/>
                <a:ahLst/>
                <a:cxnLst/>
                <a:rect l="l" t="t" r="r" b="b"/>
                <a:pathLst>
                  <a:path w="4491" h="2432" extrusionOk="0">
                    <a:moveTo>
                      <a:pt x="2424" y="1"/>
                    </a:moveTo>
                    <a:lnTo>
                      <a:pt x="0" y="2432"/>
                    </a:lnTo>
                    <a:lnTo>
                      <a:pt x="2057"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8"/>
              <p:cNvSpPr/>
              <p:nvPr/>
            </p:nvSpPr>
            <p:spPr>
              <a:xfrm>
                <a:off x="1076900" y="1831675"/>
                <a:ext cx="112275" cy="60800"/>
              </a:xfrm>
              <a:custGeom>
                <a:avLst/>
                <a:gdLst/>
                <a:ahLst/>
                <a:cxnLst/>
                <a:rect l="l" t="t" r="r" b="b"/>
                <a:pathLst>
                  <a:path w="4491" h="2432" extrusionOk="0">
                    <a:moveTo>
                      <a:pt x="2433" y="1"/>
                    </a:moveTo>
                    <a:lnTo>
                      <a:pt x="0" y="2432"/>
                    </a:lnTo>
                    <a:lnTo>
                      <a:pt x="2066"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8"/>
              <p:cNvSpPr/>
              <p:nvPr/>
            </p:nvSpPr>
            <p:spPr>
              <a:xfrm>
                <a:off x="1194550" y="1831675"/>
                <a:ext cx="112275" cy="60800"/>
              </a:xfrm>
              <a:custGeom>
                <a:avLst/>
                <a:gdLst/>
                <a:ahLst/>
                <a:cxnLst/>
                <a:rect l="l" t="t" r="r" b="b"/>
                <a:pathLst>
                  <a:path w="4491" h="2432" extrusionOk="0">
                    <a:moveTo>
                      <a:pt x="2425" y="1"/>
                    </a:moveTo>
                    <a:lnTo>
                      <a:pt x="1" y="2432"/>
                    </a:lnTo>
                    <a:lnTo>
                      <a:pt x="2067" y="2432"/>
                    </a:lnTo>
                    <a:lnTo>
                      <a:pt x="44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8"/>
              <p:cNvSpPr/>
              <p:nvPr/>
            </p:nvSpPr>
            <p:spPr>
              <a:xfrm>
                <a:off x="1312225" y="1831675"/>
                <a:ext cx="111975" cy="60800"/>
              </a:xfrm>
              <a:custGeom>
                <a:avLst/>
                <a:gdLst/>
                <a:ahLst/>
                <a:cxnLst/>
                <a:rect l="l" t="t" r="r" b="b"/>
                <a:pathLst>
                  <a:path w="4479"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8"/>
              <p:cNvSpPr/>
              <p:nvPr/>
            </p:nvSpPr>
            <p:spPr>
              <a:xfrm>
                <a:off x="1428400" y="1831675"/>
                <a:ext cx="111975" cy="60800"/>
              </a:xfrm>
              <a:custGeom>
                <a:avLst/>
                <a:gdLst/>
                <a:ahLst/>
                <a:cxnLst/>
                <a:rect l="l" t="t" r="r" b="b"/>
                <a:pathLst>
                  <a:path w="4479"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8"/>
              <p:cNvSpPr/>
              <p:nvPr/>
            </p:nvSpPr>
            <p:spPr>
              <a:xfrm>
                <a:off x="1545825" y="1831675"/>
                <a:ext cx="112200" cy="60800"/>
              </a:xfrm>
              <a:custGeom>
                <a:avLst/>
                <a:gdLst/>
                <a:ahLst/>
                <a:cxnLst/>
                <a:rect l="l" t="t" r="r" b="b"/>
                <a:pathLst>
                  <a:path w="4488" h="2432" extrusionOk="0">
                    <a:moveTo>
                      <a:pt x="2424" y="1"/>
                    </a:moveTo>
                    <a:lnTo>
                      <a:pt x="1" y="2432"/>
                    </a:lnTo>
                    <a:lnTo>
                      <a:pt x="2067"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8"/>
              <p:cNvSpPr/>
              <p:nvPr/>
            </p:nvSpPr>
            <p:spPr>
              <a:xfrm>
                <a:off x="1310725" y="1831675"/>
                <a:ext cx="112275" cy="60800"/>
              </a:xfrm>
              <a:custGeom>
                <a:avLst/>
                <a:gdLst/>
                <a:ahLst/>
                <a:cxnLst/>
                <a:rect l="l" t="t" r="r" b="b"/>
                <a:pathLst>
                  <a:path w="4491" h="2432" extrusionOk="0">
                    <a:moveTo>
                      <a:pt x="2425" y="1"/>
                    </a:moveTo>
                    <a:lnTo>
                      <a:pt x="1" y="2432"/>
                    </a:lnTo>
                    <a:lnTo>
                      <a:pt x="2067" y="2432"/>
                    </a:lnTo>
                    <a:lnTo>
                      <a:pt x="44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8"/>
              <p:cNvSpPr/>
              <p:nvPr/>
            </p:nvSpPr>
            <p:spPr>
              <a:xfrm>
                <a:off x="1663500" y="1831675"/>
                <a:ext cx="112200" cy="60800"/>
              </a:xfrm>
              <a:custGeom>
                <a:avLst/>
                <a:gdLst/>
                <a:ahLst/>
                <a:cxnLst/>
                <a:rect l="l" t="t" r="r" b="b"/>
                <a:pathLst>
                  <a:path w="4488" h="2432" extrusionOk="0">
                    <a:moveTo>
                      <a:pt x="2424" y="1"/>
                    </a:moveTo>
                    <a:lnTo>
                      <a:pt x="0" y="2432"/>
                    </a:lnTo>
                    <a:lnTo>
                      <a:pt x="2057" y="2432"/>
                    </a:lnTo>
                    <a:lnTo>
                      <a:pt x="4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8"/>
              <p:cNvSpPr/>
              <p:nvPr/>
            </p:nvSpPr>
            <p:spPr>
              <a:xfrm>
                <a:off x="1780925" y="1831675"/>
                <a:ext cx="112200" cy="60800"/>
              </a:xfrm>
              <a:custGeom>
                <a:avLst/>
                <a:gdLst/>
                <a:ahLst/>
                <a:cxnLst/>
                <a:rect l="l" t="t" r="r" b="b"/>
                <a:pathLst>
                  <a:path w="4488" h="2432" extrusionOk="0">
                    <a:moveTo>
                      <a:pt x="2433" y="1"/>
                    </a:moveTo>
                    <a:lnTo>
                      <a:pt x="0" y="2432"/>
                    </a:lnTo>
                    <a:lnTo>
                      <a:pt x="2066"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8"/>
              <p:cNvSpPr/>
              <p:nvPr/>
            </p:nvSpPr>
            <p:spPr>
              <a:xfrm>
                <a:off x="1898575" y="1831675"/>
                <a:ext cx="112225" cy="60800"/>
              </a:xfrm>
              <a:custGeom>
                <a:avLst/>
                <a:gdLst/>
                <a:ahLst/>
                <a:cxnLst/>
                <a:rect l="l" t="t" r="r" b="b"/>
                <a:pathLst>
                  <a:path w="4489" h="2432" extrusionOk="0">
                    <a:moveTo>
                      <a:pt x="2424" y="1"/>
                    </a:moveTo>
                    <a:lnTo>
                      <a:pt x="1" y="2432"/>
                    </a:lnTo>
                    <a:lnTo>
                      <a:pt x="2067"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8"/>
              <p:cNvSpPr/>
              <p:nvPr/>
            </p:nvSpPr>
            <p:spPr>
              <a:xfrm>
                <a:off x="2016250" y="1831675"/>
                <a:ext cx="111975" cy="60800"/>
              </a:xfrm>
              <a:custGeom>
                <a:avLst/>
                <a:gdLst/>
                <a:ahLst/>
                <a:cxnLst/>
                <a:rect l="l" t="t" r="r" b="b"/>
                <a:pathLst>
                  <a:path w="4479" h="2432" extrusionOk="0">
                    <a:moveTo>
                      <a:pt x="2424" y="1"/>
                    </a:moveTo>
                    <a:lnTo>
                      <a:pt x="0" y="2432"/>
                    </a:lnTo>
                    <a:lnTo>
                      <a:pt x="2055"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8"/>
              <p:cNvSpPr/>
              <p:nvPr/>
            </p:nvSpPr>
            <p:spPr>
              <a:xfrm>
                <a:off x="2132175" y="1831675"/>
                <a:ext cx="112225" cy="60800"/>
              </a:xfrm>
              <a:custGeom>
                <a:avLst/>
                <a:gdLst/>
                <a:ahLst/>
                <a:cxnLst/>
                <a:rect l="l" t="t" r="r" b="b"/>
                <a:pathLst>
                  <a:path w="4489" h="2432" extrusionOk="0">
                    <a:moveTo>
                      <a:pt x="2434" y="1"/>
                    </a:moveTo>
                    <a:lnTo>
                      <a:pt x="1" y="2432"/>
                    </a:lnTo>
                    <a:lnTo>
                      <a:pt x="206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8"/>
              <p:cNvSpPr/>
              <p:nvPr/>
            </p:nvSpPr>
            <p:spPr>
              <a:xfrm>
                <a:off x="2249850" y="1831675"/>
                <a:ext cx="112200" cy="60800"/>
              </a:xfrm>
              <a:custGeom>
                <a:avLst/>
                <a:gdLst/>
                <a:ahLst/>
                <a:cxnLst/>
                <a:rect l="l" t="t" r="r" b="b"/>
                <a:pathLst>
                  <a:path w="4488" h="2432" extrusionOk="0">
                    <a:moveTo>
                      <a:pt x="2422" y="1"/>
                    </a:moveTo>
                    <a:lnTo>
                      <a:pt x="0" y="2432"/>
                    </a:lnTo>
                    <a:lnTo>
                      <a:pt x="2064"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8"/>
              <p:cNvSpPr/>
              <p:nvPr/>
            </p:nvSpPr>
            <p:spPr>
              <a:xfrm>
                <a:off x="2014750" y="1831675"/>
                <a:ext cx="112225" cy="60800"/>
              </a:xfrm>
              <a:custGeom>
                <a:avLst/>
                <a:gdLst/>
                <a:ahLst/>
                <a:cxnLst/>
                <a:rect l="l" t="t" r="r" b="b"/>
                <a:pathLst>
                  <a:path w="4489" h="2432" extrusionOk="0">
                    <a:moveTo>
                      <a:pt x="2424" y="1"/>
                    </a:moveTo>
                    <a:lnTo>
                      <a:pt x="1" y="2432"/>
                    </a:lnTo>
                    <a:lnTo>
                      <a:pt x="205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8"/>
              <p:cNvSpPr/>
              <p:nvPr/>
            </p:nvSpPr>
            <p:spPr>
              <a:xfrm>
                <a:off x="2367500" y="1831675"/>
                <a:ext cx="111975" cy="60800"/>
              </a:xfrm>
              <a:custGeom>
                <a:avLst/>
                <a:gdLst/>
                <a:ahLst/>
                <a:cxnLst/>
                <a:rect l="l" t="t" r="r" b="b"/>
                <a:pathLst>
                  <a:path w="4479" h="2432" extrusionOk="0">
                    <a:moveTo>
                      <a:pt x="2422" y="1"/>
                    </a:moveTo>
                    <a:lnTo>
                      <a:pt x="1" y="2432"/>
                    </a:lnTo>
                    <a:lnTo>
                      <a:pt x="2055" y="2432"/>
                    </a:lnTo>
                    <a:lnTo>
                      <a:pt x="44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8"/>
              <p:cNvSpPr/>
              <p:nvPr/>
            </p:nvSpPr>
            <p:spPr>
              <a:xfrm>
                <a:off x="2484925" y="1831675"/>
                <a:ext cx="112225" cy="60800"/>
              </a:xfrm>
              <a:custGeom>
                <a:avLst/>
                <a:gdLst/>
                <a:ahLst/>
                <a:cxnLst/>
                <a:rect l="l" t="t" r="r" b="b"/>
                <a:pathLst>
                  <a:path w="4489" h="2432" extrusionOk="0">
                    <a:moveTo>
                      <a:pt x="2422" y="1"/>
                    </a:moveTo>
                    <a:lnTo>
                      <a:pt x="1" y="2432"/>
                    </a:lnTo>
                    <a:lnTo>
                      <a:pt x="206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8"/>
              <p:cNvSpPr/>
              <p:nvPr/>
            </p:nvSpPr>
            <p:spPr>
              <a:xfrm>
                <a:off x="2602600" y="1831675"/>
                <a:ext cx="112200" cy="60800"/>
              </a:xfrm>
              <a:custGeom>
                <a:avLst/>
                <a:gdLst/>
                <a:ahLst/>
                <a:cxnLst/>
                <a:rect l="l" t="t" r="r" b="b"/>
                <a:pathLst>
                  <a:path w="4488" h="2432" extrusionOk="0">
                    <a:moveTo>
                      <a:pt x="2422" y="1"/>
                    </a:moveTo>
                    <a:lnTo>
                      <a:pt x="1" y="2432"/>
                    </a:lnTo>
                    <a:lnTo>
                      <a:pt x="2064"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8"/>
              <p:cNvSpPr/>
              <p:nvPr/>
            </p:nvSpPr>
            <p:spPr>
              <a:xfrm>
                <a:off x="2720275" y="1831675"/>
                <a:ext cx="111950" cy="60800"/>
              </a:xfrm>
              <a:custGeom>
                <a:avLst/>
                <a:gdLst/>
                <a:ahLst/>
                <a:cxnLst/>
                <a:rect l="l" t="t" r="r" b="b"/>
                <a:pathLst>
                  <a:path w="4478" h="2432" extrusionOk="0">
                    <a:moveTo>
                      <a:pt x="2421" y="1"/>
                    </a:moveTo>
                    <a:lnTo>
                      <a:pt x="0" y="2432"/>
                    </a:lnTo>
                    <a:lnTo>
                      <a:pt x="2054"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8"/>
              <p:cNvSpPr/>
              <p:nvPr/>
            </p:nvSpPr>
            <p:spPr>
              <a:xfrm>
                <a:off x="2836150" y="1831675"/>
                <a:ext cx="112250" cy="60800"/>
              </a:xfrm>
              <a:custGeom>
                <a:avLst/>
                <a:gdLst/>
                <a:ahLst/>
                <a:cxnLst/>
                <a:rect l="l" t="t" r="r" b="b"/>
                <a:pathLst>
                  <a:path w="4490" h="2432" extrusionOk="0">
                    <a:moveTo>
                      <a:pt x="2433" y="1"/>
                    </a:moveTo>
                    <a:lnTo>
                      <a:pt x="0" y="2432"/>
                    </a:lnTo>
                    <a:lnTo>
                      <a:pt x="2066"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8"/>
              <p:cNvSpPr/>
              <p:nvPr/>
            </p:nvSpPr>
            <p:spPr>
              <a:xfrm>
                <a:off x="2953800" y="1831675"/>
                <a:ext cx="112275" cy="60800"/>
              </a:xfrm>
              <a:custGeom>
                <a:avLst/>
                <a:gdLst/>
                <a:ahLst/>
                <a:cxnLst/>
                <a:rect l="l" t="t" r="r" b="b"/>
                <a:pathLst>
                  <a:path w="4491" h="2432" extrusionOk="0">
                    <a:moveTo>
                      <a:pt x="2424" y="1"/>
                    </a:moveTo>
                    <a:lnTo>
                      <a:pt x="1" y="2432"/>
                    </a:lnTo>
                    <a:lnTo>
                      <a:pt x="2067" y="2432"/>
                    </a:lnTo>
                    <a:lnTo>
                      <a:pt x="44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8"/>
              <p:cNvSpPr/>
              <p:nvPr/>
            </p:nvSpPr>
            <p:spPr>
              <a:xfrm>
                <a:off x="2718775" y="1831675"/>
                <a:ext cx="112200" cy="60800"/>
              </a:xfrm>
              <a:custGeom>
                <a:avLst/>
                <a:gdLst/>
                <a:ahLst/>
                <a:cxnLst/>
                <a:rect l="l" t="t" r="r" b="b"/>
                <a:pathLst>
                  <a:path w="4488" h="2432" extrusionOk="0">
                    <a:moveTo>
                      <a:pt x="2422" y="1"/>
                    </a:moveTo>
                    <a:lnTo>
                      <a:pt x="1" y="2432"/>
                    </a:lnTo>
                    <a:lnTo>
                      <a:pt x="205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8"/>
              <p:cNvSpPr/>
              <p:nvPr/>
            </p:nvSpPr>
            <p:spPr>
              <a:xfrm>
                <a:off x="3071475" y="1831675"/>
                <a:ext cx="112025" cy="60800"/>
              </a:xfrm>
              <a:custGeom>
                <a:avLst/>
                <a:gdLst/>
                <a:ahLst/>
                <a:cxnLst/>
                <a:rect l="l" t="t" r="r" b="b"/>
                <a:pathLst>
                  <a:path w="4481" h="2432" extrusionOk="0">
                    <a:moveTo>
                      <a:pt x="2424" y="1"/>
                    </a:moveTo>
                    <a:lnTo>
                      <a:pt x="0" y="2432"/>
                    </a:lnTo>
                    <a:lnTo>
                      <a:pt x="2057" y="2432"/>
                    </a:lnTo>
                    <a:lnTo>
                      <a:pt x="4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8"/>
              <p:cNvSpPr/>
              <p:nvPr/>
            </p:nvSpPr>
            <p:spPr>
              <a:xfrm>
                <a:off x="3188900" y="1831675"/>
                <a:ext cx="112275" cy="60800"/>
              </a:xfrm>
              <a:custGeom>
                <a:avLst/>
                <a:gdLst/>
                <a:ahLst/>
                <a:cxnLst/>
                <a:rect l="l" t="t" r="r" b="b"/>
                <a:pathLst>
                  <a:path w="4491" h="2432" extrusionOk="0">
                    <a:moveTo>
                      <a:pt x="2424" y="1"/>
                    </a:moveTo>
                    <a:lnTo>
                      <a:pt x="0" y="2432"/>
                    </a:lnTo>
                    <a:lnTo>
                      <a:pt x="2067"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8"/>
              <p:cNvSpPr/>
              <p:nvPr/>
            </p:nvSpPr>
            <p:spPr>
              <a:xfrm>
                <a:off x="3306575" y="1831675"/>
                <a:ext cx="112250" cy="60800"/>
              </a:xfrm>
              <a:custGeom>
                <a:avLst/>
                <a:gdLst/>
                <a:ahLst/>
                <a:cxnLst/>
                <a:rect l="l" t="t" r="r" b="b"/>
                <a:pathLst>
                  <a:path w="4490" h="2432" extrusionOk="0">
                    <a:moveTo>
                      <a:pt x="2424" y="1"/>
                    </a:moveTo>
                    <a:lnTo>
                      <a:pt x="0" y="2432"/>
                    </a:lnTo>
                    <a:lnTo>
                      <a:pt x="2066"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8"/>
              <p:cNvSpPr/>
              <p:nvPr/>
            </p:nvSpPr>
            <p:spPr>
              <a:xfrm>
                <a:off x="3424225" y="1831675"/>
                <a:ext cx="111975" cy="60800"/>
              </a:xfrm>
              <a:custGeom>
                <a:avLst/>
                <a:gdLst/>
                <a:ahLst/>
                <a:cxnLst/>
                <a:rect l="l" t="t" r="r" b="b"/>
                <a:pathLst>
                  <a:path w="4479" h="2432" extrusionOk="0">
                    <a:moveTo>
                      <a:pt x="2424" y="1"/>
                    </a:moveTo>
                    <a:lnTo>
                      <a:pt x="1"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8"/>
              <p:cNvSpPr/>
              <p:nvPr/>
            </p:nvSpPr>
            <p:spPr>
              <a:xfrm>
                <a:off x="3540175" y="1831675"/>
                <a:ext cx="112200" cy="60800"/>
              </a:xfrm>
              <a:custGeom>
                <a:avLst/>
                <a:gdLst/>
                <a:ahLst/>
                <a:cxnLst/>
                <a:rect l="l" t="t" r="r" b="b"/>
                <a:pathLst>
                  <a:path w="4488" h="2432" extrusionOk="0">
                    <a:moveTo>
                      <a:pt x="2424" y="1"/>
                    </a:moveTo>
                    <a:lnTo>
                      <a:pt x="0" y="2432"/>
                    </a:lnTo>
                    <a:lnTo>
                      <a:pt x="2066" y="2432"/>
                    </a:lnTo>
                    <a:lnTo>
                      <a:pt x="4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8"/>
              <p:cNvSpPr/>
              <p:nvPr/>
            </p:nvSpPr>
            <p:spPr>
              <a:xfrm>
                <a:off x="3657825" y="1831675"/>
                <a:ext cx="112200" cy="60800"/>
              </a:xfrm>
              <a:custGeom>
                <a:avLst/>
                <a:gdLst/>
                <a:ahLst/>
                <a:cxnLst/>
                <a:rect l="l" t="t" r="r" b="b"/>
                <a:pathLst>
                  <a:path w="4488" h="2432" extrusionOk="0">
                    <a:moveTo>
                      <a:pt x="2424" y="1"/>
                    </a:moveTo>
                    <a:lnTo>
                      <a:pt x="1" y="2432"/>
                    </a:lnTo>
                    <a:lnTo>
                      <a:pt x="2067"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8"/>
              <p:cNvSpPr/>
              <p:nvPr/>
            </p:nvSpPr>
            <p:spPr>
              <a:xfrm>
                <a:off x="3422750" y="1831675"/>
                <a:ext cx="111950" cy="60800"/>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8"/>
              <p:cNvSpPr/>
              <p:nvPr/>
            </p:nvSpPr>
            <p:spPr>
              <a:xfrm>
                <a:off x="3775500" y="1831675"/>
                <a:ext cx="111950" cy="60800"/>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8"/>
              <p:cNvSpPr/>
              <p:nvPr/>
            </p:nvSpPr>
            <p:spPr>
              <a:xfrm>
                <a:off x="3892925" y="1831675"/>
                <a:ext cx="112200" cy="60800"/>
              </a:xfrm>
              <a:custGeom>
                <a:avLst/>
                <a:gdLst/>
                <a:ahLst/>
                <a:cxnLst/>
                <a:rect l="l" t="t" r="r" b="b"/>
                <a:pathLst>
                  <a:path w="4488" h="2432" extrusionOk="0">
                    <a:moveTo>
                      <a:pt x="2424" y="1"/>
                    </a:moveTo>
                    <a:lnTo>
                      <a:pt x="0" y="2432"/>
                    </a:lnTo>
                    <a:lnTo>
                      <a:pt x="2066"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8"/>
              <p:cNvSpPr/>
              <p:nvPr/>
            </p:nvSpPr>
            <p:spPr>
              <a:xfrm>
                <a:off x="4010575" y="1831675"/>
                <a:ext cx="112225" cy="60800"/>
              </a:xfrm>
              <a:custGeom>
                <a:avLst/>
                <a:gdLst/>
                <a:ahLst/>
                <a:cxnLst/>
                <a:rect l="l" t="t" r="r" b="b"/>
                <a:pathLst>
                  <a:path w="4489" h="2432" extrusionOk="0">
                    <a:moveTo>
                      <a:pt x="2424" y="1"/>
                    </a:moveTo>
                    <a:lnTo>
                      <a:pt x="1" y="2432"/>
                    </a:lnTo>
                    <a:lnTo>
                      <a:pt x="205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8"/>
              <p:cNvSpPr/>
              <p:nvPr/>
            </p:nvSpPr>
            <p:spPr>
              <a:xfrm>
                <a:off x="4128000" y="1831675"/>
                <a:ext cx="112225" cy="60800"/>
              </a:xfrm>
              <a:custGeom>
                <a:avLst/>
                <a:gdLst/>
                <a:ahLst/>
                <a:cxnLst/>
                <a:rect l="l" t="t" r="r" b="b"/>
                <a:pathLst>
                  <a:path w="4489" h="2432" extrusionOk="0">
                    <a:moveTo>
                      <a:pt x="2434" y="1"/>
                    </a:moveTo>
                    <a:lnTo>
                      <a:pt x="1" y="2432"/>
                    </a:lnTo>
                    <a:lnTo>
                      <a:pt x="206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77" name="Shape 377"/>
        <p:cNvGrpSpPr/>
        <p:nvPr/>
      </p:nvGrpSpPr>
      <p:grpSpPr>
        <a:xfrm>
          <a:off x="0" y="0"/>
          <a:ext cx="0" cy="0"/>
          <a:chOff x="0" y="0"/>
          <a:chExt cx="0" cy="0"/>
        </a:xfrm>
      </p:grpSpPr>
      <p:sp>
        <p:nvSpPr>
          <p:cNvPr id="378" name="Google Shape;378;p9"/>
          <p:cNvSpPr txBox="1"/>
          <p:nvPr>
            <p:ph type="title"/>
          </p:nvPr>
        </p:nvSpPr>
        <p:spPr>
          <a:xfrm>
            <a:off x="1663250" y="940400"/>
            <a:ext cx="3124800" cy="2033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b="0">
                <a:latin typeface="Montserrat ExtraBold"/>
                <a:ea typeface="Montserrat ExtraBold"/>
                <a:cs typeface="Montserrat ExtraBold"/>
                <a:sym typeface="Montserrat ExtraBol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79" name="Google Shape;379;p9"/>
          <p:cNvSpPr txBox="1"/>
          <p:nvPr>
            <p:ph type="subTitle" idx="1"/>
          </p:nvPr>
        </p:nvSpPr>
        <p:spPr>
          <a:xfrm>
            <a:off x="1663250" y="2847472"/>
            <a:ext cx="3124800" cy="1633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Char char="●"/>
              <a:defRPr>
                <a:latin typeface="DM Sans"/>
                <a:ea typeface="DM Sans"/>
                <a:cs typeface="DM Sans"/>
                <a:sym typeface="DM Sans"/>
              </a:defRPr>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p:txBody>
      </p:sp>
      <p:sp>
        <p:nvSpPr>
          <p:cNvPr id="380" name="Google Shape;380;p9"/>
          <p:cNvSpPr/>
          <p:nvPr>
            <p:ph type="pic" idx="2"/>
          </p:nvPr>
        </p:nvSpPr>
        <p:spPr>
          <a:xfrm>
            <a:off x="4958675" y="1025075"/>
            <a:ext cx="3142800" cy="3583500"/>
          </a:xfrm>
          <a:prstGeom prst="roundRect">
            <a:avLst>
              <a:gd name="adj" fmla="val 16667"/>
            </a:avLst>
          </a:prstGeom>
          <a:noFill/>
          <a:ln w="9525" cap="flat" cmpd="sng">
            <a:solidFill>
              <a:schemeClr val="dk1"/>
            </a:solidFill>
            <a:prstDash val="solid"/>
            <a:round/>
            <a:headEnd type="none" w="sm" len="sm"/>
            <a:tailEnd type="none" w="sm" len="sm"/>
          </a:ln>
        </p:spPr>
      </p:sp>
      <p:sp>
        <p:nvSpPr>
          <p:cNvPr id="381" name="Google Shape;381;p9"/>
          <p:cNvSpPr/>
          <p:nvPr/>
        </p:nvSpPr>
        <p:spPr>
          <a:xfrm rot="8100332">
            <a:off x="-1524289" y="-860947"/>
            <a:ext cx="2194930" cy="4065298"/>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82" name="Google Shape;382;p9"/>
          <p:cNvGrpSpPr/>
          <p:nvPr/>
        </p:nvGrpSpPr>
        <p:grpSpPr>
          <a:xfrm>
            <a:off x="8930692" y="3450675"/>
            <a:ext cx="213299" cy="2210400"/>
            <a:chOff x="8934517" y="2599900"/>
            <a:chExt cx="213299" cy="2210400"/>
          </a:xfrm>
        </p:grpSpPr>
        <p:sp>
          <p:nvSpPr>
            <p:cNvPr id="383" name="Google Shape;383;p9"/>
            <p:cNvSpPr/>
            <p:nvPr/>
          </p:nvSpPr>
          <p:spPr>
            <a:xfrm>
              <a:off x="8936025" y="2599900"/>
              <a:ext cx="210300" cy="2210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84" name="Google Shape;384;p9"/>
            <p:cNvGrpSpPr/>
            <p:nvPr/>
          </p:nvGrpSpPr>
          <p:grpSpPr>
            <a:xfrm>
              <a:off x="8934517" y="2687445"/>
              <a:ext cx="213299" cy="2029162"/>
              <a:chOff x="8930007" y="3999295"/>
              <a:chExt cx="213299" cy="2029162"/>
            </a:xfrm>
          </p:grpSpPr>
          <p:sp>
            <p:nvSpPr>
              <p:cNvPr id="385" name="Google Shape;385;p9"/>
              <p:cNvSpPr/>
              <p:nvPr/>
            </p:nvSpPr>
            <p:spPr>
              <a:xfrm rot="-5400000">
                <a:off x="8928305" y="5813457"/>
                <a:ext cx="216702" cy="213299"/>
              </a:xfrm>
              <a:custGeom>
                <a:avLst/>
                <a:gdLst/>
                <a:ahLst/>
                <a:cxnLst/>
                <a:rect l="l" t="t" r="r" b="b"/>
                <a:pathLst>
                  <a:path w="4491" h="2432" extrusionOk="0">
                    <a:moveTo>
                      <a:pt x="2424" y="1"/>
                    </a:moveTo>
                    <a:lnTo>
                      <a:pt x="0" y="2432"/>
                    </a:lnTo>
                    <a:lnTo>
                      <a:pt x="2067"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9"/>
              <p:cNvSpPr/>
              <p:nvPr/>
            </p:nvSpPr>
            <p:spPr>
              <a:xfrm rot="-5400000">
                <a:off x="8928329" y="5586357"/>
                <a:ext cx="216654" cy="213299"/>
              </a:xfrm>
              <a:custGeom>
                <a:avLst/>
                <a:gdLst/>
                <a:ahLst/>
                <a:cxnLst/>
                <a:rect l="l" t="t" r="r" b="b"/>
                <a:pathLst>
                  <a:path w="4490" h="2432" extrusionOk="0">
                    <a:moveTo>
                      <a:pt x="2424" y="1"/>
                    </a:moveTo>
                    <a:lnTo>
                      <a:pt x="0" y="2432"/>
                    </a:lnTo>
                    <a:lnTo>
                      <a:pt x="2066" y="2432"/>
                    </a:lnTo>
                    <a:lnTo>
                      <a:pt x="4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9"/>
              <p:cNvSpPr/>
              <p:nvPr/>
            </p:nvSpPr>
            <p:spPr>
              <a:xfrm rot="-5400000">
                <a:off x="8928594" y="5359546"/>
                <a:ext cx="216123" cy="213299"/>
              </a:xfrm>
              <a:custGeom>
                <a:avLst/>
                <a:gdLst/>
                <a:ahLst/>
                <a:cxnLst/>
                <a:rect l="l" t="t" r="r" b="b"/>
                <a:pathLst>
                  <a:path w="4479" h="2432" extrusionOk="0">
                    <a:moveTo>
                      <a:pt x="2424" y="1"/>
                    </a:moveTo>
                    <a:lnTo>
                      <a:pt x="1"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9"/>
              <p:cNvSpPr/>
              <p:nvPr/>
            </p:nvSpPr>
            <p:spPr>
              <a:xfrm rot="-5400000">
                <a:off x="8928377" y="5135534"/>
                <a:ext cx="216557" cy="213299"/>
              </a:xfrm>
              <a:custGeom>
                <a:avLst/>
                <a:gdLst/>
                <a:ahLst/>
                <a:cxnLst/>
                <a:rect l="l" t="t" r="r" b="b"/>
                <a:pathLst>
                  <a:path w="4488" h="2432" extrusionOk="0">
                    <a:moveTo>
                      <a:pt x="2424" y="1"/>
                    </a:moveTo>
                    <a:lnTo>
                      <a:pt x="0" y="2432"/>
                    </a:lnTo>
                    <a:lnTo>
                      <a:pt x="2066" y="2432"/>
                    </a:lnTo>
                    <a:lnTo>
                      <a:pt x="4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9"/>
              <p:cNvSpPr/>
              <p:nvPr/>
            </p:nvSpPr>
            <p:spPr>
              <a:xfrm rot="-5400000">
                <a:off x="8928377" y="4908458"/>
                <a:ext cx="216557" cy="213299"/>
              </a:xfrm>
              <a:custGeom>
                <a:avLst/>
                <a:gdLst/>
                <a:ahLst/>
                <a:cxnLst/>
                <a:rect l="l" t="t" r="r" b="b"/>
                <a:pathLst>
                  <a:path w="4488" h="2432" extrusionOk="0">
                    <a:moveTo>
                      <a:pt x="2424" y="1"/>
                    </a:moveTo>
                    <a:lnTo>
                      <a:pt x="1" y="2432"/>
                    </a:lnTo>
                    <a:lnTo>
                      <a:pt x="2067"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9"/>
              <p:cNvSpPr/>
              <p:nvPr/>
            </p:nvSpPr>
            <p:spPr>
              <a:xfrm rot="-5400000">
                <a:off x="8928619" y="5362417"/>
                <a:ext cx="216075" cy="213299"/>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9"/>
              <p:cNvSpPr/>
              <p:nvPr/>
            </p:nvSpPr>
            <p:spPr>
              <a:xfrm rot="-5400000">
                <a:off x="8928619" y="4681574"/>
                <a:ext cx="216075" cy="213299"/>
              </a:xfrm>
              <a:custGeom>
                <a:avLst/>
                <a:gdLst/>
                <a:ahLst/>
                <a:cxnLst/>
                <a:rect l="l" t="t" r="r" b="b"/>
                <a:pathLst>
                  <a:path w="4478" h="2432" extrusionOk="0">
                    <a:moveTo>
                      <a:pt x="2424" y="1"/>
                    </a:moveTo>
                    <a:lnTo>
                      <a:pt x="0" y="2432"/>
                    </a:lnTo>
                    <a:lnTo>
                      <a:pt x="2057" y="2432"/>
                    </a:lnTo>
                    <a:lnTo>
                      <a:pt x="4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9"/>
              <p:cNvSpPr/>
              <p:nvPr/>
            </p:nvSpPr>
            <p:spPr>
              <a:xfrm rot="-5400000">
                <a:off x="8928377" y="4454691"/>
                <a:ext cx="216557" cy="213299"/>
              </a:xfrm>
              <a:custGeom>
                <a:avLst/>
                <a:gdLst/>
                <a:ahLst/>
                <a:cxnLst/>
                <a:rect l="l" t="t" r="r" b="b"/>
                <a:pathLst>
                  <a:path w="4488" h="2432" extrusionOk="0">
                    <a:moveTo>
                      <a:pt x="2424" y="1"/>
                    </a:moveTo>
                    <a:lnTo>
                      <a:pt x="0" y="2432"/>
                    </a:lnTo>
                    <a:lnTo>
                      <a:pt x="2066"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9"/>
              <p:cNvSpPr/>
              <p:nvPr/>
            </p:nvSpPr>
            <p:spPr>
              <a:xfrm rot="-5400000">
                <a:off x="8928353" y="4227591"/>
                <a:ext cx="216605" cy="213299"/>
              </a:xfrm>
              <a:custGeom>
                <a:avLst/>
                <a:gdLst/>
                <a:ahLst/>
                <a:cxnLst/>
                <a:rect l="l" t="t" r="r" b="b"/>
                <a:pathLst>
                  <a:path w="4489" h="2432" extrusionOk="0">
                    <a:moveTo>
                      <a:pt x="2424" y="1"/>
                    </a:moveTo>
                    <a:lnTo>
                      <a:pt x="1" y="2432"/>
                    </a:lnTo>
                    <a:lnTo>
                      <a:pt x="205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9"/>
              <p:cNvSpPr/>
              <p:nvPr/>
            </p:nvSpPr>
            <p:spPr>
              <a:xfrm rot="-5400000">
                <a:off x="8928353" y="4000949"/>
                <a:ext cx="216605" cy="213299"/>
              </a:xfrm>
              <a:custGeom>
                <a:avLst/>
                <a:gdLst/>
                <a:ahLst/>
                <a:cxnLst/>
                <a:rect l="l" t="t" r="r" b="b"/>
                <a:pathLst>
                  <a:path w="4489" h="2432" extrusionOk="0">
                    <a:moveTo>
                      <a:pt x="2434" y="1"/>
                    </a:moveTo>
                    <a:lnTo>
                      <a:pt x="1" y="2432"/>
                    </a:lnTo>
                    <a:lnTo>
                      <a:pt x="2065" y="2432"/>
                    </a:lnTo>
                    <a:lnTo>
                      <a:pt x="44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95" name="Google Shape;395;p9"/>
          <p:cNvGrpSpPr/>
          <p:nvPr/>
        </p:nvGrpSpPr>
        <p:grpSpPr>
          <a:xfrm>
            <a:off x="-1367425" y="-849265"/>
            <a:ext cx="3601710" cy="3422940"/>
            <a:chOff x="-1367425" y="-849265"/>
            <a:chExt cx="3601710" cy="3422940"/>
          </a:xfrm>
        </p:grpSpPr>
        <p:grpSp>
          <p:nvGrpSpPr>
            <p:cNvPr id="396" name="Google Shape;396;p9"/>
            <p:cNvGrpSpPr/>
            <p:nvPr/>
          </p:nvGrpSpPr>
          <p:grpSpPr>
            <a:xfrm flipH="1">
              <a:off x="173584" y="2456775"/>
              <a:ext cx="611462" cy="116900"/>
              <a:chOff x="-246261" y="1126900"/>
              <a:chExt cx="985911" cy="116900"/>
            </a:xfrm>
          </p:grpSpPr>
          <p:cxnSp>
            <p:nvCxnSpPr>
              <p:cNvPr id="397" name="Google Shape;397;p9"/>
              <p:cNvCxnSpPr/>
              <p:nvPr/>
            </p:nvCxnSpPr>
            <p:spPr>
              <a:xfrm rot="10800000">
                <a:off x="-188850" y="1126900"/>
                <a:ext cx="928500" cy="0"/>
              </a:xfrm>
              <a:prstGeom prst="straightConnector1">
                <a:avLst/>
              </a:prstGeom>
              <a:noFill/>
              <a:ln w="9525" cap="flat" cmpd="sng">
                <a:solidFill>
                  <a:schemeClr val="dk1"/>
                </a:solidFill>
                <a:prstDash val="solid"/>
                <a:round/>
                <a:headEnd type="none" w="med" len="med"/>
                <a:tailEnd type="none" w="med" len="med"/>
              </a:ln>
            </p:spPr>
          </p:cxnSp>
          <p:cxnSp>
            <p:nvCxnSpPr>
              <p:cNvPr id="398" name="Google Shape;398;p9"/>
              <p:cNvCxnSpPr/>
              <p:nvPr/>
            </p:nvCxnSpPr>
            <p:spPr>
              <a:xfrm rot="10800000">
                <a:off x="-246261" y="1243800"/>
                <a:ext cx="567000" cy="0"/>
              </a:xfrm>
              <a:prstGeom prst="straightConnector1">
                <a:avLst/>
              </a:prstGeom>
              <a:noFill/>
              <a:ln w="9525" cap="flat" cmpd="sng">
                <a:solidFill>
                  <a:schemeClr val="dk1"/>
                </a:solidFill>
                <a:prstDash val="solid"/>
                <a:round/>
                <a:headEnd type="none" w="med" len="med"/>
                <a:tailEnd type="none" w="med" len="med"/>
              </a:ln>
            </p:spPr>
          </p:cxnSp>
        </p:grpSp>
        <p:sp>
          <p:nvSpPr>
            <p:cNvPr id="399" name="Google Shape;399;p9"/>
            <p:cNvSpPr/>
            <p:nvPr/>
          </p:nvSpPr>
          <p:spPr>
            <a:xfrm flipH="1">
              <a:off x="-1367425" y="1874675"/>
              <a:ext cx="2345811" cy="94100"/>
            </a:xfrm>
            <a:custGeom>
              <a:avLst/>
              <a:gdLst/>
              <a:ahLst/>
              <a:cxnLst/>
              <a:rect l="l" t="t" r="r" b="b"/>
              <a:pathLst>
                <a:path w="76498" h="1214" extrusionOk="0">
                  <a:moveTo>
                    <a:pt x="1" y="0"/>
                  </a:moveTo>
                  <a:lnTo>
                    <a:pt x="1" y="1213"/>
                  </a:lnTo>
                  <a:lnTo>
                    <a:pt x="76498" y="1213"/>
                  </a:lnTo>
                  <a:lnTo>
                    <a:pt x="764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00" name="Google Shape;400;p9"/>
            <p:cNvGrpSpPr/>
            <p:nvPr/>
          </p:nvGrpSpPr>
          <p:grpSpPr>
            <a:xfrm>
              <a:off x="955288" y="-849265"/>
              <a:ext cx="1278997" cy="1662705"/>
              <a:chOff x="955288" y="-849265"/>
              <a:chExt cx="1278997" cy="1662705"/>
            </a:xfrm>
          </p:grpSpPr>
          <p:grpSp>
            <p:nvGrpSpPr>
              <p:cNvPr id="401" name="Google Shape;401;p9"/>
              <p:cNvGrpSpPr/>
              <p:nvPr/>
            </p:nvGrpSpPr>
            <p:grpSpPr>
              <a:xfrm>
                <a:off x="1830763" y="-849265"/>
                <a:ext cx="403522" cy="1662705"/>
                <a:chOff x="5568666" y="-3050224"/>
                <a:chExt cx="1026513" cy="4229725"/>
              </a:xfrm>
            </p:grpSpPr>
            <p:sp>
              <p:nvSpPr>
                <p:cNvPr id="402" name="Google Shape;402;p9"/>
                <p:cNvSpPr/>
                <p:nvPr/>
              </p:nvSpPr>
              <p:spPr>
                <a:xfrm>
                  <a:off x="5911057" y="446560"/>
                  <a:ext cx="341730" cy="162068"/>
                </a:xfrm>
                <a:custGeom>
                  <a:avLst/>
                  <a:gdLst/>
                  <a:ahLst/>
                  <a:cxnLst/>
                  <a:rect l="l" t="t" r="r" b="b"/>
                  <a:pathLst>
                    <a:path w="3616" h="1715" extrusionOk="0">
                      <a:moveTo>
                        <a:pt x="855" y="0"/>
                      </a:moveTo>
                      <a:cubicBezTo>
                        <a:pt x="380" y="0"/>
                        <a:pt x="0" y="380"/>
                        <a:pt x="0" y="861"/>
                      </a:cubicBezTo>
                      <a:cubicBezTo>
                        <a:pt x="0" y="1335"/>
                        <a:pt x="380" y="1715"/>
                        <a:pt x="855" y="1715"/>
                      </a:cubicBezTo>
                      <a:lnTo>
                        <a:pt x="2755" y="1715"/>
                      </a:lnTo>
                      <a:cubicBezTo>
                        <a:pt x="3229" y="1715"/>
                        <a:pt x="3615" y="1335"/>
                        <a:pt x="3615" y="861"/>
                      </a:cubicBezTo>
                      <a:cubicBezTo>
                        <a:pt x="3615" y="380"/>
                        <a:pt x="3229" y="0"/>
                        <a:pt x="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9"/>
                <p:cNvSpPr/>
                <p:nvPr/>
              </p:nvSpPr>
              <p:spPr>
                <a:xfrm>
                  <a:off x="5905104" y="440606"/>
                  <a:ext cx="353638" cy="173975"/>
                </a:xfrm>
                <a:custGeom>
                  <a:avLst/>
                  <a:gdLst/>
                  <a:ahLst/>
                  <a:cxnLst/>
                  <a:rect l="l" t="t" r="r" b="b"/>
                  <a:pathLst>
                    <a:path w="3742" h="1841" extrusionOk="0">
                      <a:moveTo>
                        <a:pt x="2818" y="126"/>
                      </a:moveTo>
                      <a:cubicBezTo>
                        <a:pt x="3261" y="126"/>
                        <a:pt x="3617" y="481"/>
                        <a:pt x="3617" y="924"/>
                      </a:cubicBezTo>
                      <a:cubicBezTo>
                        <a:pt x="3617" y="1361"/>
                        <a:pt x="3261" y="1715"/>
                        <a:pt x="2818" y="1715"/>
                      </a:cubicBezTo>
                      <a:lnTo>
                        <a:pt x="918" y="1715"/>
                      </a:lnTo>
                      <a:cubicBezTo>
                        <a:pt x="481" y="1715"/>
                        <a:pt x="119" y="1361"/>
                        <a:pt x="119" y="924"/>
                      </a:cubicBezTo>
                      <a:cubicBezTo>
                        <a:pt x="119" y="481"/>
                        <a:pt x="481" y="126"/>
                        <a:pt x="918" y="126"/>
                      </a:cubicBezTo>
                      <a:close/>
                      <a:moveTo>
                        <a:pt x="918" y="0"/>
                      </a:moveTo>
                      <a:cubicBezTo>
                        <a:pt x="412" y="0"/>
                        <a:pt x="0" y="412"/>
                        <a:pt x="0" y="924"/>
                      </a:cubicBezTo>
                      <a:cubicBezTo>
                        <a:pt x="0" y="1429"/>
                        <a:pt x="412" y="1841"/>
                        <a:pt x="918" y="1841"/>
                      </a:cubicBezTo>
                      <a:lnTo>
                        <a:pt x="2818" y="1841"/>
                      </a:lnTo>
                      <a:cubicBezTo>
                        <a:pt x="3330" y="1841"/>
                        <a:pt x="3741" y="1429"/>
                        <a:pt x="3741" y="924"/>
                      </a:cubicBezTo>
                      <a:cubicBezTo>
                        <a:pt x="3741" y="412"/>
                        <a:pt x="3330" y="0"/>
                        <a:pt x="281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9"/>
                <p:cNvSpPr/>
                <p:nvPr/>
              </p:nvSpPr>
              <p:spPr>
                <a:xfrm>
                  <a:off x="5904537" y="440039"/>
                  <a:ext cx="354205" cy="175109"/>
                </a:xfrm>
                <a:custGeom>
                  <a:avLst/>
                  <a:gdLst/>
                  <a:ahLst/>
                  <a:cxnLst/>
                  <a:rect l="l" t="t" r="r" b="b"/>
                  <a:pathLst>
                    <a:path w="3748" h="1853" extrusionOk="0">
                      <a:moveTo>
                        <a:pt x="2824" y="132"/>
                      </a:moveTo>
                      <a:cubicBezTo>
                        <a:pt x="3267" y="132"/>
                        <a:pt x="3623" y="487"/>
                        <a:pt x="3623" y="930"/>
                      </a:cubicBezTo>
                      <a:cubicBezTo>
                        <a:pt x="3623" y="1367"/>
                        <a:pt x="3267" y="1721"/>
                        <a:pt x="2824" y="1721"/>
                      </a:cubicBezTo>
                      <a:lnTo>
                        <a:pt x="924" y="1721"/>
                      </a:lnTo>
                      <a:cubicBezTo>
                        <a:pt x="487" y="1721"/>
                        <a:pt x="131" y="1367"/>
                        <a:pt x="131" y="930"/>
                      </a:cubicBezTo>
                      <a:cubicBezTo>
                        <a:pt x="131" y="487"/>
                        <a:pt x="487" y="132"/>
                        <a:pt x="924" y="132"/>
                      </a:cubicBezTo>
                      <a:close/>
                      <a:moveTo>
                        <a:pt x="924" y="0"/>
                      </a:moveTo>
                      <a:cubicBezTo>
                        <a:pt x="418" y="0"/>
                        <a:pt x="0" y="418"/>
                        <a:pt x="0" y="930"/>
                      </a:cubicBezTo>
                      <a:cubicBezTo>
                        <a:pt x="0" y="1435"/>
                        <a:pt x="418" y="1853"/>
                        <a:pt x="924" y="1853"/>
                      </a:cubicBezTo>
                      <a:lnTo>
                        <a:pt x="2824" y="1853"/>
                      </a:lnTo>
                      <a:cubicBezTo>
                        <a:pt x="3336" y="1853"/>
                        <a:pt x="3747" y="1435"/>
                        <a:pt x="3747" y="930"/>
                      </a:cubicBezTo>
                      <a:cubicBezTo>
                        <a:pt x="3747" y="418"/>
                        <a:pt x="3336" y="0"/>
                        <a:pt x="2824"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9"/>
                <p:cNvSpPr/>
                <p:nvPr/>
              </p:nvSpPr>
              <p:spPr>
                <a:xfrm>
                  <a:off x="5912759" y="835994"/>
                  <a:ext cx="337761" cy="337743"/>
                </a:xfrm>
                <a:custGeom>
                  <a:avLst/>
                  <a:gdLst/>
                  <a:ahLst/>
                  <a:cxnLst/>
                  <a:rect l="l" t="t" r="r" b="b"/>
                  <a:pathLst>
                    <a:path w="3574" h="3574" extrusionOk="0">
                      <a:moveTo>
                        <a:pt x="1790" y="0"/>
                      </a:moveTo>
                      <a:cubicBezTo>
                        <a:pt x="799" y="0"/>
                        <a:pt x="0" y="799"/>
                        <a:pt x="0" y="1784"/>
                      </a:cubicBezTo>
                      <a:cubicBezTo>
                        <a:pt x="0" y="2768"/>
                        <a:pt x="799" y="3573"/>
                        <a:pt x="1790" y="3573"/>
                      </a:cubicBezTo>
                      <a:cubicBezTo>
                        <a:pt x="2774" y="3573"/>
                        <a:pt x="3574" y="2768"/>
                        <a:pt x="3574" y="1784"/>
                      </a:cubicBezTo>
                      <a:cubicBezTo>
                        <a:pt x="3574" y="799"/>
                        <a:pt x="2774" y="0"/>
                        <a:pt x="17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9"/>
                <p:cNvSpPr/>
                <p:nvPr/>
              </p:nvSpPr>
              <p:spPr>
                <a:xfrm>
                  <a:off x="5906899" y="829474"/>
                  <a:ext cx="350141" cy="350028"/>
                </a:xfrm>
                <a:custGeom>
                  <a:avLst/>
                  <a:gdLst/>
                  <a:ahLst/>
                  <a:cxnLst/>
                  <a:rect l="l" t="t" r="r" b="b"/>
                  <a:pathLst>
                    <a:path w="3705" h="3704" extrusionOk="0">
                      <a:moveTo>
                        <a:pt x="1852" y="132"/>
                      </a:moveTo>
                      <a:cubicBezTo>
                        <a:pt x="2799" y="132"/>
                        <a:pt x="3573" y="906"/>
                        <a:pt x="3573" y="1853"/>
                      </a:cubicBezTo>
                      <a:cubicBezTo>
                        <a:pt x="3573" y="2806"/>
                        <a:pt x="2799" y="3574"/>
                        <a:pt x="1852" y="3574"/>
                      </a:cubicBezTo>
                      <a:cubicBezTo>
                        <a:pt x="899" y="3574"/>
                        <a:pt x="131" y="2806"/>
                        <a:pt x="131" y="1853"/>
                      </a:cubicBezTo>
                      <a:cubicBezTo>
                        <a:pt x="131" y="906"/>
                        <a:pt x="899" y="132"/>
                        <a:pt x="1852" y="132"/>
                      </a:cubicBezTo>
                      <a:close/>
                      <a:moveTo>
                        <a:pt x="1852" y="0"/>
                      </a:moveTo>
                      <a:cubicBezTo>
                        <a:pt x="830" y="0"/>
                        <a:pt x="1" y="831"/>
                        <a:pt x="1" y="1853"/>
                      </a:cubicBezTo>
                      <a:cubicBezTo>
                        <a:pt x="1" y="2875"/>
                        <a:pt x="830" y="3704"/>
                        <a:pt x="1852" y="3704"/>
                      </a:cubicBezTo>
                      <a:cubicBezTo>
                        <a:pt x="2874" y="3704"/>
                        <a:pt x="3704" y="2875"/>
                        <a:pt x="3704" y="1853"/>
                      </a:cubicBezTo>
                      <a:cubicBezTo>
                        <a:pt x="3704" y="831"/>
                        <a:pt x="2874" y="0"/>
                        <a:pt x="185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9"/>
                <p:cNvSpPr/>
                <p:nvPr/>
              </p:nvSpPr>
              <p:spPr>
                <a:xfrm>
                  <a:off x="6091940" y="-3032552"/>
                  <a:ext cx="95" cy="3467394"/>
                </a:xfrm>
                <a:custGeom>
                  <a:avLst/>
                  <a:gdLst/>
                  <a:ahLst/>
                  <a:cxnLst/>
                  <a:rect l="l" t="t" r="r" b="b"/>
                  <a:pathLst>
                    <a:path w="1" h="36692" extrusionOk="0">
                      <a:moveTo>
                        <a:pt x="0" y="36692"/>
                      </a:moveTo>
                      <a:lnTo>
                        <a:pt x="0" y="0"/>
                      </a:ln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9"/>
                <p:cNvSpPr/>
                <p:nvPr/>
              </p:nvSpPr>
              <p:spPr>
                <a:xfrm>
                  <a:off x="6085986" y="-3050224"/>
                  <a:ext cx="12475" cy="3502831"/>
                </a:xfrm>
                <a:custGeom>
                  <a:avLst/>
                  <a:gdLst/>
                  <a:ahLst/>
                  <a:cxnLst/>
                  <a:rect l="l" t="t" r="r" b="b"/>
                  <a:pathLst>
                    <a:path w="132" h="37067" extrusionOk="0">
                      <a:moveTo>
                        <a:pt x="63" y="0"/>
                      </a:moveTo>
                      <a:cubicBezTo>
                        <a:pt x="26" y="0"/>
                        <a:pt x="0" y="81"/>
                        <a:pt x="0" y="187"/>
                      </a:cubicBezTo>
                      <a:lnTo>
                        <a:pt x="0" y="36879"/>
                      </a:lnTo>
                      <a:cubicBezTo>
                        <a:pt x="0" y="36985"/>
                        <a:pt x="26" y="37066"/>
                        <a:pt x="63" y="37066"/>
                      </a:cubicBezTo>
                      <a:cubicBezTo>
                        <a:pt x="101" y="37066"/>
                        <a:pt x="132" y="36985"/>
                        <a:pt x="132" y="36879"/>
                      </a:cubicBezTo>
                      <a:lnTo>
                        <a:pt x="132" y="187"/>
                      </a:lnTo>
                      <a:cubicBezTo>
                        <a:pt x="132" y="81"/>
                        <a:pt x="101" y="0"/>
                        <a:pt x="63"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9"/>
                <p:cNvSpPr/>
                <p:nvPr/>
              </p:nvSpPr>
              <p:spPr>
                <a:xfrm>
                  <a:off x="5574620" y="510725"/>
                  <a:ext cx="1014039" cy="510395"/>
                </a:xfrm>
                <a:custGeom>
                  <a:avLst/>
                  <a:gdLst/>
                  <a:ahLst/>
                  <a:cxnLst/>
                  <a:rect l="l" t="t" r="r" b="b"/>
                  <a:pathLst>
                    <a:path w="10730" h="5401" extrusionOk="0">
                      <a:moveTo>
                        <a:pt x="5368" y="1"/>
                      </a:moveTo>
                      <a:cubicBezTo>
                        <a:pt x="2407" y="1"/>
                        <a:pt x="0" y="2401"/>
                        <a:pt x="0" y="5363"/>
                      </a:cubicBezTo>
                      <a:cubicBezTo>
                        <a:pt x="0" y="5388"/>
                        <a:pt x="2683" y="5400"/>
                        <a:pt x="5365" y="5400"/>
                      </a:cubicBezTo>
                      <a:cubicBezTo>
                        <a:pt x="8047" y="5400"/>
                        <a:pt x="10729" y="5388"/>
                        <a:pt x="10729" y="5363"/>
                      </a:cubicBezTo>
                      <a:cubicBezTo>
                        <a:pt x="10729" y="2401"/>
                        <a:pt x="8329" y="1"/>
                        <a:pt x="5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9"/>
                <p:cNvSpPr/>
                <p:nvPr/>
              </p:nvSpPr>
              <p:spPr>
                <a:xfrm>
                  <a:off x="5568666" y="504961"/>
                  <a:ext cx="1025946" cy="522018"/>
                </a:xfrm>
                <a:custGeom>
                  <a:avLst/>
                  <a:gdLst/>
                  <a:ahLst/>
                  <a:cxnLst/>
                  <a:rect l="l" t="t" r="r" b="b"/>
                  <a:pathLst>
                    <a:path w="10856" h="5524" extrusionOk="0">
                      <a:moveTo>
                        <a:pt x="5431" y="124"/>
                      </a:moveTo>
                      <a:cubicBezTo>
                        <a:pt x="8337" y="124"/>
                        <a:pt x="10706" y="2475"/>
                        <a:pt x="10731" y="5368"/>
                      </a:cubicBezTo>
                      <a:cubicBezTo>
                        <a:pt x="10350" y="5386"/>
                        <a:pt x="7891" y="5396"/>
                        <a:pt x="5430" y="5396"/>
                      </a:cubicBezTo>
                      <a:cubicBezTo>
                        <a:pt x="2970" y="5396"/>
                        <a:pt x="509" y="5386"/>
                        <a:pt x="125" y="5368"/>
                      </a:cubicBezTo>
                      <a:cubicBezTo>
                        <a:pt x="156" y="2475"/>
                        <a:pt x="2525" y="124"/>
                        <a:pt x="5431" y="124"/>
                      </a:cubicBezTo>
                      <a:close/>
                      <a:moveTo>
                        <a:pt x="5431" y="0"/>
                      </a:moveTo>
                      <a:cubicBezTo>
                        <a:pt x="2438" y="0"/>
                        <a:pt x="1" y="2432"/>
                        <a:pt x="1" y="5424"/>
                      </a:cubicBezTo>
                      <a:cubicBezTo>
                        <a:pt x="1" y="5505"/>
                        <a:pt x="1" y="5505"/>
                        <a:pt x="1771" y="5511"/>
                      </a:cubicBezTo>
                      <a:cubicBezTo>
                        <a:pt x="2763" y="5517"/>
                        <a:pt x="4090" y="5523"/>
                        <a:pt x="5506" y="5523"/>
                      </a:cubicBezTo>
                      <a:cubicBezTo>
                        <a:pt x="6902" y="5523"/>
                        <a:pt x="8193" y="5517"/>
                        <a:pt x="9146" y="5511"/>
                      </a:cubicBezTo>
                      <a:cubicBezTo>
                        <a:pt x="10855" y="5505"/>
                        <a:pt x="10855" y="5505"/>
                        <a:pt x="10855" y="5424"/>
                      </a:cubicBezTo>
                      <a:cubicBezTo>
                        <a:pt x="10855" y="2432"/>
                        <a:pt x="8424" y="0"/>
                        <a:pt x="543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9"/>
                <p:cNvSpPr/>
                <p:nvPr/>
              </p:nvSpPr>
              <p:spPr>
                <a:xfrm>
                  <a:off x="5568666" y="504205"/>
                  <a:ext cx="1026513" cy="522774"/>
                </a:xfrm>
                <a:custGeom>
                  <a:avLst/>
                  <a:gdLst/>
                  <a:ahLst/>
                  <a:cxnLst/>
                  <a:rect l="l" t="t" r="r" b="b"/>
                  <a:pathLst>
                    <a:path w="10862" h="5532" extrusionOk="0">
                      <a:moveTo>
                        <a:pt x="5431" y="132"/>
                      </a:moveTo>
                      <a:cubicBezTo>
                        <a:pt x="8331" y="132"/>
                        <a:pt x="10700" y="2483"/>
                        <a:pt x="10731" y="5376"/>
                      </a:cubicBezTo>
                      <a:cubicBezTo>
                        <a:pt x="10341" y="5394"/>
                        <a:pt x="7888" y="5404"/>
                        <a:pt x="5433" y="5404"/>
                      </a:cubicBezTo>
                      <a:cubicBezTo>
                        <a:pt x="2979" y="5404"/>
                        <a:pt x="524" y="5394"/>
                        <a:pt x="131" y="5376"/>
                      </a:cubicBezTo>
                      <a:cubicBezTo>
                        <a:pt x="162" y="2483"/>
                        <a:pt x="2525" y="132"/>
                        <a:pt x="5431" y="132"/>
                      </a:cubicBezTo>
                      <a:close/>
                      <a:moveTo>
                        <a:pt x="5431" y="1"/>
                      </a:moveTo>
                      <a:cubicBezTo>
                        <a:pt x="2438" y="1"/>
                        <a:pt x="1" y="2440"/>
                        <a:pt x="1" y="5432"/>
                      </a:cubicBezTo>
                      <a:cubicBezTo>
                        <a:pt x="1" y="5513"/>
                        <a:pt x="1" y="5513"/>
                        <a:pt x="1771" y="5525"/>
                      </a:cubicBezTo>
                      <a:cubicBezTo>
                        <a:pt x="2787" y="5531"/>
                        <a:pt x="4147" y="5531"/>
                        <a:pt x="5506" y="5531"/>
                      </a:cubicBezTo>
                      <a:cubicBezTo>
                        <a:pt x="6834" y="5531"/>
                        <a:pt x="8156" y="5531"/>
                        <a:pt x="9146" y="5525"/>
                      </a:cubicBezTo>
                      <a:cubicBezTo>
                        <a:pt x="10861" y="5513"/>
                        <a:pt x="10861" y="5513"/>
                        <a:pt x="10861" y="5432"/>
                      </a:cubicBezTo>
                      <a:cubicBezTo>
                        <a:pt x="10861" y="2440"/>
                        <a:pt x="8424" y="1"/>
                        <a:pt x="543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2" name="Google Shape;412;p9"/>
              <p:cNvGrpSpPr/>
              <p:nvPr/>
            </p:nvGrpSpPr>
            <p:grpSpPr>
              <a:xfrm>
                <a:off x="955288" y="-849265"/>
                <a:ext cx="403522" cy="1662705"/>
                <a:chOff x="5568666" y="-3050224"/>
                <a:chExt cx="1026513" cy="4229725"/>
              </a:xfrm>
            </p:grpSpPr>
            <p:sp>
              <p:nvSpPr>
                <p:cNvPr id="413" name="Google Shape;413;p9"/>
                <p:cNvSpPr/>
                <p:nvPr/>
              </p:nvSpPr>
              <p:spPr>
                <a:xfrm>
                  <a:off x="5911057" y="446560"/>
                  <a:ext cx="341730" cy="162068"/>
                </a:xfrm>
                <a:custGeom>
                  <a:avLst/>
                  <a:gdLst/>
                  <a:ahLst/>
                  <a:cxnLst/>
                  <a:rect l="l" t="t" r="r" b="b"/>
                  <a:pathLst>
                    <a:path w="3616" h="1715" extrusionOk="0">
                      <a:moveTo>
                        <a:pt x="855" y="0"/>
                      </a:moveTo>
                      <a:cubicBezTo>
                        <a:pt x="380" y="0"/>
                        <a:pt x="0" y="380"/>
                        <a:pt x="0" y="861"/>
                      </a:cubicBezTo>
                      <a:cubicBezTo>
                        <a:pt x="0" y="1335"/>
                        <a:pt x="380" y="1715"/>
                        <a:pt x="855" y="1715"/>
                      </a:cubicBezTo>
                      <a:lnTo>
                        <a:pt x="2755" y="1715"/>
                      </a:lnTo>
                      <a:cubicBezTo>
                        <a:pt x="3229" y="1715"/>
                        <a:pt x="3615" y="1335"/>
                        <a:pt x="3615" y="861"/>
                      </a:cubicBezTo>
                      <a:cubicBezTo>
                        <a:pt x="3615" y="380"/>
                        <a:pt x="3229" y="0"/>
                        <a:pt x="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9"/>
                <p:cNvSpPr/>
                <p:nvPr/>
              </p:nvSpPr>
              <p:spPr>
                <a:xfrm>
                  <a:off x="5905104" y="440606"/>
                  <a:ext cx="353638" cy="173975"/>
                </a:xfrm>
                <a:custGeom>
                  <a:avLst/>
                  <a:gdLst/>
                  <a:ahLst/>
                  <a:cxnLst/>
                  <a:rect l="l" t="t" r="r" b="b"/>
                  <a:pathLst>
                    <a:path w="3742" h="1841" extrusionOk="0">
                      <a:moveTo>
                        <a:pt x="2818" y="126"/>
                      </a:moveTo>
                      <a:cubicBezTo>
                        <a:pt x="3261" y="126"/>
                        <a:pt x="3617" y="481"/>
                        <a:pt x="3617" y="924"/>
                      </a:cubicBezTo>
                      <a:cubicBezTo>
                        <a:pt x="3617" y="1361"/>
                        <a:pt x="3261" y="1715"/>
                        <a:pt x="2818" y="1715"/>
                      </a:cubicBezTo>
                      <a:lnTo>
                        <a:pt x="918" y="1715"/>
                      </a:lnTo>
                      <a:cubicBezTo>
                        <a:pt x="481" y="1715"/>
                        <a:pt x="119" y="1361"/>
                        <a:pt x="119" y="924"/>
                      </a:cubicBezTo>
                      <a:cubicBezTo>
                        <a:pt x="119" y="481"/>
                        <a:pt x="481" y="126"/>
                        <a:pt x="918" y="126"/>
                      </a:cubicBezTo>
                      <a:close/>
                      <a:moveTo>
                        <a:pt x="918" y="0"/>
                      </a:moveTo>
                      <a:cubicBezTo>
                        <a:pt x="412" y="0"/>
                        <a:pt x="0" y="412"/>
                        <a:pt x="0" y="924"/>
                      </a:cubicBezTo>
                      <a:cubicBezTo>
                        <a:pt x="0" y="1429"/>
                        <a:pt x="412" y="1841"/>
                        <a:pt x="918" y="1841"/>
                      </a:cubicBezTo>
                      <a:lnTo>
                        <a:pt x="2818" y="1841"/>
                      </a:lnTo>
                      <a:cubicBezTo>
                        <a:pt x="3330" y="1841"/>
                        <a:pt x="3741" y="1429"/>
                        <a:pt x="3741" y="924"/>
                      </a:cubicBezTo>
                      <a:cubicBezTo>
                        <a:pt x="3741" y="412"/>
                        <a:pt x="3330" y="0"/>
                        <a:pt x="281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9"/>
                <p:cNvSpPr/>
                <p:nvPr/>
              </p:nvSpPr>
              <p:spPr>
                <a:xfrm>
                  <a:off x="5904537" y="440039"/>
                  <a:ext cx="354205" cy="175109"/>
                </a:xfrm>
                <a:custGeom>
                  <a:avLst/>
                  <a:gdLst/>
                  <a:ahLst/>
                  <a:cxnLst/>
                  <a:rect l="l" t="t" r="r" b="b"/>
                  <a:pathLst>
                    <a:path w="3748" h="1853" extrusionOk="0">
                      <a:moveTo>
                        <a:pt x="2824" y="132"/>
                      </a:moveTo>
                      <a:cubicBezTo>
                        <a:pt x="3267" y="132"/>
                        <a:pt x="3623" y="487"/>
                        <a:pt x="3623" y="930"/>
                      </a:cubicBezTo>
                      <a:cubicBezTo>
                        <a:pt x="3623" y="1367"/>
                        <a:pt x="3267" y="1721"/>
                        <a:pt x="2824" y="1721"/>
                      </a:cubicBezTo>
                      <a:lnTo>
                        <a:pt x="924" y="1721"/>
                      </a:lnTo>
                      <a:cubicBezTo>
                        <a:pt x="487" y="1721"/>
                        <a:pt x="131" y="1367"/>
                        <a:pt x="131" y="930"/>
                      </a:cubicBezTo>
                      <a:cubicBezTo>
                        <a:pt x="131" y="487"/>
                        <a:pt x="487" y="132"/>
                        <a:pt x="924" y="132"/>
                      </a:cubicBezTo>
                      <a:close/>
                      <a:moveTo>
                        <a:pt x="924" y="0"/>
                      </a:moveTo>
                      <a:cubicBezTo>
                        <a:pt x="418" y="0"/>
                        <a:pt x="0" y="418"/>
                        <a:pt x="0" y="930"/>
                      </a:cubicBezTo>
                      <a:cubicBezTo>
                        <a:pt x="0" y="1435"/>
                        <a:pt x="418" y="1853"/>
                        <a:pt x="924" y="1853"/>
                      </a:cubicBezTo>
                      <a:lnTo>
                        <a:pt x="2824" y="1853"/>
                      </a:lnTo>
                      <a:cubicBezTo>
                        <a:pt x="3336" y="1853"/>
                        <a:pt x="3747" y="1435"/>
                        <a:pt x="3747" y="930"/>
                      </a:cubicBezTo>
                      <a:cubicBezTo>
                        <a:pt x="3747" y="418"/>
                        <a:pt x="3336" y="0"/>
                        <a:pt x="2824"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9"/>
                <p:cNvSpPr/>
                <p:nvPr/>
              </p:nvSpPr>
              <p:spPr>
                <a:xfrm>
                  <a:off x="5912759" y="835994"/>
                  <a:ext cx="337761" cy="337743"/>
                </a:xfrm>
                <a:custGeom>
                  <a:avLst/>
                  <a:gdLst/>
                  <a:ahLst/>
                  <a:cxnLst/>
                  <a:rect l="l" t="t" r="r" b="b"/>
                  <a:pathLst>
                    <a:path w="3574" h="3574" extrusionOk="0">
                      <a:moveTo>
                        <a:pt x="1790" y="0"/>
                      </a:moveTo>
                      <a:cubicBezTo>
                        <a:pt x="799" y="0"/>
                        <a:pt x="0" y="799"/>
                        <a:pt x="0" y="1784"/>
                      </a:cubicBezTo>
                      <a:cubicBezTo>
                        <a:pt x="0" y="2768"/>
                        <a:pt x="799" y="3573"/>
                        <a:pt x="1790" y="3573"/>
                      </a:cubicBezTo>
                      <a:cubicBezTo>
                        <a:pt x="2774" y="3573"/>
                        <a:pt x="3574" y="2768"/>
                        <a:pt x="3574" y="1784"/>
                      </a:cubicBezTo>
                      <a:cubicBezTo>
                        <a:pt x="3574" y="799"/>
                        <a:pt x="2774" y="0"/>
                        <a:pt x="17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9"/>
                <p:cNvSpPr/>
                <p:nvPr/>
              </p:nvSpPr>
              <p:spPr>
                <a:xfrm>
                  <a:off x="5906899" y="829474"/>
                  <a:ext cx="350141" cy="350028"/>
                </a:xfrm>
                <a:custGeom>
                  <a:avLst/>
                  <a:gdLst/>
                  <a:ahLst/>
                  <a:cxnLst/>
                  <a:rect l="l" t="t" r="r" b="b"/>
                  <a:pathLst>
                    <a:path w="3705" h="3704" extrusionOk="0">
                      <a:moveTo>
                        <a:pt x="1852" y="132"/>
                      </a:moveTo>
                      <a:cubicBezTo>
                        <a:pt x="2799" y="132"/>
                        <a:pt x="3573" y="906"/>
                        <a:pt x="3573" y="1853"/>
                      </a:cubicBezTo>
                      <a:cubicBezTo>
                        <a:pt x="3573" y="2806"/>
                        <a:pt x="2799" y="3574"/>
                        <a:pt x="1852" y="3574"/>
                      </a:cubicBezTo>
                      <a:cubicBezTo>
                        <a:pt x="899" y="3574"/>
                        <a:pt x="131" y="2806"/>
                        <a:pt x="131" y="1853"/>
                      </a:cubicBezTo>
                      <a:cubicBezTo>
                        <a:pt x="131" y="906"/>
                        <a:pt x="899" y="132"/>
                        <a:pt x="1852" y="132"/>
                      </a:cubicBezTo>
                      <a:close/>
                      <a:moveTo>
                        <a:pt x="1852" y="0"/>
                      </a:moveTo>
                      <a:cubicBezTo>
                        <a:pt x="830" y="0"/>
                        <a:pt x="1" y="831"/>
                        <a:pt x="1" y="1853"/>
                      </a:cubicBezTo>
                      <a:cubicBezTo>
                        <a:pt x="1" y="2875"/>
                        <a:pt x="830" y="3704"/>
                        <a:pt x="1852" y="3704"/>
                      </a:cubicBezTo>
                      <a:cubicBezTo>
                        <a:pt x="2874" y="3704"/>
                        <a:pt x="3704" y="2875"/>
                        <a:pt x="3704" y="1853"/>
                      </a:cubicBezTo>
                      <a:cubicBezTo>
                        <a:pt x="3704" y="831"/>
                        <a:pt x="2874" y="0"/>
                        <a:pt x="185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9"/>
                <p:cNvSpPr/>
                <p:nvPr/>
              </p:nvSpPr>
              <p:spPr>
                <a:xfrm>
                  <a:off x="6091940" y="-3032552"/>
                  <a:ext cx="95" cy="3467394"/>
                </a:xfrm>
                <a:custGeom>
                  <a:avLst/>
                  <a:gdLst/>
                  <a:ahLst/>
                  <a:cxnLst/>
                  <a:rect l="l" t="t" r="r" b="b"/>
                  <a:pathLst>
                    <a:path w="1" h="36692" extrusionOk="0">
                      <a:moveTo>
                        <a:pt x="0" y="36692"/>
                      </a:moveTo>
                      <a:lnTo>
                        <a:pt x="0" y="0"/>
                      </a:ln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9"/>
                <p:cNvSpPr/>
                <p:nvPr/>
              </p:nvSpPr>
              <p:spPr>
                <a:xfrm>
                  <a:off x="6085986" y="-3050224"/>
                  <a:ext cx="12475" cy="3502831"/>
                </a:xfrm>
                <a:custGeom>
                  <a:avLst/>
                  <a:gdLst/>
                  <a:ahLst/>
                  <a:cxnLst/>
                  <a:rect l="l" t="t" r="r" b="b"/>
                  <a:pathLst>
                    <a:path w="132" h="37067" extrusionOk="0">
                      <a:moveTo>
                        <a:pt x="63" y="0"/>
                      </a:moveTo>
                      <a:cubicBezTo>
                        <a:pt x="26" y="0"/>
                        <a:pt x="0" y="81"/>
                        <a:pt x="0" y="187"/>
                      </a:cubicBezTo>
                      <a:lnTo>
                        <a:pt x="0" y="36879"/>
                      </a:lnTo>
                      <a:cubicBezTo>
                        <a:pt x="0" y="36985"/>
                        <a:pt x="26" y="37066"/>
                        <a:pt x="63" y="37066"/>
                      </a:cubicBezTo>
                      <a:cubicBezTo>
                        <a:pt x="101" y="37066"/>
                        <a:pt x="132" y="36985"/>
                        <a:pt x="132" y="36879"/>
                      </a:cubicBezTo>
                      <a:lnTo>
                        <a:pt x="132" y="187"/>
                      </a:lnTo>
                      <a:cubicBezTo>
                        <a:pt x="132" y="81"/>
                        <a:pt x="101" y="0"/>
                        <a:pt x="63"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9"/>
                <p:cNvSpPr/>
                <p:nvPr/>
              </p:nvSpPr>
              <p:spPr>
                <a:xfrm>
                  <a:off x="5574620" y="510725"/>
                  <a:ext cx="1014039" cy="510395"/>
                </a:xfrm>
                <a:custGeom>
                  <a:avLst/>
                  <a:gdLst/>
                  <a:ahLst/>
                  <a:cxnLst/>
                  <a:rect l="l" t="t" r="r" b="b"/>
                  <a:pathLst>
                    <a:path w="10730" h="5401" extrusionOk="0">
                      <a:moveTo>
                        <a:pt x="5368" y="1"/>
                      </a:moveTo>
                      <a:cubicBezTo>
                        <a:pt x="2407" y="1"/>
                        <a:pt x="0" y="2401"/>
                        <a:pt x="0" y="5363"/>
                      </a:cubicBezTo>
                      <a:cubicBezTo>
                        <a:pt x="0" y="5388"/>
                        <a:pt x="2683" y="5400"/>
                        <a:pt x="5365" y="5400"/>
                      </a:cubicBezTo>
                      <a:cubicBezTo>
                        <a:pt x="8047" y="5400"/>
                        <a:pt x="10729" y="5388"/>
                        <a:pt x="10729" y="5363"/>
                      </a:cubicBezTo>
                      <a:cubicBezTo>
                        <a:pt x="10729" y="2401"/>
                        <a:pt x="8329" y="1"/>
                        <a:pt x="5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9"/>
                <p:cNvSpPr/>
                <p:nvPr/>
              </p:nvSpPr>
              <p:spPr>
                <a:xfrm>
                  <a:off x="5568666" y="504961"/>
                  <a:ext cx="1025946" cy="522018"/>
                </a:xfrm>
                <a:custGeom>
                  <a:avLst/>
                  <a:gdLst/>
                  <a:ahLst/>
                  <a:cxnLst/>
                  <a:rect l="l" t="t" r="r" b="b"/>
                  <a:pathLst>
                    <a:path w="10856" h="5524" extrusionOk="0">
                      <a:moveTo>
                        <a:pt x="5431" y="124"/>
                      </a:moveTo>
                      <a:cubicBezTo>
                        <a:pt x="8337" y="124"/>
                        <a:pt x="10706" y="2475"/>
                        <a:pt x="10731" y="5368"/>
                      </a:cubicBezTo>
                      <a:cubicBezTo>
                        <a:pt x="10350" y="5386"/>
                        <a:pt x="7891" y="5396"/>
                        <a:pt x="5430" y="5396"/>
                      </a:cubicBezTo>
                      <a:cubicBezTo>
                        <a:pt x="2970" y="5396"/>
                        <a:pt x="509" y="5386"/>
                        <a:pt x="125" y="5368"/>
                      </a:cubicBezTo>
                      <a:cubicBezTo>
                        <a:pt x="156" y="2475"/>
                        <a:pt x="2525" y="124"/>
                        <a:pt x="5431" y="124"/>
                      </a:cubicBezTo>
                      <a:close/>
                      <a:moveTo>
                        <a:pt x="5431" y="0"/>
                      </a:moveTo>
                      <a:cubicBezTo>
                        <a:pt x="2438" y="0"/>
                        <a:pt x="1" y="2432"/>
                        <a:pt x="1" y="5424"/>
                      </a:cubicBezTo>
                      <a:cubicBezTo>
                        <a:pt x="1" y="5505"/>
                        <a:pt x="1" y="5505"/>
                        <a:pt x="1771" y="5511"/>
                      </a:cubicBezTo>
                      <a:cubicBezTo>
                        <a:pt x="2763" y="5517"/>
                        <a:pt x="4090" y="5523"/>
                        <a:pt x="5506" y="5523"/>
                      </a:cubicBezTo>
                      <a:cubicBezTo>
                        <a:pt x="6902" y="5523"/>
                        <a:pt x="8193" y="5517"/>
                        <a:pt x="9146" y="5511"/>
                      </a:cubicBezTo>
                      <a:cubicBezTo>
                        <a:pt x="10855" y="5505"/>
                        <a:pt x="10855" y="5505"/>
                        <a:pt x="10855" y="5424"/>
                      </a:cubicBezTo>
                      <a:cubicBezTo>
                        <a:pt x="10855" y="2432"/>
                        <a:pt x="8424" y="0"/>
                        <a:pt x="543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9"/>
                <p:cNvSpPr/>
                <p:nvPr/>
              </p:nvSpPr>
              <p:spPr>
                <a:xfrm>
                  <a:off x="5568666" y="504205"/>
                  <a:ext cx="1026513" cy="522774"/>
                </a:xfrm>
                <a:custGeom>
                  <a:avLst/>
                  <a:gdLst/>
                  <a:ahLst/>
                  <a:cxnLst/>
                  <a:rect l="l" t="t" r="r" b="b"/>
                  <a:pathLst>
                    <a:path w="10862" h="5532" extrusionOk="0">
                      <a:moveTo>
                        <a:pt x="5431" y="132"/>
                      </a:moveTo>
                      <a:cubicBezTo>
                        <a:pt x="8331" y="132"/>
                        <a:pt x="10700" y="2483"/>
                        <a:pt x="10731" y="5376"/>
                      </a:cubicBezTo>
                      <a:cubicBezTo>
                        <a:pt x="10341" y="5394"/>
                        <a:pt x="7888" y="5404"/>
                        <a:pt x="5433" y="5404"/>
                      </a:cubicBezTo>
                      <a:cubicBezTo>
                        <a:pt x="2979" y="5404"/>
                        <a:pt x="524" y="5394"/>
                        <a:pt x="131" y="5376"/>
                      </a:cubicBezTo>
                      <a:cubicBezTo>
                        <a:pt x="162" y="2483"/>
                        <a:pt x="2525" y="132"/>
                        <a:pt x="5431" y="132"/>
                      </a:cubicBezTo>
                      <a:close/>
                      <a:moveTo>
                        <a:pt x="5431" y="1"/>
                      </a:moveTo>
                      <a:cubicBezTo>
                        <a:pt x="2438" y="1"/>
                        <a:pt x="1" y="2440"/>
                        <a:pt x="1" y="5432"/>
                      </a:cubicBezTo>
                      <a:cubicBezTo>
                        <a:pt x="1" y="5513"/>
                        <a:pt x="1" y="5513"/>
                        <a:pt x="1771" y="5525"/>
                      </a:cubicBezTo>
                      <a:cubicBezTo>
                        <a:pt x="2787" y="5531"/>
                        <a:pt x="4147" y="5531"/>
                        <a:pt x="5506" y="5531"/>
                      </a:cubicBezTo>
                      <a:cubicBezTo>
                        <a:pt x="6834" y="5531"/>
                        <a:pt x="8156" y="5531"/>
                        <a:pt x="9146" y="5525"/>
                      </a:cubicBezTo>
                      <a:cubicBezTo>
                        <a:pt x="10861" y="5513"/>
                        <a:pt x="10861" y="5513"/>
                        <a:pt x="10861" y="5432"/>
                      </a:cubicBezTo>
                      <a:cubicBezTo>
                        <a:pt x="10861" y="2440"/>
                        <a:pt x="8424" y="1"/>
                        <a:pt x="543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23" name="Google Shape;423;p9"/>
            <p:cNvGrpSpPr/>
            <p:nvPr/>
          </p:nvGrpSpPr>
          <p:grpSpPr>
            <a:xfrm>
              <a:off x="111717" y="1301994"/>
              <a:ext cx="150716" cy="572679"/>
              <a:chOff x="5981800" y="2578825"/>
              <a:chExt cx="112500" cy="427500"/>
            </a:xfrm>
          </p:grpSpPr>
          <p:sp>
            <p:nvSpPr>
              <p:cNvPr id="424" name="Google Shape;424;p9"/>
              <p:cNvSpPr/>
              <p:nvPr/>
            </p:nvSpPr>
            <p:spPr>
              <a:xfrm>
                <a:off x="5983825" y="2581100"/>
                <a:ext cx="108225" cy="423025"/>
              </a:xfrm>
              <a:custGeom>
                <a:avLst/>
                <a:gdLst/>
                <a:ahLst/>
                <a:cxnLst/>
                <a:rect l="l" t="t" r="r" b="b"/>
                <a:pathLst>
                  <a:path w="4329" h="16921" extrusionOk="0">
                    <a:moveTo>
                      <a:pt x="1" y="0"/>
                    </a:moveTo>
                    <a:lnTo>
                      <a:pt x="1" y="16920"/>
                    </a:lnTo>
                    <a:lnTo>
                      <a:pt x="4328" y="16920"/>
                    </a:lnTo>
                    <a:lnTo>
                      <a:pt x="43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9"/>
              <p:cNvSpPr/>
              <p:nvPr/>
            </p:nvSpPr>
            <p:spPr>
              <a:xfrm>
                <a:off x="5981800" y="2578825"/>
                <a:ext cx="112500" cy="427500"/>
              </a:xfrm>
              <a:custGeom>
                <a:avLst/>
                <a:gdLst/>
                <a:ahLst/>
                <a:cxnLst/>
                <a:rect l="l" t="t" r="r" b="b"/>
                <a:pathLst>
                  <a:path w="4500" h="17100" extrusionOk="0">
                    <a:moveTo>
                      <a:pt x="4331" y="180"/>
                    </a:moveTo>
                    <a:lnTo>
                      <a:pt x="4331" y="16930"/>
                    </a:lnTo>
                    <a:lnTo>
                      <a:pt x="170" y="16930"/>
                    </a:lnTo>
                    <a:lnTo>
                      <a:pt x="170" y="180"/>
                    </a:lnTo>
                    <a:close/>
                    <a:moveTo>
                      <a:pt x="1" y="1"/>
                    </a:moveTo>
                    <a:lnTo>
                      <a:pt x="1" y="17099"/>
                    </a:lnTo>
                    <a:lnTo>
                      <a:pt x="4500" y="17099"/>
                    </a:lnTo>
                    <a:lnTo>
                      <a:pt x="450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9"/>
              <p:cNvSpPr/>
              <p:nvPr/>
            </p:nvSpPr>
            <p:spPr>
              <a:xfrm>
                <a:off x="6005625" y="2946950"/>
                <a:ext cx="64625" cy="35300"/>
              </a:xfrm>
              <a:custGeom>
                <a:avLst/>
                <a:gdLst/>
                <a:ahLst/>
                <a:cxnLst/>
                <a:rect l="l" t="t" r="r" b="b"/>
                <a:pathLst>
                  <a:path w="2585" h="1412" extrusionOk="0">
                    <a:moveTo>
                      <a:pt x="1" y="1"/>
                    </a:moveTo>
                    <a:lnTo>
                      <a:pt x="1" y="1412"/>
                    </a:lnTo>
                    <a:lnTo>
                      <a:pt x="2584" y="1412"/>
                    </a:lnTo>
                    <a:lnTo>
                      <a:pt x="25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9"/>
              <p:cNvSpPr/>
              <p:nvPr/>
            </p:nvSpPr>
            <p:spPr>
              <a:xfrm>
                <a:off x="6005625" y="2602900"/>
                <a:ext cx="64625" cy="157425"/>
              </a:xfrm>
              <a:custGeom>
                <a:avLst/>
                <a:gdLst/>
                <a:ahLst/>
                <a:cxnLst/>
                <a:rect l="l" t="t" r="r" b="b"/>
                <a:pathLst>
                  <a:path w="2585" h="6297" extrusionOk="0">
                    <a:moveTo>
                      <a:pt x="1" y="1"/>
                    </a:moveTo>
                    <a:lnTo>
                      <a:pt x="1" y="6297"/>
                    </a:lnTo>
                    <a:lnTo>
                      <a:pt x="2584" y="6297"/>
                    </a:lnTo>
                    <a:lnTo>
                      <a:pt x="25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9"/>
              <p:cNvSpPr/>
              <p:nvPr/>
            </p:nvSpPr>
            <p:spPr>
              <a:xfrm>
                <a:off x="6008375" y="2852650"/>
                <a:ext cx="59125" cy="59125"/>
              </a:xfrm>
              <a:custGeom>
                <a:avLst/>
                <a:gdLst/>
                <a:ahLst/>
                <a:cxnLst/>
                <a:rect l="l" t="t" r="r" b="b"/>
                <a:pathLst>
                  <a:path w="2365" h="2365" extrusionOk="0">
                    <a:moveTo>
                      <a:pt x="1183" y="0"/>
                    </a:moveTo>
                    <a:cubicBezTo>
                      <a:pt x="537" y="0"/>
                      <a:pt x="1" y="527"/>
                      <a:pt x="1" y="1182"/>
                    </a:cubicBezTo>
                    <a:cubicBezTo>
                      <a:pt x="1" y="1828"/>
                      <a:pt x="537" y="2364"/>
                      <a:pt x="1183" y="2364"/>
                    </a:cubicBezTo>
                    <a:cubicBezTo>
                      <a:pt x="1838" y="2364"/>
                      <a:pt x="2365" y="1828"/>
                      <a:pt x="2365" y="1182"/>
                    </a:cubicBezTo>
                    <a:cubicBezTo>
                      <a:pt x="2365" y="527"/>
                      <a:pt x="1838" y="0"/>
                      <a:pt x="11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9" name="Google Shape;429;p9"/>
            <p:cNvGrpSpPr/>
            <p:nvPr/>
          </p:nvGrpSpPr>
          <p:grpSpPr>
            <a:xfrm>
              <a:off x="683235" y="1616630"/>
              <a:ext cx="185929" cy="258050"/>
              <a:chOff x="6732775" y="2775800"/>
              <a:chExt cx="171300" cy="237725"/>
            </a:xfrm>
          </p:grpSpPr>
          <p:sp>
            <p:nvSpPr>
              <p:cNvPr id="430" name="Google Shape;430;p9"/>
              <p:cNvSpPr/>
              <p:nvPr/>
            </p:nvSpPr>
            <p:spPr>
              <a:xfrm>
                <a:off x="6748850" y="2818625"/>
                <a:ext cx="72525" cy="110000"/>
              </a:xfrm>
              <a:custGeom>
                <a:avLst/>
                <a:gdLst/>
                <a:ahLst/>
                <a:cxnLst/>
                <a:rect l="l" t="t" r="r" b="b"/>
                <a:pathLst>
                  <a:path w="2901" h="4400" extrusionOk="0">
                    <a:moveTo>
                      <a:pt x="351" y="1"/>
                    </a:moveTo>
                    <a:cubicBezTo>
                      <a:pt x="321" y="1"/>
                      <a:pt x="297" y="17"/>
                      <a:pt x="280" y="51"/>
                    </a:cubicBezTo>
                    <a:cubicBezTo>
                      <a:pt x="1" y="627"/>
                      <a:pt x="1848" y="4400"/>
                      <a:pt x="1848" y="4400"/>
                    </a:cubicBezTo>
                    <a:lnTo>
                      <a:pt x="1979" y="4061"/>
                    </a:lnTo>
                    <a:lnTo>
                      <a:pt x="2901" y="4061"/>
                    </a:lnTo>
                    <a:cubicBezTo>
                      <a:pt x="2901" y="4061"/>
                      <a:pt x="836"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9"/>
              <p:cNvSpPr/>
              <p:nvPr/>
            </p:nvSpPr>
            <p:spPr>
              <a:xfrm>
                <a:off x="6746650" y="2816425"/>
                <a:ext cx="78200" cy="117450"/>
              </a:xfrm>
              <a:custGeom>
                <a:avLst/>
                <a:gdLst/>
                <a:ahLst/>
                <a:cxnLst/>
                <a:rect l="l" t="t" r="r" b="b"/>
                <a:pathLst>
                  <a:path w="3128" h="4698" extrusionOk="0">
                    <a:moveTo>
                      <a:pt x="446" y="170"/>
                    </a:moveTo>
                    <a:lnTo>
                      <a:pt x="446" y="170"/>
                    </a:lnTo>
                    <a:cubicBezTo>
                      <a:pt x="706" y="179"/>
                      <a:pt x="1867" y="2136"/>
                      <a:pt x="2851" y="4061"/>
                    </a:cubicBezTo>
                    <a:lnTo>
                      <a:pt x="2007" y="4061"/>
                    </a:lnTo>
                    <a:lnTo>
                      <a:pt x="1926" y="4269"/>
                    </a:lnTo>
                    <a:cubicBezTo>
                      <a:pt x="1221" y="2810"/>
                      <a:pt x="268" y="546"/>
                      <a:pt x="446" y="170"/>
                    </a:cubicBezTo>
                    <a:close/>
                    <a:moveTo>
                      <a:pt x="437" y="1"/>
                    </a:moveTo>
                    <a:cubicBezTo>
                      <a:pt x="408" y="1"/>
                      <a:pt x="339" y="10"/>
                      <a:pt x="299" y="98"/>
                    </a:cubicBezTo>
                    <a:cubicBezTo>
                      <a:pt x="1" y="694"/>
                      <a:pt x="1669" y="4130"/>
                      <a:pt x="1857" y="4528"/>
                    </a:cubicBezTo>
                    <a:lnTo>
                      <a:pt x="1948" y="4698"/>
                    </a:lnTo>
                    <a:lnTo>
                      <a:pt x="2126" y="4231"/>
                    </a:lnTo>
                    <a:lnTo>
                      <a:pt x="3127" y="4231"/>
                    </a:lnTo>
                    <a:lnTo>
                      <a:pt x="3068" y="4111"/>
                    </a:lnTo>
                    <a:cubicBezTo>
                      <a:pt x="2582" y="3149"/>
                      <a:pt x="935" y="1"/>
                      <a:pt x="437"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9"/>
              <p:cNvSpPr/>
              <p:nvPr/>
            </p:nvSpPr>
            <p:spPr>
              <a:xfrm>
                <a:off x="6801750" y="2777900"/>
                <a:ext cx="35550" cy="131375"/>
              </a:xfrm>
              <a:custGeom>
                <a:avLst/>
                <a:gdLst/>
                <a:ahLst/>
                <a:cxnLst/>
                <a:rect l="l" t="t" r="r" b="b"/>
                <a:pathLst>
                  <a:path w="1422" h="5255" extrusionOk="0">
                    <a:moveTo>
                      <a:pt x="304" y="0"/>
                    </a:moveTo>
                    <a:cubicBezTo>
                      <a:pt x="299" y="0"/>
                      <a:pt x="294" y="1"/>
                      <a:pt x="289" y="2"/>
                    </a:cubicBezTo>
                    <a:cubicBezTo>
                      <a:pt x="1" y="81"/>
                      <a:pt x="249" y="5254"/>
                      <a:pt x="249" y="5254"/>
                    </a:cubicBezTo>
                    <a:lnTo>
                      <a:pt x="1421" y="5254"/>
                    </a:lnTo>
                    <a:cubicBezTo>
                      <a:pt x="1421" y="5254"/>
                      <a:pt x="759"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9"/>
              <p:cNvSpPr/>
              <p:nvPr/>
            </p:nvSpPr>
            <p:spPr>
              <a:xfrm>
                <a:off x="6802250" y="2775800"/>
                <a:ext cx="37475" cy="135450"/>
              </a:xfrm>
              <a:custGeom>
                <a:avLst/>
                <a:gdLst/>
                <a:ahLst/>
                <a:cxnLst/>
                <a:rect l="l" t="t" r="r" b="b"/>
                <a:pathLst>
                  <a:path w="1499" h="5418" extrusionOk="0">
                    <a:moveTo>
                      <a:pt x="298" y="186"/>
                    </a:moveTo>
                    <a:cubicBezTo>
                      <a:pt x="558" y="425"/>
                      <a:pt x="1003" y="2896"/>
                      <a:pt x="1311" y="5250"/>
                    </a:cubicBezTo>
                    <a:lnTo>
                      <a:pt x="307" y="5250"/>
                    </a:lnTo>
                    <a:cubicBezTo>
                      <a:pt x="200" y="2996"/>
                      <a:pt x="169" y="532"/>
                      <a:pt x="298" y="186"/>
                    </a:cubicBezTo>
                    <a:close/>
                    <a:moveTo>
                      <a:pt x="291" y="0"/>
                    </a:moveTo>
                    <a:cubicBezTo>
                      <a:pt x="274" y="0"/>
                      <a:pt x="260" y="3"/>
                      <a:pt x="248" y="7"/>
                    </a:cubicBezTo>
                    <a:cubicBezTo>
                      <a:pt x="150" y="36"/>
                      <a:pt x="0" y="67"/>
                      <a:pt x="50" y="2748"/>
                    </a:cubicBezTo>
                    <a:cubicBezTo>
                      <a:pt x="81" y="4028"/>
                      <a:pt x="141" y="5329"/>
                      <a:pt x="141" y="5338"/>
                    </a:cubicBezTo>
                    <a:lnTo>
                      <a:pt x="141" y="5417"/>
                    </a:lnTo>
                    <a:lnTo>
                      <a:pt x="1499" y="5417"/>
                    </a:lnTo>
                    <a:lnTo>
                      <a:pt x="1489" y="5329"/>
                    </a:lnTo>
                    <a:cubicBezTo>
                      <a:pt x="1380" y="4495"/>
                      <a:pt x="844" y="343"/>
                      <a:pt x="379" y="27"/>
                    </a:cubicBezTo>
                    <a:cubicBezTo>
                      <a:pt x="348" y="7"/>
                      <a:pt x="317" y="0"/>
                      <a:pt x="29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9"/>
              <p:cNvSpPr/>
              <p:nvPr/>
            </p:nvSpPr>
            <p:spPr>
              <a:xfrm>
                <a:off x="6828800" y="2819000"/>
                <a:ext cx="56400" cy="100700"/>
              </a:xfrm>
              <a:custGeom>
                <a:avLst/>
                <a:gdLst/>
                <a:ahLst/>
                <a:cxnLst/>
                <a:rect l="l" t="t" r="r" b="b"/>
                <a:pathLst>
                  <a:path w="2256" h="4028" extrusionOk="0">
                    <a:moveTo>
                      <a:pt x="1872" y="0"/>
                    </a:moveTo>
                    <a:cubicBezTo>
                      <a:pt x="1451" y="0"/>
                      <a:pt x="1" y="3343"/>
                      <a:pt x="1" y="3343"/>
                    </a:cubicBezTo>
                    <a:lnTo>
                      <a:pt x="926" y="4027"/>
                    </a:lnTo>
                    <a:cubicBezTo>
                      <a:pt x="926" y="4027"/>
                      <a:pt x="2255" y="305"/>
                      <a:pt x="1917" y="17"/>
                    </a:cubicBezTo>
                    <a:cubicBezTo>
                      <a:pt x="1904" y="6"/>
                      <a:pt x="1888"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9"/>
              <p:cNvSpPr/>
              <p:nvPr/>
            </p:nvSpPr>
            <p:spPr>
              <a:xfrm>
                <a:off x="6826075" y="2816825"/>
                <a:ext cx="60850" cy="106325"/>
              </a:xfrm>
              <a:custGeom>
                <a:avLst/>
                <a:gdLst/>
                <a:ahLst/>
                <a:cxnLst/>
                <a:rect l="l" t="t" r="r" b="b"/>
                <a:pathLst>
                  <a:path w="2434" h="4253" extrusionOk="0">
                    <a:moveTo>
                      <a:pt x="1966" y="173"/>
                    </a:moveTo>
                    <a:lnTo>
                      <a:pt x="1966" y="173"/>
                    </a:lnTo>
                    <a:cubicBezTo>
                      <a:pt x="2136" y="332"/>
                      <a:pt x="1599" y="2248"/>
                      <a:pt x="985" y="3976"/>
                    </a:cubicBezTo>
                    <a:lnTo>
                      <a:pt x="210" y="3400"/>
                    </a:lnTo>
                    <a:cubicBezTo>
                      <a:pt x="894" y="1851"/>
                      <a:pt x="1749" y="192"/>
                      <a:pt x="1966" y="173"/>
                    </a:cubicBezTo>
                    <a:close/>
                    <a:moveTo>
                      <a:pt x="1972" y="0"/>
                    </a:moveTo>
                    <a:cubicBezTo>
                      <a:pt x="1961" y="0"/>
                      <a:pt x="1949" y="1"/>
                      <a:pt x="1938" y="4"/>
                    </a:cubicBezTo>
                    <a:cubicBezTo>
                      <a:pt x="1480" y="113"/>
                      <a:pt x="270" y="2854"/>
                      <a:pt x="31" y="3400"/>
                    </a:cubicBezTo>
                    <a:lnTo>
                      <a:pt x="0" y="3459"/>
                    </a:lnTo>
                    <a:lnTo>
                      <a:pt x="1073" y="4253"/>
                    </a:lnTo>
                    <a:lnTo>
                      <a:pt x="1113" y="4145"/>
                    </a:lnTo>
                    <a:cubicBezTo>
                      <a:pt x="1430" y="3261"/>
                      <a:pt x="2433" y="342"/>
                      <a:pt x="2076" y="44"/>
                    </a:cubicBezTo>
                    <a:cubicBezTo>
                      <a:pt x="2045" y="13"/>
                      <a:pt x="2010" y="0"/>
                      <a:pt x="197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9"/>
              <p:cNvSpPr/>
              <p:nvPr/>
            </p:nvSpPr>
            <p:spPr>
              <a:xfrm>
                <a:off x="6736575" y="2859675"/>
                <a:ext cx="74150" cy="80550"/>
              </a:xfrm>
              <a:custGeom>
                <a:avLst/>
                <a:gdLst/>
                <a:ahLst/>
                <a:cxnLst/>
                <a:rect l="l" t="t" r="r" b="b"/>
                <a:pathLst>
                  <a:path w="2966" h="3222" extrusionOk="0">
                    <a:moveTo>
                      <a:pt x="75" y="1"/>
                    </a:moveTo>
                    <a:cubicBezTo>
                      <a:pt x="25" y="1"/>
                      <a:pt x="0" y="22"/>
                      <a:pt x="6" y="67"/>
                    </a:cubicBezTo>
                    <a:cubicBezTo>
                      <a:pt x="56" y="504"/>
                      <a:pt x="1972" y="2748"/>
                      <a:pt x="1972" y="2748"/>
                    </a:cubicBezTo>
                    <a:cubicBezTo>
                      <a:pt x="1972" y="2748"/>
                      <a:pt x="2445" y="3221"/>
                      <a:pt x="2723" y="3221"/>
                    </a:cubicBezTo>
                    <a:cubicBezTo>
                      <a:pt x="2873" y="3221"/>
                      <a:pt x="2966" y="3083"/>
                      <a:pt x="2896" y="2658"/>
                    </a:cubicBezTo>
                    <a:cubicBezTo>
                      <a:pt x="2717" y="1565"/>
                      <a:pt x="499" y="1"/>
                      <a:pt x="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9"/>
              <p:cNvSpPr/>
              <p:nvPr/>
            </p:nvSpPr>
            <p:spPr>
              <a:xfrm>
                <a:off x="6734500" y="2857550"/>
                <a:ext cx="77950" cy="84725"/>
              </a:xfrm>
              <a:custGeom>
                <a:avLst/>
                <a:gdLst/>
                <a:ahLst/>
                <a:cxnLst/>
                <a:rect l="l" t="t" r="r" b="b"/>
                <a:pathLst>
                  <a:path w="3118" h="3389" extrusionOk="0">
                    <a:moveTo>
                      <a:pt x="179" y="171"/>
                    </a:moveTo>
                    <a:lnTo>
                      <a:pt x="179" y="171"/>
                    </a:lnTo>
                    <a:cubicBezTo>
                      <a:pt x="267" y="181"/>
                      <a:pt x="515" y="281"/>
                      <a:pt x="904" y="538"/>
                    </a:cubicBezTo>
                    <a:cubicBezTo>
                      <a:pt x="1788" y="1125"/>
                      <a:pt x="2791" y="2068"/>
                      <a:pt x="2898" y="2755"/>
                    </a:cubicBezTo>
                    <a:cubicBezTo>
                      <a:pt x="2958" y="3131"/>
                      <a:pt x="2879" y="3200"/>
                      <a:pt x="2851" y="3210"/>
                    </a:cubicBezTo>
                    <a:cubicBezTo>
                      <a:pt x="2837" y="3217"/>
                      <a:pt x="2821" y="3220"/>
                      <a:pt x="2802" y="3220"/>
                    </a:cubicBezTo>
                    <a:cubicBezTo>
                      <a:pt x="2641" y="3220"/>
                      <a:pt x="2312" y="2970"/>
                      <a:pt x="2124" y="2774"/>
                    </a:cubicBezTo>
                    <a:cubicBezTo>
                      <a:pt x="1380" y="1909"/>
                      <a:pt x="277" y="529"/>
                      <a:pt x="179" y="171"/>
                    </a:cubicBezTo>
                    <a:close/>
                    <a:moveTo>
                      <a:pt x="154" y="1"/>
                    </a:moveTo>
                    <a:cubicBezTo>
                      <a:pt x="145" y="1"/>
                      <a:pt x="137" y="1"/>
                      <a:pt x="129" y="2"/>
                    </a:cubicBezTo>
                    <a:cubicBezTo>
                      <a:pt x="39" y="14"/>
                      <a:pt x="1" y="83"/>
                      <a:pt x="10" y="162"/>
                    </a:cubicBezTo>
                    <a:cubicBezTo>
                      <a:pt x="60" y="619"/>
                      <a:pt x="1797" y="2655"/>
                      <a:pt x="1995" y="2883"/>
                    </a:cubicBezTo>
                    <a:lnTo>
                      <a:pt x="1995" y="2893"/>
                    </a:lnTo>
                    <a:cubicBezTo>
                      <a:pt x="2086" y="2981"/>
                      <a:pt x="2512" y="3389"/>
                      <a:pt x="2810" y="3389"/>
                    </a:cubicBezTo>
                    <a:cubicBezTo>
                      <a:pt x="2851" y="3389"/>
                      <a:pt x="2889" y="3379"/>
                      <a:pt x="2929" y="3370"/>
                    </a:cubicBezTo>
                    <a:cubicBezTo>
                      <a:pt x="3077" y="3291"/>
                      <a:pt x="3118" y="3081"/>
                      <a:pt x="3068" y="2733"/>
                    </a:cubicBezTo>
                    <a:cubicBezTo>
                      <a:pt x="2883" y="1612"/>
                      <a:pt x="646" y="1"/>
                      <a:pt x="154"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9"/>
              <p:cNvSpPr/>
              <p:nvPr/>
            </p:nvSpPr>
            <p:spPr>
              <a:xfrm>
                <a:off x="6778175" y="2798875"/>
                <a:ext cx="48150" cy="116350"/>
              </a:xfrm>
              <a:custGeom>
                <a:avLst/>
                <a:gdLst/>
                <a:ahLst/>
                <a:cxnLst/>
                <a:rect l="l" t="t" r="r" b="b"/>
                <a:pathLst>
                  <a:path w="1926" h="4654" extrusionOk="0">
                    <a:moveTo>
                      <a:pt x="211" y="1"/>
                    </a:moveTo>
                    <a:cubicBezTo>
                      <a:pt x="202" y="1"/>
                      <a:pt x="195" y="6"/>
                      <a:pt x="189" y="16"/>
                    </a:cubicBezTo>
                    <a:cubicBezTo>
                      <a:pt x="0" y="345"/>
                      <a:pt x="687" y="4654"/>
                      <a:pt x="687" y="4654"/>
                    </a:cubicBezTo>
                    <a:lnTo>
                      <a:pt x="1926" y="4594"/>
                    </a:lnTo>
                    <a:cubicBezTo>
                      <a:pt x="1926" y="4594"/>
                      <a:pt x="475" y="1"/>
                      <a:pt x="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9"/>
              <p:cNvSpPr/>
              <p:nvPr/>
            </p:nvSpPr>
            <p:spPr>
              <a:xfrm>
                <a:off x="6776200" y="2796825"/>
                <a:ext cx="52875" cy="120675"/>
              </a:xfrm>
              <a:custGeom>
                <a:avLst/>
                <a:gdLst/>
                <a:ahLst/>
                <a:cxnLst/>
                <a:rect l="l" t="t" r="r" b="b"/>
                <a:pathLst>
                  <a:path w="2115" h="4827" extrusionOk="0">
                    <a:moveTo>
                      <a:pt x="318" y="239"/>
                    </a:moveTo>
                    <a:cubicBezTo>
                      <a:pt x="575" y="665"/>
                      <a:pt x="1290" y="2701"/>
                      <a:pt x="1886" y="4597"/>
                    </a:cubicBezTo>
                    <a:lnTo>
                      <a:pt x="835" y="4648"/>
                    </a:lnTo>
                    <a:cubicBezTo>
                      <a:pt x="537" y="2770"/>
                      <a:pt x="277" y="725"/>
                      <a:pt x="318" y="239"/>
                    </a:cubicBezTo>
                    <a:close/>
                    <a:moveTo>
                      <a:pt x="299" y="1"/>
                    </a:moveTo>
                    <a:cubicBezTo>
                      <a:pt x="258" y="1"/>
                      <a:pt x="218" y="20"/>
                      <a:pt x="189" y="60"/>
                    </a:cubicBezTo>
                    <a:cubicBezTo>
                      <a:pt x="1" y="396"/>
                      <a:pt x="565" y="4030"/>
                      <a:pt x="685" y="4745"/>
                    </a:cubicBezTo>
                    <a:lnTo>
                      <a:pt x="694" y="4826"/>
                    </a:lnTo>
                    <a:lnTo>
                      <a:pt x="2114" y="4755"/>
                    </a:lnTo>
                    <a:lnTo>
                      <a:pt x="2086" y="4648"/>
                    </a:lnTo>
                    <a:cubicBezTo>
                      <a:pt x="1421" y="2541"/>
                      <a:pt x="565" y="29"/>
                      <a:pt x="299"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9"/>
              <p:cNvSpPr/>
              <p:nvPr/>
            </p:nvSpPr>
            <p:spPr>
              <a:xfrm>
                <a:off x="6816425" y="2793075"/>
                <a:ext cx="39975" cy="127625"/>
              </a:xfrm>
              <a:custGeom>
                <a:avLst/>
                <a:gdLst/>
                <a:ahLst/>
                <a:cxnLst/>
                <a:rect l="l" t="t" r="r" b="b"/>
                <a:pathLst>
                  <a:path w="1599" h="5105" extrusionOk="0">
                    <a:moveTo>
                      <a:pt x="1262" y="0"/>
                    </a:moveTo>
                    <a:cubicBezTo>
                      <a:pt x="1262" y="0"/>
                      <a:pt x="1261" y="0"/>
                      <a:pt x="1261" y="0"/>
                    </a:cubicBezTo>
                    <a:cubicBezTo>
                      <a:pt x="922" y="10"/>
                      <a:pt x="0" y="4647"/>
                      <a:pt x="0" y="4647"/>
                    </a:cubicBezTo>
                    <a:lnTo>
                      <a:pt x="973" y="5105"/>
                    </a:lnTo>
                    <a:cubicBezTo>
                      <a:pt x="973" y="5105"/>
                      <a:pt x="1598" y="0"/>
                      <a:pt x="1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9"/>
              <p:cNvSpPr/>
              <p:nvPr/>
            </p:nvSpPr>
            <p:spPr>
              <a:xfrm>
                <a:off x="6813925" y="2791100"/>
                <a:ext cx="43200" cy="132600"/>
              </a:xfrm>
              <a:custGeom>
                <a:avLst/>
                <a:gdLst/>
                <a:ahLst/>
                <a:cxnLst/>
                <a:rect l="l" t="t" r="r" b="b"/>
                <a:pathLst>
                  <a:path w="1728" h="5304" extrusionOk="0">
                    <a:moveTo>
                      <a:pt x="1351" y="199"/>
                    </a:moveTo>
                    <a:cubicBezTo>
                      <a:pt x="1461" y="597"/>
                      <a:pt x="1261" y="2920"/>
                      <a:pt x="1003" y="5055"/>
                    </a:cubicBezTo>
                    <a:lnTo>
                      <a:pt x="188" y="4676"/>
                    </a:lnTo>
                    <a:cubicBezTo>
                      <a:pt x="596" y="2651"/>
                      <a:pt x="1123" y="516"/>
                      <a:pt x="1351" y="199"/>
                    </a:cubicBezTo>
                    <a:close/>
                    <a:moveTo>
                      <a:pt x="1361" y="1"/>
                    </a:moveTo>
                    <a:cubicBezTo>
                      <a:pt x="1022" y="10"/>
                      <a:pt x="436" y="2563"/>
                      <a:pt x="10" y="4707"/>
                    </a:cubicBezTo>
                    <a:lnTo>
                      <a:pt x="0" y="4776"/>
                    </a:lnTo>
                    <a:lnTo>
                      <a:pt x="1142" y="5303"/>
                    </a:lnTo>
                    <a:lnTo>
                      <a:pt x="1163" y="5193"/>
                    </a:lnTo>
                    <a:cubicBezTo>
                      <a:pt x="1301" y="4062"/>
                      <a:pt x="1728" y="337"/>
                      <a:pt x="1449" y="39"/>
                    </a:cubicBezTo>
                    <a:cubicBezTo>
                      <a:pt x="1430" y="10"/>
                      <a:pt x="1401" y="1"/>
                      <a:pt x="136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9"/>
              <p:cNvSpPr/>
              <p:nvPr/>
            </p:nvSpPr>
            <p:spPr>
              <a:xfrm>
                <a:off x="6830775" y="2860850"/>
                <a:ext cx="69075" cy="65050"/>
              </a:xfrm>
              <a:custGeom>
                <a:avLst/>
                <a:gdLst/>
                <a:ahLst/>
                <a:cxnLst/>
                <a:rect l="l" t="t" r="r" b="b"/>
                <a:pathLst>
                  <a:path w="2763" h="2602" extrusionOk="0">
                    <a:moveTo>
                      <a:pt x="2525" y="1"/>
                    </a:moveTo>
                    <a:cubicBezTo>
                      <a:pt x="2074" y="1"/>
                      <a:pt x="1" y="1669"/>
                      <a:pt x="1" y="1669"/>
                    </a:cubicBezTo>
                    <a:lnTo>
                      <a:pt x="985" y="2601"/>
                    </a:lnTo>
                    <a:cubicBezTo>
                      <a:pt x="985" y="2601"/>
                      <a:pt x="2763" y="368"/>
                      <a:pt x="2603" y="39"/>
                    </a:cubicBezTo>
                    <a:cubicBezTo>
                      <a:pt x="2590" y="13"/>
                      <a:pt x="2564" y="1"/>
                      <a:pt x="2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9"/>
              <p:cNvSpPr/>
              <p:nvPr/>
            </p:nvSpPr>
            <p:spPr>
              <a:xfrm>
                <a:off x="6827550" y="2858750"/>
                <a:ext cx="74500" cy="70350"/>
              </a:xfrm>
              <a:custGeom>
                <a:avLst/>
                <a:gdLst/>
                <a:ahLst/>
                <a:cxnLst/>
                <a:rect l="l" t="t" r="r" b="b"/>
                <a:pathLst>
                  <a:path w="2980" h="2814" extrusionOk="0">
                    <a:moveTo>
                      <a:pt x="2636" y="152"/>
                    </a:moveTo>
                    <a:cubicBezTo>
                      <a:pt x="2643" y="152"/>
                      <a:pt x="2648" y="153"/>
                      <a:pt x="2653" y="154"/>
                    </a:cubicBezTo>
                    <a:cubicBezTo>
                      <a:pt x="2732" y="343"/>
                      <a:pt x="1929" y="1534"/>
                      <a:pt x="1104" y="2557"/>
                    </a:cubicBezTo>
                    <a:lnTo>
                      <a:pt x="261" y="1763"/>
                    </a:lnTo>
                    <a:cubicBezTo>
                      <a:pt x="1263" y="962"/>
                      <a:pt x="2416" y="152"/>
                      <a:pt x="2636" y="152"/>
                    </a:cubicBezTo>
                    <a:close/>
                    <a:moveTo>
                      <a:pt x="2665" y="1"/>
                    </a:moveTo>
                    <a:cubicBezTo>
                      <a:pt x="2199" y="1"/>
                      <a:pt x="438" y="1405"/>
                      <a:pt x="82" y="1694"/>
                    </a:cubicBezTo>
                    <a:lnTo>
                      <a:pt x="1" y="1753"/>
                    </a:lnTo>
                    <a:lnTo>
                      <a:pt x="1123" y="2814"/>
                    </a:lnTo>
                    <a:lnTo>
                      <a:pt x="1183" y="2735"/>
                    </a:lnTo>
                    <a:cubicBezTo>
                      <a:pt x="1609" y="2209"/>
                      <a:pt x="2980" y="443"/>
                      <a:pt x="2811" y="85"/>
                    </a:cubicBezTo>
                    <a:cubicBezTo>
                      <a:pt x="2791" y="45"/>
                      <a:pt x="2751" y="14"/>
                      <a:pt x="2703" y="4"/>
                    </a:cubicBezTo>
                    <a:cubicBezTo>
                      <a:pt x="2692" y="2"/>
                      <a:pt x="2679" y="1"/>
                      <a:pt x="2665"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9"/>
              <p:cNvSpPr/>
              <p:nvPr/>
            </p:nvSpPr>
            <p:spPr>
              <a:xfrm>
                <a:off x="6734750" y="2892150"/>
                <a:ext cx="167300" cy="41975"/>
              </a:xfrm>
              <a:custGeom>
                <a:avLst/>
                <a:gdLst/>
                <a:ahLst/>
                <a:cxnLst/>
                <a:rect l="l" t="t" r="r" b="b"/>
                <a:pathLst>
                  <a:path w="6692" h="1679" extrusionOk="0">
                    <a:moveTo>
                      <a:pt x="198" y="0"/>
                    </a:moveTo>
                    <a:cubicBezTo>
                      <a:pt x="88" y="0"/>
                      <a:pt x="0" y="89"/>
                      <a:pt x="10" y="198"/>
                    </a:cubicBezTo>
                    <a:lnTo>
                      <a:pt x="169" y="1509"/>
                    </a:lnTo>
                    <a:cubicBezTo>
                      <a:pt x="179" y="1609"/>
                      <a:pt x="257" y="1678"/>
                      <a:pt x="348" y="1678"/>
                    </a:cubicBezTo>
                    <a:lnTo>
                      <a:pt x="6344" y="1678"/>
                    </a:lnTo>
                    <a:cubicBezTo>
                      <a:pt x="6444" y="1678"/>
                      <a:pt x="6523" y="1609"/>
                      <a:pt x="6534" y="1509"/>
                    </a:cubicBezTo>
                    <a:lnTo>
                      <a:pt x="6682" y="198"/>
                    </a:lnTo>
                    <a:cubicBezTo>
                      <a:pt x="6692" y="89"/>
                      <a:pt x="6613" y="0"/>
                      <a:pt x="6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9"/>
              <p:cNvSpPr/>
              <p:nvPr/>
            </p:nvSpPr>
            <p:spPr>
              <a:xfrm>
                <a:off x="6732775" y="2889875"/>
                <a:ext cx="171300" cy="46200"/>
              </a:xfrm>
              <a:custGeom>
                <a:avLst/>
                <a:gdLst/>
                <a:ahLst/>
                <a:cxnLst/>
                <a:rect l="l" t="t" r="r" b="b"/>
                <a:pathLst>
                  <a:path w="6852" h="1848" extrusionOk="0">
                    <a:moveTo>
                      <a:pt x="6582" y="170"/>
                    </a:moveTo>
                    <a:cubicBezTo>
                      <a:pt x="6613" y="170"/>
                      <a:pt x="6632" y="180"/>
                      <a:pt x="6652" y="199"/>
                    </a:cubicBezTo>
                    <a:cubicBezTo>
                      <a:pt x="6673" y="230"/>
                      <a:pt x="6683" y="249"/>
                      <a:pt x="6673" y="280"/>
                    </a:cubicBezTo>
                    <a:lnTo>
                      <a:pt x="6523" y="1590"/>
                    </a:lnTo>
                    <a:cubicBezTo>
                      <a:pt x="6523" y="1640"/>
                      <a:pt x="6473" y="1679"/>
                      <a:pt x="6423" y="1679"/>
                    </a:cubicBezTo>
                    <a:lnTo>
                      <a:pt x="427" y="1679"/>
                    </a:lnTo>
                    <a:cubicBezTo>
                      <a:pt x="377" y="1679"/>
                      <a:pt x="336" y="1640"/>
                      <a:pt x="327" y="1590"/>
                    </a:cubicBezTo>
                    <a:lnTo>
                      <a:pt x="179" y="280"/>
                    </a:lnTo>
                    <a:cubicBezTo>
                      <a:pt x="179" y="249"/>
                      <a:pt x="189" y="230"/>
                      <a:pt x="198" y="199"/>
                    </a:cubicBezTo>
                    <a:cubicBezTo>
                      <a:pt x="217" y="180"/>
                      <a:pt x="248" y="170"/>
                      <a:pt x="277" y="170"/>
                    </a:cubicBezTo>
                    <a:close/>
                    <a:moveTo>
                      <a:pt x="277" y="1"/>
                    </a:moveTo>
                    <a:cubicBezTo>
                      <a:pt x="198" y="1"/>
                      <a:pt x="129" y="32"/>
                      <a:pt x="79" y="91"/>
                    </a:cubicBezTo>
                    <a:cubicBezTo>
                      <a:pt x="19" y="151"/>
                      <a:pt x="0" y="220"/>
                      <a:pt x="10" y="299"/>
                    </a:cubicBezTo>
                    <a:lnTo>
                      <a:pt x="158" y="1609"/>
                    </a:lnTo>
                    <a:cubicBezTo>
                      <a:pt x="179" y="1748"/>
                      <a:pt x="286" y="1848"/>
                      <a:pt x="427" y="1848"/>
                    </a:cubicBezTo>
                    <a:lnTo>
                      <a:pt x="6423" y="1848"/>
                    </a:lnTo>
                    <a:cubicBezTo>
                      <a:pt x="6563" y="1848"/>
                      <a:pt x="6683" y="1748"/>
                      <a:pt x="6692" y="1609"/>
                    </a:cubicBezTo>
                    <a:lnTo>
                      <a:pt x="6852" y="299"/>
                    </a:lnTo>
                    <a:cubicBezTo>
                      <a:pt x="6852" y="220"/>
                      <a:pt x="6830" y="151"/>
                      <a:pt x="6780" y="91"/>
                    </a:cubicBezTo>
                    <a:cubicBezTo>
                      <a:pt x="6733" y="32"/>
                      <a:pt x="6652" y="1"/>
                      <a:pt x="6582"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9"/>
              <p:cNvSpPr/>
              <p:nvPr/>
            </p:nvSpPr>
            <p:spPr>
              <a:xfrm>
                <a:off x="6748150" y="2934100"/>
                <a:ext cx="140500" cy="77475"/>
              </a:xfrm>
              <a:custGeom>
                <a:avLst/>
                <a:gdLst/>
                <a:ahLst/>
                <a:cxnLst/>
                <a:rect l="l" t="t" r="r" b="b"/>
                <a:pathLst>
                  <a:path w="5620" h="3099" extrusionOk="0">
                    <a:moveTo>
                      <a:pt x="0" y="0"/>
                    </a:moveTo>
                    <a:lnTo>
                      <a:pt x="486" y="3098"/>
                    </a:lnTo>
                    <a:lnTo>
                      <a:pt x="5133" y="3098"/>
                    </a:lnTo>
                    <a:lnTo>
                      <a:pt x="5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9"/>
              <p:cNvSpPr/>
              <p:nvPr/>
            </p:nvSpPr>
            <p:spPr>
              <a:xfrm>
                <a:off x="6745650" y="2931825"/>
                <a:ext cx="145500" cy="81700"/>
              </a:xfrm>
              <a:custGeom>
                <a:avLst/>
                <a:gdLst/>
                <a:ahLst/>
                <a:cxnLst/>
                <a:rect l="l" t="t" r="r" b="b"/>
                <a:pathLst>
                  <a:path w="5820" h="3268" extrusionOk="0">
                    <a:moveTo>
                      <a:pt x="5622" y="170"/>
                    </a:moveTo>
                    <a:lnTo>
                      <a:pt x="5164" y="3099"/>
                    </a:lnTo>
                    <a:lnTo>
                      <a:pt x="655" y="3099"/>
                    </a:lnTo>
                    <a:lnTo>
                      <a:pt x="200" y="170"/>
                    </a:lnTo>
                    <a:close/>
                    <a:moveTo>
                      <a:pt x="0" y="1"/>
                    </a:moveTo>
                    <a:lnTo>
                      <a:pt x="517" y="3268"/>
                    </a:lnTo>
                    <a:lnTo>
                      <a:pt x="5312" y="3268"/>
                    </a:lnTo>
                    <a:lnTo>
                      <a:pt x="582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9"/>
              <p:cNvSpPr/>
              <p:nvPr/>
            </p:nvSpPr>
            <p:spPr>
              <a:xfrm>
                <a:off x="6748150" y="2934100"/>
                <a:ext cx="140500" cy="17900"/>
              </a:xfrm>
              <a:custGeom>
                <a:avLst/>
                <a:gdLst/>
                <a:ahLst/>
                <a:cxnLst/>
                <a:rect l="l" t="t" r="r" b="b"/>
                <a:pathLst>
                  <a:path w="5620" h="716" extrusionOk="0">
                    <a:moveTo>
                      <a:pt x="0" y="0"/>
                    </a:moveTo>
                    <a:lnTo>
                      <a:pt x="119" y="715"/>
                    </a:lnTo>
                    <a:lnTo>
                      <a:pt x="5510" y="715"/>
                    </a:lnTo>
                    <a:lnTo>
                      <a:pt x="5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9"/>
              <p:cNvSpPr/>
              <p:nvPr/>
            </p:nvSpPr>
            <p:spPr>
              <a:xfrm>
                <a:off x="6745650" y="2931825"/>
                <a:ext cx="145500" cy="22375"/>
              </a:xfrm>
              <a:custGeom>
                <a:avLst/>
                <a:gdLst/>
                <a:ahLst/>
                <a:cxnLst/>
                <a:rect l="l" t="t" r="r" b="b"/>
                <a:pathLst>
                  <a:path w="5820" h="895" extrusionOk="0">
                    <a:moveTo>
                      <a:pt x="5622" y="170"/>
                    </a:moveTo>
                    <a:lnTo>
                      <a:pt x="5531" y="715"/>
                    </a:lnTo>
                    <a:lnTo>
                      <a:pt x="288" y="715"/>
                    </a:lnTo>
                    <a:lnTo>
                      <a:pt x="200" y="170"/>
                    </a:lnTo>
                    <a:close/>
                    <a:moveTo>
                      <a:pt x="0" y="1"/>
                    </a:moveTo>
                    <a:lnTo>
                      <a:pt x="141" y="894"/>
                    </a:lnTo>
                    <a:lnTo>
                      <a:pt x="5681" y="894"/>
                    </a:lnTo>
                    <a:lnTo>
                      <a:pt x="582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0" name="Google Shape;450;p9"/>
            <p:cNvGrpSpPr/>
            <p:nvPr/>
          </p:nvGrpSpPr>
          <p:grpSpPr>
            <a:xfrm>
              <a:off x="306267" y="1301994"/>
              <a:ext cx="150716" cy="572679"/>
              <a:chOff x="5981800" y="2578825"/>
              <a:chExt cx="112500" cy="427500"/>
            </a:xfrm>
          </p:grpSpPr>
          <p:sp>
            <p:nvSpPr>
              <p:cNvPr id="451" name="Google Shape;451;p9"/>
              <p:cNvSpPr/>
              <p:nvPr/>
            </p:nvSpPr>
            <p:spPr>
              <a:xfrm>
                <a:off x="5983825" y="2581100"/>
                <a:ext cx="108225" cy="423025"/>
              </a:xfrm>
              <a:custGeom>
                <a:avLst/>
                <a:gdLst/>
                <a:ahLst/>
                <a:cxnLst/>
                <a:rect l="l" t="t" r="r" b="b"/>
                <a:pathLst>
                  <a:path w="4329" h="16921" extrusionOk="0">
                    <a:moveTo>
                      <a:pt x="1" y="0"/>
                    </a:moveTo>
                    <a:lnTo>
                      <a:pt x="1" y="16920"/>
                    </a:lnTo>
                    <a:lnTo>
                      <a:pt x="4328" y="16920"/>
                    </a:lnTo>
                    <a:lnTo>
                      <a:pt x="43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9"/>
              <p:cNvSpPr/>
              <p:nvPr/>
            </p:nvSpPr>
            <p:spPr>
              <a:xfrm>
                <a:off x="5981800" y="2578825"/>
                <a:ext cx="112500" cy="427500"/>
              </a:xfrm>
              <a:custGeom>
                <a:avLst/>
                <a:gdLst/>
                <a:ahLst/>
                <a:cxnLst/>
                <a:rect l="l" t="t" r="r" b="b"/>
                <a:pathLst>
                  <a:path w="4500" h="17100" extrusionOk="0">
                    <a:moveTo>
                      <a:pt x="4331" y="180"/>
                    </a:moveTo>
                    <a:lnTo>
                      <a:pt x="4331" y="16930"/>
                    </a:lnTo>
                    <a:lnTo>
                      <a:pt x="170" y="16930"/>
                    </a:lnTo>
                    <a:lnTo>
                      <a:pt x="170" y="180"/>
                    </a:lnTo>
                    <a:close/>
                    <a:moveTo>
                      <a:pt x="1" y="1"/>
                    </a:moveTo>
                    <a:lnTo>
                      <a:pt x="1" y="17099"/>
                    </a:lnTo>
                    <a:lnTo>
                      <a:pt x="4500" y="17099"/>
                    </a:lnTo>
                    <a:lnTo>
                      <a:pt x="450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9"/>
              <p:cNvSpPr/>
              <p:nvPr/>
            </p:nvSpPr>
            <p:spPr>
              <a:xfrm>
                <a:off x="6005625" y="2946950"/>
                <a:ext cx="64625" cy="35300"/>
              </a:xfrm>
              <a:custGeom>
                <a:avLst/>
                <a:gdLst/>
                <a:ahLst/>
                <a:cxnLst/>
                <a:rect l="l" t="t" r="r" b="b"/>
                <a:pathLst>
                  <a:path w="2585" h="1412" extrusionOk="0">
                    <a:moveTo>
                      <a:pt x="1" y="1"/>
                    </a:moveTo>
                    <a:lnTo>
                      <a:pt x="1" y="1412"/>
                    </a:lnTo>
                    <a:lnTo>
                      <a:pt x="2584" y="1412"/>
                    </a:lnTo>
                    <a:lnTo>
                      <a:pt x="25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9"/>
              <p:cNvSpPr/>
              <p:nvPr/>
            </p:nvSpPr>
            <p:spPr>
              <a:xfrm>
                <a:off x="6005625" y="2602900"/>
                <a:ext cx="64625" cy="157425"/>
              </a:xfrm>
              <a:custGeom>
                <a:avLst/>
                <a:gdLst/>
                <a:ahLst/>
                <a:cxnLst/>
                <a:rect l="l" t="t" r="r" b="b"/>
                <a:pathLst>
                  <a:path w="2585" h="6297" extrusionOk="0">
                    <a:moveTo>
                      <a:pt x="1" y="1"/>
                    </a:moveTo>
                    <a:lnTo>
                      <a:pt x="1" y="6297"/>
                    </a:lnTo>
                    <a:lnTo>
                      <a:pt x="2584" y="6297"/>
                    </a:lnTo>
                    <a:lnTo>
                      <a:pt x="25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9"/>
              <p:cNvSpPr/>
              <p:nvPr/>
            </p:nvSpPr>
            <p:spPr>
              <a:xfrm>
                <a:off x="6008375" y="2852650"/>
                <a:ext cx="59125" cy="59125"/>
              </a:xfrm>
              <a:custGeom>
                <a:avLst/>
                <a:gdLst/>
                <a:ahLst/>
                <a:cxnLst/>
                <a:rect l="l" t="t" r="r" b="b"/>
                <a:pathLst>
                  <a:path w="2365" h="2365" extrusionOk="0">
                    <a:moveTo>
                      <a:pt x="1183" y="0"/>
                    </a:moveTo>
                    <a:cubicBezTo>
                      <a:pt x="537" y="0"/>
                      <a:pt x="1" y="527"/>
                      <a:pt x="1" y="1182"/>
                    </a:cubicBezTo>
                    <a:cubicBezTo>
                      <a:pt x="1" y="1828"/>
                      <a:pt x="537" y="2364"/>
                      <a:pt x="1183" y="2364"/>
                    </a:cubicBezTo>
                    <a:cubicBezTo>
                      <a:pt x="1838" y="2364"/>
                      <a:pt x="2365" y="1828"/>
                      <a:pt x="2365" y="1182"/>
                    </a:cubicBezTo>
                    <a:cubicBezTo>
                      <a:pt x="2365" y="527"/>
                      <a:pt x="1838" y="0"/>
                      <a:pt x="11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6" name="Google Shape;456;p9"/>
            <p:cNvGrpSpPr/>
            <p:nvPr/>
          </p:nvGrpSpPr>
          <p:grpSpPr>
            <a:xfrm>
              <a:off x="494742" y="1301994"/>
              <a:ext cx="150716" cy="572679"/>
              <a:chOff x="5981800" y="2578825"/>
              <a:chExt cx="112500" cy="427500"/>
            </a:xfrm>
          </p:grpSpPr>
          <p:sp>
            <p:nvSpPr>
              <p:cNvPr id="457" name="Google Shape;457;p9"/>
              <p:cNvSpPr/>
              <p:nvPr/>
            </p:nvSpPr>
            <p:spPr>
              <a:xfrm>
                <a:off x="5983825" y="2581100"/>
                <a:ext cx="108225" cy="423025"/>
              </a:xfrm>
              <a:custGeom>
                <a:avLst/>
                <a:gdLst/>
                <a:ahLst/>
                <a:cxnLst/>
                <a:rect l="l" t="t" r="r" b="b"/>
                <a:pathLst>
                  <a:path w="4329" h="16921" extrusionOk="0">
                    <a:moveTo>
                      <a:pt x="1" y="0"/>
                    </a:moveTo>
                    <a:lnTo>
                      <a:pt x="1" y="16920"/>
                    </a:lnTo>
                    <a:lnTo>
                      <a:pt x="4328" y="16920"/>
                    </a:lnTo>
                    <a:lnTo>
                      <a:pt x="43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9"/>
              <p:cNvSpPr/>
              <p:nvPr/>
            </p:nvSpPr>
            <p:spPr>
              <a:xfrm>
                <a:off x="5981800" y="2578825"/>
                <a:ext cx="112500" cy="427500"/>
              </a:xfrm>
              <a:custGeom>
                <a:avLst/>
                <a:gdLst/>
                <a:ahLst/>
                <a:cxnLst/>
                <a:rect l="l" t="t" r="r" b="b"/>
                <a:pathLst>
                  <a:path w="4500" h="17100" extrusionOk="0">
                    <a:moveTo>
                      <a:pt x="4331" y="180"/>
                    </a:moveTo>
                    <a:lnTo>
                      <a:pt x="4331" y="16930"/>
                    </a:lnTo>
                    <a:lnTo>
                      <a:pt x="170" y="16930"/>
                    </a:lnTo>
                    <a:lnTo>
                      <a:pt x="170" y="180"/>
                    </a:lnTo>
                    <a:close/>
                    <a:moveTo>
                      <a:pt x="1" y="1"/>
                    </a:moveTo>
                    <a:lnTo>
                      <a:pt x="1" y="17099"/>
                    </a:lnTo>
                    <a:lnTo>
                      <a:pt x="4500" y="17099"/>
                    </a:lnTo>
                    <a:lnTo>
                      <a:pt x="450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9"/>
              <p:cNvSpPr/>
              <p:nvPr/>
            </p:nvSpPr>
            <p:spPr>
              <a:xfrm>
                <a:off x="6005625" y="2946950"/>
                <a:ext cx="64625" cy="35300"/>
              </a:xfrm>
              <a:custGeom>
                <a:avLst/>
                <a:gdLst/>
                <a:ahLst/>
                <a:cxnLst/>
                <a:rect l="l" t="t" r="r" b="b"/>
                <a:pathLst>
                  <a:path w="2585" h="1412" extrusionOk="0">
                    <a:moveTo>
                      <a:pt x="1" y="1"/>
                    </a:moveTo>
                    <a:lnTo>
                      <a:pt x="1" y="1412"/>
                    </a:lnTo>
                    <a:lnTo>
                      <a:pt x="2584" y="1412"/>
                    </a:lnTo>
                    <a:lnTo>
                      <a:pt x="25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9"/>
              <p:cNvSpPr/>
              <p:nvPr/>
            </p:nvSpPr>
            <p:spPr>
              <a:xfrm>
                <a:off x="6005625" y="2602900"/>
                <a:ext cx="64625" cy="157425"/>
              </a:xfrm>
              <a:custGeom>
                <a:avLst/>
                <a:gdLst/>
                <a:ahLst/>
                <a:cxnLst/>
                <a:rect l="l" t="t" r="r" b="b"/>
                <a:pathLst>
                  <a:path w="2585" h="6297" extrusionOk="0">
                    <a:moveTo>
                      <a:pt x="1" y="1"/>
                    </a:moveTo>
                    <a:lnTo>
                      <a:pt x="1" y="6297"/>
                    </a:lnTo>
                    <a:lnTo>
                      <a:pt x="2584" y="6297"/>
                    </a:lnTo>
                    <a:lnTo>
                      <a:pt x="25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9"/>
              <p:cNvSpPr/>
              <p:nvPr/>
            </p:nvSpPr>
            <p:spPr>
              <a:xfrm>
                <a:off x="6008375" y="2852650"/>
                <a:ext cx="59125" cy="59125"/>
              </a:xfrm>
              <a:custGeom>
                <a:avLst/>
                <a:gdLst/>
                <a:ahLst/>
                <a:cxnLst/>
                <a:rect l="l" t="t" r="r" b="b"/>
                <a:pathLst>
                  <a:path w="2365" h="2365" extrusionOk="0">
                    <a:moveTo>
                      <a:pt x="1183" y="0"/>
                    </a:moveTo>
                    <a:cubicBezTo>
                      <a:pt x="537" y="0"/>
                      <a:pt x="1" y="527"/>
                      <a:pt x="1" y="1182"/>
                    </a:cubicBezTo>
                    <a:cubicBezTo>
                      <a:pt x="1" y="1828"/>
                      <a:pt x="537" y="2364"/>
                      <a:pt x="1183" y="2364"/>
                    </a:cubicBezTo>
                    <a:cubicBezTo>
                      <a:pt x="1838" y="2364"/>
                      <a:pt x="2365" y="1828"/>
                      <a:pt x="2365" y="1182"/>
                    </a:cubicBezTo>
                    <a:cubicBezTo>
                      <a:pt x="2365" y="527"/>
                      <a:pt x="1838" y="0"/>
                      <a:pt x="11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62" name="Shape 462"/>
        <p:cNvGrpSpPr/>
        <p:nvPr/>
      </p:nvGrpSpPr>
      <p:grpSpPr>
        <a:xfrm>
          <a:off x="0" y="0"/>
          <a:ext cx="0" cy="0"/>
          <a:chOff x="0" y="0"/>
          <a:chExt cx="0" cy="0"/>
        </a:xfrm>
      </p:grpSpPr>
      <p:sp>
        <p:nvSpPr>
          <p:cNvPr id="463" name="Google Shape;463;p10"/>
          <p:cNvSpPr/>
          <p:nvPr>
            <p:ph type="pic" idx="2"/>
          </p:nvPr>
        </p:nvSpPr>
        <p:spPr>
          <a:xfrm>
            <a:off x="0" y="0"/>
            <a:ext cx="9144000" cy="5143500"/>
          </a:xfrm>
          <a:prstGeom prst="rect">
            <a:avLst/>
          </a:prstGeom>
          <a:noFill/>
          <a:ln>
            <a:noFill/>
          </a:ln>
        </p:spPr>
      </p:sp>
      <p:sp>
        <p:nvSpPr>
          <p:cNvPr id="464" name="Google Shape;464;p10"/>
          <p:cNvSpPr txBox="1"/>
          <p:nvPr>
            <p:ph type="title"/>
          </p:nvPr>
        </p:nvSpPr>
        <p:spPr>
          <a:xfrm>
            <a:off x="720000" y="3862050"/>
            <a:ext cx="7704000" cy="572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3000"/>
              <a:buNone/>
              <a:defRPr b="0">
                <a:latin typeface="Montserrat ExtraBold"/>
                <a:ea typeface="Montserrat ExtraBold"/>
                <a:cs typeface="Montserrat ExtraBold"/>
                <a:sym typeface="Montserrat ExtraBold"/>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0" Type="http://schemas.openxmlformats.org/officeDocument/2006/relationships/theme" Target="../theme/theme1.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1.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ExtraBold"/>
              <a:buNone/>
              <a:defRPr sz="3000">
                <a:solidFill>
                  <a:schemeClr val="dk1"/>
                </a:solidFill>
                <a:latin typeface="Montserrat ExtraBold"/>
                <a:ea typeface="Montserrat ExtraBold"/>
                <a:cs typeface="Montserrat ExtraBold"/>
                <a:sym typeface="Montserrat ExtraBold"/>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p:txBody>
      </p:sp>
      <p:sp>
        <p:nvSpPr>
          <p:cNvPr id="7" name="Google Shape;7;p1"/>
          <p:cNvSpPr txBox="1"/>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463" name="Shape 1463"/>
        <p:cNvGrpSpPr/>
        <p:nvPr/>
      </p:nvGrpSpPr>
      <p:grpSpPr>
        <a:xfrm>
          <a:off x="0" y="0"/>
          <a:ext cx="0" cy="0"/>
          <a:chOff x="0" y="0"/>
          <a:chExt cx="0" cy="0"/>
        </a:xfrm>
      </p:grpSpPr>
      <p:sp>
        <p:nvSpPr>
          <p:cNvPr id="1464" name="Google Shape;1464;p31"/>
          <p:cNvSpPr txBox="1"/>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p:txBody>
      </p:sp>
      <p:sp>
        <p:nvSpPr>
          <p:cNvPr id="1465" name="Google Shape;1465;p31"/>
          <p:cNvSpPr txBox="1"/>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1pPr>
            <a:lvl2pPr marL="914400" lvl="1"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2pPr>
            <a:lvl3pPr marL="1371600" lvl="2"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3pPr>
            <a:lvl4pPr marL="1828800" lvl="3"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4pPr>
            <a:lvl5pPr marL="2286000" lvl="4"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5pPr>
            <a:lvl6pPr marL="2743200" lvl="5"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6pPr>
            <a:lvl7pPr marL="3200400" lvl="6"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7pPr>
            <a:lvl8pPr marL="3657600" lvl="7"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8pPr>
            <a:lvl9pPr marL="4114800" lvl="8"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9pPr>
          </a:lstStyle>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9.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472" name="Shape 1472"/>
        <p:cNvGrpSpPr/>
        <p:nvPr/>
      </p:nvGrpSpPr>
      <p:grpSpPr>
        <a:xfrm>
          <a:off x="0" y="0"/>
          <a:ext cx="0" cy="0"/>
          <a:chOff x="0" y="0"/>
          <a:chExt cx="0" cy="0"/>
        </a:xfrm>
      </p:grpSpPr>
      <p:sp>
        <p:nvSpPr>
          <p:cNvPr id="1473" name="Google Shape;1473;p34"/>
          <p:cNvSpPr txBox="1"/>
          <p:nvPr>
            <p:ph type="ctrTitle"/>
          </p:nvPr>
        </p:nvSpPr>
        <p:spPr>
          <a:xfrm>
            <a:off x="667385" y="995045"/>
            <a:ext cx="4673600" cy="19799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a:solidFill>
                  <a:schemeClr val="tx1"/>
                </a:solidFill>
                <a:effectLst>
                  <a:outerShdw blurRad="38100" dist="19050" dir="2700000" algn="tl" rotWithShape="0">
                    <a:schemeClr val="dk1">
                      <a:alpha val="40000"/>
                    </a:schemeClr>
                  </a:outerShdw>
                </a:effectLst>
              </a:rPr>
              <a:t>Báo cáo đồ án</a:t>
            </a:r>
            <a:r>
              <a:rPr lang="en-US" sz="4000">
                <a:solidFill>
                  <a:schemeClr val="lt1"/>
                </a:solidFill>
              </a:rPr>
              <a:t> Data Warehouse</a:t>
            </a:r>
            <a:endParaRPr lang="en-US" sz="4000">
              <a:solidFill>
                <a:schemeClr val="lt1"/>
              </a:solidFill>
            </a:endParaRPr>
          </a:p>
        </p:txBody>
      </p:sp>
      <p:sp>
        <p:nvSpPr>
          <p:cNvPr id="1474" name="Google Shape;1474;p34"/>
          <p:cNvSpPr txBox="1"/>
          <p:nvPr>
            <p:ph type="subTitle" idx="1"/>
          </p:nvPr>
        </p:nvSpPr>
        <p:spPr>
          <a:xfrm>
            <a:off x="681475" y="2929320"/>
            <a:ext cx="50985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sz="2000" b="1"/>
              <a:t>Nhóm 08</a:t>
            </a:r>
            <a:endParaRPr lang="en-US" altLang="en-GB" sz="2000" b="1"/>
          </a:p>
        </p:txBody>
      </p:sp>
      <p:grpSp>
        <p:nvGrpSpPr>
          <p:cNvPr id="1475" name="Google Shape;1475;p34"/>
          <p:cNvGrpSpPr/>
          <p:nvPr/>
        </p:nvGrpSpPr>
        <p:grpSpPr>
          <a:xfrm>
            <a:off x="2587625" y="-509630"/>
            <a:ext cx="9031102" cy="5306530"/>
            <a:chOff x="2587625" y="-509630"/>
            <a:chExt cx="9031102" cy="5306530"/>
          </a:xfrm>
        </p:grpSpPr>
        <p:grpSp>
          <p:nvGrpSpPr>
            <p:cNvPr id="1476" name="Google Shape;1476;p34"/>
            <p:cNvGrpSpPr/>
            <p:nvPr/>
          </p:nvGrpSpPr>
          <p:grpSpPr>
            <a:xfrm>
              <a:off x="8148284" y="3267402"/>
              <a:ext cx="3470444" cy="1413700"/>
              <a:chOff x="6075925" y="3896025"/>
              <a:chExt cx="1286350" cy="524000"/>
            </a:xfrm>
          </p:grpSpPr>
          <p:sp>
            <p:nvSpPr>
              <p:cNvPr id="1477" name="Google Shape;1477;p34"/>
              <p:cNvSpPr/>
              <p:nvPr/>
            </p:nvSpPr>
            <p:spPr>
              <a:xfrm>
                <a:off x="6082850" y="3933975"/>
                <a:ext cx="149200" cy="461500"/>
              </a:xfrm>
              <a:custGeom>
                <a:avLst/>
                <a:gdLst/>
                <a:ahLst/>
                <a:cxnLst/>
                <a:rect l="l" t="t" r="r" b="b"/>
                <a:pathLst>
                  <a:path w="5968" h="18460" extrusionOk="0">
                    <a:moveTo>
                      <a:pt x="2801" y="0"/>
                    </a:moveTo>
                    <a:lnTo>
                      <a:pt x="0" y="18440"/>
                    </a:lnTo>
                    <a:lnTo>
                      <a:pt x="110" y="18459"/>
                    </a:lnTo>
                    <a:lnTo>
                      <a:pt x="2810" y="725"/>
                    </a:lnTo>
                    <a:lnTo>
                      <a:pt x="5848" y="18290"/>
                    </a:lnTo>
                    <a:lnTo>
                      <a:pt x="5968" y="18271"/>
                    </a:lnTo>
                    <a:lnTo>
                      <a:pt x="2801" y="0"/>
                    </a:lnTo>
                    <a:close/>
                  </a:path>
                </a:pathLst>
              </a:custGeom>
              <a:solidFill>
                <a:srgbClr val="11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8" name="Google Shape;1478;p34"/>
              <p:cNvSpPr/>
              <p:nvPr/>
            </p:nvSpPr>
            <p:spPr>
              <a:xfrm>
                <a:off x="7213075" y="3958575"/>
                <a:ext cx="149200" cy="461450"/>
              </a:xfrm>
              <a:custGeom>
                <a:avLst/>
                <a:gdLst/>
                <a:ahLst/>
                <a:cxnLst/>
                <a:rect l="l" t="t" r="r" b="b"/>
                <a:pathLst>
                  <a:path w="5968" h="18458" extrusionOk="0">
                    <a:moveTo>
                      <a:pt x="2810" y="0"/>
                    </a:moveTo>
                    <a:lnTo>
                      <a:pt x="1" y="18438"/>
                    </a:lnTo>
                    <a:lnTo>
                      <a:pt x="120" y="18457"/>
                    </a:lnTo>
                    <a:lnTo>
                      <a:pt x="2810" y="725"/>
                    </a:lnTo>
                    <a:lnTo>
                      <a:pt x="5858" y="18290"/>
                    </a:lnTo>
                    <a:lnTo>
                      <a:pt x="5968" y="18269"/>
                    </a:lnTo>
                    <a:lnTo>
                      <a:pt x="2810" y="0"/>
                    </a:lnTo>
                    <a:close/>
                  </a:path>
                </a:pathLst>
              </a:custGeom>
              <a:solidFill>
                <a:srgbClr val="11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9" name="Google Shape;1479;p34"/>
              <p:cNvSpPr/>
              <p:nvPr/>
            </p:nvSpPr>
            <p:spPr>
              <a:xfrm>
                <a:off x="6077675" y="3897500"/>
                <a:ext cx="1271750" cy="70025"/>
              </a:xfrm>
              <a:custGeom>
                <a:avLst/>
                <a:gdLst/>
                <a:ahLst/>
                <a:cxnLst/>
                <a:rect l="l" t="t" r="r" b="b"/>
                <a:pathLst>
                  <a:path w="50870" h="2801" extrusionOk="0">
                    <a:moveTo>
                      <a:pt x="110" y="1"/>
                    </a:moveTo>
                    <a:cubicBezTo>
                      <a:pt x="50" y="1"/>
                      <a:pt x="0" y="48"/>
                      <a:pt x="0" y="108"/>
                    </a:cubicBezTo>
                    <a:lnTo>
                      <a:pt x="0" y="2691"/>
                    </a:lnTo>
                    <a:cubicBezTo>
                      <a:pt x="0" y="2751"/>
                      <a:pt x="50" y="2801"/>
                      <a:pt x="110" y="2801"/>
                    </a:cubicBezTo>
                    <a:lnTo>
                      <a:pt x="50760" y="2801"/>
                    </a:lnTo>
                    <a:cubicBezTo>
                      <a:pt x="50819" y="2801"/>
                      <a:pt x="50869" y="2751"/>
                      <a:pt x="50869" y="2691"/>
                    </a:cubicBezTo>
                    <a:lnTo>
                      <a:pt x="50869" y="108"/>
                    </a:lnTo>
                    <a:cubicBezTo>
                      <a:pt x="50869" y="48"/>
                      <a:pt x="50819" y="1"/>
                      <a:pt x="50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0" name="Google Shape;1480;p34"/>
              <p:cNvSpPr/>
              <p:nvPr/>
            </p:nvSpPr>
            <p:spPr>
              <a:xfrm>
                <a:off x="6076175" y="3896025"/>
                <a:ext cx="1274725" cy="73000"/>
              </a:xfrm>
              <a:custGeom>
                <a:avLst/>
                <a:gdLst/>
                <a:ahLst/>
                <a:cxnLst/>
                <a:rect l="l" t="t" r="r" b="b"/>
                <a:pathLst>
                  <a:path w="50989" h="2920" extrusionOk="0">
                    <a:moveTo>
                      <a:pt x="50600" y="119"/>
                    </a:moveTo>
                    <a:cubicBezTo>
                      <a:pt x="50751" y="119"/>
                      <a:pt x="50879" y="238"/>
                      <a:pt x="50879" y="386"/>
                    </a:cubicBezTo>
                    <a:lnTo>
                      <a:pt x="50879" y="2531"/>
                    </a:lnTo>
                    <a:cubicBezTo>
                      <a:pt x="50879" y="2681"/>
                      <a:pt x="50751" y="2800"/>
                      <a:pt x="50600" y="2800"/>
                    </a:cubicBezTo>
                    <a:lnTo>
                      <a:pt x="387" y="2800"/>
                    </a:lnTo>
                    <a:cubicBezTo>
                      <a:pt x="239" y="2800"/>
                      <a:pt x="120" y="2681"/>
                      <a:pt x="120" y="2531"/>
                    </a:cubicBezTo>
                    <a:lnTo>
                      <a:pt x="120" y="386"/>
                    </a:lnTo>
                    <a:cubicBezTo>
                      <a:pt x="120" y="238"/>
                      <a:pt x="239" y="119"/>
                      <a:pt x="387" y="119"/>
                    </a:cubicBezTo>
                    <a:close/>
                    <a:moveTo>
                      <a:pt x="387" y="0"/>
                    </a:moveTo>
                    <a:cubicBezTo>
                      <a:pt x="179" y="0"/>
                      <a:pt x="0" y="167"/>
                      <a:pt x="0" y="386"/>
                    </a:cubicBezTo>
                    <a:lnTo>
                      <a:pt x="0" y="2531"/>
                    </a:lnTo>
                    <a:cubicBezTo>
                      <a:pt x="0" y="2741"/>
                      <a:pt x="179" y="2919"/>
                      <a:pt x="387" y="2919"/>
                    </a:cubicBezTo>
                    <a:lnTo>
                      <a:pt x="50600" y="2919"/>
                    </a:lnTo>
                    <a:cubicBezTo>
                      <a:pt x="50820" y="2919"/>
                      <a:pt x="50989" y="2741"/>
                      <a:pt x="50989" y="2531"/>
                    </a:cubicBezTo>
                    <a:lnTo>
                      <a:pt x="50989" y="386"/>
                    </a:lnTo>
                    <a:cubicBezTo>
                      <a:pt x="50989" y="167"/>
                      <a:pt x="50820" y="0"/>
                      <a:pt x="50600"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1" name="Google Shape;1481;p34"/>
              <p:cNvSpPr/>
              <p:nvPr/>
            </p:nvSpPr>
            <p:spPr>
              <a:xfrm>
                <a:off x="6076425" y="3938200"/>
                <a:ext cx="1274950" cy="29325"/>
              </a:xfrm>
              <a:custGeom>
                <a:avLst/>
                <a:gdLst/>
                <a:ahLst/>
                <a:cxnLst/>
                <a:rect l="l" t="t" r="r" b="b"/>
                <a:pathLst>
                  <a:path w="50998" h="1173" extrusionOk="0">
                    <a:moveTo>
                      <a:pt x="327" y="0"/>
                    </a:moveTo>
                    <a:cubicBezTo>
                      <a:pt x="0" y="0"/>
                      <a:pt x="50" y="179"/>
                      <a:pt x="50" y="408"/>
                    </a:cubicBezTo>
                    <a:lnTo>
                      <a:pt x="50" y="765"/>
                    </a:lnTo>
                    <a:cubicBezTo>
                      <a:pt x="50" y="994"/>
                      <a:pt x="129" y="1173"/>
                      <a:pt x="458" y="1173"/>
                    </a:cubicBezTo>
                    <a:lnTo>
                      <a:pt x="50540" y="1173"/>
                    </a:lnTo>
                    <a:cubicBezTo>
                      <a:pt x="50869" y="1173"/>
                      <a:pt x="50919" y="994"/>
                      <a:pt x="50919" y="765"/>
                    </a:cubicBezTo>
                    <a:lnTo>
                      <a:pt x="50919" y="408"/>
                    </a:lnTo>
                    <a:cubicBezTo>
                      <a:pt x="50919" y="179"/>
                      <a:pt x="50998" y="0"/>
                      <a:pt x="50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2" name="Google Shape;1482;p34"/>
              <p:cNvSpPr/>
              <p:nvPr/>
            </p:nvSpPr>
            <p:spPr>
              <a:xfrm>
                <a:off x="6075925" y="3936700"/>
                <a:ext cx="1275450" cy="32325"/>
              </a:xfrm>
              <a:custGeom>
                <a:avLst/>
                <a:gdLst/>
                <a:ahLst/>
                <a:cxnLst/>
                <a:rect l="l" t="t" r="r" b="b"/>
                <a:pathLst>
                  <a:path w="51018" h="1293" extrusionOk="0">
                    <a:moveTo>
                      <a:pt x="50689" y="120"/>
                    </a:moveTo>
                    <a:cubicBezTo>
                      <a:pt x="50780" y="120"/>
                      <a:pt x="50839" y="130"/>
                      <a:pt x="50858" y="160"/>
                    </a:cubicBezTo>
                    <a:cubicBezTo>
                      <a:pt x="50899" y="199"/>
                      <a:pt x="50889" y="280"/>
                      <a:pt x="50889" y="358"/>
                    </a:cubicBezTo>
                    <a:lnTo>
                      <a:pt x="50889" y="468"/>
                    </a:lnTo>
                    <a:lnTo>
                      <a:pt x="50889" y="825"/>
                    </a:lnTo>
                    <a:cubicBezTo>
                      <a:pt x="50889" y="1054"/>
                      <a:pt x="50830" y="1173"/>
                      <a:pt x="50560" y="1173"/>
                    </a:cubicBezTo>
                    <a:lnTo>
                      <a:pt x="478" y="1173"/>
                    </a:lnTo>
                    <a:cubicBezTo>
                      <a:pt x="239" y="1173"/>
                      <a:pt x="130" y="1073"/>
                      <a:pt x="130" y="825"/>
                    </a:cubicBezTo>
                    <a:lnTo>
                      <a:pt x="130" y="468"/>
                    </a:lnTo>
                    <a:lnTo>
                      <a:pt x="130" y="377"/>
                    </a:lnTo>
                    <a:cubicBezTo>
                      <a:pt x="120" y="289"/>
                      <a:pt x="120" y="208"/>
                      <a:pt x="158" y="170"/>
                    </a:cubicBezTo>
                    <a:cubicBezTo>
                      <a:pt x="189" y="130"/>
                      <a:pt x="249" y="120"/>
                      <a:pt x="347" y="120"/>
                    </a:cubicBezTo>
                    <a:close/>
                    <a:moveTo>
                      <a:pt x="347" y="1"/>
                    </a:moveTo>
                    <a:cubicBezTo>
                      <a:pt x="218" y="1"/>
                      <a:pt x="130" y="29"/>
                      <a:pt x="80" y="79"/>
                    </a:cubicBezTo>
                    <a:cubicBezTo>
                      <a:pt x="1" y="160"/>
                      <a:pt x="10" y="268"/>
                      <a:pt x="10" y="387"/>
                    </a:cubicBezTo>
                    <a:lnTo>
                      <a:pt x="10" y="468"/>
                    </a:lnTo>
                    <a:lnTo>
                      <a:pt x="10" y="825"/>
                    </a:lnTo>
                    <a:cubicBezTo>
                      <a:pt x="10" y="1133"/>
                      <a:pt x="168" y="1292"/>
                      <a:pt x="478" y="1292"/>
                    </a:cubicBezTo>
                    <a:lnTo>
                      <a:pt x="50560" y="1292"/>
                    </a:lnTo>
                    <a:cubicBezTo>
                      <a:pt x="50949" y="1292"/>
                      <a:pt x="50999" y="1054"/>
                      <a:pt x="50999" y="825"/>
                    </a:cubicBezTo>
                    <a:lnTo>
                      <a:pt x="50999" y="468"/>
                    </a:lnTo>
                    <a:cubicBezTo>
                      <a:pt x="50999" y="437"/>
                      <a:pt x="51008" y="399"/>
                      <a:pt x="51008" y="368"/>
                    </a:cubicBezTo>
                    <a:cubicBezTo>
                      <a:pt x="51008" y="258"/>
                      <a:pt x="51018" y="149"/>
                      <a:pt x="50949" y="79"/>
                    </a:cubicBezTo>
                    <a:cubicBezTo>
                      <a:pt x="50899" y="29"/>
                      <a:pt x="50808" y="1"/>
                      <a:pt x="50689"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83" name="Google Shape;1483;p34"/>
            <p:cNvGrpSpPr/>
            <p:nvPr/>
          </p:nvGrpSpPr>
          <p:grpSpPr>
            <a:xfrm>
              <a:off x="8531425" y="2456749"/>
              <a:ext cx="1110550" cy="810647"/>
              <a:chOff x="5962200" y="1455325"/>
              <a:chExt cx="826425" cy="603250"/>
            </a:xfrm>
          </p:grpSpPr>
          <p:sp>
            <p:nvSpPr>
              <p:cNvPr id="1484" name="Google Shape;1484;p34"/>
              <p:cNvSpPr/>
              <p:nvPr/>
            </p:nvSpPr>
            <p:spPr>
              <a:xfrm>
                <a:off x="5964225" y="1457550"/>
                <a:ext cx="822200" cy="527800"/>
              </a:xfrm>
              <a:custGeom>
                <a:avLst/>
                <a:gdLst/>
                <a:ahLst/>
                <a:cxnLst/>
                <a:rect l="l" t="t" r="r" b="b"/>
                <a:pathLst>
                  <a:path w="32888" h="21112" extrusionOk="0">
                    <a:moveTo>
                      <a:pt x="596" y="0"/>
                    </a:moveTo>
                    <a:cubicBezTo>
                      <a:pt x="268" y="0"/>
                      <a:pt x="1" y="269"/>
                      <a:pt x="1" y="596"/>
                    </a:cubicBezTo>
                    <a:lnTo>
                      <a:pt x="1" y="20516"/>
                    </a:lnTo>
                    <a:cubicBezTo>
                      <a:pt x="1" y="20842"/>
                      <a:pt x="268" y="21112"/>
                      <a:pt x="596" y="21112"/>
                    </a:cubicBezTo>
                    <a:lnTo>
                      <a:pt x="32291" y="21112"/>
                    </a:lnTo>
                    <a:cubicBezTo>
                      <a:pt x="32618" y="21112"/>
                      <a:pt x="32887" y="20842"/>
                      <a:pt x="32887" y="20516"/>
                    </a:cubicBezTo>
                    <a:lnTo>
                      <a:pt x="32887" y="596"/>
                    </a:lnTo>
                    <a:cubicBezTo>
                      <a:pt x="32887" y="269"/>
                      <a:pt x="32618" y="0"/>
                      <a:pt x="322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34"/>
              <p:cNvSpPr/>
              <p:nvPr/>
            </p:nvSpPr>
            <p:spPr>
              <a:xfrm>
                <a:off x="5962200" y="1455325"/>
                <a:ext cx="826425" cy="532225"/>
              </a:xfrm>
              <a:custGeom>
                <a:avLst/>
                <a:gdLst/>
                <a:ahLst/>
                <a:cxnLst/>
                <a:rect l="l" t="t" r="r" b="b"/>
                <a:pathLst>
                  <a:path w="33057" h="21289" extrusionOk="0">
                    <a:moveTo>
                      <a:pt x="32372" y="170"/>
                    </a:moveTo>
                    <a:cubicBezTo>
                      <a:pt x="32649" y="170"/>
                      <a:pt x="32878" y="399"/>
                      <a:pt x="32878" y="685"/>
                    </a:cubicBezTo>
                    <a:lnTo>
                      <a:pt x="32878" y="20605"/>
                    </a:lnTo>
                    <a:cubicBezTo>
                      <a:pt x="32878" y="20881"/>
                      <a:pt x="32649" y="21110"/>
                      <a:pt x="32372" y="21110"/>
                    </a:cubicBezTo>
                    <a:lnTo>
                      <a:pt x="677" y="21110"/>
                    </a:lnTo>
                    <a:cubicBezTo>
                      <a:pt x="399" y="21110"/>
                      <a:pt x="170" y="20881"/>
                      <a:pt x="170" y="20605"/>
                    </a:cubicBezTo>
                    <a:lnTo>
                      <a:pt x="170" y="685"/>
                    </a:lnTo>
                    <a:cubicBezTo>
                      <a:pt x="170" y="399"/>
                      <a:pt x="399" y="170"/>
                      <a:pt x="677" y="170"/>
                    </a:cubicBezTo>
                    <a:close/>
                    <a:moveTo>
                      <a:pt x="677" y="1"/>
                    </a:moveTo>
                    <a:cubicBezTo>
                      <a:pt x="299" y="1"/>
                      <a:pt x="1" y="308"/>
                      <a:pt x="1" y="685"/>
                    </a:cubicBezTo>
                    <a:lnTo>
                      <a:pt x="1" y="20605"/>
                    </a:lnTo>
                    <a:cubicBezTo>
                      <a:pt x="1" y="20981"/>
                      <a:pt x="299" y="21289"/>
                      <a:pt x="677" y="21289"/>
                    </a:cubicBezTo>
                    <a:lnTo>
                      <a:pt x="32372" y="21289"/>
                    </a:lnTo>
                    <a:cubicBezTo>
                      <a:pt x="32749" y="21289"/>
                      <a:pt x="33056" y="20981"/>
                      <a:pt x="33056" y="20605"/>
                    </a:cubicBezTo>
                    <a:lnTo>
                      <a:pt x="33056" y="685"/>
                    </a:lnTo>
                    <a:cubicBezTo>
                      <a:pt x="33056" y="308"/>
                      <a:pt x="32749" y="1"/>
                      <a:pt x="32372"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34"/>
              <p:cNvSpPr/>
              <p:nvPr/>
            </p:nvSpPr>
            <p:spPr>
              <a:xfrm>
                <a:off x="5989550" y="1482850"/>
                <a:ext cx="771550" cy="404450"/>
              </a:xfrm>
              <a:custGeom>
                <a:avLst/>
                <a:gdLst/>
                <a:ahLst/>
                <a:cxnLst/>
                <a:rect l="l" t="t" r="r" b="b"/>
                <a:pathLst>
                  <a:path w="30862" h="16178" extrusionOk="0">
                    <a:moveTo>
                      <a:pt x="0" y="1"/>
                    </a:moveTo>
                    <a:lnTo>
                      <a:pt x="0" y="16177"/>
                    </a:lnTo>
                    <a:lnTo>
                      <a:pt x="30861" y="16177"/>
                    </a:lnTo>
                    <a:lnTo>
                      <a:pt x="308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34"/>
              <p:cNvSpPr/>
              <p:nvPr/>
            </p:nvSpPr>
            <p:spPr>
              <a:xfrm>
                <a:off x="6251925" y="1985325"/>
                <a:ext cx="246725" cy="67775"/>
              </a:xfrm>
              <a:custGeom>
                <a:avLst/>
                <a:gdLst/>
                <a:ahLst/>
                <a:cxnLst/>
                <a:rect l="l" t="t" r="r" b="b"/>
                <a:pathLst>
                  <a:path w="9869" h="2711" extrusionOk="0">
                    <a:moveTo>
                      <a:pt x="1152" y="1"/>
                    </a:moveTo>
                    <a:lnTo>
                      <a:pt x="1" y="2710"/>
                    </a:lnTo>
                    <a:lnTo>
                      <a:pt x="9869" y="2710"/>
                    </a:lnTo>
                    <a:lnTo>
                      <a:pt x="87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8" name="Google Shape;1488;p34"/>
              <p:cNvSpPr/>
              <p:nvPr/>
            </p:nvSpPr>
            <p:spPr>
              <a:xfrm>
                <a:off x="6248700" y="1983075"/>
                <a:ext cx="253225" cy="72275"/>
              </a:xfrm>
              <a:custGeom>
                <a:avLst/>
                <a:gdLst/>
                <a:ahLst/>
                <a:cxnLst/>
                <a:rect l="l" t="t" r="r" b="b"/>
                <a:pathLst>
                  <a:path w="10129" h="2891" extrusionOk="0">
                    <a:moveTo>
                      <a:pt x="8787" y="179"/>
                    </a:moveTo>
                    <a:lnTo>
                      <a:pt x="9869" y="2722"/>
                    </a:lnTo>
                    <a:lnTo>
                      <a:pt x="258" y="2722"/>
                    </a:lnTo>
                    <a:lnTo>
                      <a:pt x="1340" y="179"/>
                    </a:lnTo>
                    <a:close/>
                    <a:moveTo>
                      <a:pt x="1231" y="0"/>
                    </a:moveTo>
                    <a:lnTo>
                      <a:pt x="1" y="2891"/>
                    </a:lnTo>
                    <a:lnTo>
                      <a:pt x="10129" y="2891"/>
                    </a:lnTo>
                    <a:lnTo>
                      <a:pt x="8897"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34"/>
              <p:cNvSpPr/>
              <p:nvPr/>
            </p:nvSpPr>
            <p:spPr>
              <a:xfrm>
                <a:off x="6231075" y="2043650"/>
                <a:ext cx="288425" cy="12650"/>
              </a:xfrm>
              <a:custGeom>
                <a:avLst/>
                <a:gdLst/>
                <a:ahLst/>
                <a:cxnLst/>
                <a:rect l="l" t="t" r="r" b="b"/>
                <a:pathLst>
                  <a:path w="11537" h="506" extrusionOk="0">
                    <a:moveTo>
                      <a:pt x="0" y="1"/>
                    </a:moveTo>
                    <a:lnTo>
                      <a:pt x="0" y="506"/>
                    </a:lnTo>
                    <a:lnTo>
                      <a:pt x="11537" y="506"/>
                    </a:lnTo>
                    <a:lnTo>
                      <a:pt x="1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34"/>
              <p:cNvSpPr/>
              <p:nvPr/>
            </p:nvSpPr>
            <p:spPr>
              <a:xfrm>
                <a:off x="6229050" y="2041400"/>
                <a:ext cx="292475" cy="17175"/>
              </a:xfrm>
              <a:custGeom>
                <a:avLst/>
                <a:gdLst/>
                <a:ahLst/>
                <a:cxnLst/>
                <a:rect l="l" t="t" r="r" b="b"/>
                <a:pathLst>
                  <a:path w="11699" h="687" extrusionOk="0">
                    <a:moveTo>
                      <a:pt x="11530" y="169"/>
                    </a:moveTo>
                    <a:lnTo>
                      <a:pt x="11530" y="517"/>
                    </a:lnTo>
                    <a:lnTo>
                      <a:pt x="170" y="517"/>
                    </a:lnTo>
                    <a:lnTo>
                      <a:pt x="170" y="169"/>
                    </a:lnTo>
                    <a:close/>
                    <a:moveTo>
                      <a:pt x="0" y="0"/>
                    </a:moveTo>
                    <a:lnTo>
                      <a:pt x="0" y="687"/>
                    </a:lnTo>
                    <a:lnTo>
                      <a:pt x="11699" y="687"/>
                    </a:lnTo>
                    <a:lnTo>
                      <a:pt x="11699"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1" name="Google Shape;1491;p34"/>
            <p:cNvGrpSpPr/>
            <p:nvPr/>
          </p:nvGrpSpPr>
          <p:grpSpPr>
            <a:xfrm>
              <a:off x="2587625" y="4608575"/>
              <a:ext cx="7627725" cy="188325"/>
              <a:chOff x="2587625" y="4608575"/>
              <a:chExt cx="7627725" cy="188325"/>
            </a:xfrm>
          </p:grpSpPr>
          <p:cxnSp>
            <p:nvCxnSpPr>
              <p:cNvPr id="1492" name="Google Shape;1492;p34"/>
              <p:cNvCxnSpPr/>
              <p:nvPr/>
            </p:nvCxnSpPr>
            <p:spPr>
              <a:xfrm>
                <a:off x="2587625" y="4608575"/>
                <a:ext cx="4974600" cy="0"/>
              </a:xfrm>
              <a:prstGeom prst="straightConnector1">
                <a:avLst/>
              </a:prstGeom>
              <a:noFill/>
              <a:ln w="9525" cap="flat" cmpd="sng">
                <a:solidFill>
                  <a:schemeClr val="dk1"/>
                </a:solidFill>
                <a:prstDash val="solid"/>
                <a:round/>
                <a:headEnd type="none" w="med" len="med"/>
                <a:tailEnd type="none" w="med" len="med"/>
              </a:ln>
            </p:spPr>
          </p:cxnSp>
          <p:cxnSp>
            <p:nvCxnSpPr>
              <p:cNvPr id="1493" name="Google Shape;1493;p34"/>
              <p:cNvCxnSpPr/>
              <p:nvPr/>
            </p:nvCxnSpPr>
            <p:spPr>
              <a:xfrm>
                <a:off x="4084950" y="4796900"/>
                <a:ext cx="1624500" cy="0"/>
              </a:xfrm>
              <a:prstGeom prst="straightConnector1">
                <a:avLst/>
              </a:prstGeom>
              <a:noFill/>
              <a:ln w="9525" cap="flat" cmpd="sng">
                <a:solidFill>
                  <a:schemeClr val="dk1"/>
                </a:solidFill>
                <a:prstDash val="solid"/>
                <a:round/>
                <a:headEnd type="none" w="med" len="med"/>
                <a:tailEnd type="none" w="med" len="med"/>
              </a:ln>
            </p:spPr>
          </p:cxnSp>
          <p:cxnSp>
            <p:nvCxnSpPr>
              <p:cNvPr id="1494" name="Google Shape;1494;p34"/>
              <p:cNvCxnSpPr/>
              <p:nvPr/>
            </p:nvCxnSpPr>
            <p:spPr>
              <a:xfrm>
                <a:off x="8037350" y="4608575"/>
                <a:ext cx="2178000" cy="0"/>
              </a:xfrm>
              <a:prstGeom prst="straightConnector1">
                <a:avLst/>
              </a:prstGeom>
              <a:noFill/>
              <a:ln w="9525" cap="flat" cmpd="sng">
                <a:solidFill>
                  <a:schemeClr val="dk1"/>
                </a:solidFill>
                <a:prstDash val="solid"/>
                <a:round/>
                <a:headEnd type="none" w="med" len="med"/>
                <a:tailEnd type="none" w="med" len="med"/>
              </a:ln>
            </p:spPr>
          </p:cxnSp>
        </p:grpSp>
        <p:grpSp>
          <p:nvGrpSpPr>
            <p:cNvPr id="1495" name="Google Shape;1495;p34"/>
            <p:cNvGrpSpPr/>
            <p:nvPr/>
          </p:nvGrpSpPr>
          <p:grpSpPr>
            <a:xfrm>
              <a:off x="7705889" y="1216151"/>
              <a:ext cx="665598" cy="665104"/>
              <a:chOff x="5414625" y="1755425"/>
              <a:chExt cx="336875" cy="336625"/>
            </a:xfrm>
          </p:grpSpPr>
          <p:sp>
            <p:nvSpPr>
              <p:cNvPr id="1496" name="Google Shape;1496;p34"/>
              <p:cNvSpPr/>
              <p:nvPr/>
            </p:nvSpPr>
            <p:spPr>
              <a:xfrm>
                <a:off x="5416600" y="1757450"/>
                <a:ext cx="332650" cy="332650"/>
              </a:xfrm>
              <a:custGeom>
                <a:avLst/>
                <a:gdLst/>
                <a:ahLst/>
                <a:cxnLst/>
                <a:rect l="l" t="t" r="r" b="b"/>
                <a:pathLst>
                  <a:path w="13306" h="13306" extrusionOk="0">
                    <a:moveTo>
                      <a:pt x="6654" y="0"/>
                    </a:moveTo>
                    <a:cubicBezTo>
                      <a:pt x="2979" y="0"/>
                      <a:pt x="0" y="2979"/>
                      <a:pt x="0" y="6652"/>
                    </a:cubicBezTo>
                    <a:cubicBezTo>
                      <a:pt x="0" y="10326"/>
                      <a:pt x="2979" y="13305"/>
                      <a:pt x="6654" y="13305"/>
                    </a:cubicBezTo>
                    <a:cubicBezTo>
                      <a:pt x="10326" y="13305"/>
                      <a:pt x="13305" y="10326"/>
                      <a:pt x="13305" y="6652"/>
                    </a:cubicBezTo>
                    <a:cubicBezTo>
                      <a:pt x="13305" y="2979"/>
                      <a:pt x="10326" y="0"/>
                      <a:pt x="6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7" name="Google Shape;1497;p34"/>
              <p:cNvSpPr/>
              <p:nvPr/>
            </p:nvSpPr>
            <p:spPr>
              <a:xfrm>
                <a:off x="5414625" y="1755425"/>
                <a:ext cx="336875" cy="336625"/>
              </a:xfrm>
              <a:custGeom>
                <a:avLst/>
                <a:gdLst/>
                <a:ahLst/>
                <a:cxnLst/>
                <a:rect l="l" t="t" r="r" b="b"/>
                <a:pathLst>
                  <a:path w="13475" h="13465" extrusionOk="0">
                    <a:moveTo>
                      <a:pt x="6733" y="170"/>
                    </a:moveTo>
                    <a:cubicBezTo>
                      <a:pt x="10355" y="170"/>
                      <a:pt x="13306" y="3110"/>
                      <a:pt x="13306" y="6733"/>
                    </a:cubicBezTo>
                    <a:cubicBezTo>
                      <a:pt x="13306" y="10357"/>
                      <a:pt x="10355" y="13298"/>
                      <a:pt x="6733" y="13298"/>
                    </a:cubicBezTo>
                    <a:cubicBezTo>
                      <a:pt x="3118" y="13298"/>
                      <a:pt x="168" y="10357"/>
                      <a:pt x="168" y="6733"/>
                    </a:cubicBezTo>
                    <a:cubicBezTo>
                      <a:pt x="168" y="3110"/>
                      <a:pt x="3118" y="170"/>
                      <a:pt x="6733" y="170"/>
                    </a:cubicBezTo>
                    <a:close/>
                    <a:moveTo>
                      <a:pt x="6733" y="0"/>
                    </a:moveTo>
                    <a:cubicBezTo>
                      <a:pt x="3018" y="0"/>
                      <a:pt x="1" y="3020"/>
                      <a:pt x="1" y="6733"/>
                    </a:cubicBezTo>
                    <a:cubicBezTo>
                      <a:pt x="1" y="10448"/>
                      <a:pt x="3018" y="13465"/>
                      <a:pt x="6733" y="13465"/>
                    </a:cubicBezTo>
                    <a:cubicBezTo>
                      <a:pt x="10446" y="13465"/>
                      <a:pt x="13475" y="10448"/>
                      <a:pt x="13475" y="6733"/>
                    </a:cubicBezTo>
                    <a:cubicBezTo>
                      <a:pt x="13475" y="3020"/>
                      <a:pt x="10446" y="0"/>
                      <a:pt x="6733"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34"/>
              <p:cNvSpPr/>
              <p:nvPr/>
            </p:nvSpPr>
            <p:spPr>
              <a:xfrm>
                <a:off x="5429525" y="1770325"/>
                <a:ext cx="307075" cy="306850"/>
              </a:xfrm>
              <a:custGeom>
                <a:avLst/>
                <a:gdLst/>
                <a:ahLst/>
                <a:cxnLst/>
                <a:rect l="l" t="t" r="r" b="b"/>
                <a:pathLst>
                  <a:path w="12283" h="12274" extrusionOk="0">
                    <a:moveTo>
                      <a:pt x="6137" y="0"/>
                    </a:moveTo>
                    <a:cubicBezTo>
                      <a:pt x="2751" y="0"/>
                      <a:pt x="1" y="2753"/>
                      <a:pt x="1" y="6137"/>
                    </a:cubicBezTo>
                    <a:cubicBezTo>
                      <a:pt x="1" y="9523"/>
                      <a:pt x="2751" y="12273"/>
                      <a:pt x="6137" y="12273"/>
                    </a:cubicBezTo>
                    <a:cubicBezTo>
                      <a:pt x="9521" y="12273"/>
                      <a:pt x="12283" y="9523"/>
                      <a:pt x="12283" y="6137"/>
                    </a:cubicBezTo>
                    <a:cubicBezTo>
                      <a:pt x="12283" y="2753"/>
                      <a:pt x="9521" y="0"/>
                      <a:pt x="61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9" name="Google Shape;1499;p34"/>
              <p:cNvSpPr/>
              <p:nvPr/>
            </p:nvSpPr>
            <p:spPr>
              <a:xfrm>
                <a:off x="5580675" y="1881200"/>
                <a:ext cx="85700" cy="44825"/>
              </a:xfrm>
              <a:custGeom>
                <a:avLst/>
                <a:gdLst/>
                <a:ahLst/>
                <a:cxnLst/>
                <a:rect l="l" t="t" r="r" b="b"/>
                <a:pathLst>
                  <a:path w="3428" h="1793" extrusionOk="0">
                    <a:moveTo>
                      <a:pt x="3338" y="1"/>
                    </a:moveTo>
                    <a:cubicBezTo>
                      <a:pt x="3324" y="1"/>
                      <a:pt x="3310" y="5"/>
                      <a:pt x="3296" y="14"/>
                    </a:cubicBezTo>
                    <a:lnTo>
                      <a:pt x="50" y="1623"/>
                    </a:lnTo>
                    <a:cubicBezTo>
                      <a:pt x="10" y="1642"/>
                      <a:pt x="0" y="1702"/>
                      <a:pt x="20" y="1742"/>
                    </a:cubicBezTo>
                    <a:cubicBezTo>
                      <a:pt x="31" y="1773"/>
                      <a:pt x="60" y="1792"/>
                      <a:pt x="91" y="1792"/>
                    </a:cubicBezTo>
                    <a:cubicBezTo>
                      <a:pt x="110" y="1792"/>
                      <a:pt x="120" y="1783"/>
                      <a:pt x="129" y="1783"/>
                    </a:cubicBezTo>
                    <a:lnTo>
                      <a:pt x="3377" y="165"/>
                    </a:lnTo>
                    <a:cubicBezTo>
                      <a:pt x="3415" y="143"/>
                      <a:pt x="3427" y="93"/>
                      <a:pt x="3406" y="45"/>
                    </a:cubicBezTo>
                    <a:cubicBezTo>
                      <a:pt x="3393" y="18"/>
                      <a:pt x="3366" y="1"/>
                      <a:pt x="33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0" name="Google Shape;1500;p34"/>
              <p:cNvSpPr/>
              <p:nvPr/>
            </p:nvSpPr>
            <p:spPr>
              <a:xfrm>
                <a:off x="5520625" y="1849350"/>
                <a:ext cx="69475" cy="80900"/>
              </a:xfrm>
              <a:custGeom>
                <a:avLst/>
                <a:gdLst/>
                <a:ahLst/>
                <a:cxnLst/>
                <a:rect l="l" t="t" r="r" b="b"/>
                <a:pathLst>
                  <a:path w="2779" h="3236" extrusionOk="0">
                    <a:moveTo>
                      <a:pt x="276" y="1"/>
                    </a:moveTo>
                    <a:cubicBezTo>
                      <a:pt x="221" y="1"/>
                      <a:pt x="166" y="19"/>
                      <a:pt x="119" y="56"/>
                    </a:cubicBezTo>
                    <a:cubicBezTo>
                      <a:pt x="10" y="147"/>
                      <a:pt x="0" y="307"/>
                      <a:pt x="88" y="414"/>
                    </a:cubicBezTo>
                    <a:lnTo>
                      <a:pt x="2293" y="3135"/>
                    </a:lnTo>
                    <a:cubicBezTo>
                      <a:pt x="2343" y="3195"/>
                      <a:pt x="2422" y="3235"/>
                      <a:pt x="2493" y="3235"/>
                    </a:cubicBezTo>
                    <a:cubicBezTo>
                      <a:pt x="2553" y="3235"/>
                      <a:pt x="2612" y="3214"/>
                      <a:pt x="2650" y="3176"/>
                    </a:cubicBezTo>
                    <a:cubicBezTo>
                      <a:pt x="2769" y="3085"/>
                      <a:pt x="2779" y="2928"/>
                      <a:pt x="2691" y="2818"/>
                    </a:cubicBezTo>
                    <a:lnTo>
                      <a:pt x="477" y="97"/>
                    </a:lnTo>
                    <a:cubicBezTo>
                      <a:pt x="425" y="34"/>
                      <a:pt x="351" y="1"/>
                      <a:pt x="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1" name="Google Shape;1501;p34"/>
              <p:cNvSpPr/>
              <p:nvPr/>
            </p:nvSpPr>
            <p:spPr>
              <a:xfrm>
                <a:off x="5578175" y="1838725"/>
                <a:ext cx="90625" cy="89250"/>
              </a:xfrm>
              <a:custGeom>
                <a:avLst/>
                <a:gdLst/>
                <a:ahLst/>
                <a:cxnLst/>
                <a:rect l="l" t="t" r="r" b="b"/>
                <a:pathLst>
                  <a:path w="3625" h="3570" extrusionOk="0">
                    <a:moveTo>
                      <a:pt x="3433" y="1"/>
                    </a:moveTo>
                    <a:cubicBezTo>
                      <a:pt x="3390" y="1"/>
                      <a:pt x="3347" y="15"/>
                      <a:pt x="3318" y="45"/>
                    </a:cubicBezTo>
                    <a:lnTo>
                      <a:pt x="72" y="3281"/>
                    </a:lnTo>
                    <a:cubicBezTo>
                      <a:pt x="0" y="3353"/>
                      <a:pt x="0" y="3451"/>
                      <a:pt x="72" y="3520"/>
                    </a:cubicBezTo>
                    <a:cubicBezTo>
                      <a:pt x="110" y="3551"/>
                      <a:pt x="150" y="3570"/>
                      <a:pt x="191" y="3570"/>
                    </a:cubicBezTo>
                    <a:cubicBezTo>
                      <a:pt x="239" y="3570"/>
                      <a:pt x="279" y="3551"/>
                      <a:pt x="310" y="3520"/>
                    </a:cubicBezTo>
                    <a:lnTo>
                      <a:pt x="3556" y="293"/>
                    </a:lnTo>
                    <a:cubicBezTo>
                      <a:pt x="3615" y="224"/>
                      <a:pt x="3625" y="114"/>
                      <a:pt x="3556" y="45"/>
                    </a:cubicBezTo>
                    <a:cubicBezTo>
                      <a:pt x="3521" y="15"/>
                      <a:pt x="3477" y="1"/>
                      <a:pt x="34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34"/>
              <p:cNvSpPr/>
              <p:nvPr/>
            </p:nvSpPr>
            <p:spPr>
              <a:xfrm>
                <a:off x="5579175" y="1788725"/>
                <a:ext cx="7475" cy="7475"/>
              </a:xfrm>
              <a:custGeom>
                <a:avLst/>
                <a:gdLst/>
                <a:ahLst/>
                <a:cxnLst/>
                <a:rect l="l" t="t" r="r" b="b"/>
                <a:pathLst>
                  <a:path w="299" h="299" extrusionOk="0">
                    <a:moveTo>
                      <a:pt x="151" y="1"/>
                    </a:moveTo>
                    <a:cubicBezTo>
                      <a:pt x="70" y="1"/>
                      <a:pt x="1" y="70"/>
                      <a:pt x="1" y="148"/>
                    </a:cubicBezTo>
                    <a:cubicBezTo>
                      <a:pt x="1" y="229"/>
                      <a:pt x="70" y="298"/>
                      <a:pt x="151" y="298"/>
                    </a:cubicBezTo>
                    <a:cubicBezTo>
                      <a:pt x="239" y="298"/>
                      <a:pt x="299" y="229"/>
                      <a:pt x="299" y="148"/>
                    </a:cubicBezTo>
                    <a:cubicBezTo>
                      <a:pt x="299" y="70"/>
                      <a:pt x="239" y="1"/>
                      <a:pt x="15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34"/>
              <p:cNvSpPr/>
              <p:nvPr/>
            </p:nvSpPr>
            <p:spPr>
              <a:xfrm>
                <a:off x="5579175" y="2051350"/>
                <a:ext cx="7475" cy="7475"/>
              </a:xfrm>
              <a:custGeom>
                <a:avLst/>
                <a:gdLst/>
                <a:ahLst/>
                <a:cxnLst/>
                <a:rect l="l" t="t" r="r" b="b"/>
                <a:pathLst>
                  <a:path w="299" h="299" extrusionOk="0">
                    <a:moveTo>
                      <a:pt x="151" y="0"/>
                    </a:moveTo>
                    <a:cubicBezTo>
                      <a:pt x="70" y="0"/>
                      <a:pt x="1" y="69"/>
                      <a:pt x="1" y="150"/>
                    </a:cubicBezTo>
                    <a:cubicBezTo>
                      <a:pt x="1" y="229"/>
                      <a:pt x="70" y="298"/>
                      <a:pt x="151" y="298"/>
                    </a:cubicBezTo>
                    <a:cubicBezTo>
                      <a:pt x="239" y="298"/>
                      <a:pt x="299" y="229"/>
                      <a:pt x="299" y="150"/>
                    </a:cubicBezTo>
                    <a:cubicBezTo>
                      <a:pt x="299" y="69"/>
                      <a:pt x="239" y="0"/>
                      <a:pt x="15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34"/>
              <p:cNvSpPr/>
              <p:nvPr/>
            </p:nvSpPr>
            <p:spPr>
              <a:xfrm>
                <a:off x="5710500" y="1920025"/>
                <a:ext cx="7475" cy="7475"/>
              </a:xfrm>
              <a:custGeom>
                <a:avLst/>
                <a:gdLst/>
                <a:ahLst/>
                <a:cxnLst/>
                <a:rect l="l" t="t" r="r" b="b"/>
                <a:pathLst>
                  <a:path w="299" h="299" extrusionOk="0">
                    <a:moveTo>
                      <a:pt x="150" y="1"/>
                    </a:moveTo>
                    <a:cubicBezTo>
                      <a:pt x="69" y="1"/>
                      <a:pt x="0" y="70"/>
                      <a:pt x="0" y="149"/>
                    </a:cubicBezTo>
                    <a:cubicBezTo>
                      <a:pt x="0" y="230"/>
                      <a:pt x="69" y="299"/>
                      <a:pt x="150" y="299"/>
                    </a:cubicBezTo>
                    <a:cubicBezTo>
                      <a:pt x="238" y="299"/>
                      <a:pt x="298" y="230"/>
                      <a:pt x="298" y="149"/>
                    </a:cubicBezTo>
                    <a:cubicBezTo>
                      <a:pt x="298" y="70"/>
                      <a:pt x="238" y="1"/>
                      <a:pt x="150"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34"/>
              <p:cNvSpPr/>
              <p:nvPr/>
            </p:nvSpPr>
            <p:spPr>
              <a:xfrm>
                <a:off x="5447875" y="1920025"/>
                <a:ext cx="7475" cy="7475"/>
              </a:xfrm>
              <a:custGeom>
                <a:avLst/>
                <a:gdLst/>
                <a:ahLst/>
                <a:cxnLst/>
                <a:rect l="l" t="t" r="r" b="b"/>
                <a:pathLst>
                  <a:path w="299" h="299" extrusionOk="0">
                    <a:moveTo>
                      <a:pt x="148" y="1"/>
                    </a:moveTo>
                    <a:cubicBezTo>
                      <a:pt x="70" y="1"/>
                      <a:pt x="1" y="70"/>
                      <a:pt x="1" y="149"/>
                    </a:cubicBezTo>
                    <a:cubicBezTo>
                      <a:pt x="1" y="230"/>
                      <a:pt x="70" y="299"/>
                      <a:pt x="148" y="299"/>
                    </a:cubicBezTo>
                    <a:cubicBezTo>
                      <a:pt x="229" y="299"/>
                      <a:pt x="298" y="230"/>
                      <a:pt x="298" y="149"/>
                    </a:cubicBezTo>
                    <a:cubicBezTo>
                      <a:pt x="298" y="70"/>
                      <a:pt x="229" y="1"/>
                      <a:pt x="148"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34"/>
              <p:cNvSpPr/>
              <p:nvPr/>
            </p:nvSpPr>
            <p:spPr>
              <a:xfrm>
                <a:off x="5514900" y="1807825"/>
                <a:ext cx="4975" cy="4350"/>
              </a:xfrm>
              <a:custGeom>
                <a:avLst/>
                <a:gdLst/>
                <a:ahLst/>
                <a:cxnLst/>
                <a:rect l="l" t="t" r="r" b="b"/>
                <a:pathLst>
                  <a:path w="199" h="174" extrusionOk="0">
                    <a:moveTo>
                      <a:pt x="99" y="1"/>
                    </a:moveTo>
                    <a:cubicBezTo>
                      <a:pt x="84" y="1"/>
                      <a:pt x="67" y="4"/>
                      <a:pt x="51" y="11"/>
                    </a:cubicBezTo>
                    <a:cubicBezTo>
                      <a:pt x="10" y="40"/>
                      <a:pt x="1" y="90"/>
                      <a:pt x="20" y="130"/>
                    </a:cubicBezTo>
                    <a:cubicBezTo>
                      <a:pt x="40" y="156"/>
                      <a:pt x="69" y="174"/>
                      <a:pt x="98" y="174"/>
                    </a:cubicBezTo>
                    <a:cubicBezTo>
                      <a:pt x="112" y="174"/>
                      <a:pt x="126" y="169"/>
                      <a:pt x="139" y="159"/>
                    </a:cubicBezTo>
                    <a:cubicBezTo>
                      <a:pt x="179" y="140"/>
                      <a:pt x="198" y="90"/>
                      <a:pt x="170" y="40"/>
                    </a:cubicBezTo>
                    <a:cubicBezTo>
                      <a:pt x="155" y="14"/>
                      <a:pt x="129" y="1"/>
                      <a:pt x="99" y="1"/>
                    </a:cubicBez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34"/>
              <p:cNvSpPr/>
              <p:nvPr/>
            </p:nvSpPr>
            <p:spPr>
              <a:xfrm>
                <a:off x="5646200" y="2035350"/>
                <a:ext cx="4975" cy="4350"/>
              </a:xfrm>
              <a:custGeom>
                <a:avLst/>
                <a:gdLst/>
                <a:ahLst/>
                <a:cxnLst/>
                <a:rect l="l" t="t" r="r" b="b"/>
                <a:pathLst>
                  <a:path w="199" h="174" extrusionOk="0">
                    <a:moveTo>
                      <a:pt x="104" y="0"/>
                    </a:moveTo>
                    <a:cubicBezTo>
                      <a:pt x="89" y="0"/>
                      <a:pt x="74" y="5"/>
                      <a:pt x="60" y="16"/>
                    </a:cubicBezTo>
                    <a:cubicBezTo>
                      <a:pt x="10" y="35"/>
                      <a:pt x="1" y="85"/>
                      <a:pt x="20" y="135"/>
                    </a:cubicBezTo>
                    <a:cubicBezTo>
                      <a:pt x="41" y="160"/>
                      <a:pt x="70" y="173"/>
                      <a:pt x="98" y="173"/>
                    </a:cubicBezTo>
                    <a:cubicBezTo>
                      <a:pt x="112" y="173"/>
                      <a:pt x="126" y="170"/>
                      <a:pt x="139" y="164"/>
                    </a:cubicBezTo>
                    <a:cubicBezTo>
                      <a:pt x="180" y="135"/>
                      <a:pt x="199" y="85"/>
                      <a:pt x="170" y="44"/>
                    </a:cubicBezTo>
                    <a:cubicBezTo>
                      <a:pt x="158" y="18"/>
                      <a:pt x="132" y="0"/>
                      <a:pt x="104" y="0"/>
                    </a:cubicBez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8" name="Google Shape;1508;p34"/>
              <p:cNvSpPr/>
              <p:nvPr/>
            </p:nvSpPr>
            <p:spPr>
              <a:xfrm>
                <a:off x="5694350" y="1856000"/>
                <a:ext cx="4775" cy="4250"/>
              </a:xfrm>
              <a:custGeom>
                <a:avLst/>
                <a:gdLst/>
                <a:ahLst/>
                <a:cxnLst/>
                <a:rect l="l" t="t" r="r" b="b"/>
                <a:pathLst>
                  <a:path w="191" h="170" extrusionOk="0">
                    <a:moveTo>
                      <a:pt x="94" y="0"/>
                    </a:moveTo>
                    <a:cubicBezTo>
                      <a:pt x="79" y="0"/>
                      <a:pt x="64" y="3"/>
                      <a:pt x="50" y="10"/>
                    </a:cubicBezTo>
                    <a:cubicBezTo>
                      <a:pt x="12" y="29"/>
                      <a:pt x="0" y="88"/>
                      <a:pt x="22" y="129"/>
                    </a:cubicBezTo>
                    <a:cubicBezTo>
                      <a:pt x="35" y="156"/>
                      <a:pt x="66" y="169"/>
                      <a:pt x="97" y="169"/>
                    </a:cubicBezTo>
                    <a:cubicBezTo>
                      <a:pt x="112" y="169"/>
                      <a:pt x="128" y="166"/>
                      <a:pt x="141" y="160"/>
                    </a:cubicBezTo>
                    <a:cubicBezTo>
                      <a:pt x="179" y="138"/>
                      <a:pt x="191" y="79"/>
                      <a:pt x="170" y="41"/>
                    </a:cubicBezTo>
                    <a:cubicBezTo>
                      <a:pt x="157" y="13"/>
                      <a:pt x="126" y="0"/>
                      <a:pt x="94" y="0"/>
                    </a:cubicBez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34"/>
              <p:cNvSpPr/>
              <p:nvPr/>
            </p:nvSpPr>
            <p:spPr>
              <a:xfrm>
                <a:off x="5466750" y="1987300"/>
                <a:ext cx="4975" cy="4250"/>
              </a:xfrm>
              <a:custGeom>
                <a:avLst/>
                <a:gdLst/>
                <a:ahLst/>
                <a:cxnLst/>
                <a:rect l="l" t="t" r="r" b="b"/>
                <a:pathLst>
                  <a:path w="199" h="170" extrusionOk="0">
                    <a:moveTo>
                      <a:pt x="101" y="0"/>
                    </a:moveTo>
                    <a:cubicBezTo>
                      <a:pt x="87" y="0"/>
                      <a:pt x="73" y="4"/>
                      <a:pt x="61" y="10"/>
                    </a:cubicBezTo>
                    <a:cubicBezTo>
                      <a:pt x="20" y="41"/>
                      <a:pt x="1" y="91"/>
                      <a:pt x="30" y="129"/>
                    </a:cubicBezTo>
                    <a:cubicBezTo>
                      <a:pt x="42" y="156"/>
                      <a:pt x="69" y="169"/>
                      <a:pt x="98" y="169"/>
                    </a:cubicBezTo>
                    <a:cubicBezTo>
                      <a:pt x="112" y="169"/>
                      <a:pt x="126" y="166"/>
                      <a:pt x="139" y="160"/>
                    </a:cubicBezTo>
                    <a:cubicBezTo>
                      <a:pt x="180" y="139"/>
                      <a:pt x="199" y="79"/>
                      <a:pt x="168" y="41"/>
                    </a:cubicBezTo>
                    <a:cubicBezTo>
                      <a:pt x="155" y="14"/>
                      <a:pt x="128" y="0"/>
                      <a:pt x="101" y="0"/>
                    </a:cubicBez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34"/>
              <p:cNvSpPr/>
              <p:nvPr/>
            </p:nvSpPr>
            <p:spPr>
              <a:xfrm>
                <a:off x="5466750" y="1856000"/>
                <a:ext cx="4975" cy="4250"/>
              </a:xfrm>
              <a:custGeom>
                <a:avLst/>
                <a:gdLst/>
                <a:ahLst/>
                <a:cxnLst/>
                <a:rect l="l" t="t" r="r" b="b"/>
                <a:pathLst>
                  <a:path w="199" h="170" extrusionOk="0">
                    <a:moveTo>
                      <a:pt x="98" y="0"/>
                    </a:moveTo>
                    <a:cubicBezTo>
                      <a:pt x="69" y="0"/>
                      <a:pt x="42" y="13"/>
                      <a:pt x="30" y="41"/>
                    </a:cubicBezTo>
                    <a:cubicBezTo>
                      <a:pt x="1" y="79"/>
                      <a:pt x="20" y="138"/>
                      <a:pt x="61" y="160"/>
                    </a:cubicBezTo>
                    <a:cubicBezTo>
                      <a:pt x="73" y="166"/>
                      <a:pt x="87" y="169"/>
                      <a:pt x="101" y="169"/>
                    </a:cubicBezTo>
                    <a:cubicBezTo>
                      <a:pt x="128" y="169"/>
                      <a:pt x="155" y="156"/>
                      <a:pt x="168" y="129"/>
                    </a:cubicBezTo>
                    <a:cubicBezTo>
                      <a:pt x="199" y="88"/>
                      <a:pt x="180" y="29"/>
                      <a:pt x="139" y="10"/>
                    </a:cubicBezTo>
                    <a:cubicBezTo>
                      <a:pt x="126" y="3"/>
                      <a:pt x="112" y="0"/>
                      <a:pt x="98" y="0"/>
                    </a:cubicBez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34"/>
              <p:cNvSpPr/>
              <p:nvPr/>
            </p:nvSpPr>
            <p:spPr>
              <a:xfrm>
                <a:off x="5694350" y="1987300"/>
                <a:ext cx="4775" cy="4250"/>
              </a:xfrm>
              <a:custGeom>
                <a:avLst/>
                <a:gdLst/>
                <a:ahLst/>
                <a:cxnLst/>
                <a:rect l="l" t="t" r="r" b="b"/>
                <a:pathLst>
                  <a:path w="191" h="170" extrusionOk="0">
                    <a:moveTo>
                      <a:pt x="97" y="0"/>
                    </a:moveTo>
                    <a:cubicBezTo>
                      <a:pt x="66" y="0"/>
                      <a:pt x="35" y="14"/>
                      <a:pt x="22" y="41"/>
                    </a:cubicBezTo>
                    <a:cubicBezTo>
                      <a:pt x="0" y="79"/>
                      <a:pt x="12" y="139"/>
                      <a:pt x="50" y="160"/>
                    </a:cubicBezTo>
                    <a:cubicBezTo>
                      <a:pt x="64" y="166"/>
                      <a:pt x="79" y="169"/>
                      <a:pt x="94" y="169"/>
                    </a:cubicBezTo>
                    <a:cubicBezTo>
                      <a:pt x="126" y="169"/>
                      <a:pt x="157" y="156"/>
                      <a:pt x="170" y="129"/>
                    </a:cubicBezTo>
                    <a:cubicBezTo>
                      <a:pt x="191" y="91"/>
                      <a:pt x="179" y="41"/>
                      <a:pt x="141" y="10"/>
                    </a:cubicBezTo>
                    <a:cubicBezTo>
                      <a:pt x="128" y="4"/>
                      <a:pt x="112" y="0"/>
                      <a:pt x="97" y="0"/>
                    </a:cubicBez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34"/>
              <p:cNvSpPr/>
              <p:nvPr/>
            </p:nvSpPr>
            <p:spPr>
              <a:xfrm>
                <a:off x="5646200" y="1807825"/>
                <a:ext cx="4975" cy="4350"/>
              </a:xfrm>
              <a:custGeom>
                <a:avLst/>
                <a:gdLst/>
                <a:ahLst/>
                <a:cxnLst/>
                <a:rect l="l" t="t" r="r" b="b"/>
                <a:pathLst>
                  <a:path w="199" h="174" extrusionOk="0">
                    <a:moveTo>
                      <a:pt x="98" y="1"/>
                    </a:moveTo>
                    <a:cubicBezTo>
                      <a:pt x="70" y="1"/>
                      <a:pt x="41" y="14"/>
                      <a:pt x="20" y="40"/>
                    </a:cubicBezTo>
                    <a:cubicBezTo>
                      <a:pt x="1" y="90"/>
                      <a:pt x="10" y="140"/>
                      <a:pt x="60" y="159"/>
                    </a:cubicBezTo>
                    <a:cubicBezTo>
                      <a:pt x="74" y="169"/>
                      <a:pt x="88" y="174"/>
                      <a:pt x="103" y="174"/>
                    </a:cubicBezTo>
                    <a:cubicBezTo>
                      <a:pt x="131" y="174"/>
                      <a:pt x="157" y="156"/>
                      <a:pt x="170" y="130"/>
                    </a:cubicBezTo>
                    <a:cubicBezTo>
                      <a:pt x="199" y="90"/>
                      <a:pt x="180" y="40"/>
                      <a:pt x="139" y="11"/>
                    </a:cubicBezTo>
                    <a:cubicBezTo>
                      <a:pt x="126" y="4"/>
                      <a:pt x="112" y="1"/>
                      <a:pt x="98" y="1"/>
                    </a:cubicBez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34"/>
              <p:cNvSpPr/>
              <p:nvPr/>
            </p:nvSpPr>
            <p:spPr>
              <a:xfrm>
                <a:off x="5514900" y="2035350"/>
                <a:ext cx="4975" cy="4350"/>
              </a:xfrm>
              <a:custGeom>
                <a:avLst/>
                <a:gdLst/>
                <a:ahLst/>
                <a:cxnLst/>
                <a:rect l="l" t="t" r="r" b="b"/>
                <a:pathLst>
                  <a:path w="199" h="174" extrusionOk="0">
                    <a:moveTo>
                      <a:pt x="97" y="0"/>
                    </a:moveTo>
                    <a:cubicBezTo>
                      <a:pt x="69" y="0"/>
                      <a:pt x="40" y="18"/>
                      <a:pt x="20" y="44"/>
                    </a:cubicBezTo>
                    <a:cubicBezTo>
                      <a:pt x="1" y="85"/>
                      <a:pt x="10" y="135"/>
                      <a:pt x="51" y="164"/>
                    </a:cubicBezTo>
                    <a:cubicBezTo>
                      <a:pt x="67" y="170"/>
                      <a:pt x="84" y="173"/>
                      <a:pt x="99" y="173"/>
                    </a:cubicBezTo>
                    <a:cubicBezTo>
                      <a:pt x="129" y="173"/>
                      <a:pt x="155" y="160"/>
                      <a:pt x="170" y="135"/>
                    </a:cubicBezTo>
                    <a:cubicBezTo>
                      <a:pt x="198" y="85"/>
                      <a:pt x="179" y="35"/>
                      <a:pt x="139" y="16"/>
                    </a:cubicBezTo>
                    <a:cubicBezTo>
                      <a:pt x="126" y="5"/>
                      <a:pt x="111" y="0"/>
                      <a:pt x="97" y="0"/>
                    </a:cubicBez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4" name="Google Shape;1514;p34"/>
            <p:cNvGrpSpPr/>
            <p:nvPr/>
          </p:nvGrpSpPr>
          <p:grpSpPr>
            <a:xfrm>
              <a:off x="8531425" y="1364825"/>
              <a:ext cx="754600" cy="116875"/>
              <a:chOff x="5331200" y="1312875"/>
              <a:chExt cx="754600" cy="116875"/>
            </a:xfrm>
          </p:grpSpPr>
          <p:cxnSp>
            <p:nvCxnSpPr>
              <p:cNvPr id="1515" name="Google Shape;1515;p34"/>
              <p:cNvCxnSpPr/>
              <p:nvPr/>
            </p:nvCxnSpPr>
            <p:spPr>
              <a:xfrm>
                <a:off x="5331200" y="1429750"/>
                <a:ext cx="545400" cy="0"/>
              </a:xfrm>
              <a:prstGeom prst="straightConnector1">
                <a:avLst/>
              </a:prstGeom>
              <a:noFill/>
              <a:ln w="9525" cap="flat" cmpd="sng">
                <a:solidFill>
                  <a:schemeClr val="dk1"/>
                </a:solidFill>
                <a:prstDash val="solid"/>
                <a:round/>
                <a:headEnd type="none" w="med" len="med"/>
                <a:tailEnd type="none" w="med" len="med"/>
              </a:ln>
            </p:spPr>
          </p:cxnSp>
          <p:cxnSp>
            <p:nvCxnSpPr>
              <p:cNvPr id="1516" name="Google Shape;1516;p34"/>
              <p:cNvCxnSpPr/>
              <p:nvPr/>
            </p:nvCxnSpPr>
            <p:spPr>
              <a:xfrm>
                <a:off x="5702700" y="1312875"/>
                <a:ext cx="383100" cy="0"/>
              </a:xfrm>
              <a:prstGeom prst="straightConnector1">
                <a:avLst/>
              </a:prstGeom>
              <a:noFill/>
              <a:ln w="9525" cap="flat" cmpd="sng">
                <a:solidFill>
                  <a:schemeClr val="dk1"/>
                </a:solidFill>
                <a:prstDash val="solid"/>
                <a:round/>
                <a:headEnd type="none" w="med" len="med"/>
                <a:tailEnd type="none" w="med" len="med"/>
              </a:ln>
            </p:spPr>
          </p:cxnSp>
        </p:grpSp>
        <p:grpSp>
          <p:nvGrpSpPr>
            <p:cNvPr id="1517" name="Google Shape;1517;p34"/>
            <p:cNvGrpSpPr/>
            <p:nvPr/>
          </p:nvGrpSpPr>
          <p:grpSpPr>
            <a:xfrm>
              <a:off x="5247305" y="1603519"/>
              <a:ext cx="1378545" cy="3005008"/>
              <a:chOff x="3974500" y="3419775"/>
              <a:chExt cx="362775" cy="790750"/>
            </a:xfrm>
          </p:grpSpPr>
          <p:sp>
            <p:nvSpPr>
              <p:cNvPr id="1518" name="Google Shape;1518;p34"/>
              <p:cNvSpPr/>
              <p:nvPr/>
            </p:nvSpPr>
            <p:spPr>
              <a:xfrm>
                <a:off x="4132050" y="4151250"/>
                <a:ext cx="117075" cy="58500"/>
              </a:xfrm>
              <a:custGeom>
                <a:avLst/>
                <a:gdLst/>
                <a:ahLst/>
                <a:cxnLst/>
                <a:rect l="l" t="t" r="r" b="b"/>
                <a:pathLst>
                  <a:path w="4683" h="2340" extrusionOk="0">
                    <a:moveTo>
                      <a:pt x="2358" y="1"/>
                    </a:moveTo>
                    <a:lnTo>
                      <a:pt x="25" y="64"/>
                    </a:lnTo>
                    <a:lnTo>
                      <a:pt x="7" y="2040"/>
                    </a:lnTo>
                    <a:cubicBezTo>
                      <a:pt x="1" y="2152"/>
                      <a:pt x="88" y="2245"/>
                      <a:pt x="200" y="2251"/>
                    </a:cubicBezTo>
                    <a:lnTo>
                      <a:pt x="4433" y="2339"/>
                    </a:lnTo>
                    <a:cubicBezTo>
                      <a:pt x="4602" y="2339"/>
                      <a:pt x="4683" y="2133"/>
                      <a:pt x="4559" y="2021"/>
                    </a:cubicBezTo>
                    <a:lnTo>
                      <a:pt x="2681" y="300"/>
                    </a:lnTo>
                    <a:lnTo>
                      <a:pt x="23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34"/>
              <p:cNvSpPr/>
              <p:nvPr/>
            </p:nvSpPr>
            <p:spPr>
              <a:xfrm>
                <a:off x="4131275" y="4150325"/>
                <a:ext cx="117375" cy="60200"/>
              </a:xfrm>
              <a:custGeom>
                <a:avLst/>
                <a:gdLst/>
                <a:ahLst/>
                <a:cxnLst/>
                <a:rect l="l" t="t" r="r" b="b"/>
                <a:pathLst>
                  <a:path w="4695" h="2408" extrusionOk="0">
                    <a:moveTo>
                      <a:pt x="2383" y="69"/>
                    </a:moveTo>
                    <a:lnTo>
                      <a:pt x="2694" y="362"/>
                    </a:lnTo>
                    <a:lnTo>
                      <a:pt x="4570" y="2083"/>
                    </a:lnTo>
                    <a:cubicBezTo>
                      <a:pt x="4627" y="2133"/>
                      <a:pt x="4627" y="2201"/>
                      <a:pt x="4608" y="2251"/>
                    </a:cubicBezTo>
                    <a:cubicBezTo>
                      <a:pt x="4590" y="2296"/>
                      <a:pt x="4539" y="2345"/>
                      <a:pt x="4464" y="2345"/>
                    </a:cubicBezTo>
                    <a:lnTo>
                      <a:pt x="237" y="2258"/>
                    </a:lnTo>
                    <a:cubicBezTo>
                      <a:pt x="187" y="2258"/>
                      <a:pt x="144" y="2239"/>
                      <a:pt x="113" y="2201"/>
                    </a:cubicBezTo>
                    <a:cubicBezTo>
                      <a:pt x="81" y="2170"/>
                      <a:pt x="69" y="2127"/>
                      <a:pt x="69" y="2077"/>
                    </a:cubicBezTo>
                    <a:lnTo>
                      <a:pt x="87" y="126"/>
                    </a:lnTo>
                    <a:lnTo>
                      <a:pt x="2383" y="69"/>
                    </a:lnTo>
                    <a:close/>
                    <a:moveTo>
                      <a:pt x="2389" y="0"/>
                    </a:moveTo>
                    <a:lnTo>
                      <a:pt x="56" y="63"/>
                    </a:lnTo>
                    <a:cubicBezTo>
                      <a:pt x="38" y="69"/>
                      <a:pt x="26" y="81"/>
                      <a:pt x="26" y="101"/>
                    </a:cubicBezTo>
                    <a:lnTo>
                      <a:pt x="6" y="2077"/>
                    </a:lnTo>
                    <a:cubicBezTo>
                      <a:pt x="0" y="2139"/>
                      <a:pt x="26" y="2201"/>
                      <a:pt x="69" y="2245"/>
                    </a:cubicBezTo>
                    <a:cubicBezTo>
                      <a:pt x="113" y="2296"/>
                      <a:pt x="168" y="2320"/>
                      <a:pt x="231" y="2320"/>
                    </a:cubicBezTo>
                    <a:lnTo>
                      <a:pt x="4458" y="2408"/>
                    </a:lnTo>
                    <a:lnTo>
                      <a:pt x="4464" y="2408"/>
                    </a:lnTo>
                    <a:cubicBezTo>
                      <a:pt x="4552" y="2408"/>
                      <a:pt x="4633" y="2351"/>
                      <a:pt x="4665" y="2270"/>
                    </a:cubicBezTo>
                    <a:cubicBezTo>
                      <a:pt x="4694" y="2189"/>
                      <a:pt x="4676" y="2095"/>
                      <a:pt x="4608" y="2034"/>
                    </a:cubicBezTo>
                    <a:lnTo>
                      <a:pt x="2731" y="313"/>
                    </a:lnTo>
                    <a:lnTo>
                      <a:pt x="2413" y="14"/>
                    </a:lnTo>
                    <a:cubicBezTo>
                      <a:pt x="2407" y="6"/>
                      <a:pt x="2401" y="6"/>
                      <a:pt x="2389"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34"/>
              <p:cNvSpPr/>
              <p:nvPr/>
            </p:nvSpPr>
            <p:spPr>
              <a:xfrm>
                <a:off x="4132050" y="4197875"/>
                <a:ext cx="117075" cy="11875"/>
              </a:xfrm>
              <a:custGeom>
                <a:avLst/>
                <a:gdLst/>
                <a:ahLst/>
                <a:cxnLst/>
                <a:rect l="l" t="t" r="r" b="b"/>
                <a:pathLst>
                  <a:path w="4683" h="475" extrusionOk="0">
                    <a:moveTo>
                      <a:pt x="7" y="0"/>
                    </a:moveTo>
                    <a:lnTo>
                      <a:pt x="7" y="175"/>
                    </a:lnTo>
                    <a:cubicBezTo>
                      <a:pt x="1" y="287"/>
                      <a:pt x="88" y="380"/>
                      <a:pt x="200" y="386"/>
                    </a:cubicBezTo>
                    <a:lnTo>
                      <a:pt x="4433" y="474"/>
                    </a:lnTo>
                    <a:cubicBezTo>
                      <a:pt x="4602" y="474"/>
                      <a:pt x="4683" y="268"/>
                      <a:pt x="4559" y="156"/>
                    </a:cubicBezTo>
                    <a:lnTo>
                      <a:pt x="4490" y="94"/>
                    </a:lnTo>
                    <a:cubicBezTo>
                      <a:pt x="4458" y="124"/>
                      <a:pt x="4421" y="144"/>
                      <a:pt x="4372" y="144"/>
                    </a:cubicBezTo>
                    <a:lnTo>
                      <a:pt x="137" y="57"/>
                    </a:lnTo>
                    <a:cubicBezTo>
                      <a:pt x="88" y="57"/>
                      <a:pt x="44" y="32"/>
                      <a:pt x="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34"/>
              <p:cNvSpPr/>
              <p:nvPr/>
            </p:nvSpPr>
            <p:spPr>
              <a:xfrm>
                <a:off x="4131275" y="4197075"/>
                <a:ext cx="117375" cy="13450"/>
              </a:xfrm>
              <a:custGeom>
                <a:avLst/>
                <a:gdLst/>
                <a:ahLst/>
                <a:cxnLst/>
                <a:rect l="l" t="t" r="r" b="b"/>
                <a:pathLst>
                  <a:path w="4695" h="538" extrusionOk="0">
                    <a:moveTo>
                      <a:pt x="69" y="95"/>
                    </a:moveTo>
                    <a:cubicBezTo>
                      <a:pt x="101" y="107"/>
                      <a:pt x="138" y="119"/>
                      <a:pt x="168" y="119"/>
                    </a:cubicBezTo>
                    <a:lnTo>
                      <a:pt x="4395" y="207"/>
                    </a:lnTo>
                    <a:cubicBezTo>
                      <a:pt x="4440" y="207"/>
                      <a:pt x="4483" y="194"/>
                      <a:pt x="4521" y="170"/>
                    </a:cubicBezTo>
                    <a:lnTo>
                      <a:pt x="4570" y="213"/>
                    </a:lnTo>
                    <a:cubicBezTo>
                      <a:pt x="4627" y="263"/>
                      <a:pt x="4627" y="331"/>
                      <a:pt x="4608" y="381"/>
                    </a:cubicBezTo>
                    <a:cubicBezTo>
                      <a:pt x="4590" y="426"/>
                      <a:pt x="4539" y="475"/>
                      <a:pt x="4464" y="475"/>
                    </a:cubicBezTo>
                    <a:lnTo>
                      <a:pt x="237" y="388"/>
                    </a:lnTo>
                    <a:cubicBezTo>
                      <a:pt x="187" y="388"/>
                      <a:pt x="144" y="369"/>
                      <a:pt x="113" y="331"/>
                    </a:cubicBezTo>
                    <a:cubicBezTo>
                      <a:pt x="81" y="300"/>
                      <a:pt x="69" y="257"/>
                      <a:pt x="69" y="207"/>
                    </a:cubicBezTo>
                    <a:lnTo>
                      <a:pt x="69" y="95"/>
                    </a:lnTo>
                    <a:close/>
                    <a:moveTo>
                      <a:pt x="26" y="1"/>
                    </a:moveTo>
                    <a:cubicBezTo>
                      <a:pt x="12" y="7"/>
                      <a:pt x="6" y="20"/>
                      <a:pt x="6" y="32"/>
                    </a:cubicBezTo>
                    <a:lnTo>
                      <a:pt x="6" y="207"/>
                    </a:lnTo>
                    <a:cubicBezTo>
                      <a:pt x="0" y="269"/>
                      <a:pt x="26" y="331"/>
                      <a:pt x="69" y="375"/>
                    </a:cubicBezTo>
                    <a:cubicBezTo>
                      <a:pt x="113" y="426"/>
                      <a:pt x="168" y="450"/>
                      <a:pt x="231" y="450"/>
                    </a:cubicBezTo>
                    <a:lnTo>
                      <a:pt x="4458" y="538"/>
                    </a:lnTo>
                    <a:lnTo>
                      <a:pt x="4464" y="538"/>
                    </a:lnTo>
                    <a:cubicBezTo>
                      <a:pt x="4552" y="538"/>
                      <a:pt x="4633" y="481"/>
                      <a:pt x="4665" y="400"/>
                    </a:cubicBezTo>
                    <a:cubicBezTo>
                      <a:pt x="4694" y="319"/>
                      <a:pt x="4676" y="225"/>
                      <a:pt x="4608" y="164"/>
                    </a:cubicBezTo>
                    <a:lnTo>
                      <a:pt x="4545" y="107"/>
                    </a:lnTo>
                    <a:cubicBezTo>
                      <a:pt x="4539" y="101"/>
                      <a:pt x="4531" y="98"/>
                      <a:pt x="4524" y="98"/>
                    </a:cubicBezTo>
                    <a:cubicBezTo>
                      <a:pt x="4516" y="98"/>
                      <a:pt x="4508" y="101"/>
                      <a:pt x="4501" y="107"/>
                    </a:cubicBezTo>
                    <a:cubicBezTo>
                      <a:pt x="4470" y="132"/>
                      <a:pt x="4440" y="144"/>
                      <a:pt x="4403" y="144"/>
                    </a:cubicBezTo>
                    <a:lnTo>
                      <a:pt x="175" y="58"/>
                    </a:lnTo>
                    <a:cubicBezTo>
                      <a:pt x="131" y="58"/>
                      <a:pt x="87" y="38"/>
                      <a:pt x="56" y="7"/>
                    </a:cubicBezTo>
                    <a:cubicBezTo>
                      <a:pt x="50" y="1"/>
                      <a:pt x="38" y="1"/>
                      <a:pt x="26"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2" name="Google Shape;1522;p34"/>
              <p:cNvSpPr/>
              <p:nvPr/>
            </p:nvSpPr>
            <p:spPr>
              <a:xfrm>
                <a:off x="4190200" y="4158725"/>
                <a:ext cx="8875" cy="9725"/>
              </a:xfrm>
              <a:custGeom>
                <a:avLst/>
                <a:gdLst/>
                <a:ahLst/>
                <a:cxnLst/>
                <a:rect l="l" t="t" r="r" b="b"/>
                <a:pathLst>
                  <a:path w="355" h="389" extrusionOk="0">
                    <a:moveTo>
                      <a:pt x="0" y="388"/>
                    </a:moveTo>
                    <a:lnTo>
                      <a:pt x="355" y="1"/>
                    </a:lnTo>
                    <a:close/>
                  </a:path>
                </a:pathLst>
              </a:custGeom>
              <a:solidFill>
                <a:srgbClr val="F9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3" name="Google Shape;1523;p34"/>
              <p:cNvSpPr/>
              <p:nvPr/>
            </p:nvSpPr>
            <p:spPr>
              <a:xfrm>
                <a:off x="4189250" y="4158000"/>
                <a:ext cx="10775" cy="11200"/>
              </a:xfrm>
              <a:custGeom>
                <a:avLst/>
                <a:gdLst/>
                <a:ahLst/>
                <a:cxnLst/>
                <a:rect l="l" t="t" r="r" b="b"/>
                <a:pathLst>
                  <a:path w="431" h="448" extrusionOk="0">
                    <a:moveTo>
                      <a:pt x="394" y="1"/>
                    </a:moveTo>
                    <a:cubicBezTo>
                      <a:pt x="385" y="1"/>
                      <a:pt x="376" y="4"/>
                      <a:pt x="369" y="12"/>
                    </a:cubicBezTo>
                    <a:lnTo>
                      <a:pt x="13" y="392"/>
                    </a:lnTo>
                    <a:cubicBezTo>
                      <a:pt x="1" y="404"/>
                      <a:pt x="1" y="429"/>
                      <a:pt x="13" y="435"/>
                    </a:cubicBezTo>
                    <a:cubicBezTo>
                      <a:pt x="19" y="441"/>
                      <a:pt x="32" y="447"/>
                      <a:pt x="38" y="447"/>
                    </a:cubicBezTo>
                    <a:cubicBezTo>
                      <a:pt x="44" y="447"/>
                      <a:pt x="50" y="441"/>
                      <a:pt x="56" y="435"/>
                    </a:cubicBezTo>
                    <a:lnTo>
                      <a:pt x="418" y="55"/>
                    </a:lnTo>
                    <a:cubicBezTo>
                      <a:pt x="430" y="43"/>
                      <a:pt x="424" y="18"/>
                      <a:pt x="412" y="6"/>
                    </a:cubicBezTo>
                    <a:cubicBezTo>
                      <a:pt x="407" y="3"/>
                      <a:pt x="401" y="1"/>
                      <a:pt x="394"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34"/>
              <p:cNvSpPr/>
              <p:nvPr/>
            </p:nvSpPr>
            <p:spPr>
              <a:xfrm>
                <a:off x="4197375" y="4165625"/>
                <a:ext cx="8900" cy="9675"/>
              </a:xfrm>
              <a:custGeom>
                <a:avLst/>
                <a:gdLst/>
                <a:ahLst/>
                <a:cxnLst/>
                <a:rect l="l" t="t" r="r" b="b"/>
                <a:pathLst>
                  <a:path w="356" h="387" extrusionOk="0">
                    <a:moveTo>
                      <a:pt x="0" y="386"/>
                    </a:moveTo>
                    <a:lnTo>
                      <a:pt x="355" y="0"/>
                    </a:lnTo>
                    <a:close/>
                  </a:path>
                </a:pathLst>
              </a:custGeom>
              <a:solidFill>
                <a:srgbClr val="F9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34"/>
              <p:cNvSpPr/>
              <p:nvPr/>
            </p:nvSpPr>
            <p:spPr>
              <a:xfrm>
                <a:off x="4196450" y="4164900"/>
                <a:ext cx="10750" cy="11175"/>
              </a:xfrm>
              <a:custGeom>
                <a:avLst/>
                <a:gdLst/>
                <a:ahLst/>
                <a:cxnLst/>
                <a:rect l="l" t="t" r="r" b="b"/>
                <a:pathLst>
                  <a:path w="430" h="447" extrusionOk="0">
                    <a:moveTo>
                      <a:pt x="393" y="1"/>
                    </a:moveTo>
                    <a:cubicBezTo>
                      <a:pt x="385" y="1"/>
                      <a:pt x="377" y="4"/>
                      <a:pt x="374" y="10"/>
                    </a:cubicBezTo>
                    <a:lnTo>
                      <a:pt x="12" y="396"/>
                    </a:lnTo>
                    <a:cubicBezTo>
                      <a:pt x="0" y="409"/>
                      <a:pt x="6" y="427"/>
                      <a:pt x="18" y="441"/>
                    </a:cubicBezTo>
                    <a:cubicBezTo>
                      <a:pt x="24" y="447"/>
                      <a:pt x="30" y="447"/>
                      <a:pt x="37" y="447"/>
                    </a:cubicBezTo>
                    <a:cubicBezTo>
                      <a:pt x="43" y="447"/>
                      <a:pt x="55" y="447"/>
                      <a:pt x="61" y="433"/>
                    </a:cubicBezTo>
                    <a:lnTo>
                      <a:pt x="418" y="53"/>
                    </a:lnTo>
                    <a:cubicBezTo>
                      <a:pt x="429" y="41"/>
                      <a:pt x="429" y="22"/>
                      <a:pt x="418" y="10"/>
                    </a:cubicBezTo>
                    <a:cubicBezTo>
                      <a:pt x="411" y="4"/>
                      <a:pt x="401" y="1"/>
                      <a:pt x="393"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34"/>
              <p:cNvSpPr/>
              <p:nvPr/>
            </p:nvSpPr>
            <p:spPr>
              <a:xfrm>
                <a:off x="4204225" y="4172475"/>
                <a:ext cx="8875" cy="9675"/>
              </a:xfrm>
              <a:custGeom>
                <a:avLst/>
                <a:gdLst/>
                <a:ahLst/>
                <a:cxnLst/>
                <a:rect l="l" t="t" r="r" b="b"/>
                <a:pathLst>
                  <a:path w="355" h="387" extrusionOk="0">
                    <a:moveTo>
                      <a:pt x="0" y="386"/>
                    </a:moveTo>
                    <a:lnTo>
                      <a:pt x="355" y="0"/>
                    </a:lnTo>
                    <a:close/>
                  </a:path>
                </a:pathLst>
              </a:custGeom>
              <a:solidFill>
                <a:srgbClr val="F9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7" name="Google Shape;1527;p34"/>
              <p:cNvSpPr/>
              <p:nvPr/>
            </p:nvSpPr>
            <p:spPr>
              <a:xfrm>
                <a:off x="4203275" y="4171625"/>
                <a:ext cx="10625" cy="11300"/>
              </a:xfrm>
              <a:custGeom>
                <a:avLst/>
                <a:gdLst/>
                <a:ahLst/>
                <a:cxnLst/>
                <a:rect l="l" t="t" r="r" b="b"/>
                <a:pathLst>
                  <a:path w="425" h="452" extrusionOk="0">
                    <a:moveTo>
                      <a:pt x="393" y="0"/>
                    </a:moveTo>
                    <a:cubicBezTo>
                      <a:pt x="384" y="0"/>
                      <a:pt x="376" y="5"/>
                      <a:pt x="369" y="15"/>
                    </a:cubicBezTo>
                    <a:lnTo>
                      <a:pt x="13" y="396"/>
                    </a:lnTo>
                    <a:cubicBezTo>
                      <a:pt x="1" y="408"/>
                      <a:pt x="1" y="426"/>
                      <a:pt x="13" y="440"/>
                    </a:cubicBezTo>
                    <a:cubicBezTo>
                      <a:pt x="19" y="446"/>
                      <a:pt x="26" y="452"/>
                      <a:pt x="38" y="452"/>
                    </a:cubicBezTo>
                    <a:cubicBezTo>
                      <a:pt x="44" y="452"/>
                      <a:pt x="50" y="446"/>
                      <a:pt x="56" y="440"/>
                    </a:cubicBezTo>
                    <a:lnTo>
                      <a:pt x="418" y="52"/>
                    </a:lnTo>
                    <a:cubicBezTo>
                      <a:pt x="424" y="40"/>
                      <a:pt x="424" y="22"/>
                      <a:pt x="412" y="9"/>
                    </a:cubicBezTo>
                    <a:cubicBezTo>
                      <a:pt x="407" y="3"/>
                      <a:pt x="400" y="0"/>
                      <a:pt x="393"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8" name="Google Shape;1528;p34"/>
              <p:cNvSpPr/>
              <p:nvPr/>
            </p:nvSpPr>
            <p:spPr>
              <a:xfrm>
                <a:off x="4051150" y="4151250"/>
                <a:ext cx="117075" cy="58500"/>
              </a:xfrm>
              <a:custGeom>
                <a:avLst/>
                <a:gdLst/>
                <a:ahLst/>
                <a:cxnLst/>
                <a:rect l="l" t="t" r="r" b="b"/>
                <a:pathLst>
                  <a:path w="4683" h="2340" extrusionOk="0">
                    <a:moveTo>
                      <a:pt x="2357" y="1"/>
                    </a:moveTo>
                    <a:lnTo>
                      <a:pt x="26" y="64"/>
                    </a:lnTo>
                    <a:lnTo>
                      <a:pt x="6" y="2040"/>
                    </a:lnTo>
                    <a:cubicBezTo>
                      <a:pt x="0" y="2152"/>
                      <a:pt x="88" y="2245"/>
                      <a:pt x="201" y="2251"/>
                    </a:cubicBezTo>
                    <a:lnTo>
                      <a:pt x="4428" y="2339"/>
                    </a:lnTo>
                    <a:cubicBezTo>
                      <a:pt x="4595" y="2339"/>
                      <a:pt x="4682" y="2133"/>
                      <a:pt x="4558" y="2021"/>
                    </a:cubicBezTo>
                    <a:lnTo>
                      <a:pt x="2682" y="300"/>
                    </a:lnTo>
                    <a:lnTo>
                      <a:pt x="23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34"/>
              <p:cNvSpPr/>
              <p:nvPr/>
            </p:nvSpPr>
            <p:spPr>
              <a:xfrm>
                <a:off x="4050350" y="4150325"/>
                <a:ext cx="117425" cy="60200"/>
              </a:xfrm>
              <a:custGeom>
                <a:avLst/>
                <a:gdLst/>
                <a:ahLst/>
                <a:cxnLst/>
                <a:rect l="l" t="t" r="r" b="b"/>
                <a:pathLst>
                  <a:path w="4697" h="2408" extrusionOk="0">
                    <a:moveTo>
                      <a:pt x="2377" y="69"/>
                    </a:moveTo>
                    <a:lnTo>
                      <a:pt x="2688" y="362"/>
                    </a:lnTo>
                    <a:lnTo>
                      <a:pt x="4565" y="2083"/>
                    </a:lnTo>
                    <a:cubicBezTo>
                      <a:pt x="4627" y="2133"/>
                      <a:pt x="4627" y="2201"/>
                      <a:pt x="4610" y="2251"/>
                    </a:cubicBezTo>
                    <a:cubicBezTo>
                      <a:pt x="4590" y="2296"/>
                      <a:pt x="4541" y="2345"/>
                      <a:pt x="4466" y="2345"/>
                    </a:cubicBezTo>
                    <a:lnTo>
                      <a:pt x="233" y="2258"/>
                    </a:lnTo>
                    <a:cubicBezTo>
                      <a:pt x="188" y="2258"/>
                      <a:pt x="144" y="2239"/>
                      <a:pt x="113" y="2201"/>
                    </a:cubicBezTo>
                    <a:cubicBezTo>
                      <a:pt x="83" y="2170"/>
                      <a:pt x="64" y="2127"/>
                      <a:pt x="70" y="2077"/>
                    </a:cubicBezTo>
                    <a:lnTo>
                      <a:pt x="89" y="126"/>
                    </a:lnTo>
                    <a:lnTo>
                      <a:pt x="2377" y="69"/>
                    </a:lnTo>
                    <a:close/>
                    <a:moveTo>
                      <a:pt x="2389" y="0"/>
                    </a:moveTo>
                    <a:lnTo>
                      <a:pt x="58" y="63"/>
                    </a:lnTo>
                    <a:cubicBezTo>
                      <a:pt x="38" y="69"/>
                      <a:pt x="26" y="81"/>
                      <a:pt x="26" y="101"/>
                    </a:cubicBezTo>
                    <a:lnTo>
                      <a:pt x="8" y="2077"/>
                    </a:lnTo>
                    <a:cubicBezTo>
                      <a:pt x="1" y="2139"/>
                      <a:pt x="26" y="2201"/>
                      <a:pt x="70" y="2245"/>
                    </a:cubicBezTo>
                    <a:cubicBezTo>
                      <a:pt x="113" y="2296"/>
                      <a:pt x="170" y="2320"/>
                      <a:pt x="233" y="2320"/>
                    </a:cubicBezTo>
                    <a:lnTo>
                      <a:pt x="4460" y="2408"/>
                    </a:lnTo>
                    <a:lnTo>
                      <a:pt x="4466" y="2408"/>
                    </a:lnTo>
                    <a:cubicBezTo>
                      <a:pt x="4553" y="2408"/>
                      <a:pt x="4633" y="2351"/>
                      <a:pt x="4665" y="2270"/>
                    </a:cubicBezTo>
                    <a:cubicBezTo>
                      <a:pt x="4696" y="2189"/>
                      <a:pt x="4677" y="2095"/>
                      <a:pt x="4610" y="2034"/>
                    </a:cubicBezTo>
                    <a:lnTo>
                      <a:pt x="2732" y="313"/>
                    </a:lnTo>
                    <a:lnTo>
                      <a:pt x="2414" y="14"/>
                    </a:lnTo>
                    <a:cubicBezTo>
                      <a:pt x="2408" y="6"/>
                      <a:pt x="2402" y="6"/>
                      <a:pt x="2389"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0" name="Google Shape;1530;p34"/>
              <p:cNvSpPr/>
              <p:nvPr/>
            </p:nvSpPr>
            <p:spPr>
              <a:xfrm>
                <a:off x="4051150" y="4197875"/>
                <a:ext cx="117075" cy="11875"/>
              </a:xfrm>
              <a:custGeom>
                <a:avLst/>
                <a:gdLst/>
                <a:ahLst/>
                <a:cxnLst/>
                <a:rect l="l" t="t" r="r" b="b"/>
                <a:pathLst>
                  <a:path w="4683" h="475" extrusionOk="0">
                    <a:moveTo>
                      <a:pt x="6" y="0"/>
                    </a:moveTo>
                    <a:lnTo>
                      <a:pt x="6" y="175"/>
                    </a:lnTo>
                    <a:cubicBezTo>
                      <a:pt x="0" y="287"/>
                      <a:pt x="88" y="380"/>
                      <a:pt x="201" y="386"/>
                    </a:cubicBezTo>
                    <a:lnTo>
                      <a:pt x="4428" y="474"/>
                    </a:lnTo>
                    <a:cubicBezTo>
                      <a:pt x="4595" y="474"/>
                      <a:pt x="4682" y="268"/>
                      <a:pt x="4558" y="156"/>
                    </a:cubicBezTo>
                    <a:lnTo>
                      <a:pt x="4489" y="94"/>
                    </a:lnTo>
                    <a:cubicBezTo>
                      <a:pt x="4458" y="124"/>
                      <a:pt x="4420" y="144"/>
                      <a:pt x="4365" y="144"/>
                    </a:cubicBezTo>
                    <a:lnTo>
                      <a:pt x="138" y="57"/>
                    </a:lnTo>
                    <a:cubicBezTo>
                      <a:pt x="88" y="57"/>
                      <a:pt x="44" y="32"/>
                      <a:pt x="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34"/>
              <p:cNvSpPr/>
              <p:nvPr/>
            </p:nvSpPr>
            <p:spPr>
              <a:xfrm>
                <a:off x="4050350" y="4197075"/>
                <a:ext cx="117425" cy="13450"/>
              </a:xfrm>
              <a:custGeom>
                <a:avLst/>
                <a:gdLst/>
                <a:ahLst/>
                <a:cxnLst/>
                <a:rect l="l" t="t" r="r" b="b"/>
                <a:pathLst>
                  <a:path w="4697" h="538" extrusionOk="0">
                    <a:moveTo>
                      <a:pt x="70" y="95"/>
                    </a:moveTo>
                    <a:cubicBezTo>
                      <a:pt x="101" y="107"/>
                      <a:pt x="138" y="119"/>
                      <a:pt x="170" y="119"/>
                    </a:cubicBezTo>
                    <a:lnTo>
                      <a:pt x="4397" y="207"/>
                    </a:lnTo>
                    <a:cubicBezTo>
                      <a:pt x="4440" y="207"/>
                      <a:pt x="4484" y="194"/>
                      <a:pt x="4521" y="170"/>
                    </a:cubicBezTo>
                    <a:lnTo>
                      <a:pt x="4565" y="213"/>
                    </a:lnTo>
                    <a:cubicBezTo>
                      <a:pt x="4627" y="263"/>
                      <a:pt x="4627" y="331"/>
                      <a:pt x="4610" y="381"/>
                    </a:cubicBezTo>
                    <a:cubicBezTo>
                      <a:pt x="4590" y="426"/>
                      <a:pt x="4541" y="475"/>
                      <a:pt x="4466" y="475"/>
                    </a:cubicBezTo>
                    <a:lnTo>
                      <a:pt x="233" y="388"/>
                    </a:lnTo>
                    <a:cubicBezTo>
                      <a:pt x="188" y="388"/>
                      <a:pt x="144" y="369"/>
                      <a:pt x="113" y="331"/>
                    </a:cubicBezTo>
                    <a:cubicBezTo>
                      <a:pt x="83" y="300"/>
                      <a:pt x="64" y="257"/>
                      <a:pt x="70" y="207"/>
                    </a:cubicBezTo>
                    <a:lnTo>
                      <a:pt x="70" y="95"/>
                    </a:lnTo>
                    <a:close/>
                    <a:moveTo>
                      <a:pt x="26" y="1"/>
                    </a:moveTo>
                    <a:cubicBezTo>
                      <a:pt x="14" y="7"/>
                      <a:pt x="8" y="20"/>
                      <a:pt x="8" y="32"/>
                    </a:cubicBezTo>
                    <a:lnTo>
                      <a:pt x="8" y="207"/>
                    </a:lnTo>
                    <a:cubicBezTo>
                      <a:pt x="1" y="269"/>
                      <a:pt x="26" y="331"/>
                      <a:pt x="70" y="375"/>
                    </a:cubicBezTo>
                    <a:cubicBezTo>
                      <a:pt x="113" y="426"/>
                      <a:pt x="170" y="450"/>
                      <a:pt x="233" y="450"/>
                    </a:cubicBezTo>
                    <a:lnTo>
                      <a:pt x="4460" y="538"/>
                    </a:lnTo>
                    <a:lnTo>
                      <a:pt x="4466" y="538"/>
                    </a:lnTo>
                    <a:cubicBezTo>
                      <a:pt x="4553" y="538"/>
                      <a:pt x="4633" y="481"/>
                      <a:pt x="4665" y="400"/>
                    </a:cubicBezTo>
                    <a:cubicBezTo>
                      <a:pt x="4696" y="319"/>
                      <a:pt x="4677" y="225"/>
                      <a:pt x="4610" y="164"/>
                    </a:cubicBezTo>
                    <a:lnTo>
                      <a:pt x="4547" y="107"/>
                    </a:lnTo>
                    <a:cubicBezTo>
                      <a:pt x="4541" y="101"/>
                      <a:pt x="4533" y="98"/>
                      <a:pt x="4525" y="98"/>
                    </a:cubicBezTo>
                    <a:cubicBezTo>
                      <a:pt x="4517" y="98"/>
                      <a:pt x="4509" y="101"/>
                      <a:pt x="4503" y="107"/>
                    </a:cubicBezTo>
                    <a:cubicBezTo>
                      <a:pt x="4472" y="132"/>
                      <a:pt x="4440" y="144"/>
                      <a:pt x="4403" y="144"/>
                    </a:cubicBezTo>
                    <a:lnTo>
                      <a:pt x="170" y="58"/>
                    </a:lnTo>
                    <a:cubicBezTo>
                      <a:pt x="132" y="58"/>
                      <a:pt x="89" y="38"/>
                      <a:pt x="58" y="7"/>
                    </a:cubicBezTo>
                    <a:cubicBezTo>
                      <a:pt x="52" y="1"/>
                      <a:pt x="38" y="1"/>
                      <a:pt x="26"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2" name="Google Shape;1532;p34"/>
              <p:cNvSpPr/>
              <p:nvPr/>
            </p:nvSpPr>
            <p:spPr>
              <a:xfrm>
                <a:off x="4109275" y="4158725"/>
                <a:ext cx="8925" cy="9725"/>
              </a:xfrm>
              <a:custGeom>
                <a:avLst/>
                <a:gdLst/>
                <a:ahLst/>
                <a:cxnLst/>
                <a:rect l="l" t="t" r="r" b="b"/>
                <a:pathLst>
                  <a:path w="357" h="389" extrusionOk="0">
                    <a:moveTo>
                      <a:pt x="1" y="388"/>
                    </a:moveTo>
                    <a:lnTo>
                      <a:pt x="357" y="1"/>
                    </a:lnTo>
                    <a:close/>
                  </a:path>
                </a:pathLst>
              </a:custGeom>
              <a:solidFill>
                <a:srgbClr val="F9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34"/>
              <p:cNvSpPr/>
              <p:nvPr/>
            </p:nvSpPr>
            <p:spPr>
              <a:xfrm>
                <a:off x="4108350" y="4158000"/>
                <a:ext cx="10650" cy="11200"/>
              </a:xfrm>
              <a:custGeom>
                <a:avLst/>
                <a:gdLst/>
                <a:ahLst/>
                <a:cxnLst/>
                <a:rect l="l" t="t" r="r" b="b"/>
                <a:pathLst>
                  <a:path w="426" h="448" extrusionOk="0">
                    <a:moveTo>
                      <a:pt x="394" y="1"/>
                    </a:moveTo>
                    <a:cubicBezTo>
                      <a:pt x="385" y="1"/>
                      <a:pt x="376" y="4"/>
                      <a:pt x="368" y="12"/>
                    </a:cubicBezTo>
                    <a:lnTo>
                      <a:pt x="14" y="392"/>
                    </a:lnTo>
                    <a:cubicBezTo>
                      <a:pt x="0" y="404"/>
                      <a:pt x="0" y="429"/>
                      <a:pt x="14" y="435"/>
                    </a:cubicBezTo>
                    <a:cubicBezTo>
                      <a:pt x="20" y="441"/>
                      <a:pt x="26" y="447"/>
                      <a:pt x="38" y="447"/>
                    </a:cubicBezTo>
                    <a:cubicBezTo>
                      <a:pt x="45" y="447"/>
                      <a:pt x="51" y="441"/>
                      <a:pt x="57" y="435"/>
                    </a:cubicBezTo>
                    <a:lnTo>
                      <a:pt x="419" y="55"/>
                    </a:lnTo>
                    <a:cubicBezTo>
                      <a:pt x="425" y="43"/>
                      <a:pt x="425" y="18"/>
                      <a:pt x="412" y="6"/>
                    </a:cubicBezTo>
                    <a:cubicBezTo>
                      <a:pt x="407" y="3"/>
                      <a:pt x="400" y="1"/>
                      <a:pt x="394"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34"/>
              <p:cNvSpPr/>
              <p:nvPr/>
            </p:nvSpPr>
            <p:spPr>
              <a:xfrm>
                <a:off x="4116450" y="4165625"/>
                <a:ext cx="8925" cy="9675"/>
              </a:xfrm>
              <a:custGeom>
                <a:avLst/>
                <a:gdLst/>
                <a:ahLst/>
                <a:cxnLst/>
                <a:rect l="l" t="t" r="r" b="b"/>
                <a:pathLst>
                  <a:path w="357" h="387" extrusionOk="0">
                    <a:moveTo>
                      <a:pt x="1" y="386"/>
                    </a:moveTo>
                    <a:lnTo>
                      <a:pt x="357" y="0"/>
                    </a:lnTo>
                    <a:close/>
                  </a:path>
                </a:pathLst>
              </a:custGeom>
              <a:solidFill>
                <a:srgbClr val="F9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34"/>
              <p:cNvSpPr/>
              <p:nvPr/>
            </p:nvSpPr>
            <p:spPr>
              <a:xfrm>
                <a:off x="4115525" y="4164900"/>
                <a:ext cx="10800" cy="11175"/>
              </a:xfrm>
              <a:custGeom>
                <a:avLst/>
                <a:gdLst/>
                <a:ahLst/>
                <a:cxnLst/>
                <a:rect l="l" t="t" r="r" b="b"/>
                <a:pathLst>
                  <a:path w="432" h="447" extrusionOk="0">
                    <a:moveTo>
                      <a:pt x="393" y="1"/>
                    </a:moveTo>
                    <a:cubicBezTo>
                      <a:pt x="384" y="1"/>
                      <a:pt x="375" y="4"/>
                      <a:pt x="369" y="10"/>
                    </a:cubicBezTo>
                    <a:lnTo>
                      <a:pt x="12" y="396"/>
                    </a:lnTo>
                    <a:cubicBezTo>
                      <a:pt x="0" y="409"/>
                      <a:pt x="0" y="427"/>
                      <a:pt x="20" y="441"/>
                    </a:cubicBezTo>
                    <a:cubicBezTo>
                      <a:pt x="26" y="447"/>
                      <a:pt x="32" y="447"/>
                      <a:pt x="38" y="447"/>
                    </a:cubicBezTo>
                    <a:cubicBezTo>
                      <a:pt x="44" y="447"/>
                      <a:pt x="57" y="447"/>
                      <a:pt x="63" y="433"/>
                    </a:cubicBezTo>
                    <a:lnTo>
                      <a:pt x="418" y="53"/>
                    </a:lnTo>
                    <a:cubicBezTo>
                      <a:pt x="431" y="41"/>
                      <a:pt x="431" y="22"/>
                      <a:pt x="418" y="10"/>
                    </a:cubicBezTo>
                    <a:cubicBezTo>
                      <a:pt x="412" y="4"/>
                      <a:pt x="403" y="1"/>
                      <a:pt x="393"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34"/>
              <p:cNvSpPr/>
              <p:nvPr/>
            </p:nvSpPr>
            <p:spPr>
              <a:xfrm>
                <a:off x="4123300" y="4172475"/>
                <a:ext cx="8925" cy="9675"/>
              </a:xfrm>
              <a:custGeom>
                <a:avLst/>
                <a:gdLst/>
                <a:ahLst/>
                <a:cxnLst/>
                <a:rect l="l" t="t" r="r" b="b"/>
                <a:pathLst>
                  <a:path w="357" h="387" extrusionOk="0">
                    <a:moveTo>
                      <a:pt x="1" y="386"/>
                    </a:moveTo>
                    <a:lnTo>
                      <a:pt x="357" y="0"/>
                    </a:lnTo>
                    <a:close/>
                  </a:path>
                </a:pathLst>
              </a:custGeom>
              <a:solidFill>
                <a:srgbClr val="F9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34"/>
              <p:cNvSpPr/>
              <p:nvPr/>
            </p:nvSpPr>
            <p:spPr>
              <a:xfrm>
                <a:off x="4122375" y="4171625"/>
                <a:ext cx="10650" cy="11300"/>
              </a:xfrm>
              <a:custGeom>
                <a:avLst/>
                <a:gdLst/>
                <a:ahLst/>
                <a:cxnLst/>
                <a:rect l="l" t="t" r="r" b="b"/>
                <a:pathLst>
                  <a:path w="426" h="452" extrusionOk="0">
                    <a:moveTo>
                      <a:pt x="393" y="0"/>
                    </a:moveTo>
                    <a:cubicBezTo>
                      <a:pt x="385" y="0"/>
                      <a:pt x="376" y="5"/>
                      <a:pt x="368" y="15"/>
                    </a:cubicBezTo>
                    <a:lnTo>
                      <a:pt x="14" y="396"/>
                    </a:lnTo>
                    <a:cubicBezTo>
                      <a:pt x="0" y="408"/>
                      <a:pt x="0" y="426"/>
                      <a:pt x="14" y="440"/>
                    </a:cubicBezTo>
                    <a:cubicBezTo>
                      <a:pt x="20" y="446"/>
                      <a:pt x="26" y="452"/>
                      <a:pt x="38" y="452"/>
                    </a:cubicBezTo>
                    <a:cubicBezTo>
                      <a:pt x="45" y="452"/>
                      <a:pt x="51" y="446"/>
                      <a:pt x="57" y="440"/>
                    </a:cubicBezTo>
                    <a:lnTo>
                      <a:pt x="412" y="52"/>
                    </a:lnTo>
                    <a:cubicBezTo>
                      <a:pt x="425" y="40"/>
                      <a:pt x="425" y="22"/>
                      <a:pt x="412" y="9"/>
                    </a:cubicBezTo>
                    <a:cubicBezTo>
                      <a:pt x="406" y="3"/>
                      <a:pt x="400" y="0"/>
                      <a:pt x="393"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8" name="Google Shape;1538;p34"/>
              <p:cNvSpPr/>
              <p:nvPr/>
            </p:nvSpPr>
            <p:spPr>
              <a:xfrm>
                <a:off x="4135175" y="3982625"/>
                <a:ext cx="84025" cy="170225"/>
              </a:xfrm>
              <a:custGeom>
                <a:avLst/>
                <a:gdLst/>
                <a:ahLst/>
                <a:cxnLst/>
                <a:rect l="l" t="t" r="r" b="b"/>
                <a:pathLst>
                  <a:path w="3361" h="6809" extrusionOk="0">
                    <a:moveTo>
                      <a:pt x="3361" y="0"/>
                    </a:moveTo>
                    <a:lnTo>
                      <a:pt x="299" y="18"/>
                    </a:lnTo>
                    <a:lnTo>
                      <a:pt x="0" y="6809"/>
                    </a:lnTo>
                    <a:lnTo>
                      <a:pt x="0" y="6809"/>
                    </a:lnTo>
                    <a:lnTo>
                      <a:pt x="2046" y="6746"/>
                    </a:lnTo>
                    <a:lnTo>
                      <a:pt x="3361" y="0"/>
                    </a:ln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9" name="Google Shape;1539;p34"/>
              <p:cNvSpPr/>
              <p:nvPr/>
            </p:nvSpPr>
            <p:spPr>
              <a:xfrm>
                <a:off x="4134225" y="3981825"/>
                <a:ext cx="85775" cy="171800"/>
              </a:xfrm>
              <a:custGeom>
                <a:avLst/>
                <a:gdLst/>
                <a:ahLst/>
                <a:cxnLst/>
                <a:rect l="l" t="t" r="r" b="b"/>
                <a:pathLst>
                  <a:path w="3431" h="6872" extrusionOk="0">
                    <a:moveTo>
                      <a:pt x="3361" y="64"/>
                    </a:moveTo>
                    <a:lnTo>
                      <a:pt x="2058" y="6746"/>
                    </a:lnTo>
                    <a:lnTo>
                      <a:pt x="69" y="6809"/>
                    </a:lnTo>
                    <a:lnTo>
                      <a:pt x="369" y="82"/>
                    </a:lnTo>
                    <a:lnTo>
                      <a:pt x="3361" y="64"/>
                    </a:lnTo>
                    <a:close/>
                    <a:moveTo>
                      <a:pt x="3399" y="1"/>
                    </a:moveTo>
                    <a:lnTo>
                      <a:pt x="337" y="20"/>
                    </a:lnTo>
                    <a:cubicBezTo>
                      <a:pt x="319" y="20"/>
                      <a:pt x="306" y="32"/>
                      <a:pt x="306" y="50"/>
                    </a:cubicBezTo>
                    <a:lnTo>
                      <a:pt x="7" y="6841"/>
                    </a:lnTo>
                    <a:cubicBezTo>
                      <a:pt x="1" y="6847"/>
                      <a:pt x="7" y="6858"/>
                      <a:pt x="13" y="6866"/>
                    </a:cubicBezTo>
                    <a:cubicBezTo>
                      <a:pt x="20" y="6872"/>
                      <a:pt x="26" y="6872"/>
                      <a:pt x="38" y="6872"/>
                    </a:cubicBezTo>
                    <a:lnTo>
                      <a:pt x="2084" y="6809"/>
                    </a:lnTo>
                    <a:cubicBezTo>
                      <a:pt x="2101" y="6803"/>
                      <a:pt x="2115" y="6797"/>
                      <a:pt x="2115" y="6778"/>
                    </a:cubicBezTo>
                    <a:lnTo>
                      <a:pt x="3430" y="38"/>
                    </a:lnTo>
                    <a:cubicBezTo>
                      <a:pt x="3430" y="32"/>
                      <a:pt x="3430" y="20"/>
                      <a:pt x="3424" y="13"/>
                    </a:cubicBezTo>
                    <a:cubicBezTo>
                      <a:pt x="3417" y="7"/>
                      <a:pt x="3411" y="1"/>
                      <a:pt x="3399"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34"/>
              <p:cNvSpPr/>
              <p:nvPr/>
            </p:nvSpPr>
            <p:spPr>
              <a:xfrm>
                <a:off x="4049275" y="3983250"/>
                <a:ext cx="84200" cy="169450"/>
              </a:xfrm>
              <a:custGeom>
                <a:avLst/>
                <a:gdLst/>
                <a:ahLst/>
                <a:cxnLst/>
                <a:rect l="l" t="t" r="r" b="b"/>
                <a:pathLst>
                  <a:path w="3368" h="6778" extrusionOk="0">
                    <a:moveTo>
                      <a:pt x="3367" y="1"/>
                    </a:moveTo>
                    <a:lnTo>
                      <a:pt x="0" y="19"/>
                    </a:lnTo>
                    <a:lnTo>
                      <a:pt x="294" y="6778"/>
                    </a:lnTo>
                    <a:lnTo>
                      <a:pt x="2184" y="6727"/>
                    </a:lnTo>
                    <a:lnTo>
                      <a:pt x="3367" y="1"/>
                    </a:ln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34"/>
              <p:cNvSpPr/>
              <p:nvPr/>
            </p:nvSpPr>
            <p:spPr>
              <a:xfrm>
                <a:off x="4048475" y="3982475"/>
                <a:ext cx="85775" cy="171000"/>
              </a:xfrm>
              <a:custGeom>
                <a:avLst/>
                <a:gdLst/>
                <a:ahLst/>
                <a:cxnLst/>
                <a:rect l="l" t="t" r="r" b="b"/>
                <a:pathLst>
                  <a:path w="3431" h="6840" extrusionOk="0">
                    <a:moveTo>
                      <a:pt x="3362" y="62"/>
                    </a:moveTo>
                    <a:lnTo>
                      <a:pt x="2184" y="6728"/>
                    </a:lnTo>
                    <a:lnTo>
                      <a:pt x="357" y="6777"/>
                    </a:lnTo>
                    <a:lnTo>
                      <a:pt x="70" y="81"/>
                    </a:lnTo>
                    <a:lnTo>
                      <a:pt x="3362" y="62"/>
                    </a:lnTo>
                    <a:close/>
                    <a:moveTo>
                      <a:pt x="3399" y="0"/>
                    </a:moveTo>
                    <a:lnTo>
                      <a:pt x="32" y="18"/>
                    </a:lnTo>
                    <a:cubicBezTo>
                      <a:pt x="26" y="18"/>
                      <a:pt x="20" y="24"/>
                      <a:pt x="14" y="32"/>
                    </a:cubicBezTo>
                    <a:cubicBezTo>
                      <a:pt x="8" y="38"/>
                      <a:pt x="1" y="44"/>
                      <a:pt x="1" y="50"/>
                    </a:cubicBezTo>
                    <a:lnTo>
                      <a:pt x="294" y="6809"/>
                    </a:lnTo>
                    <a:cubicBezTo>
                      <a:pt x="294" y="6826"/>
                      <a:pt x="314" y="6840"/>
                      <a:pt x="326" y="6840"/>
                    </a:cubicBezTo>
                    <a:lnTo>
                      <a:pt x="2216" y="6789"/>
                    </a:lnTo>
                    <a:cubicBezTo>
                      <a:pt x="2228" y="6789"/>
                      <a:pt x="2240" y="6777"/>
                      <a:pt x="2245" y="6758"/>
                    </a:cubicBezTo>
                    <a:lnTo>
                      <a:pt x="3431" y="38"/>
                    </a:lnTo>
                    <a:cubicBezTo>
                      <a:pt x="3431" y="24"/>
                      <a:pt x="3431" y="18"/>
                      <a:pt x="3425" y="6"/>
                    </a:cubicBezTo>
                    <a:cubicBezTo>
                      <a:pt x="3419" y="0"/>
                      <a:pt x="3405" y="0"/>
                      <a:pt x="3399"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2" name="Google Shape;1542;p34"/>
              <p:cNvSpPr/>
              <p:nvPr/>
            </p:nvSpPr>
            <p:spPr>
              <a:xfrm>
                <a:off x="4011275" y="3717800"/>
                <a:ext cx="238300" cy="266075"/>
              </a:xfrm>
              <a:custGeom>
                <a:avLst/>
                <a:gdLst/>
                <a:ahLst/>
                <a:cxnLst/>
                <a:rect l="l" t="t" r="r" b="b"/>
                <a:pathLst>
                  <a:path w="9532" h="10643" extrusionOk="0">
                    <a:moveTo>
                      <a:pt x="1290" y="0"/>
                    </a:moveTo>
                    <a:lnTo>
                      <a:pt x="498" y="2113"/>
                    </a:lnTo>
                    <a:cubicBezTo>
                      <a:pt x="136" y="3092"/>
                      <a:pt x="0" y="4147"/>
                      <a:pt x="99" y="5187"/>
                    </a:cubicBezTo>
                    <a:lnTo>
                      <a:pt x="611" y="10524"/>
                    </a:lnTo>
                    <a:cubicBezTo>
                      <a:pt x="617" y="10593"/>
                      <a:pt x="673" y="10643"/>
                      <a:pt x="741" y="10643"/>
                    </a:cubicBezTo>
                    <a:lnTo>
                      <a:pt x="1520" y="10637"/>
                    </a:lnTo>
                    <a:lnTo>
                      <a:pt x="4887" y="10619"/>
                    </a:lnTo>
                    <a:lnTo>
                      <a:pt x="5255" y="10611"/>
                    </a:lnTo>
                    <a:lnTo>
                      <a:pt x="8317" y="10593"/>
                    </a:lnTo>
                    <a:lnTo>
                      <a:pt x="9189" y="10593"/>
                    </a:lnTo>
                    <a:cubicBezTo>
                      <a:pt x="9277" y="10587"/>
                      <a:pt x="9339" y="10524"/>
                      <a:pt x="9345" y="10438"/>
                    </a:cubicBezTo>
                    <a:lnTo>
                      <a:pt x="9445" y="7538"/>
                    </a:lnTo>
                    <a:cubicBezTo>
                      <a:pt x="9532" y="4956"/>
                      <a:pt x="8953" y="2395"/>
                      <a:pt x="7768" y="93"/>
                    </a:cubicBezTo>
                    <a:lnTo>
                      <a:pt x="12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3" name="Google Shape;1543;p34"/>
              <p:cNvSpPr/>
              <p:nvPr/>
            </p:nvSpPr>
            <p:spPr>
              <a:xfrm>
                <a:off x="4171175" y="3484475"/>
                <a:ext cx="160900" cy="202825"/>
              </a:xfrm>
              <a:custGeom>
                <a:avLst/>
                <a:gdLst/>
                <a:ahLst/>
                <a:cxnLst/>
                <a:rect l="l" t="t" r="r" b="b"/>
                <a:pathLst>
                  <a:path w="6436" h="8113" extrusionOk="0">
                    <a:moveTo>
                      <a:pt x="5932" y="1"/>
                    </a:moveTo>
                    <a:cubicBezTo>
                      <a:pt x="5897" y="1"/>
                      <a:pt x="5864" y="15"/>
                      <a:pt x="5843" y="43"/>
                    </a:cubicBezTo>
                    <a:lnTo>
                      <a:pt x="4602" y="1789"/>
                    </a:lnTo>
                    <a:lnTo>
                      <a:pt x="4583" y="1771"/>
                    </a:lnTo>
                    <a:lnTo>
                      <a:pt x="4421" y="1222"/>
                    </a:lnTo>
                    <a:cubicBezTo>
                      <a:pt x="4390" y="1110"/>
                      <a:pt x="4290" y="1035"/>
                      <a:pt x="4171" y="1029"/>
                    </a:cubicBezTo>
                    <a:lnTo>
                      <a:pt x="4128" y="1029"/>
                    </a:lnTo>
                    <a:cubicBezTo>
                      <a:pt x="4125" y="1029"/>
                      <a:pt x="4121" y="1028"/>
                      <a:pt x="4118" y="1028"/>
                    </a:cubicBezTo>
                    <a:cubicBezTo>
                      <a:pt x="4042" y="1028"/>
                      <a:pt x="3985" y="1094"/>
                      <a:pt x="3996" y="1172"/>
                    </a:cubicBezTo>
                    <a:lnTo>
                      <a:pt x="4108" y="1927"/>
                    </a:lnTo>
                    <a:lnTo>
                      <a:pt x="4128" y="2468"/>
                    </a:lnTo>
                    <a:lnTo>
                      <a:pt x="3891" y="2974"/>
                    </a:lnTo>
                    <a:lnTo>
                      <a:pt x="3884" y="2980"/>
                    </a:lnTo>
                    <a:lnTo>
                      <a:pt x="3891" y="2980"/>
                    </a:lnTo>
                    <a:lnTo>
                      <a:pt x="2807" y="5250"/>
                    </a:lnTo>
                    <a:lnTo>
                      <a:pt x="7" y="5400"/>
                    </a:lnTo>
                    <a:lnTo>
                      <a:pt x="1" y="7955"/>
                    </a:lnTo>
                    <a:lnTo>
                      <a:pt x="3118" y="8111"/>
                    </a:lnTo>
                    <a:cubicBezTo>
                      <a:pt x="3141" y="8112"/>
                      <a:pt x="3164" y="8113"/>
                      <a:pt x="3187" y="8113"/>
                    </a:cubicBezTo>
                    <a:cubicBezTo>
                      <a:pt x="3795" y="8113"/>
                      <a:pt x="4334" y="7715"/>
                      <a:pt x="4514" y="7132"/>
                    </a:cubicBezTo>
                    <a:lnTo>
                      <a:pt x="5587" y="3641"/>
                    </a:lnTo>
                    <a:lnTo>
                      <a:pt x="6235" y="3029"/>
                    </a:lnTo>
                    <a:cubicBezTo>
                      <a:pt x="6435" y="2730"/>
                      <a:pt x="6390" y="2332"/>
                      <a:pt x="6136" y="2082"/>
                    </a:cubicBezTo>
                    <a:lnTo>
                      <a:pt x="5549" y="1502"/>
                    </a:lnTo>
                    <a:lnTo>
                      <a:pt x="6105" y="417"/>
                    </a:lnTo>
                    <a:cubicBezTo>
                      <a:pt x="6173" y="287"/>
                      <a:pt x="6136" y="131"/>
                      <a:pt x="6024" y="37"/>
                    </a:cubicBezTo>
                    <a:lnTo>
                      <a:pt x="6010" y="25"/>
                    </a:lnTo>
                    <a:cubicBezTo>
                      <a:pt x="5986" y="9"/>
                      <a:pt x="5959" y="1"/>
                      <a:pt x="5932" y="1"/>
                    </a:cubicBez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34"/>
              <p:cNvSpPr/>
              <p:nvPr/>
            </p:nvSpPr>
            <p:spPr>
              <a:xfrm>
                <a:off x="4170400" y="3483675"/>
                <a:ext cx="162425" cy="204375"/>
              </a:xfrm>
              <a:custGeom>
                <a:avLst/>
                <a:gdLst/>
                <a:ahLst/>
                <a:cxnLst/>
                <a:rect l="l" t="t" r="r" b="b"/>
                <a:pathLst>
                  <a:path w="6497" h="8175" extrusionOk="0">
                    <a:moveTo>
                      <a:pt x="5964" y="62"/>
                    </a:moveTo>
                    <a:cubicBezTo>
                      <a:pt x="5982" y="62"/>
                      <a:pt x="6001" y="68"/>
                      <a:pt x="6017" y="82"/>
                    </a:cubicBezTo>
                    <a:lnTo>
                      <a:pt x="6035" y="94"/>
                    </a:lnTo>
                    <a:cubicBezTo>
                      <a:pt x="6136" y="175"/>
                      <a:pt x="6167" y="319"/>
                      <a:pt x="6104" y="437"/>
                    </a:cubicBezTo>
                    <a:lnTo>
                      <a:pt x="5549" y="1522"/>
                    </a:lnTo>
                    <a:cubicBezTo>
                      <a:pt x="5543" y="1534"/>
                      <a:pt x="5549" y="1547"/>
                      <a:pt x="5555" y="1559"/>
                    </a:cubicBezTo>
                    <a:lnTo>
                      <a:pt x="6148" y="2132"/>
                    </a:lnTo>
                    <a:cubicBezTo>
                      <a:pt x="6391" y="2376"/>
                      <a:pt x="6429" y="2756"/>
                      <a:pt x="6242" y="3037"/>
                    </a:cubicBezTo>
                    <a:lnTo>
                      <a:pt x="5592" y="3654"/>
                    </a:lnTo>
                    <a:cubicBezTo>
                      <a:pt x="5592" y="3654"/>
                      <a:pt x="5586" y="3660"/>
                      <a:pt x="5586" y="3666"/>
                    </a:cubicBezTo>
                    <a:lnTo>
                      <a:pt x="4514" y="7158"/>
                    </a:lnTo>
                    <a:cubicBezTo>
                      <a:pt x="4339" y="7726"/>
                      <a:pt x="3807" y="8113"/>
                      <a:pt x="3211" y="8113"/>
                    </a:cubicBezTo>
                    <a:cubicBezTo>
                      <a:pt x="3193" y="8113"/>
                      <a:pt x="3174" y="8112"/>
                      <a:pt x="3155" y="8112"/>
                    </a:cubicBezTo>
                    <a:lnTo>
                      <a:pt x="62" y="7962"/>
                    </a:lnTo>
                    <a:lnTo>
                      <a:pt x="69" y="5462"/>
                    </a:lnTo>
                    <a:lnTo>
                      <a:pt x="2838" y="5312"/>
                    </a:lnTo>
                    <a:cubicBezTo>
                      <a:pt x="2850" y="5312"/>
                      <a:pt x="2862" y="5306"/>
                      <a:pt x="2862" y="5294"/>
                    </a:cubicBezTo>
                    <a:lnTo>
                      <a:pt x="3946" y="3024"/>
                    </a:lnTo>
                    <a:lnTo>
                      <a:pt x="3946" y="3018"/>
                    </a:lnTo>
                    <a:lnTo>
                      <a:pt x="4184" y="2520"/>
                    </a:lnTo>
                    <a:cubicBezTo>
                      <a:pt x="4190" y="2514"/>
                      <a:pt x="4190" y="2506"/>
                      <a:pt x="4190" y="2500"/>
                    </a:cubicBezTo>
                    <a:lnTo>
                      <a:pt x="4171" y="1953"/>
                    </a:lnTo>
                    <a:lnTo>
                      <a:pt x="4059" y="1197"/>
                    </a:lnTo>
                    <a:cubicBezTo>
                      <a:pt x="4053" y="1173"/>
                      <a:pt x="4059" y="1142"/>
                      <a:pt x="4084" y="1122"/>
                    </a:cubicBezTo>
                    <a:cubicBezTo>
                      <a:pt x="4099" y="1103"/>
                      <a:pt x="4118" y="1090"/>
                      <a:pt x="4142" y="1090"/>
                    </a:cubicBezTo>
                    <a:cubicBezTo>
                      <a:pt x="4147" y="1090"/>
                      <a:pt x="4153" y="1091"/>
                      <a:pt x="4159" y="1092"/>
                    </a:cubicBezTo>
                    <a:lnTo>
                      <a:pt x="4202" y="1092"/>
                    </a:lnTo>
                    <a:cubicBezTo>
                      <a:pt x="4303" y="1098"/>
                      <a:pt x="4389" y="1167"/>
                      <a:pt x="4421" y="1260"/>
                    </a:cubicBezTo>
                    <a:lnTo>
                      <a:pt x="4582" y="1809"/>
                    </a:lnTo>
                    <a:cubicBezTo>
                      <a:pt x="4582" y="1815"/>
                      <a:pt x="4588" y="1815"/>
                      <a:pt x="4588" y="1821"/>
                    </a:cubicBezTo>
                    <a:lnTo>
                      <a:pt x="4608" y="1846"/>
                    </a:lnTo>
                    <a:cubicBezTo>
                      <a:pt x="4614" y="1852"/>
                      <a:pt x="4620" y="1852"/>
                      <a:pt x="4633" y="1858"/>
                    </a:cubicBezTo>
                    <a:cubicBezTo>
                      <a:pt x="4645" y="1858"/>
                      <a:pt x="4651" y="1852"/>
                      <a:pt x="4657" y="1840"/>
                    </a:cubicBezTo>
                    <a:lnTo>
                      <a:pt x="5898" y="94"/>
                    </a:lnTo>
                    <a:cubicBezTo>
                      <a:pt x="5915" y="73"/>
                      <a:pt x="5939" y="62"/>
                      <a:pt x="5964" y="62"/>
                    </a:cubicBezTo>
                    <a:close/>
                    <a:moveTo>
                      <a:pt x="5966" y="1"/>
                    </a:moveTo>
                    <a:cubicBezTo>
                      <a:pt x="5921" y="1"/>
                      <a:pt x="5877" y="20"/>
                      <a:pt x="5848" y="57"/>
                    </a:cubicBezTo>
                    <a:lnTo>
                      <a:pt x="4639" y="1766"/>
                    </a:lnTo>
                    <a:lnTo>
                      <a:pt x="4484" y="1248"/>
                    </a:lnTo>
                    <a:cubicBezTo>
                      <a:pt x="4446" y="1122"/>
                      <a:pt x="4334" y="1035"/>
                      <a:pt x="4202" y="1029"/>
                    </a:cubicBezTo>
                    <a:lnTo>
                      <a:pt x="4159" y="1029"/>
                    </a:lnTo>
                    <a:cubicBezTo>
                      <a:pt x="4153" y="1029"/>
                      <a:pt x="4148" y="1028"/>
                      <a:pt x="4142" y="1028"/>
                    </a:cubicBezTo>
                    <a:cubicBezTo>
                      <a:pt x="4103" y="1028"/>
                      <a:pt x="4061" y="1046"/>
                      <a:pt x="4035" y="1079"/>
                    </a:cubicBezTo>
                    <a:cubicBezTo>
                      <a:pt x="4003" y="1116"/>
                      <a:pt x="3990" y="1160"/>
                      <a:pt x="3997" y="1210"/>
                    </a:cubicBezTo>
                    <a:lnTo>
                      <a:pt x="4110" y="1959"/>
                    </a:lnTo>
                    <a:lnTo>
                      <a:pt x="4127" y="2494"/>
                    </a:lnTo>
                    <a:lnTo>
                      <a:pt x="3897" y="2987"/>
                    </a:lnTo>
                    <a:cubicBezTo>
                      <a:pt x="3891" y="2993"/>
                      <a:pt x="3891" y="2993"/>
                      <a:pt x="3891" y="3000"/>
                    </a:cubicBezTo>
                    <a:lnTo>
                      <a:pt x="2818" y="5251"/>
                    </a:lnTo>
                    <a:lnTo>
                      <a:pt x="32" y="5400"/>
                    </a:lnTo>
                    <a:cubicBezTo>
                      <a:pt x="19" y="5400"/>
                      <a:pt x="1" y="5412"/>
                      <a:pt x="1" y="5432"/>
                    </a:cubicBezTo>
                    <a:lnTo>
                      <a:pt x="1" y="7987"/>
                    </a:lnTo>
                    <a:cubicBezTo>
                      <a:pt x="1" y="8005"/>
                      <a:pt x="13" y="8019"/>
                      <a:pt x="25" y="8019"/>
                    </a:cubicBezTo>
                    <a:lnTo>
                      <a:pt x="3149" y="8174"/>
                    </a:lnTo>
                    <a:lnTo>
                      <a:pt x="3218" y="8174"/>
                    </a:lnTo>
                    <a:cubicBezTo>
                      <a:pt x="3840" y="8174"/>
                      <a:pt x="4389" y="7769"/>
                      <a:pt x="4576" y="7176"/>
                    </a:cubicBezTo>
                    <a:lnTo>
                      <a:pt x="5643" y="3691"/>
                    </a:lnTo>
                    <a:lnTo>
                      <a:pt x="6291" y="3081"/>
                    </a:lnTo>
                    <a:cubicBezTo>
                      <a:pt x="6496" y="2768"/>
                      <a:pt x="6453" y="2351"/>
                      <a:pt x="6191" y="2089"/>
                    </a:cubicBezTo>
                    <a:lnTo>
                      <a:pt x="5618" y="1528"/>
                    </a:lnTo>
                    <a:lnTo>
                      <a:pt x="6160" y="468"/>
                    </a:lnTo>
                    <a:cubicBezTo>
                      <a:pt x="6234" y="325"/>
                      <a:pt x="6197" y="144"/>
                      <a:pt x="6073" y="45"/>
                    </a:cubicBezTo>
                    <a:lnTo>
                      <a:pt x="6061" y="31"/>
                    </a:lnTo>
                    <a:cubicBezTo>
                      <a:pt x="6032" y="11"/>
                      <a:pt x="5999" y="1"/>
                      <a:pt x="5966"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34"/>
              <p:cNvSpPr/>
              <p:nvPr/>
            </p:nvSpPr>
            <p:spPr>
              <a:xfrm>
                <a:off x="4299125" y="3520225"/>
                <a:ext cx="23300" cy="35100"/>
              </a:xfrm>
              <a:custGeom>
                <a:avLst/>
                <a:gdLst/>
                <a:ahLst/>
                <a:cxnLst/>
                <a:rect l="l" t="t" r="r" b="b"/>
                <a:pathLst>
                  <a:path w="932" h="1404" extrusionOk="0">
                    <a:moveTo>
                      <a:pt x="630" y="0"/>
                    </a:moveTo>
                    <a:cubicBezTo>
                      <a:pt x="546" y="0"/>
                      <a:pt x="464" y="40"/>
                      <a:pt x="425" y="134"/>
                    </a:cubicBezTo>
                    <a:lnTo>
                      <a:pt x="0" y="1026"/>
                    </a:lnTo>
                    <a:cubicBezTo>
                      <a:pt x="8" y="1299"/>
                      <a:pt x="56" y="1404"/>
                      <a:pt x="125" y="1404"/>
                    </a:cubicBezTo>
                    <a:cubicBezTo>
                      <a:pt x="338" y="1404"/>
                      <a:pt x="754" y="421"/>
                      <a:pt x="843" y="304"/>
                    </a:cubicBezTo>
                    <a:cubicBezTo>
                      <a:pt x="931" y="127"/>
                      <a:pt x="779" y="0"/>
                      <a:pt x="630" y="0"/>
                    </a:cubicBez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6" name="Google Shape;1546;p34"/>
              <p:cNvSpPr/>
              <p:nvPr/>
            </p:nvSpPr>
            <p:spPr>
              <a:xfrm>
                <a:off x="4298375" y="3519475"/>
                <a:ext cx="23700" cy="36700"/>
              </a:xfrm>
              <a:custGeom>
                <a:avLst/>
                <a:gdLst/>
                <a:ahLst/>
                <a:cxnLst/>
                <a:rect l="l" t="t" r="r" b="b"/>
                <a:pathLst>
                  <a:path w="948" h="1468" extrusionOk="0">
                    <a:moveTo>
                      <a:pt x="667" y="62"/>
                    </a:moveTo>
                    <a:cubicBezTo>
                      <a:pt x="737" y="62"/>
                      <a:pt x="804" y="97"/>
                      <a:pt x="842" y="147"/>
                    </a:cubicBezTo>
                    <a:cubicBezTo>
                      <a:pt x="879" y="196"/>
                      <a:pt x="879" y="259"/>
                      <a:pt x="848" y="314"/>
                    </a:cubicBezTo>
                    <a:cubicBezTo>
                      <a:pt x="824" y="352"/>
                      <a:pt x="773" y="452"/>
                      <a:pt x="704" y="582"/>
                    </a:cubicBezTo>
                    <a:cubicBezTo>
                      <a:pt x="565" y="851"/>
                      <a:pt x="287" y="1406"/>
                      <a:pt x="158" y="1406"/>
                    </a:cubicBezTo>
                    <a:cubicBezTo>
                      <a:pt x="156" y="1406"/>
                      <a:pt x="153" y="1405"/>
                      <a:pt x="150" y="1405"/>
                    </a:cubicBezTo>
                    <a:cubicBezTo>
                      <a:pt x="125" y="1399"/>
                      <a:pt x="68" y="1356"/>
                      <a:pt x="62" y="1062"/>
                    </a:cubicBezTo>
                    <a:lnTo>
                      <a:pt x="479" y="176"/>
                    </a:lnTo>
                    <a:cubicBezTo>
                      <a:pt x="517" y="90"/>
                      <a:pt x="592" y="64"/>
                      <a:pt x="637" y="64"/>
                    </a:cubicBezTo>
                    <a:cubicBezTo>
                      <a:pt x="647" y="63"/>
                      <a:pt x="657" y="62"/>
                      <a:pt x="667" y="62"/>
                    </a:cubicBezTo>
                    <a:close/>
                    <a:moveTo>
                      <a:pt x="666" y="0"/>
                    </a:moveTo>
                    <a:cubicBezTo>
                      <a:pt x="654" y="0"/>
                      <a:pt x="642" y="1"/>
                      <a:pt x="629" y="3"/>
                    </a:cubicBezTo>
                    <a:cubicBezTo>
                      <a:pt x="536" y="9"/>
                      <a:pt x="461" y="64"/>
                      <a:pt x="424" y="152"/>
                    </a:cubicBezTo>
                    <a:lnTo>
                      <a:pt x="1" y="1044"/>
                    </a:lnTo>
                    <a:lnTo>
                      <a:pt x="1" y="1056"/>
                    </a:lnTo>
                    <a:cubicBezTo>
                      <a:pt x="7" y="1318"/>
                      <a:pt x="50" y="1442"/>
                      <a:pt x="131" y="1462"/>
                    </a:cubicBezTo>
                    <a:cubicBezTo>
                      <a:pt x="143" y="1468"/>
                      <a:pt x="150" y="1468"/>
                      <a:pt x="156" y="1468"/>
                    </a:cubicBezTo>
                    <a:cubicBezTo>
                      <a:pt x="312" y="1468"/>
                      <a:pt x="524" y="1082"/>
                      <a:pt x="761" y="613"/>
                    </a:cubicBezTo>
                    <a:cubicBezTo>
                      <a:pt x="824" y="489"/>
                      <a:pt x="873" y="383"/>
                      <a:pt x="904" y="346"/>
                    </a:cubicBezTo>
                    <a:cubicBezTo>
                      <a:pt x="948" y="265"/>
                      <a:pt x="942" y="184"/>
                      <a:pt x="891" y="115"/>
                    </a:cubicBezTo>
                    <a:cubicBezTo>
                      <a:pt x="842" y="44"/>
                      <a:pt x="758" y="0"/>
                      <a:pt x="666"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7" name="Google Shape;1547;p34"/>
              <p:cNvSpPr/>
              <p:nvPr/>
            </p:nvSpPr>
            <p:spPr>
              <a:xfrm>
                <a:off x="4307725" y="3527475"/>
                <a:ext cx="23300" cy="35175"/>
              </a:xfrm>
              <a:custGeom>
                <a:avLst/>
                <a:gdLst/>
                <a:ahLst/>
                <a:cxnLst/>
                <a:rect l="l" t="t" r="r" b="b"/>
                <a:pathLst>
                  <a:path w="932" h="1407" extrusionOk="0">
                    <a:moveTo>
                      <a:pt x="631" y="1"/>
                    </a:moveTo>
                    <a:cubicBezTo>
                      <a:pt x="548" y="1"/>
                      <a:pt x="464" y="41"/>
                      <a:pt x="424" y="138"/>
                    </a:cubicBezTo>
                    <a:lnTo>
                      <a:pt x="1" y="1030"/>
                    </a:lnTo>
                    <a:cubicBezTo>
                      <a:pt x="8" y="1302"/>
                      <a:pt x="55" y="1406"/>
                      <a:pt x="125" y="1406"/>
                    </a:cubicBezTo>
                    <a:cubicBezTo>
                      <a:pt x="337" y="1406"/>
                      <a:pt x="754" y="424"/>
                      <a:pt x="848" y="305"/>
                    </a:cubicBezTo>
                    <a:cubicBezTo>
                      <a:pt x="932" y="130"/>
                      <a:pt x="781" y="1"/>
                      <a:pt x="631" y="1"/>
                    </a:cubicBez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8" name="Google Shape;1548;p34"/>
              <p:cNvSpPr/>
              <p:nvPr/>
            </p:nvSpPr>
            <p:spPr>
              <a:xfrm>
                <a:off x="4306950" y="3526625"/>
                <a:ext cx="23700" cy="36750"/>
              </a:xfrm>
              <a:custGeom>
                <a:avLst/>
                <a:gdLst/>
                <a:ahLst/>
                <a:cxnLst/>
                <a:rect l="l" t="t" r="r" b="b"/>
                <a:pathLst>
                  <a:path w="948" h="1470" extrusionOk="0">
                    <a:moveTo>
                      <a:pt x="653" y="65"/>
                    </a:moveTo>
                    <a:cubicBezTo>
                      <a:pt x="728" y="65"/>
                      <a:pt x="801" y="101"/>
                      <a:pt x="841" y="152"/>
                    </a:cubicBezTo>
                    <a:cubicBezTo>
                      <a:pt x="879" y="203"/>
                      <a:pt x="879" y="259"/>
                      <a:pt x="855" y="315"/>
                    </a:cubicBezTo>
                    <a:cubicBezTo>
                      <a:pt x="823" y="353"/>
                      <a:pt x="772" y="452"/>
                      <a:pt x="705" y="589"/>
                    </a:cubicBezTo>
                    <a:cubicBezTo>
                      <a:pt x="564" y="857"/>
                      <a:pt x="287" y="1407"/>
                      <a:pt x="158" y="1407"/>
                    </a:cubicBezTo>
                    <a:cubicBezTo>
                      <a:pt x="155" y="1407"/>
                      <a:pt x="153" y="1407"/>
                      <a:pt x="150" y="1406"/>
                    </a:cubicBezTo>
                    <a:cubicBezTo>
                      <a:pt x="124" y="1400"/>
                      <a:pt x="75" y="1357"/>
                      <a:pt x="62" y="1070"/>
                    </a:cubicBezTo>
                    <a:lnTo>
                      <a:pt x="481" y="184"/>
                    </a:lnTo>
                    <a:cubicBezTo>
                      <a:pt x="518" y="91"/>
                      <a:pt x="599" y="71"/>
                      <a:pt x="636" y="66"/>
                    </a:cubicBezTo>
                    <a:cubicBezTo>
                      <a:pt x="642" y="65"/>
                      <a:pt x="648" y="65"/>
                      <a:pt x="653" y="65"/>
                    </a:cubicBezTo>
                    <a:close/>
                    <a:moveTo>
                      <a:pt x="662" y="1"/>
                    </a:moveTo>
                    <a:cubicBezTo>
                      <a:pt x="651" y="1"/>
                      <a:pt x="641" y="1"/>
                      <a:pt x="630" y="3"/>
                    </a:cubicBezTo>
                    <a:cubicBezTo>
                      <a:pt x="536" y="16"/>
                      <a:pt x="461" y="71"/>
                      <a:pt x="424" y="160"/>
                    </a:cubicBezTo>
                    <a:lnTo>
                      <a:pt x="0" y="1050"/>
                    </a:lnTo>
                    <a:lnTo>
                      <a:pt x="0" y="1064"/>
                    </a:lnTo>
                    <a:cubicBezTo>
                      <a:pt x="6" y="1319"/>
                      <a:pt x="50" y="1450"/>
                      <a:pt x="136" y="1469"/>
                    </a:cubicBezTo>
                    <a:lnTo>
                      <a:pt x="156" y="1469"/>
                    </a:lnTo>
                    <a:cubicBezTo>
                      <a:pt x="311" y="1469"/>
                      <a:pt x="524" y="1082"/>
                      <a:pt x="760" y="621"/>
                    </a:cubicBezTo>
                    <a:cubicBezTo>
                      <a:pt x="823" y="496"/>
                      <a:pt x="879" y="390"/>
                      <a:pt x="904" y="353"/>
                    </a:cubicBezTo>
                    <a:cubicBezTo>
                      <a:pt x="947" y="265"/>
                      <a:pt x="941" y="184"/>
                      <a:pt x="892" y="115"/>
                    </a:cubicBezTo>
                    <a:cubicBezTo>
                      <a:pt x="846" y="48"/>
                      <a:pt x="756" y="1"/>
                      <a:pt x="662"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9" name="Google Shape;1549;p34"/>
              <p:cNvSpPr/>
              <p:nvPr/>
            </p:nvSpPr>
            <p:spPr>
              <a:xfrm>
                <a:off x="4317375" y="3536275"/>
                <a:ext cx="19900" cy="29900"/>
              </a:xfrm>
              <a:custGeom>
                <a:avLst/>
                <a:gdLst/>
                <a:ahLst/>
                <a:cxnLst/>
                <a:rect l="l" t="t" r="r" b="b"/>
                <a:pathLst>
                  <a:path w="796" h="1196" extrusionOk="0">
                    <a:moveTo>
                      <a:pt x="540" y="0"/>
                    </a:moveTo>
                    <a:cubicBezTo>
                      <a:pt x="468" y="0"/>
                      <a:pt x="396" y="35"/>
                      <a:pt x="363" y="116"/>
                    </a:cubicBezTo>
                    <a:lnTo>
                      <a:pt x="1" y="877"/>
                    </a:lnTo>
                    <a:cubicBezTo>
                      <a:pt x="5" y="1107"/>
                      <a:pt x="44" y="1196"/>
                      <a:pt x="103" y="1196"/>
                    </a:cubicBezTo>
                    <a:cubicBezTo>
                      <a:pt x="283" y="1196"/>
                      <a:pt x="643" y="358"/>
                      <a:pt x="723" y="260"/>
                    </a:cubicBezTo>
                    <a:cubicBezTo>
                      <a:pt x="795" y="108"/>
                      <a:pt x="666" y="0"/>
                      <a:pt x="540" y="0"/>
                    </a:cubicBez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0" name="Google Shape;1550;p34"/>
              <p:cNvSpPr/>
              <p:nvPr/>
            </p:nvSpPr>
            <p:spPr>
              <a:xfrm>
                <a:off x="4316600" y="3535525"/>
                <a:ext cx="20450" cy="31400"/>
              </a:xfrm>
              <a:custGeom>
                <a:avLst/>
                <a:gdLst/>
                <a:ahLst/>
                <a:cxnLst/>
                <a:rect l="l" t="t" r="r" b="b"/>
                <a:pathLst>
                  <a:path w="818" h="1256" extrusionOk="0">
                    <a:moveTo>
                      <a:pt x="582" y="63"/>
                    </a:moveTo>
                    <a:cubicBezTo>
                      <a:pt x="639" y="63"/>
                      <a:pt x="692" y="91"/>
                      <a:pt x="723" y="133"/>
                    </a:cubicBezTo>
                    <a:cubicBezTo>
                      <a:pt x="748" y="170"/>
                      <a:pt x="748" y="221"/>
                      <a:pt x="731" y="271"/>
                    </a:cubicBezTo>
                    <a:cubicBezTo>
                      <a:pt x="705" y="296"/>
                      <a:pt x="668" y="377"/>
                      <a:pt x="611" y="489"/>
                    </a:cubicBezTo>
                    <a:cubicBezTo>
                      <a:pt x="501" y="703"/>
                      <a:pt x="249" y="1195"/>
                      <a:pt x="139" y="1195"/>
                    </a:cubicBezTo>
                    <a:cubicBezTo>
                      <a:pt x="137" y="1195"/>
                      <a:pt x="134" y="1194"/>
                      <a:pt x="132" y="1194"/>
                    </a:cubicBezTo>
                    <a:cubicBezTo>
                      <a:pt x="119" y="1194"/>
                      <a:pt x="69" y="1168"/>
                      <a:pt x="63" y="913"/>
                    </a:cubicBezTo>
                    <a:lnTo>
                      <a:pt x="424" y="158"/>
                    </a:lnTo>
                    <a:cubicBezTo>
                      <a:pt x="455" y="84"/>
                      <a:pt x="518" y="66"/>
                      <a:pt x="549" y="66"/>
                    </a:cubicBezTo>
                    <a:cubicBezTo>
                      <a:pt x="560" y="64"/>
                      <a:pt x="571" y="63"/>
                      <a:pt x="582" y="63"/>
                    </a:cubicBezTo>
                    <a:close/>
                    <a:moveTo>
                      <a:pt x="576" y="1"/>
                    </a:moveTo>
                    <a:cubicBezTo>
                      <a:pt x="565" y="1"/>
                      <a:pt x="554" y="1"/>
                      <a:pt x="543" y="3"/>
                    </a:cubicBezTo>
                    <a:cubicBezTo>
                      <a:pt x="461" y="9"/>
                      <a:pt x="400" y="58"/>
                      <a:pt x="362" y="133"/>
                    </a:cubicBezTo>
                    <a:lnTo>
                      <a:pt x="6" y="895"/>
                    </a:lnTo>
                    <a:cubicBezTo>
                      <a:pt x="0" y="895"/>
                      <a:pt x="0" y="901"/>
                      <a:pt x="0" y="907"/>
                    </a:cubicBezTo>
                    <a:cubicBezTo>
                      <a:pt x="6" y="1131"/>
                      <a:pt x="44" y="1237"/>
                      <a:pt x="119" y="1255"/>
                    </a:cubicBezTo>
                    <a:lnTo>
                      <a:pt x="138" y="1255"/>
                    </a:lnTo>
                    <a:cubicBezTo>
                      <a:pt x="274" y="1255"/>
                      <a:pt x="455" y="919"/>
                      <a:pt x="668" y="515"/>
                    </a:cubicBezTo>
                    <a:cubicBezTo>
                      <a:pt x="717" y="420"/>
                      <a:pt x="760" y="333"/>
                      <a:pt x="780" y="302"/>
                    </a:cubicBezTo>
                    <a:cubicBezTo>
                      <a:pt x="817" y="227"/>
                      <a:pt x="817" y="158"/>
                      <a:pt x="774" y="96"/>
                    </a:cubicBezTo>
                    <a:cubicBezTo>
                      <a:pt x="729" y="37"/>
                      <a:pt x="653" y="1"/>
                      <a:pt x="576"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1" name="Google Shape;1551;p34"/>
              <p:cNvSpPr/>
              <p:nvPr/>
            </p:nvSpPr>
            <p:spPr>
              <a:xfrm>
                <a:off x="4287900" y="3528550"/>
                <a:ext cx="11250" cy="22800"/>
              </a:xfrm>
              <a:custGeom>
                <a:avLst/>
                <a:gdLst/>
                <a:ahLst/>
                <a:cxnLst/>
                <a:rect l="l" t="t" r="r" b="b"/>
                <a:pathLst>
                  <a:path w="450" h="912" extrusionOk="0">
                    <a:moveTo>
                      <a:pt x="1" y="0"/>
                    </a:moveTo>
                    <a:lnTo>
                      <a:pt x="213" y="912"/>
                    </a:lnTo>
                    <a:cubicBezTo>
                      <a:pt x="449" y="182"/>
                      <a:pt x="1" y="1"/>
                      <a:pt x="1" y="0"/>
                    </a:cubicBez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2" name="Google Shape;1552;p34"/>
              <p:cNvSpPr/>
              <p:nvPr/>
            </p:nvSpPr>
            <p:spPr>
              <a:xfrm>
                <a:off x="4287150" y="3527725"/>
                <a:ext cx="12925" cy="24575"/>
              </a:xfrm>
              <a:custGeom>
                <a:avLst/>
                <a:gdLst/>
                <a:ahLst/>
                <a:cxnLst/>
                <a:rect l="l" t="t" r="r" b="b"/>
                <a:pathLst>
                  <a:path w="517" h="983" extrusionOk="0">
                    <a:moveTo>
                      <a:pt x="33" y="1"/>
                    </a:moveTo>
                    <a:cubicBezTo>
                      <a:pt x="22" y="1"/>
                      <a:pt x="11" y="8"/>
                      <a:pt x="7" y="22"/>
                    </a:cubicBezTo>
                    <a:cubicBezTo>
                      <a:pt x="1" y="33"/>
                      <a:pt x="7" y="53"/>
                      <a:pt x="19" y="59"/>
                    </a:cubicBezTo>
                    <a:cubicBezTo>
                      <a:pt x="38" y="71"/>
                      <a:pt x="436" y="240"/>
                      <a:pt x="212" y="939"/>
                    </a:cubicBezTo>
                    <a:cubicBezTo>
                      <a:pt x="206" y="957"/>
                      <a:pt x="218" y="969"/>
                      <a:pt x="231" y="976"/>
                    </a:cubicBezTo>
                    <a:cubicBezTo>
                      <a:pt x="237" y="976"/>
                      <a:pt x="237" y="982"/>
                      <a:pt x="243" y="982"/>
                    </a:cubicBezTo>
                    <a:cubicBezTo>
                      <a:pt x="255" y="982"/>
                      <a:pt x="269" y="969"/>
                      <a:pt x="274" y="957"/>
                    </a:cubicBezTo>
                    <a:cubicBezTo>
                      <a:pt x="517" y="203"/>
                      <a:pt x="50" y="4"/>
                      <a:pt x="44" y="4"/>
                    </a:cubicBezTo>
                    <a:cubicBezTo>
                      <a:pt x="41" y="2"/>
                      <a:pt x="37" y="1"/>
                      <a:pt x="33"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3" name="Google Shape;1553;p34"/>
              <p:cNvSpPr/>
              <p:nvPr/>
            </p:nvSpPr>
            <p:spPr>
              <a:xfrm>
                <a:off x="4076400" y="3543850"/>
                <a:ext cx="99650" cy="179425"/>
              </a:xfrm>
              <a:custGeom>
                <a:avLst/>
                <a:gdLst/>
                <a:ahLst/>
                <a:cxnLst/>
                <a:rect l="l" t="t" r="r" b="b"/>
                <a:pathLst>
                  <a:path w="3986" h="7177" extrusionOk="0">
                    <a:moveTo>
                      <a:pt x="0" y="0"/>
                    </a:moveTo>
                    <a:lnTo>
                      <a:pt x="0" y="7146"/>
                    </a:lnTo>
                    <a:lnTo>
                      <a:pt x="0" y="7177"/>
                    </a:lnTo>
                    <a:lnTo>
                      <a:pt x="3985" y="7146"/>
                    </a:lnTo>
                    <a:lnTo>
                      <a:pt x="3436" y="7146"/>
                    </a:lnTo>
                    <a:lnTo>
                      <a:pt x="34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4" name="Google Shape;1554;p34"/>
              <p:cNvSpPr/>
              <p:nvPr/>
            </p:nvSpPr>
            <p:spPr>
              <a:xfrm>
                <a:off x="4075600" y="3543075"/>
                <a:ext cx="101225" cy="180950"/>
              </a:xfrm>
              <a:custGeom>
                <a:avLst/>
                <a:gdLst/>
                <a:ahLst/>
                <a:cxnLst/>
                <a:rect l="l" t="t" r="r" b="b"/>
                <a:pathLst>
                  <a:path w="4049" h="7238" extrusionOk="0">
                    <a:moveTo>
                      <a:pt x="3436" y="63"/>
                    </a:moveTo>
                    <a:lnTo>
                      <a:pt x="3436" y="7151"/>
                    </a:lnTo>
                    <a:lnTo>
                      <a:pt x="64" y="7177"/>
                    </a:lnTo>
                    <a:lnTo>
                      <a:pt x="64" y="63"/>
                    </a:lnTo>
                    <a:close/>
                    <a:moveTo>
                      <a:pt x="32" y="0"/>
                    </a:moveTo>
                    <a:cubicBezTo>
                      <a:pt x="14" y="0"/>
                      <a:pt x="1" y="18"/>
                      <a:pt x="1" y="31"/>
                    </a:cubicBezTo>
                    <a:lnTo>
                      <a:pt x="1" y="7208"/>
                    </a:lnTo>
                    <a:cubicBezTo>
                      <a:pt x="1" y="7214"/>
                      <a:pt x="1" y="7220"/>
                      <a:pt x="8" y="7226"/>
                    </a:cubicBezTo>
                    <a:cubicBezTo>
                      <a:pt x="14" y="7232"/>
                      <a:pt x="26" y="7238"/>
                      <a:pt x="32" y="7238"/>
                    </a:cubicBezTo>
                    <a:lnTo>
                      <a:pt x="4017" y="7208"/>
                    </a:lnTo>
                    <a:cubicBezTo>
                      <a:pt x="4035" y="7208"/>
                      <a:pt x="4048" y="7194"/>
                      <a:pt x="4048" y="7177"/>
                    </a:cubicBezTo>
                    <a:cubicBezTo>
                      <a:pt x="4048" y="7163"/>
                      <a:pt x="4035" y="7145"/>
                      <a:pt x="4017" y="7145"/>
                    </a:cubicBezTo>
                    <a:lnTo>
                      <a:pt x="3499" y="7145"/>
                    </a:lnTo>
                    <a:lnTo>
                      <a:pt x="3499" y="31"/>
                    </a:lnTo>
                    <a:cubicBezTo>
                      <a:pt x="3499" y="18"/>
                      <a:pt x="3487" y="0"/>
                      <a:pt x="346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5" name="Google Shape;1555;p34"/>
              <p:cNvSpPr/>
              <p:nvPr/>
            </p:nvSpPr>
            <p:spPr>
              <a:xfrm>
                <a:off x="4172125" y="3543850"/>
                <a:ext cx="3925" cy="175"/>
              </a:xfrm>
              <a:custGeom>
                <a:avLst/>
                <a:gdLst/>
                <a:ahLst/>
                <a:cxnLst/>
                <a:rect l="l" t="t" r="r" b="b"/>
                <a:pathLst>
                  <a:path w="157" h="7" extrusionOk="0">
                    <a:moveTo>
                      <a:pt x="0" y="0"/>
                    </a:moveTo>
                    <a:cubicBezTo>
                      <a:pt x="50" y="0"/>
                      <a:pt x="105" y="6"/>
                      <a:pt x="156" y="6"/>
                    </a:cubicBezTo>
                    <a:lnTo>
                      <a:pt x="156" y="0"/>
                    </a:ln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6" name="Google Shape;1556;p34"/>
              <p:cNvSpPr/>
              <p:nvPr/>
            </p:nvSpPr>
            <p:spPr>
              <a:xfrm>
                <a:off x="4171325" y="3543075"/>
                <a:ext cx="5500" cy="1725"/>
              </a:xfrm>
              <a:custGeom>
                <a:avLst/>
                <a:gdLst/>
                <a:ahLst/>
                <a:cxnLst/>
                <a:rect l="l" t="t" r="r" b="b"/>
                <a:pathLst>
                  <a:path w="220" h="69" extrusionOk="0">
                    <a:moveTo>
                      <a:pt x="32" y="0"/>
                    </a:moveTo>
                    <a:cubicBezTo>
                      <a:pt x="13" y="0"/>
                      <a:pt x="1" y="18"/>
                      <a:pt x="1" y="31"/>
                    </a:cubicBezTo>
                    <a:cubicBezTo>
                      <a:pt x="1" y="49"/>
                      <a:pt x="13" y="63"/>
                      <a:pt x="32" y="63"/>
                    </a:cubicBezTo>
                    <a:cubicBezTo>
                      <a:pt x="82" y="63"/>
                      <a:pt x="131" y="69"/>
                      <a:pt x="182" y="69"/>
                    </a:cubicBezTo>
                    <a:lnTo>
                      <a:pt x="188" y="69"/>
                    </a:lnTo>
                    <a:cubicBezTo>
                      <a:pt x="194" y="69"/>
                      <a:pt x="200" y="69"/>
                      <a:pt x="206" y="63"/>
                    </a:cubicBezTo>
                    <a:cubicBezTo>
                      <a:pt x="212" y="55"/>
                      <a:pt x="219" y="49"/>
                      <a:pt x="219" y="37"/>
                    </a:cubicBezTo>
                    <a:lnTo>
                      <a:pt x="219" y="31"/>
                    </a:lnTo>
                    <a:cubicBezTo>
                      <a:pt x="219" y="18"/>
                      <a:pt x="206" y="0"/>
                      <a:pt x="18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7" name="Google Shape;1557;p34"/>
              <p:cNvSpPr/>
              <p:nvPr/>
            </p:nvSpPr>
            <p:spPr>
              <a:xfrm>
                <a:off x="4162275" y="3543850"/>
                <a:ext cx="79075" cy="178650"/>
              </a:xfrm>
              <a:custGeom>
                <a:avLst/>
                <a:gdLst/>
                <a:ahLst/>
                <a:cxnLst/>
                <a:rect l="l" t="t" r="r" b="b"/>
                <a:pathLst>
                  <a:path w="3163" h="7146" extrusionOk="0">
                    <a:moveTo>
                      <a:pt x="1" y="0"/>
                    </a:moveTo>
                    <a:lnTo>
                      <a:pt x="1" y="7146"/>
                    </a:lnTo>
                    <a:lnTo>
                      <a:pt x="1765" y="7146"/>
                    </a:lnTo>
                    <a:lnTo>
                      <a:pt x="1466" y="5848"/>
                    </a:lnTo>
                    <a:lnTo>
                      <a:pt x="3163" y="2875"/>
                    </a:lnTo>
                    <a:lnTo>
                      <a:pt x="2227" y="1109"/>
                    </a:lnTo>
                    <a:cubicBezTo>
                      <a:pt x="1891" y="473"/>
                      <a:pt x="1255" y="62"/>
                      <a:pt x="550" y="6"/>
                    </a:cubicBezTo>
                    <a:cubicBezTo>
                      <a:pt x="499" y="6"/>
                      <a:pt x="444" y="0"/>
                      <a:pt x="3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34"/>
              <p:cNvSpPr/>
              <p:nvPr/>
            </p:nvSpPr>
            <p:spPr>
              <a:xfrm>
                <a:off x="4161500" y="3543075"/>
                <a:ext cx="80600" cy="180200"/>
              </a:xfrm>
              <a:custGeom>
                <a:avLst/>
                <a:gdLst/>
                <a:ahLst/>
                <a:cxnLst/>
                <a:rect l="l" t="t" r="r" b="b"/>
                <a:pathLst>
                  <a:path w="3224" h="7208" extrusionOk="0">
                    <a:moveTo>
                      <a:pt x="425" y="63"/>
                    </a:moveTo>
                    <a:cubicBezTo>
                      <a:pt x="475" y="63"/>
                      <a:pt x="524" y="69"/>
                      <a:pt x="575" y="69"/>
                    </a:cubicBezTo>
                    <a:cubicBezTo>
                      <a:pt x="1286" y="124"/>
                      <a:pt x="1902" y="530"/>
                      <a:pt x="2233" y="1154"/>
                    </a:cubicBezTo>
                    <a:lnTo>
                      <a:pt x="3156" y="2906"/>
                    </a:lnTo>
                    <a:lnTo>
                      <a:pt x="1473" y="5867"/>
                    </a:lnTo>
                    <a:cubicBezTo>
                      <a:pt x="1465" y="5873"/>
                      <a:pt x="1465" y="5879"/>
                      <a:pt x="1465" y="5885"/>
                    </a:cubicBezTo>
                    <a:lnTo>
                      <a:pt x="1759" y="7145"/>
                    </a:lnTo>
                    <a:lnTo>
                      <a:pt x="63" y="7145"/>
                    </a:lnTo>
                    <a:lnTo>
                      <a:pt x="63" y="63"/>
                    </a:lnTo>
                    <a:close/>
                    <a:moveTo>
                      <a:pt x="32" y="0"/>
                    </a:moveTo>
                    <a:cubicBezTo>
                      <a:pt x="14" y="0"/>
                      <a:pt x="0" y="18"/>
                      <a:pt x="0" y="31"/>
                    </a:cubicBezTo>
                    <a:lnTo>
                      <a:pt x="0" y="7177"/>
                    </a:lnTo>
                    <a:cubicBezTo>
                      <a:pt x="0" y="7194"/>
                      <a:pt x="14" y="7208"/>
                      <a:pt x="32" y="7208"/>
                    </a:cubicBezTo>
                    <a:lnTo>
                      <a:pt x="1796" y="7208"/>
                    </a:lnTo>
                    <a:cubicBezTo>
                      <a:pt x="1810" y="7208"/>
                      <a:pt x="1816" y="7208"/>
                      <a:pt x="1821" y="7194"/>
                    </a:cubicBezTo>
                    <a:cubicBezTo>
                      <a:pt x="1827" y="7189"/>
                      <a:pt x="1827" y="7183"/>
                      <a:pt x="1827" y="7171"/>
                    </a:cubicBezTo>
                    <a:lnTo>
                      <a:pt x="1534" y="5885"/>
                    </a:lnTo>
                    <a:lnTo>
                      <a:pt x="3218" y="2924"/>
                    </a:lnTo>
                    <a:cubicBezTo>
                      <a:pt x="3224" y="2912"/>
                      <a:pt x="3224" y="2898"/>
                      <a:pt x="3218" y="2892"/>
                    </a:cubicBezTo>
                    <a:lnTo>
                      <a:pt x="2288" y="1128"/>
                    </a:lnTo>
                    <a:cubicBezTo>
                      <a:pt x="1946" y="480"/>
                      <a:pt x="1310" y="63"/>
                      <a:pt x="581" y="6"/>
                    </a:cubicBezTo>
                    <a:cubicBezTo>
                      <a:pt x="524" y="6"/>
                      <a:pt x="475" y="0"/>
                      <a:pt x="425"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9" name="Google Shape;1559;p34"/>
              <p:cNvSpPr/>
              <p:nvPr/>
            </p:nvSpPr>
            <p:spPr>
              <a:xfrm>
                <a:off x="3985225" y="3543850"/>
                <a:ext cx="91200" cy="185800"/>
              </a:xfrm>
              <a:custGeom>
                <a:avLst/>
                <a:gdLst/>
                <a:ahLst/>
                <a:cxnLst/>
                <a:rect l="l" t="t" r="r" b="b"/>
                <a:pathLst>
                  <a:path w="3648" h="7432" extrusionOk="0">
                    <a:moveTo>
                      <a:pt x="3647" y="0"/>
                    </a:moveTo>
                    <a:lnTo>
                      <a:pt x="2824" y="12"/>
                    </a:lnTo>
                    <a:cubicBezTo>
                      <a:pt x="1771" y="24"/>
                      <a:pt x="723" y="623"/>
                      <a:pt x="493" y="1652"/>
                    </a:cubicBezTo>
                    <a:lnTo>
                      <a:pt x="50" y="3342"/>
                    </a:lnTo>
                    <a:cubicBezTo>
                      <a:pt x="1" y="3529"/>
                      <a:pt x="119" y="3716"/>
                      <a:pt x="306" y="3759"/>
                    </a:cubicBezTo>
                    <a:lnTo>
                      <a:pt x="2007" y="4314"/>
                    </a:lnTo>
                    <a:lnTo>
                      <a:pt x="2064" y="7431"/>
                    </a:lnTo>
                    <a:lnTo>
                      <a:pt x="3647" y="7146"/>
                    </a:lnTo>
                    <a:lnTo>
                      <a:pt x="36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0" name="Google Shape;1560;p34"/>
              <p:cNvSpPr/>
              <p:nvPr/>
            </p:nvSpPr>
            <p:spPr>
              <a:xfrm>
                <a:off x="3985075" y="3543075"/>
                <a:ext cx="92125" cy="187350"/>
              </a:xfrm>
              <a:custGeom>
                <a:avLst/>
                <a:gdLst/>
                <a:ahLst/>
                <a:cxnLst/>
                <a:rect l="l" t="t" r="r" b="b"/>
                <a:pathLst>
                  <a:path w="3685" h="7494" extrusionOk="0">
                    <a:moveTo>
                      <a:pt x="3622" y="69"/>
                    </a:moveTo>
                    <a:lnTo>
                      <a:pt x="3622" y="7151"/>
                    </a:lnTo>
                    <a:lnTo>
                      <a:pt x="2102" y="7425"/>
                    </a:lnTo>
                    <a:lnTo>
                      <a:pt x="2045" y="4339"/>
                    </a:lnTo>
                    <a:cubicBezTo>
                      <a:pt x="2045" y="4327"/>
                      <a:pt x="2039" y="4314"/>
                      <a:pt x="2027" y="4314"/>
                    </a:cubicBezTo>
                    <a:lnTo>
                      <a:pt x="318" y="3759"/>
                    </a:lnTo>
                    <a:cubicBezTo>
                      <a:pt x="237" y="3741"/>
                      <a:pt x="162" y="3692"/>
                      <a:pt x="119" y="3623"/>
                    </a:cubicBezTo>
                    <a:cubicBezTo>
                      <a:pt x="75" y="3548"/>
                      <a:pt x="62" y="3467"/>
                      <a:pt x="87" y="3385"/>
                    </a:cubicBezTo>
                    <a:lnTo>
                      <a:pt x="530" y="1689"/>
                    </a:lnTo>
                    <a:cubicBezTo>
                      <a:pt x="773" y="599"/>
                      <a:pt x="1895" y="87"/>
                      <a:pt x="2830" y="75"/>
                    </a:cubicBezTo>
                    <a:lnTo>
                      <a:pt x="3622" y="69"/>
                    </a:lnTo>
                    <a:close/>
                    <a:moveTo>
                      <a:pt x="3653" y="0"/>
                    </a:moveTo>
                    <a:lnTo>
                      <a:pt x="2830" y="12"/>
                    </a:lnTo>
                    <a:cubicBezTo>
                      <a:pt x="1871" y="25"/>
                      <a:pt x="723" y="549"/>
                      <a:pt x="468" y="1677"/>
                    </a:cubicBezTo>
                    <a:lnTo>
                      <a:pt x="25" y="3367"/>
                    </a:lnTo>
                    <a:cubicBezTo>
                      <a:pt x="1" y="3467"/>
                      <a:pt x="13" y="3566"/>
                      <a:pt x="68" y="3654"/>
                    </a:cubicBezTo>
                    <a:cubicBezTo>
                      <a:pt x="119" y="3741"/>
                      <a:pt x="206" y="3796"/>
                      <a:pt x="300" y="3822"/>
                    </a:cubicBezTo>
                    <a:lnTo>
                      <a:pt x="1983" y="4365"/>
                    </a:lnTo>
                    <a:lnTo>
                      <a:pt x="2039" y="7462"/>
                    </a:lnTo>
                    <a:cubicBezTo>
                      <a:pt x="2039" y="7476"/>
                      <a:pt x="2039" y="7482"/>
                      <a:pt x="2051" y="7488"/>
                    </a:cubicBezTo>
                    <a:cubicBezTo>
                      <a:pt x="2051" y="7494"/>
                      <a:pt x="2064" y="7494"/>
                      <a:pt x="2070" y="7494"/>
                    </a:cubicBezTo>
                    <a:lnTo>
                      <a:pt x="2076" y="7494"/>
                    </a:lnTo>
                    <a:lnTo>
                      <a:pt x="3659" y="7208"/>
                    </a:lnTo>
                    <a:cubicBezTo>
                      <a:pt x="3673" y="7208"/>
                      <a:pt x="3685" y="7194"/>
                      <a:pt x="3685" y="7177"/>
                    </a:cubicBezTo>
                    <a:lnTo>
                      <a:pt x="3685" y="31"/>
                    </a:lnTo>
                    <a:cubicBezTo>
                      <a:pt x="3685" y="25"/>
                      <a:pt x="3679" y="18"/>
                      <a:pt x="3673" y="12"/>
                    </a:cubicBezTo>
                    <a:cubicBezTo>
                      <a:pt x="3673" y="6"/>
                      <a:pt x="3667" y="0"/>
                      <a:pt x="3653"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1" name="Google Shape;1561;p34"/>
              <p:cNvSpPr/>
              <p:nvPr/>
            </p:nvSpPr>
            <p:spPr>
              <a:xfrm>
                <a:off x="4108675" y="3594800"/>
                <a:ext cx="117375" cy="115850"/>
              </a:xfrm>
              <a:custGeom>
                <a:avLst/>
                <a:gdLst/>
                <a:ahLst/>
                <a:cxnLst/>
                <a:rect l="l" t="t" r="r" b="b"/>
                <a:pathLst>
                  <a:path w="4695" h="4634" extrusionOk="0">
                    <a:moveTo>
                      <a:pt x="1284" y="1"/>
                    </a:moveTo>
                    <a:cubicBezTo>
                      <a:pt x="1184" y="1"/>
                      <a:pt x="1097" y="69"/>
                      <a:pt x="1072" y="164"/>
                    </a:cubicBezTo>
                    <a:lnTo>
                      <a:pt x="38" y="4365"/>
                    </a:lnTo>
                    <a:cubicBezTo>
                      <a:pt x="1" y="4503"/>
                      <a:pt x="107" y="4633"/>
                      <a:pt x="243" y="4633"/>
                    </a:cubicBezTo>
                    <a:lnTo>
                      <a:pt x="3373" y="4633"/>
                    </a:lnTo>
                    <a:cubicBezTo>
                      <a:pt x="3474" y="4633"/>
                      <a:pt x="3560" y="4570"/>
                      <a:pt x="3586" y="4472"/>
                    </a:cubicBezTo>
                    <a:lnTo>
                      <a:pt x="4663" y="268"/>
                    </a:lnTo>
                    <a:cubicBezTo>
                      <a:pt x="4695" y="132"/>
                      <a:pt x="4596" y="1"/>
                      <a:pt x="4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2" name="Google Shape;1562;p34"/>
              <p:cNvSpPr/>
              <p:nvPr/>
            </p:nvSpPr>
            <p:spPr>
              <a:xfrm>
                <a:off x="4108050" y="3593725"/>
                <a:ext cx="118650" cy="118000"/>
              </a:xfrm>
              <a:custGeom>
                <a:avLst/>
                <a:gdLst/>
                <a:ahLst/>
                <a:cxnLst/>
                <a:rect l="l" t="t" r="r" b="b"/>
                <a:pathLst>
                  <a:path w="4746" h="4720" extrusionOk="0">
                    <a:moveTo>
                      <a:pt x="4477" y="87"/>
                    </a:moveTo>
                    <a:cubicBezTo>
                      <a:pt x="4533" y="87"/>
                      <a:pt x="4583" y="112"/>
                      <a:pt x="4613" y="150"/>
                    </a:cubicBezTo>
                    <a:cubicBezTo>
                      <a:pt x="4645" y="193"/>
                      <a:pt x="4658" y="250"/>
                      <a:pt x="4645" y="305"/>
                    </a:cubicBezTo>
                    <a:lnTo>
                      <a:pt x="3566" y="4509"/>
                    </a:lnTo>
                    <a:cubicBezTo>
                      <a:pt x="3548" y="4583"/>
                      <a:pt x="3479" y="4639"/>
                      <a:pt x="3398" y="4639"/>
                    </a:cubicBezTo>
                    <a:lnTo>
                      <a:pt x="268" y="4639"/>
                    </a:lnTo>
                    <a:cubicBezTo>
                      <a:pt x="219" y="4639"/>
                      <a:pt x="169" y="4613"/>
                      <a:pt x="132" y="4570"/>
                    </a:cubicBezTo>
                    <a:cubicBezTo>
                      <a:pt x="100" y="4527"/>
                      <a:pt x="87" y="4471"/>
                      <a:pt x="100" y="4420"/>
                    </a:cubicBezTo>
                    <a:lnTo>
                      <a:pt x="1142" y="219"/>
                    </a:lnTo>
                    <a:cubicBezTo>
                      <a:pt x="1160" y="138"/>
                      <a:pt x="1229" y="87"/>
                      <a:pt x="1309" y="87"/>
                    </a:cubicBezTo>
                    <a:close/>
                    <a:moveTo>
                      <a:pt x="1309" y="0"/>
                    </a:moveTo>
                    <a:cubicBezTo>
                      <a:pt x="1191" y="0"/>
                      <a:pt x="1085" y="81"/>
                      <a:pt x="1060" y="199"/>
                    </a:cubicBezTo>
                    <a:lnTo>
                      <a:pt x="20" y="4402"/>
                    </a:lnTo>
                    <a:cubicBezTo>
                      <a:pt x="0" y="4477"/>
                      <a:pt x="20" y="4558"/>
                      <a:pt x="69" y="4621"/>
                    </a:cubicBezTo>
                    <a:cubicBezTo>
                      <a:pt x="118" y="4682"/>
                      <a:pt x="193" y="4720"/>
                      <a:pt x="268" y="4720"/>
                    </a:cubicBezTo>
                    <a:lnTo>
                      <a:pt x="3398" y="4720"/>
                    </a:lnTo>
                    <a:cubicBezTo>
                      <a:pt x="3517" y="4720"/>
                      <a:pt x="3623" y="4639"/>
                      <a:pt x="3648" y="4527"/>
                    </a:cubicBezTo>
                    <a:lnTo>
                      <a:pt x="4726" y="325"/>
                    </a:lnTo>
                    <a:cubicBezTo>
                      <a:pt x="4745" y="250"/>
                      <a:pt x="4733" y="162"/>
                      <a:pt x="4682" y="100"/>
                    </a:cubicBezTo>
                    <a:cubicBezTo>
                      <a:pt x="4633" y="38"/>
                      <a:pt x="4558" y="0"/>
                      <a:pt x="4477"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3" name="Google Shape;1563;p34"/>
              <p:cNvSpPr/>
              <p:nvPr/>
            </p:nvSpPr>
            <p:spPr>
              <a:xfrm>
                <a:off x="3974500" y="3635900"/>
                <a:ext cx="212900" cy="110225"/>
              </a:xfrm>
              <a:custGeom>
                <a:avLst/>
                <a:gdLst/>
                <a:ahLst/>
                <a:cxnLst/>
                <a:rect l="l" t="t" r="r" b="b"/>
                <a:pathLst>
                  <a:path w="8516" h="4409" extrusionOk="0">
                    <a:moveTo>
                      <a:pt x="6696" y="1"/>
                    </a:moveTo>
                    <a:cubicBezTo>
                      <a:pt x="6474" y="1"/>
                      <a:pt x="6252" y="68"/>
                      <a:pt x="6065" y="196"/>
                    </a:cubicBezTo>
                    <a:lnTo>
                      <a:pt x="4988" y="926"/>
                    </a:lnTo>
                    <a:lnTo>
                      <a:pt x="3359" y="1262"/>
                    </a:lnTo>
                    <a:lnTo>
                      <a:pt x="3497" y="701"/>
                    </a:lnTo>
                    <a:lnTo>
                      <a:pt x="660" y="59"/>
                    </a:lnTo>
                    <a:lnTo>
                      <a:pt x="142" y="2828"/>
                    </a:lnTo>
                    <a:cubicBezTo>
                      <a:pt x="1" y="3706"/>
                      <a:pt x="700" y="4409"/>
                      <a:pt x="1486" y="4409"/>
                    </a:cubicBezTo>
                    <a:cubicBezTo>
                      <a:pt x="1704" y="4409"/>
                      <a:pt x="1929" y="4355"/>
                      <a:pt x="2144" y="4236"/>
                    </a:cubicBezTo>
                    <a:lnTo>
                      <a:pt x="5454" y="2247"/>
                    </a:lnTo>
                    <a:lnTo>
                      <a:pt x="5492" y="2253"/>
                    </a:lnTo>
                    <a:cubicBezTo>
                      <a:pt x="5562" y="2260"/>
                      <a:pt x="5632" y="2264"/>
                      <a:pt x="5702" y="2264"/>
                    </a:cubicBezTo>
                    <a:cubicBezTo>
                      <a:pt x="6181" y="2264"/>
                      <a:pt x="6652" y="2096"/>
                      <a:pt x="7032" y="1792"/>
                    </a:cubicBezTo>
                    <a:cubicBezTo>
                      <a:pt x="7034" y="1791"/>
                      <a:pt x="7037" y="1791"/>
                      <a:pt x="7039" y="1791"/>
                    </a:cubicBezTo>
                    <a:cubicBezTo>
                      <a:pt x="7051" y="1791"/>
                      <a:pt x="7062" y="1801"/>
                      <a:pt x="7057" y="1812"/>
                    </a:cubicBezTo>
                    <a:lnTo>
                      <a:pt x="7069" y="2111"/>
                    </a:lnTo>
                    <a:cubicBezTo>
                      <a:pt x="7008" y="2253"/>
                      <a:pt x="7008" y="2410"/>
                      <a:pt x="7138" y="2497"/>
                    </a:cubicBezTo>
                    <a:cubicBezTo>
                      <a:pt x="7152" y="2507"/>
                      <a:pt x="7168" y="2512"/>
                      <a:pt x="7183" y="2512"/>
                    </a:cubicBezTo>
                    <a:cubicBezTo>
                      <a:pt x="7207" y="2512"/>
                      <a:pt x="7229" y="2500"/>
                      <a:pt x="7244" y="2477"/>
                    </a:cubicBezTo>
                    <a:lnTo>
                      <a:pt x="7462" y="2172"/>
                    </a:lnTo>
                    <a:cubicBezTo>
                      <a:pt x="7500" y="2123"/>
                      <a:pt x="7512" y="2060"/>
                      <a:pt x="7494" y="2005"/>
                    </a:cubicBezTo>
                    <a:lnTo>
                      <a:pt x="7388" y="1611"/>
                    </a:lnTo>
                    <a:lnTo>
                      <a:pt x="7494" y="1904"/>
                    </a:lnTo>
                    <a:cubicBezTo>
                      <a:pt x="7537" y="2039"/>
                      <a:pt x="7659" y="2123"/>
                      <a:pt x="7792" y="2123"/>
                    </a:cubicBezTo>
                    <a:cubicBezTo>
                      <a:pt x="7812" y="2123"/>
                      <a:pt x="7833" y="2121"/>
                      <a:pt x="7855" y="2117"/>
                    </a:cubicBezTo>
                    <a:lnTo>
                      <a:pt x="7917" y="2103"/>
                    </a:lnTo>
                    <a:cubicBezTo>
                      <a:pt x="7955" y="2091"/>
                      <a:pt x="7980" y="2054"/>
                      <a:pt x="7967" y="2017"/>
                    </a:cubicBezTo>
                    <a:cubicBezTo>
                      <a:pt x="7923" y="1812"/>
                      <a:pt x="7799" y="1206"/>
                      <a:pt x="7786" y="1200"/>
                    </a:cubicBezTo>
                    <a:cubicBezTo>
                      <a:pt x="7779" y="1196"/>
                      <a:pt x="7865" y="1193"/>
                      <a:pt x="7978" y="1193"/>
                    </a:cubicBezTo>
                    <a:cubicBezTo>
                      <a:pt x="8061" y="1193"/>
                      <a:pt x="8157" y="1195"/>
                      <a:pt x="8242" y="1200"/>
                    </a:cubicBezTo>
                    <a:cubicBezTo>
                      <a:pt x="8247" y="1200"/>
                      <a:pt x="8251" y="1200"/>
                      <a:pt x="8256" y="1200"/>
                    </a:cubicBezTo>
                    <a:cubicBezTo>
                      <a:pt x="8362" y="1200"/>
                      <a:pt x="8455" y="1134"/>
                      <a:pt x="8490" y="1032"/>
                    </a:cubicBezTo>
                    <a:lnTo>
                      <a:pt x="8496" y="1019"/>
                    </a:lnTo>
                    <a:cubicBezTo>
                      <a:pt x="8516" y="975"/>
                      <a:pt x="8496" y="932"/>
                      <a:pt x="8459" y="914"/>
                    </a:cubicBezTo>
                    <a:lnTo>
                      <a:pt x="7587" y="532"/>
                    </a:lnTo>
                    <a:lnTo>
                      <a:pt x="8092" y="495"/>
                    </a:lnTo>
                    <a:cubicBezTo>
                      <a:pt x="8148" y="495"/>
                      <a:pt x="8205" y="465"/>
                      <a:pt x="8235" y="414"/>
                    </a:cubicBezTo>
                    <a:lnTo>
                      <a:pt x="8248" y="402"/>
                    </a:lnTo>
                    <a:cubicBezTo>
                      <a:pt x="8266" y="359"/>
                      <a:pt x="8248" y="308"/>
                      <a:pt x="8197" y="302"/>
                    </a:cubicBezTo>
                    <a:lnTo>
                      <a:pt x="6939" y="28"/>
                    </a:lnTo>
                    <a:cubicBezTo>
                      <a:pt x="6859" y="10"/>
                      <a:pt x="6778" y="1"/>
                      <a:pt x="6696" y="1"/>
                    </a:cubicBez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4" name="Google Shape;1564;p34"/>
              <p:cNvSpPr/>
              <p:nvPr/>
            </p:nvSpPr>
            <p:spPr>
              <a:xfrm>
                <a:off x="3975100" y="3635125"/>
                <a:ext cx="213250" cy="111850"/>
              </a:xfrm>
              <a:custGeom>
                <a:avLst/>
                <a:gdLst/>
                <a:ahLst/>
                <a:cxnLst/>
                <a:rect l="l" t="t" r="r" b="b"/>
                <a:pathLst>
                  <a:path w="8530" h="4474" extrusionOk="0">
                    <a:moveTo>
                      <a:pt x="6674" y="65"/>
                    </a:moveTo>
                    <a:cubicBezTo>
                      <a:pt x="6752" y="65"/>
                      <a:pt x="6831" y="74"/>
                      <a:pt x="6909" y="90"/>
                    </a:cubicBezTo>
                    <a:lnTo>
                      <a:pt x="8167" y="358"/>
                    </a:lnTo>
                    <a:cubicBezTo>
                      <a:pt x="8181" y="364"/>
                      <a:pt x="8193" y="370"/>
                      <a:pt x="8199" y="384"/>
                    </a:cubicBezTo>
                    <a:cubicBezTo>
                      <a:pt x="8199" y="396"/>
                      <a:pt x="8199" y="408"/>
                      <a:pt x="8193" y="414"/>
                    </a:cubicBezTo>
                    <a:lnTo>
                      <a:pt x="8187" y="433"/>
                    </a:lnTo>
                    <a:cubicBezTo>
                      <a:pt x="8161" y="470"/>
                      <a:pt x="8118" y="496"/>
                      <a:pt x="8061" y="496"/>
                    </a:cubicBezTo>
                    <a:lnTo>
                      <a:pt x="7563" y="533"/>
                    </a:lnTo>
                    <a:cubicBezTo>
                      <a:pt x="7551" y="533"/>
                      <a:pt x="7537" y="545"/>
                      <a:pt x="7537" y="557"/>
                    </a:cubicBezTo>
                    <a:cubicBezTo>
                      <a:pt x="7531" y="577"/>
                      <a:pt x="7537" y="589"/>
                      <a:pt x="7551" y="595"/>
                    </a:cubicBezTo>
                    <a:lnTo>
                      <a:pt x="8423" y="975"/>
                    </a:lnTo>
                    <a:cubicBezTo>
                      <a:pt x="8449" y="988"/>
                      <a:pt x="8455" y="1012"/>
                      <a:pt x="8449" y="1038"/>
                    </a:cubicBezTo>
                    <a:lnTo>
                      <a:pt x="8443" y="1050"/>
                    </a:lnTo>
                    <a:cubicBezTo>
                      <a:pt x="8405" y="1144"/>
                      <a:pt x="8317" y="1199"/>
                      <a:pt x="8218" y="1199"/>
                    </a:cubicBezTo>
                    <a:cubicBezTo>
                      <a:pt x="8076" y="1192"/>
                      <a:pt x="7976" y="1189"/>
                      <a:pt x="7906" y="1189"/>
                    </a:cubicBezTo>
                    <a:cubicBezTo>
                      <a:pt x="7740" y="1189"/>
                      <a:pt x="7736" y="1205"/>
                      <a:pt x="7732" y="1219"/>
                    </a:cubicBezTo>
                    <a:cubicBezTo>
                      <a:pt x="7724" y="1231"/>
                      <a:pt x="7732" y="1237"/>
                      <a:pt x="7732" y="1250"/>
                    </a:cubicBezTo>
                    <a:cubicBezTo>
                      <a:pt x="7750" y="1287"/>
                      <a:pt x="7819" y="1599"/>
                      <a:pt x="7911" y="2054"/>
                    </a:cubicBezTo>
                    <a:cubicBezTo>
                      <a:pt x="7919" y="2067"/>
                      <a:pt x="7911" y="2079"/>
                      <a:pt x="7911" y="2085"/>
                    </a:cubicBezTo>
                    <a:cubicBezTo>
                      <a:pt x="7905" y="2091"/>
                      <a:pt x="7893" y="2097"/>
                      <a:pt x="7887" y="2104"/>
                    </a:cubicBezTo>
                    <a:lnTo>
                      <a:pt x="7825" y="2116"/>
                    </a:lnTo>
                    <a:cubicBezTo>
                      <a:pt x="7808" y="2120"/>
                      <a:pt x="7791" y="2121"/>
                      <a:pt x="7774" y="2121"/>
                    </a:cubicBezTo>
                    <a:cubicBezTo>
                      <a:pt x="7653" y="2121"/>
                      <a:pt x="7539" y="2044"/>
                      <a:pt x="7494" y="1929"/>
                    </a:cubicBezTo>
                    <a:lnTo>
                      <a:pt x="7395" y="1630"/>
                    </a:lnTo>
                    <a:cubicBezTo>
                      <a:pt x="7389" y="1615"/>
                      <a:pt x="7378" y="1608"/>
                      <a:pt x="7364" y="1608"/>
                    </a:cubicBezTo>
                    <a:cubicBezTo>
                      <a:pt x="7360" y="1608"/>
                      <a:pt x="7355" y="1609"/>
                      <a:pt x="7350" y="1611"/>
                    </a:cubicBezTo>
                    <a:cubicBezTo>
                      <a:pt x="7338" y="1618"/>
                      <a:pt x="7326" y="1630"/>
                      <a:pt x="7332" y="1648"/>
                    </a:cubicBezTo>
                    <a:lnTo>
                      <a:pt x="7438" y="2042"/>
                    </a:lnTo>
                    <a:cubicBezTo>
                      <a:pt x="7450" y="2091"/>
                      <a:pt x="7444" y="2142"/>
                      <a:pt x="7413" y="2185"/>
                    </a:cubicBezTo>
                    <a:lnTo>
                      <a:pt x="7195" y="2490"/>
                    </a:lnTo>
                    <a:cubicBezTo>
                      <a:pt x="7187" y="2502"/>
                      <a:pt x="7171" y="2509"/>
                      <a:pt x="7156" y="2509"/>
                    </a:cubicBezTo>
                    <a:cubicBezTo>
                      <a:pt x="7148" y="2509"/>
                      <a:pt x="7140" y="2507"/>
                      <a:pt x="7133" y="2502"/>
                    </a:cubicBezTo>
                    <a:cubicBezTo>
                      <a:pt x="6984" y="2404"/>
                      <a:pt x="7045" y="2223"/>
                      <a:pt x="7076" y="2154"/>
                    </a:cubicBezTo>
                    <a:lnTo>
                      <a:pt x="7076" y="2134"/>
                    </a:lnTo>
                    <a:lnTo>
                      <a:pt x="7064" y="1849"/>
                    </a:lnTo>
                    <a:cubicBezTo>
                      <a:pt x="7070" y="1829"/>
                      <a:pt x="7058" y="1805"/>
                      <a:pt x="7039" y="1798"/>
                    </a:cubicBezTo>
                    <a:cubicBezTo>
                      <a:pt x="7034" y="1792"/>
                      <a:pt x="7026" y="1789"/>
                      <a:pt x="7018" y="1789"/>
                    </a:cubicBezTo>
                    <a:cubicBezTo>
                      <a:pt x="7007" y="1789"/>
                      <a:pt x="6996" y="1794"/>
                      <a:pt x="6990" y="1805"/>
                    </a:cubicBezTo>
                    <a:cubicBezTo>
                      <a:pt x="6611" y="2106"/>
                      <a:pt x="6147" y="2263"/>
                      <a:pt x="5667" y="2263"/>
                    </a:cubicBezTo>
                    <a:cubicBezTo>
                      <a:pt x="5601" y="2263"/>
                      <a:pt x="5534" y="2260"/>
                      <a:pt x="5468" y="2254"/>
                    </a:cubicBezTo>
                    <a:lnTo>
                      <a:pt x="5430" y="2247"/>
                    </a:lnTo>
                    <a:cubicBezTo>
                      <a:pt x="5424" y="2247"/>
                      <a:pt x="5418" y="2247"/>
                      <a:pt x="5412" y="2254"/>
                    </a:cubicBezTo>
                    <a:lnTo>
                      <a:pt x="2107" y="4243"/>
                    </a:lnTo>
                    <a:cubicBezTo>
                      <a:pt x="1904" y="4352"/>
                      <a:pt x="1683" y="4407"/>
                      <a:pt x="1462" y="4407"/>
                    </a:cubicBezTo>
                    <a:cubicBezTo>
                      <a:pt x="1194" y="4407"/>
                      <a:pt x="928" y="4326"/>
                      <a:pt x="699" y="4162"/>
                    </a:cubicBezTo>
                    <a:cubicBezTo>
                      <a:pt x="280" y="3869"/>
                      <a:pt x="69" y="3369"/>
                      <a:pt x="150" y="2865"/>
                    </a:cubicBezTo>
                    <a:lnTo>
                      <a:pt x="662" y="128"/>
                    </a:lnTo>
                    <a:lnTo>
                      <a:pt x="3436" y="750"/>
                    </a:lnTo>
                    <a:lnTo>
                      <a:pt x="3304" y="1287"/>
                    </a:lnTo>
                    <a:cubicBezTo>
                      <a:pt x="3304" y="1299"/>
                      <a:pt x="3304" y="1305"/>
                      <a:pt x="3318" y="1319"/>
                    </a:cubicBezTo>
                    <a:cubicBezTo>
                      <a:pt x="3324" y="1325"/>
                      <a:pt x="3330" y="1325"/>
                      <a:pt x="3341" y="1325"/>
                    </a:cubicBezTo>
                    <a:lnTo>
                      <a:pt x="4970" y="982"/>
                    </a:lnTo>
                    <a:lnTo>
                      <a:pt x="4981" y="982"/>
                    </a:lnTo>
                    <a:lnTo>
                      <a:pt x="6060" y="252"/>
                    </a:lnTo>
                    <a:cubicBezTo>
                      <a:pt x="6244" y="129"/>
                      <a:pt x="6458" y="65"/>
                      <a:pt x="6674" y="65"/>
                    </a:cubicBezTo>
                    <a:close/>
                    <a:moveTo>
                      <a:pt x="6673" y="0"/>
                    </a:moveTo>
                    <a:cubicBezTo>
                      <a:pt x="6444" y="0"/>
                      <a:pt x="6215" y="68"/>
                      <a:pt x="6023" y="197"/>
                    </a:cubicBezTo>
                    <a:lnTo>
                      <a:pt x="4950" y="925"/>
                    </a:lnTo>
                    <a:lnTo>
                      <a:pt x="3379" y="1256"/>
                    </a:lnTo>
                    <a:lnTo>
                      <a:pt x="3379" y="1256"/>
                    </a:lnTo>
                    <a:lnTo>
                      <a:pt x="3505" y="738"/>
                    </a:lnTo>
                    <a:cubicBezTo>
                      <a:pt x="3505" y="732"/>
                      <a:pt x="3505" y="720"/>
                      <a:pt x="3497" y="713"/>
                    </a:cubicBezTo>
                    <a:cubicBezTo>
                      <a:pt x="3497" y="707"/>
                      <a:pt x="3491" y="701"/>
                      <a:pt x="3479" y="701"/>
                    </a:cubicBezTo>
                    <a:lnTo>
                      <a:pt x="642" y="59"/>
                    </a:lnTo>
                    <a:cubicBezTo>
                      <a:pt x="630" y="59"/>
                      <a:pt x="624" y="59"/>
                      <a:pt x="617" y="65"/>
                    </a:cubicBezTo>
                    <a:cubicBezTo>
                      <a:pt x="611" y="71"/>
                      <a:pt x="605" y="77"/>
                      <a:pt x="605" y="84"/>
                    </a:cubicBezTo>
                    <a:lnTo>
                      <a:pt x="87" y="2853"/>
                    </a:lnTo>
                    <a:cubicBezTo>
                      <a:pt x="0" y="3382"/>
                      <a:pt x="225" y="3906"/>
                      <a:pt x="662" y="4217"/>
                    </a:cubicBezTo>
                    <a:cubicBezTo>
                      <a:pt x="904" y="4386"/>
                      <a:pt x="1178" y="4473"/>
                      <a:pt x="1459" y="4473"/>
                    </a:cubicBezTo>
                    <a:cubicBezTo>
                      <a:pt x="1690" y="4473"/>
                      <a:pt x="1926" y="4410"/>
                      <a:pt x="2138" y="4292"/>
                    </a:cubicBezTo>
                    <a:lnTo>
                      <a:pt x="5436" y="2309"/>
                    </a:lnTo>
                    <a:lnTo>
                      <a:pt x="5462" y="2315"/>
                    </a:lnTo>
                    <a:cubicBezTo>
                      <a:pt x="5534" y="2323"/>
                      <a:pt x="5607" y="2327"/>
                      <a:pt x="5679" y="2327"/>
                    </a:cubicBezTo>
                    <a:cubicBezTo>
                      <a:pt x="6158" y="2327"/>
                      <a:pt x="6622" y="2164"/>
                      <a:pt x="7002" y="1867"/>
                    </a:cubicBezTo>
                    <a:lnTo>
                      <a:pt x="7014" y="2134"/>
                    </a:lnTo>
                    <a:cubicBezTo>
                      <a:pt x="6939" y="2315"/>
                      <a:pt x="6964" y="2465"/>
                      <a:pt x="7096" y="2553"/>
                    </a:cubicBezTo>
                    <a:cubicBezTo>
                      <a:pt x="7115" y="2568"/>
                      <a:pt x="7137" y="2575"/>
                      <a:pt x="7159" y="2575"/>
                    </a:cubicBezTo>
                    <a:cubicBezTo>
                      <a:pt x="7194" y="2575"/>
                      <a:pt x="7229" y="2558"/>
                      <a:pt x="7251" y="2528"/>
                    </a:cubicBezTo>
                    <a:lnTo>
                      <a:pt x="7462" y="2217"/>
                    </a:lnTo>
                    <a:cubicBezTo>
                      <a:pt x="7500" y="2172"/>
                      <a:pt x="7513" y="2122"/>
                      <a:pt x="7507" y="2067"/>
                    </a:cubicBezTo>
                    <a:lnTo>
                      <a:pt x="7507" y="2067"/>
                    </a:lnTo>
                    <a:cubicBezTo>
                      <a:pt x="7574" y="2139"/>
                      <a:pt x="7671" y="2185"/>
                      <a:pt x="7773" y="2185"/>
                    </a:cubicBezTo>
                    <a:cubicBezTo>
                      <a:pt x="7794" y="2185"/>
                      <a:pt x="7815" y="2183"/>
                      <a:pt x="7837" y="2179"/>
                    </a:cubicBezTo>
                    <a:lnTo>
                      <a:pt x="7899" y="2166"/>
                    </a:lnTo>
                    <a:cubicBezTo>
                      <a:pt x="7925" y="2160"/>
                      <a:pt x="7949" y="2142"/>
                      <a:pt x="7962" y="2116"/>
                    </a:cubicBezTo>
                    <a:cubicBezTo>
                      <a:pt x="7974" y="2097"/>
                      <a:pt x="7980" y="2067"/>
                      <a:pt x="7974" y="2042"/>
                    </a:cubicBezTo>
                    <a:cubicBezTo>
                      <a:pt x="7868" y="1530"/>
                      <a:pt x="7825" y="1331"/>
                      <a:pt x="7799" y="1256"/>
                    </a:cubicBezTo>
                    <a:cubicBezTo>
                      <a:pt x="7874" y="1256"/>
                      <a:pt x="8061" y="1256"/>
                      <a:pt x="8218" y="1262"/>
                    </a:cubicBezTo>
                    <a:cubicBezTo>
                      <a:pt x="8222" y="1262"/>
                      <a:pt x="8227" y="1262"/>
                      <a:pt x="8231" y="1262"/>
                    </a:cubicBezTo>
                    <a:cubicBezTo>
                      <a:pt x="8345" y="1262"/>
                      <a:pt x="8456" y="1189"/>
                      <a:pt x="8498" y="1075"/>
                    </a:cubicBezTo>
                    <a:lnTo>
                      <a:pt x="8504" y="1057"/>
                    </a:lnTo>
                    <a:cubicBezTo>
                      <a:pt x="8529" y="1006"/>
                      <a:pt x="8504" y="945"/>
                      <a:pt x="8449" y="919"/>
                    </a:cubicBezTo>
                    <a:lnTo>
                      <a:pt x="7694" y="589"/>
                    </a:lnTo>
                    <a:lnTo>
                      <a:pt x="8068" y="563"/>
                    </a:lnTo>
                    <a:cubicBezTo>
                      <a:pt x="8136" y="563"/>
                      <a:pt x="8205" y="520"/>
                      <a:pt x="8242" y="464"/>
                    </a:cubicBezTo>
                    <a:lnTo>
                      <a:pt x="8248" y="451"/>
                    </a:lnTo>
                    <a:cubicBezTo>
                      <a:pt x="8267" y="421"/>
                      <a:pt x="8267" y="390"/>
                      <a:pt x="8255" y="358"/>
                    </a:cubicBezTo>
                    <a:cubicBezTo>
                      <a:pt x="8242" y="327"/>
                      <a:pt x="8218" y="309"/>
                      <a:pt x="8181" y="301"/>
                    </a:cubicBezTo>
                    <a:lnTo>
                      <a:pt x="6921" y="28"/>
                    </a:lnTo>
                    <a:cubicBezTo>
                      <a:pt x="6839" y="9"/>
                      <a:pt x="6756" y="0"/>
                      <a:pt x="6673"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5" name="Google Shape;1565;p34"/>
              <p:cNvSpPr/>
              <p:nvPr/>
            </p:nvSpPr>
            <p:spPr>
              <a:xfrm>
                <a:off x="4056600" y="3603375"/>
                <a:ext cx="12175" cy="50075"/>
              </a:xfrm>
              <a:custGeom>
                <a:avLst/>
                <a:gdLst/>
                <a:ahLst/>
                <a:cxnLst/>
                <a:rect l="l" t="t" r="r" b="b"/>
                <a:pathLst>
                  <a:path w="487" h="2003" extrusionOk="0">
                    <a:moveTo>
                      <a:pt x="456" y="0"/>
                    </a:moveTo>
                    <a:cubicBezTo>
                      <a:pt x="438" y="0"/>
                      <a:pt x="424" y="14"/>
                      <a:pt x="424" y="32"/>
                    </a:cubicBezTo>
                    <a:lnTo>
                      <a:pt x="424" y="1654"/>
                    </a:lnTo>
                    <a:cubicBezTo>
                      <a:pt x="424" y="1740"/>
                      <a:pt x="381" y="1821"/>
                      <a:pt x="319" y="1878"/>
                    </a:cubicBezTo>
                    <a:cubicBezTo>
                      <a:pt x="268" y="1919"/>
                      <a:pt x="202" y="1941"/>
                      <a:pt x="139" y="1941"/>
                    </a:cubicBezTo>
                    <a:cubicBezTo>
                      <a:pt x="117" y="1941"/>
                      <a:pt x="96" y="1938"/>
                      <a:pt x="75" y="1933"/>
                    </a:cubicBezTo>
                    <a:lnTo>
                      <a:pt x="44" y="1927"/>
                    </a:lnTo>
                    <a:cubicBezTo>
                      <a:pt x="26" y="1927"/>
                      <a:pt x="7" y="1933"/>
                      <a:pt x="7" y="1953"/>
                    </a:cubicBezTo>
                    <a:cubicBezTo>
                      <a:pt x="1" y="1971"/>
                      <a:pt x="13" y="1990"/>
                      <a:pt x="32" y="1990"/>
                    </a:cubicBezTo>
                    <a:lnTo>
                      <a:pt x="64" y="1996"/>
                    </a:lnTo>
                    <a:cubicBezTo>
                      <a:pt x="81" y="2002"/>
                      <a:pt x="107" y="2002"/>
                      <a:pt x="132" y="2002"/>
                    </a:cubicBezTo>
                    <a:cubicBezTo>
                      <a:pt x="213" y="2002"/>
                      <a:pt x="294" y="1977"/>
                      <a:pt x="357" y="1927"/>
                    </a:cubicBezTo>
                    <a:cubicBezTo>
                      <a:pt x="438" y="1859"/>
                      <a:pt x="487" y="1758"/>
                      <a:pt x="487" y="1654"/>
                    </a:cubicBezTo>
                    <a:lnTo>
                      <a:pt x="487" y="32"/>
                    </a:lnTo>
                    <a:cubicBezTo>
                      <a:pt x="487" y="14"/>
                      <a:pt x="475" y="0"/>
                      <a:pt x="456"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6" name="Google Shape;1566;p34"/>
              <p:cNvSpPr/>
              <p:nvPr/>
            </p:nvSpPr>
            <p:spPr>
              <a:xfrm>
                <a:off x="4029625" y="3666025"/>
                <a:ext cx="35425" cy="6575"/>
              </a:xfrm>
              <a:custGeom>
                <a:avLst/>
                <a:gdLst/>
                <a:ahLst/>
                <a:cxnLst/>
                <a:rect l="l" t="t" r="r" b="b"/>
                <a:pathLst>
                  <a:path w="1417" h="263" extrusionOk="0">
                    <a:moveTo>
                      <a:pt x="1416" y="1"/>
                    </a:moveTo>
                    <a:lnTo>
                      <a:pt x="1" y="262"/>
                    </a:ln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7" name="Google Shape;1567;p34"/>
              <p:cNvSpPr/>
              <p:nvPr/>
            </p:nvSpPr>
            <p:spPr>
              <a:xfrm>
                <a:off x="4028850" y="3665275"/>
                <a:ext cx="36975" cy="8250"/>
              </a:xfrm>
              <a:custGeom>
                <a:avLst/>
                <a:gdLst/>
                <a:ahLst/>
                <a:cxnLst/>
                <a:rect l="l" t="t" r="r" b="b"/>
                <a:pathLst>
                  <a:path w="1479" h="330" extrusionOk="0">
                    <a:moveTo>
                      <a:pt x="1441" y="1"/>
                    </a:moveTo>
                    <a:lnTo>
                      <a:pt x="32" y="268"/>
                    </a:lnTo>
                    <a:cubicBezTo>
                      <a:pt x="14" y="268"/>
                      <a:pt x="0" y="286"/>
                      <a:pt x="0" y="300"/>
                    </a:cubicBezTo>
                    <a:cubicBezTo>
                      <a:pt x="8" y="318"/>
                      <a:pt x="20" y="330"/>
                      <a:pt x="32" y="330"/>
                    </a:cubicBezTo>
                    <a:cubicBezTo>
                      <a:pt x="38" y="330"/>
                      <a:pt x="38" y="330"/>
                      <a:pt x="38" y="324"/>
                    </a:cubicBezTo>
                    <a:lnTo>
                      <a:pt x="1453" y="62"/>
                    </a:lnTo>
                    <a:cubicBezTo>
                      <a:pt x="1467" y="62"/>
                      <a:pt x="1479" y="44"/>
                      <a:pt x="1479" y="25"/>
                    </a:cubicBezTo>
                    <a:cubicBezTo>
                      <a:pt x="1473" y="13"/>
                      <a:pt x="1453" y="1"/>
                      <a:pt x="144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8" name="Google Shape;1568;p34"/>
              <p:cNvSpPr/>
              <p:nvPr/>
            </p:nvSpPr>
            <p:spPr>
              <a:xfrm>
                <a:off x="4156825" y="3656375"/>
                <a:ext cx="14200" cy="17000"/>
              </a:xfrm>
              <a:custGeom>
                <a:avLst/>
                <a:gdLst/>
                <a:ahLst/>
                <a:cxnLst/>
                <a:rect l="l" t="t" r="r" b="b"/>
                <a:pathLst>
                  <a:path w="568" h="680" extrusionOk="0">
                    <a:moveTo>
                      <a:pt x="0" y="0"/>
                    </a:moveTo>
                    <a:lnTo>
                      <a:pt x="568" y="680"/>
                    </a:lnTo>
                    <a:lnTo>
                      <a:pt x="538" y="574"/>
                    </a:lnTo>
                    <a:cubicBezTo>
                      <a:pt x="487" y="363"/>
                      <a:pt x="343" y="182"/>
                      <a:pt x="150" y="81"/>
                    </a:cubicBezTo>
                    <a:lnTo>
                      <a:pt x="0" y="0"/>
                    </a:ln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9" name="Google Shape;1569;p34"/>
              <p:cNvSpPr/>
              <p:nvPr/>
            </p:nvSpPr>
            <p:spPr>
              <a:xfrm>
                <a:off x="4155875" y="3655575"/>
                <a:ext cx="15925" cy="18600"/>
              </a:xfrm>
              <a:custGeom>
                <a:avLst/>
                <a:gdLst/>
                <a:ahLst/>
                <a:cxnLst/>
                <a:rect l="l" t="t" r="r" b="b"/>
                <a:pathLst>
                  <a:path w="637" h="744" extrusionOk="0">
                    <a:moveTo>
                      <a:pt x="32" y="1"/>
                    </a:moveTo>
                    <a:cubicBezTo>
                      <a:pt x="21" y="1"/>
                      <a:pt x="12" y="8"/>
                      <a:pt x="7" y="21"/>
                    </a:cubicBezTo>
                    <a:cubicBezTo>
                      <a:pt x="1" y="32"/>
                      <a:pt x="7" y="52"/>
                      <a:pt x="20" y="64"/>
                    </a:cubicBezTo>
                    <a:lnTo>
                      <a:pt x="176" y="139"/>
                    </a:lnTo>
                    <a:cubicBezTo>
                      <a:pt x="363" y="239"/>
                      <a:pt x="493" y="407"/>
                      <a:pt x="544" y="613"/>
                    </a:cubicBezTo>
                    <a:lnTo>
                      <a:pt x="576" y="718"/>
                    </a:lnTo>
                    <a:cubicBezTo>
                      <a:pt x="576" y="731"/>
                      <a:pt x="588" y="743"/>
                      <a:pt x="606" y="743"/>
                    </a:cubicBezTo>
                    <a:lnTo>
                      <a:pt x="613" y="743"/>
                    </a:lnTo>
                    <a:cubicBezTo>
                      <a:pt x="625" y="737"/>
                      <a:pt x="637" y="718"/>
                      <a:pt x="631" y="706"/>
                    </a:cubicBezTo>
                    <a:lnTo>
                      <a:pt x="606" y="594"/>
                    </a:lnTo>
                    <a:cubicBezTo>
                      <a:pt x="556" y="375"/>
                      <a:pt x="406" y="188"/>
                      <a:pt x="201" y="82"/>
                    </a:cubicBezTo>
                    <a:lnTo>
                      <a:pt x="52" y="7"/>
                    </a:lnTo>
                    <a:cubicBezTo>
                      <a:pt x="45" y="3"/>
                      <a:pt x="38" y="1"/>
                      <a:pt x="32"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0" name="Google Shape;1570;p34"/>
              <p:cNvSpPr/>
              <p:nvPr/>
            </p:nvSpPr>
            <p:spPr>
              <a:xfrm>
                <a:off x="4157600" y="3646725"/>
                <a:ext cx="6575" cy="2500"/>
              </a:xfrm>
              <a:custGeom>
                <a:avLst/>
                <a:gdLst/>
                <a:ahLst/>
                <a:cxnLst/>
                <a:rect l="l" t="t" r="r" b="b"/>
                <a:pathLst>
                  <a:path w="263" h="100" extrusionOk="0">
                    <a:moveTo>
                      <a:pt x="263" y="99"/>
                    </a:moveTo>
                    <a:lnTo>
                      <a:pt x="1" y="0"/>
                    </a:ln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1" name="Google Shape;1571;p34"/>
              <p:cNvSpPr/>
              <p:nvPr/>
            </p:nvSpPr>
            <p:spPr>
              <a:xfrm>
                <a:off x="4156675" y="3645900"/>
                <a:ext cx="8450" cy="4100"/>
              </a:xfrm>
              <a:custGeom>
                <a:avLst/>
                <a:gdLst/>
                <a:ahLst/>
                <a:cxnLst/>
                <a:rect l="l" t="t" r="r" b="b"/>
                <a:pathLst>
                  <a:path w="338" h="164" extrusionOk="0">
                    <a:moveTo>
                      <a:pt x="37" y="0"/>
                    </a:moveTo>
                    <a:cubicBezTo>
                      <a:pt x="25" y="0"/>
                      <a:pt x="11" y="10"/>
                      <a:pt x="6" y="20"/>
                    </a:cubicBezTo>
                    <a:cubicBezTo>
                      <a:pt x="0" y="39"/>
                      <a:pt x="6" y="57"/>
                      <a:pt x="26" y="65"/>
                    </a:cubicBezTo>
                    <a:lnTo>
                      <a:pt x="294" y="164"/>
                    </a:lnTo>
                    <a:lnTo>
                      <a:pt x="300" y="164"/>
                    </a:lnTo>
                    <a:cubicBezTo>
                      <a:pt x="319" y="164"/>
                      <a:pt x="325" y="158"/>
                      <a:pt x="331" y="146"/>
                    </a:cubicBezTo>
                    <a:cubicBezTo>
                      <a:pt x="337" y="126"/>
                      <a:pt x="331" y="114"/>
                      <a:pt x="312" y="108"/>
                    </a:cubicBezTo>
                    <a:lnTo>
                      <a:pt x="44" y="2"/>
                    </a:lnTo>
                    <a:cubicBezTo>
                      <a:pt x="42" y="1"/>
                      <a:pt x="39" y="0"/>
                      <a:pt x="37"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34"/>
              <p:cNvSpPr/>
              <p:nvPr/>
            </p:nvSpPr>
            <p:spPr>
              <a:xfrm>
                <a:off x="4153575" y="3667150"/>
                <a:ext cx="7025" cy="13275"/>
              </a:xfrm>
              <a:custGeom>
                <a:avLst/>
                <a:gdLst/>
                <a:ahLst/>
                <a:cxnLst/>
                <a:rect l="l" t="t" r="r" b="b"/>
                <a:pathLst>
                  <a:path w="281" h="531" extrusionOk="0">
                    <a:moveTo>
                      <a:pt x="0" y="0"/>
                    </a:moveTo>
                    <a:lnTo>
                      <a:pt x="280" y="530"/>
                    </a:lnTo>
                    <a:lnTo>
                      <a:pt x="225" y="280"/>
                    </a:lnTo>
                    <a:cubicBezTo>
                      <a:pt x="211" y="199"/>
                      <a:pt x="168" y="131"/>
                      <a:pt x="99" y="81"/>
                    </a:cubicBezTo>
                    <a:lnTo>
                      <a:pt x="0" y="0"/>
                    </a:ln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3" name="Google Shape;1573;p34"/>
              <p:cNvSpPr/>
              <p:nvPr/>
            </p:nvSpPr>
            <p:spPr>
              <a:xfrm>
                <a:off x="4152625" y="3666425"/>
                <a:ext cx="8900" cy="14775"/>
              </a:xfrm>
              <a:custGeom>
                <a:avLst/>
                <a:gdLst/>
                <a:ahLst/>
                <a:cxnLst/>
                <a:rect l="l" t="t" r="r" b="b"/>
                <a:pathLst>
                  <a:path w="356" h="591" extrusionOk="0">
                    <a:moveTo>
                      <a:pt x="39" y="0"/>
                    </a:moveTo>
                    <a:cubicBezTo>
                      <a:pt x="29" y="0"/>
                      <a:pt x="20" y="3"/>
                      <a:pt x="13" y="10"/>
                    </a:cubicBezTo>
                    <a:cubicBezTo>
                      <a:pt x="1" y="22"/>
                      <a:pt x="7" y="47"/>
                      <a:pt x="19" y="53"/>
                    </a:cubicBezTo>
                    <a:lnTo>
                      <a:pt x="119" y="134"/>
                    </a:lnTo>
                    <a:cubicBezTo>
                      <a:pt x="182" y="179"/>
                      <a:pt x="219" y="240"/>
                      <a:pt x="237" y="315"/>
                    </a:cubicBezTo>
                    <a:lnTo>
                      <a:pt x="287" y="565"/>
                    </a:lnTo>
                    <a:cubicBezTo>
                      <a:pt x="294" y="577"/>
                      <a:pt x="306" y="591"/>
                      <a:pt x="318" y="591"/>
                    </a:cubicBezTo>
                    <a:cubicBezTo>
                      <a:pt x="324" y="591"/>
                      <a:pt x="324" y="591"/>
                      <a:pt x="324" y="583"/>
                    </a:cubicBezTo>
                    <a:cubicBezTo>
                      <a:pt x="343" y="583"/>
                      <a:pt x="355" y="565"/>
                      <a:pt x="349" y="546"/>
                    </a:cubicBezTo>
                    <a:lnTo>
                      <a:pt x="294" y="297"/>
                    </a:lnTo>
                    <a:cubicBezTo>
                      <a:pt x="275" y="216"/>
                      <a:pt x="231" y="142"/>
                      <a:pt x="162" y="85"/>
                    </a:cubicBezTo>
                    <a:lnTo>
                      <a:pt x="56" y="4"/>
                    </a:lnTo>
                    <a:cubicBezTo>
                      <a:pt x="51" y="2"/>
                      <a:pt x="45" y="0"/>
                      <a:pt x="39"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4" name="Google Shape;1574;p34"/>
              <p:cNvSpPr/>
              <p:nvPr/>
            </p:nvSpPr>
            <p:spPr>
              <a:xfrm>
                <a:off x="4043350" y="3419775"/>
                <a:ext cx="130325" cy="116525"/>
              </a:xfrm>
              <a:custGeom>
                <a:avLst/>
                <a:gdLst/>
                <a:ahLst/>
                <a:cxnLst/>
                <a:rect l="l" t="t" r="r" b="b"/>
                <a:pathLst>
                  <a:path w="5213" h="4661" extrusionOk="0">
                    <a:moveTo>
                      <a:pt x="840" y="1"/>
                    </a:moveTo>
                    <a:cubicBezTo>
                      <a:pt x="626" y="1"/>
                      <a:pt x="434" y="82"/>
                      <a:pt x="318" y="244"/>
                    </a:cubicBezTo>
                    <a:cubicBezTo>
                      <a:pt x="94" y="549"/>
                      <a:pt x="237" y="1042"/>
                      <a:pt x="637" y="1329"/>
                    </a:cubicBezTo>
                    <a:cubicBezTo>
                      <a:pt x="743" y="1410"/>
                      <a:pt x="855" y="1465"/>
                      <a:pt x="968" y="1496"/>
                    </a:cubicBezTo>
                    <a:lnTo>
                      <a:pt x="968" y="1502"/>
                    </a:lnTo>
                    <a:cubicBezTo>
                      <a:pt x="830" y="1597"/>
                      <a:pt x="749" y="2544"/>
                      <a:pt x="712" y="2563"/>
                    </a:cubicBezTo>
                    <a:cubicBezTo>
                      <a:pt x="487" y="2676"/>
                      <a:pt x="387" y="2700"/>
                      <a:pt x="237" y="2837"/>
                    </a:cubicBezTo>
                    <a:cubicBezTo>
                      <a:pt x="76" y="3005"/>
                      <a:pt x="13" y="3349"/>
                      <a:pt x="94" y="3560"/>
                    </a:cubicBezTo>
                    <a:cubicBezTo>
                      <a:pt x="119" y="3623"/>
                      <a:pt x="163" y="3678"/>
                      <a:pt x="182" y="3747"/>
                    </a:cubicBezTo>
                    <a:cubicBezTo>
                      <a:pt x="206" y="3841"/>
                      <a:pt x="163" y="3934"/>
                      <a:pt x="107" y="4009"/>
                    </a:cubicBezTo>
                    <a:cubicBezTo>
                      <a:pt x="94" y="4028"/>
                      <a:pt x="82" y="4040"/>
                      <a:pt x="76" y="4060"/>
                    </a:cubicBezTo>
                    <a:cubicBezTo>
                      <a:pt x="38" y="4127"/>
                      <a:pt x="7" y="4202"/>
                      <a:pt x="7" y="4277"/>
                    </a:cubicBezTo>
                    <a:cubicBezTo>
                      <a:pt x="1" y="4389"/>
                      <a:pt x="44" y="4501"/>
                      <a:pt x="131" y="4570"/>
                    </a:cubicBezTo>
                    <a:cubicBezTo>
                      <a:pt x="219" y="4639"/>
                      <a:pt x="344" y="4651"/>
                      <a:pt x="456" y="4658"/>
                    </a:cubicBezTo>
                    <a:cubicBezTo>
                      <a:pt x="468" y="4660"/>
                      <a:pt x="535" y="4661"/>
                      <a:pt x="644" y="4661"/>
                    </a:cubicBezTo>
                    <a:cubicBezTo>
                      <a:pt x="915" y="4661"/>
                      <a:pt x="1447" y="4656"/>
                      <a:pt x="2039" y="4651"/>
                    </a:cubicBezTo>
                    <a:cubicBezTo>
                      <a:pt x="2296" y="4646"/>
                      <a:pt x="2711" y="4632"/>
                      <a:pt x="3025" y="4632"/>
                    </a:cubicBezTo>
                    <a:cubicBezTo>
                      <a:pt x="3076" y="4632"/>
                      <a:pt x="3124" y="4632"/>
                      <a:pt x="3169" y="4633"/>
                    </a:cubicBezTo>
                    <a:cubicBezTo>
                      <a:pt x="3998" y="4639"/>
                      <a:pt x="4714" y="4645"/>
                      <a:pt x="4752" y="4645"/>
                    </a:cubicBezTo>
                    <a:cubicBezTo>
                      <a:pt x="4864" y="4633"/>
                      <a:pt x="4988" y="4621"/>
                      <a:pt x="5077" y="4552"/>
                    </a:cubicBezTo>
                    <a:cubicBezTo>
                      <a:pt x="5163" y="4483"/>
                      <a:pt x="5207" y="4371"/>
                      <a:pt x="5201" y="4265"/>
                    </a:cubicBezTo>
                    <a:cubicBezTo>
                      <a:pt x="5201" y="4184"/>
                      <a:pt x="5175" y="4109"/>
                      <a:pt x="5132" y="4040"/>
                    </a:cubicBezTo>
                    <a:cubicBezTo>
                      <a:pt x="5126" y="4028"/>
                      <a:pt x="5114" y="4009"/>
                      <a:pt x="5101" y="3997"/>
                    </a:cubicBezTo>
                    <a:cubicBezTo>
                      <a:pt x="5045" y="3916"/>
                      <a:pt x="5002" y="3828"/>
                      <a:pt x="5026" y="3729"/>
                    </a:cubicBezTo>
                    <a:cubicBezTo>
                      <a:pt x="5045" y="3666"/>
                      <a:pt x="5089" y="3603"/>
                      <a:pt x="5114" y="3542"/>
                    </a:cubicBezTo>
                    <a:cubicBezTo>
                      <a:pt x="5195" y="3329"/>
                      <a:pt x="5138" y="2987"/>
                      <a:pt x="4970" y="2825"/>
                    </a:cubicBezTo>
                    <a:cubicBezTo>
                      <a:pt x="4821" y="2682"/>
                      <a:pt x="4720" y="2656"/>
                      <a:pt x="4496" y="2550"/>
                    </a:cubicBezTo>
                    <a:cubicBezTo>
                      <a:pt x="4465" y="2532"/>
                      <a:pt x="4403" y="1877"/>
                      <a:pt x="4309" y="1603"/>
                    </a:cubicBezTo>
                    <a:lnTo>
                      <a:pt x="4309" y="1603"/>
                    </a:lnTo>
                    <a:cubicBezTo>
                      <a:pt x="4471" y="1678"/>
                      <a:pt x="4634" y="1752"/>
                      <a:pt x="4758" y="1865"/>
                    </a:cubicBezTo>
                    <a:cubicBezTo>
                      <a:pt x="5213" y="1453"/>
                      <a:pt x="4870" y="642"/>
                      <a:pt x="4110" y="237"/>
                    </a:cubicBezTo>
                    <a:cubicBezTo>
                      <a:pt x="4024" y="192"/>
                      <a:pt x="3929" y="169"/>
                      <a:pt x="3834" y="169"/>
                    </a:cubicBezTo>
                    <a:cubicBezTo>
                      <a:pt x="3771" y="169"/>
                      <a:pt x="3707" y="179"/>
                      <a:pt x="3648" y="199"/>
                    </a:cubicBezTo>
                    <a:cubicBezTo>
                      <a:pt x="3580" y="162"/>
                      <a:pt x="3498" y="138"/>
                      <a:pt x="3417" y="138"/>
                    </a:cubicBezTo>
                    <a:lnTo>
                      <a:pt x="2795" y="124"/>
                    </a:lnTo>
                    <a:cubicBezTo>
                      <a:pt x="2785" y="124"/>
                      <a:pt x="2776" y="124"/>
                      <a:pt x="2767" y="124"/>
                    </a:cubicBezTo>
                    <a:cubicBezTo>
                      <a:pt x="2366" y="124"/>
                      <a:pt x="1995" y="249"/>
                      <a:pt x="1710" y="468"/>
                    </a:cubicBezTo>
                    <a:cubicBezTo>
                      <a:pt x="1641" y="374"/>
                      <a:pt x="1553" y="287"/>
                      <a:pt x="1454" y="213"/>
                    </a:cubicBezTo>
                    <a:cubicBezTo>
                      <a:pt x="1258" y="71"/>
                      <a:pt x="1040" y="1"/>
                      <a:pt x="8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34"/>
              <p:cNvSpPr/>
              <p:nvPr/>
            </p:nvSpPr>
            <p:spPr>
              <a:xfrm>
                <a:off x="4094800" y="3466225"/>
                <a:ext cx="25" cy="25"/>
              </a:xfrm>
              <a:custGeom>
                <a:avLst/>
                <a:gdLst/>
                <a:ahLst/>
                <a:cxnLst/>
                <a:rect l="l" t="t" r="r" b="b"/>
                <a:pathLst>
                  <a:path w="1" h="1" extrusionOk="0">
                    <a:moveTo>
                      <a:pt x="0" y="1"/>
                    </a:moveTo>
                    <a:lnTo>
                      <a:pt x="0" y="1"/>
                    </a:ln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34"/>
              <p:cNvSpPr/>
              <p:nvPr/>
            </p:nvSpPr>
            <p:spPr>
              <a:xfrm>
                <a:off x="4076250" y="3446725"/>
                <a:ext cx="84825" cy="118175"/>
              </a:xfrm>
              <a:custGeom>
                <a:avLst/>
                <a:gdLst/>
                <a:ahLst/>
                <a:cxnLst/>
                <a:rect l="l" t="t" r="r" b="b"/>
                <a:pathLst>
                  <a:path w="3393" h="4727" extrusionOk="0">
                    <a:moveTo>
                      <a:pt x="2513" y="1"/>
                    </a:moveTo>
                    <a:cubicBezTo>
                      <a:pt x="2346" y="508"/>
                      <a:pt x="1946" y="861"/>
                      <a:pt x="1490" y="861"/>
                    </a:cubicBezTo>
                    <a:cubicBezTo>
                      <a:pt x="1486" y="861"/>
                      <a:pt x="1482" y="861"/>
                      <a:pt x="1479" y="861"/>
                    </a:cubicBezTo>
                    <a:lnTo>
                      <a:pt x="1329" y="855"/>
                    </a:lnTo>
                    <a:lnTo>
                      <a:pt x="1203" y="1472"/>
                    </a:lnTo>
                    <a:cubicBezTo>
                      <a:pt x="1191" y="1537"/>
                      <a:pt x="1138" y="1570"/>
                      <a:pt x="1084" y="1570"/>
                    </a:cubicBezTo>
                    <a:cubicBezTo>
                      <a:pt x="1035" y="1570"/>
                      <a:pt x="985" y="1542"/>
                      <a:pt x="967" y="1485"/>
                    </a:cubicBezTo>
                    <a:lnTo>
                      <a:pt x="760" y="842"/>
                    </a:lnTo>
                    <a:lnTo>
                      <a:pt x="754" y="842"/>
                    </a:lnTo>
                    <a:lnTo>
                      <a:pt x="754" y="861"/>
                    </a:lnTo>
                    <a:lnTo>
                      <a:pt x="555" y="861"/>
                    </a:lnTo>
                    <a:cubicBezTo>
                      <a:pt x="250" y="867"/>
                      <a:pt x="0" y="1117"/>
                      <a:pt x="6" y="1422"/>
                    </a:cubicBezTo>
                    <a:lnTo>
                      <a:pt x="6" y="1434"/>
                    </a:lnTo>
                    <a:cubicBezTo>
                      <a:pt x="6" y="1734"/>
                      <a:pt x="250" y="1978"/>
                      <a:pt x="543" y="1990"/>
                    </a:cubicBezTo>
                    <a:lnTo>
                      <a:pt x="481" y="3923"/>
                    </a:lnTo>
                    <a:cubicBezTo>
                      <a:pt x="487" y="4441"/>
                      <a:pt x="961" y="4726"/>
                      <a:pt x="1453" y="4726"/>
                    </a:cubicBezTo>
                    <a:lnTo>
                      <a:pt x="1471" y="4726"/>
                    </a:lnTo>
                    <a:cubicBezTo>
                      <a:pt x="1965" y="4726"/>
                      <a:pt x="2363" y="4303"/>
                      <a:pt x="2363" y="3785"/>
                    </a:cubicBezTo>
                    <a:lnTo>
                      <a:pt x="2363" y="3262"/>
                    </a:lnTo>
                    <a:cubicBezTo>
                      <a:pt x="2975" y="3175"/>
                      <a:pt x="3392" y="2588"/>
                      <a:pt x="3349" y="1927"/>
                    </a:cubicBezTo>
                    <a:lnTo>
                      <a:pt x="3192" y="493"/>
                    </a:lnTo>
                    <a:lnTo>
                      <a:pt x="2513" y="1"/>
                    </a:ln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34"/>
              <p:cNvSpPr/>
              <p:nvPr/>
            </p:nvSpPr>
            <p:spPr>
              <a:xfrm>
                <a:off x="4075450" y="3445950"/>
                <a:ext cx="86400" cy="119725"/>
              </a:xfrm>
              <a:custGeom>
                <a:avLst/>
                <a:gdLst/>
                <a:ahLst/>
                <a:cxnLst/>
                <a:rect l="l" t="t" r="r" b="b"/>
                <a:pathLst>
                  <a:path w="3456" h="4789" extrusionOk="0">
                    <a:moveTo>
                      <a:pt x="2564" y="81"/>
                    </a:moveTo>
                    <a:lnTo>
                      <a:pt x="3194" y="544"/>
                    </a:lnTo>
                    <a:lnTo>
                      <a:pt x="3350" y="1965"/>
                    </a:lnTo>
                    <a:cubicBezTo>
                      <a:pt x="3387" y="2619"/>
                      <a:pt x="2976" y="3174"/>
                      <a:pt x="2389" y="3261"/>
                    </a:cubicBezTo>
                    <a:cubicBezTo>
                      <a:pt x="2377" y="3261"/>
                      <a:pt x="2364" y="3281"/>
                      <a:pt x="2364" y="3293"/>
                    </a:cubicBezTo>
                    <a:lnTo>
                      <a:pt x="2364" y="3816"/>
                    </a:lnTo>
                    <a:cubicBezTo>
                      <a:pt x="2364" y="4060"/>
                      <a:pt x="2277" y="4285"/>
                      <a:pt x="2115" y="4458"/>
                    </a:cubicBezTo>
                    <a:cubicBezTo>
                      <a:pt x="1952" y="4633"/>
                      <a:pt x="1735" y="4726"/>
                      <a:pt x="1503" y="4726"/>
                    </a:cubicBezTo>
                    <a:lnTo>
                      <a:pt x="1479" y="4726"/>
                    </a:lnTo>
                    <a:cubicBezTo>
                      <a:pt x="1241" y="4726"/>
                      <a:pt x="1005" y="4651"/>
                      <a:pt x="837" y="4527"/>
                    </a:cubicBezTo>
                    <a:cubicBezTo>
                      <a:pt x="706" y="4427"/>
                      <a:pt x="550" y="4247"/>
                      <a:pt x="550" y="3954"/>
                    </a:cubicBezTo>
                    <a:lnTo>
                      <a:pt x="605" y="2021"/>
                    </a:lnTo>
                    <a:cubicBezTo>
                      <a:pt x="605" y="2009"/>
                      <a:pt x="605" y="2003"/>
                      <a:pt x="599" y="1995"/>
                    </a:cubicBezTo>
                    <a:cubicBezTo>
                      <a:pt x="593" y="1989"/>
                      <a:pt x="587" y="1989"/>
                      <a:pt x="575" y="1989"/>
                    </a:cubicBezTo>
                    <a:cubicBezTo>
                      <a:pt x="300" y="1977"/>
                      <a:pt x="70" y="1747"/>
                      <a:pt x="70" y="1465"/>
                    </a:cubicBezTo>
                    <a:lnTo>
                      <a:pt x="70" y="1453"/>
                    </a:lnTo>
                    <a:cubicBezTo>
                      <a:pt x="70" y="1316"/>
                      <a:pt x="119" y="1180"/>
                      <a:pt x="219" y="1079"/>
                    </a:cubicBezTo>
                    <a:cubicBezTo>
                      <a:pt x="320" y="979"/>
                      <a:pt x="450" y="924"/>
                      <a:pt x="587" y="924"/>
                    </a:cubicBezTo>
                    <a:lnTo>
                      <a:pt x="780" y="924"/>
                    </a:lnTo>
                    <a:lnTo>
                      <a:pt x="967" y="1522"/>
                    </a:lnTo>
                    <a:cubicBezTo>
                      <a:pt x="987" y="1591"/>
                      <a:pt x="1048" y="1635"/>
                      <a:pt x="1123" y="1635"/>
                    </a:cubicBezTo>
                    <a:cubicBezTo>
                      <a:pt x="1192" y="1629"/>
                      <a:pt x="1249" y="1578"/>
                      <a:pt x="1267" y="1509"/>
                    </a:cubicBezTo>
                    <a:lnTo>
                      <a:pt x="1385" y="918"/>
                    </a:lnTo>
                    <a:lnTo>
                      <a:pt x="1511" y="924"/>
                    </a:lnTo>
                    <a:cubicBezTo>
                      <a:pt x="1515" y="924"/>
                      <a:pt x="1519" y="924"/>
                      <a:pt x="1523" y="924"/>
                    </a:cubicBezTo>
                    <a:cubicBezTo>
                      <a:pt x="1973" y="924"/>
                      <a:pt x="2379" y="594"/>
                      <a:pt x="2564" y="81"/>
                    </a:cubicBezTo>
                    <a:close/>
                    <a:moveTo>
                      <a:pt x="2533" y="1"/>
                    </a:moveTo>
                    <a:cubicBezTo>
                      <a:pt x="2527" y="7"/>
                      <a:pt x="2521" y="13"/>
                      <a:pt x="2513" y="20"/>
                    </a:cubicBezTo>
                    <a:cubicBezTo>
                      <a:pt x="2346" y="530"/>
                      <a:pt x="1960" y="861"/>
                      <a:pt x="1529" y="861"/>
                    </a:cubicBezTo>
                    <a:cubicBezTo>
                      <a:pt x="1523" y="861"/>
                      <a:pt x="1517" y="861"/>
                      <a:pt x="1511" y="855"/>
                    </a:cubicBezTo>
                    <a:lnTo>
                      <a:pt x="1361" y="855"/>
                    </a:lnTo>
                    <a:cubicBezTo>
                      <a:pt x="1342" y="855"/>
                      <a:pt x="1330" y="867"/>
                      <a:pt x="1330" y="880"/>
                    </a:cubicBezTo>
                    <a:lnTo>
                      <a:pt x="1204" y="1497"/>
                    </a:lnTo>
                    <a:cubicBezTo>
                      <a:pt x="1192" y="1546"/>
                      <a:pt x="1149" y="1566"/>
                      <a:pt x="1117" y="1566"/>
                    </a:cubicBezTo>
                    <a:cubicBezTo>
                      <a:pt x="1113" y="1566"/>
                      <a:pt x="1109" y="1567"/>
                      <a:pt x="1105" y="1567"/>
                    </a:cubicBezTo>
                    <a:cubicBezTo>
                      <a:pt x="1075" y="1567"/>
                      <a:pt x="1040" y="1548"/>
                      <a:pt x="1024" y="1503"/>
                    </a:cubicBezTo>
                    <a:lnTo>
                      <a:pt x="824" y="867"/>
                    </a:lnTo>
                    <a:cubicBezTo>
                      <a:pt x="824" y="855"/>
                      <a:pt x="812" y="843"/>
                      <a:pt x="792" y="843"/>
                    </a:cubicBezTo>
                    <a:lnTo>
                      <a:pt x="786" y="843"/>
                    </a:lnTo>
                    <a:cubicBezTo>
                      <a:pt x="774" y="843"/>
                      <a:pt x="768" y="849"/>
                      <a:pt x="762" y="855"/>
                    </a:cubicBezTo>
                    <a:cubicBezTo>
                      <a:pt x="755" y="855"/>
                      <a:pt x="755" y="861"/>
                      <a:pt x="755" y="861"/>
                    </a:cubicBezTo>
                    <a:lnTo>
                      <a:pt x="587" y="861"/>
                    </a:lnTo>
                    <a:cubicBezTo>
                      <a:pt x="432" y="861"/>
                      <a:pt x="288" y="924"/>
                      <a:pt x="176" y="1036"/>
                    </a:cubicBezTo>
                    <a:cubicBezTo>
                      <a:pt x="64" y="1148"/>
                      <a:pt x="1" y="1298"/>
                      <a:pt x="7" y="1453"/>
                    </a:cubicBezTo>
                    <a:lnTo>
                      <a:pt x="7" y="1465"/>
                    </a:lnTo>
                    <a:cubicBezTo>
                      <a:pt x="7" y="1765"/>
                      <a:pt x="245" y="2021"/>
                      <a:pt x="544" y="2046"/>
                    </a:cubicBezTo>
                    <a:lnTo>
                      <a:pt x="481" y="3954"/>
                    </a:lnTo>
                    <a:cubicBezTo>
                      <a:pt x="487" y="4202"/>
                      <a:pt x="593" y="4421"/>
                      <a:pt x="800" y="4576"/>
                    </a:cubicBezTo>
                    <a:cubicBezTo>
                      <a:pt x="979" y="4714"/>
                      <a:pt x="1223" y="4789"/>
                      <a:pt x="1479" y="4789"/>
                    </a:cubicBezTo>
                    <a:lnTo>
                      <a:pt x="1503" y="4789"/>
                    </a:lnTo>
                    <a:cubicBezTo>
                      <a:pt x="1753" y="4789"/>
                      <a:pt x="1983" y="4689"/>
                      <a:pt x="2159" y="4502"/>
                    </a:cubicBezTo>
                    <a:cubicBezTo>
                      <a:pt x="2334" y="4315"/>
                      <a:pt x="2426" y="4072"/>
                      <a:pt x="2426" y="3816"/>
                    </a:cubicBezTo>
                    <a:lnTo>
                      <a:pt x="2426" y="3318"/>
                    </a:lnTo>
                    <a:cubicBezTo>
                      <a:pt x="3031" y="3218"/>
                      <a:pt x="3456" y="2639"/>
                      <a:pt x="3411" y="1958"/>
                    </a:cubicBezTo>
                    <a:lnTo>
                      <a:pt x="3255" y="524"/>
                    </a:lnTo>
                    <a:cubicBezTo>
                      <a:pt x="3249" y="512"/>
                      <a:pt x="3249" y="506"/>
                      <a:pt x="3243" y="499"/>
                    </a:cubicBezTo>
                    <a:lnTo>
                      <a:pt x="2564" y="7"/>
                    </a:lnTo>
                    <a:cubicBezTo>
                      <a:pt x="2558" y="1"/>
                      <a:pt x="2545" y="1"/>
                      <a:pt x="2533"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34"/>
              <p:cNvSpPr/>
              <p:nvPr/>
            </p:nvSpPr>
            <p:spPr>
              <a:xfrm>
                <a:off x="4087775" y="3476950"/>
                <a:ext cx="6400" cy="10025"/>
              </a:xfrm>
              <a:custGeom>
                <a:avLst/>
                <a:gdLst/>
                <a:ahLst/>
                <a:cxnLst/>
                <a:rect l="l" t="t" r="r" b="b"/>
                <a:pathLst>
                  <a:path w="256" h="401" extrusionOk="0">
                    <a:moveTo>
                      <a:pt x="29" y="1"/>
                    </a:moveTo>
                    <a:cubicBezTo>
                      <a:pt x="24" y="1"/>
                      <a:pt x="18" y="3"/>
                      <a:pt x="14" y="7"/>
                    </a:cubicBezTo>
                    <a:cubicBezTo>
                      <a:pt x="0" y="20"/>
                      <a:pt x="0" y="38"/>
                      <a:pt x="14" y="52"/>
                    </a:cubicBezTo>
                    <a:lnTo>
                      <a:pt x="175" y="245"/>
                    </a:lnTo>
                    <a:lnTo>
                      <a:pt x="20" y="338"/>
                    </a:lnTo>
                    <a:cubicBezTo>
                      <a:pt x="8" y="351"/>
                      <a:pt x="0" y="369"/>
                      <a:pt x="14" y="381"/>
                    </a:cubicBezTo>
                    <a:cubicBezTo>
                      <a:pt x="14" y="395"/>
                      <a:pt x="26" y="401"/>
                      <a:pt x="38" y="401"/>
                    </a:cubicBezTo>
                    <a:cubicBezTo>
                      <a:pt x="45" y="401"/>
                      <a:pt x="51" y="401"/>
                      <a:pt x="51" y="395"/>
                    </a:cubicBezTo>
                    <a:lnTo>
                      <a:pt x="238" y="282"/>
                    </a:lnTo>
                    <a:cubicBezTo>
                      <a:pt x="244" y="276"/>
                      <a:pt x="250" y="269"/>
                      <a:pt x="250" y="257"/>
                    </a:cubicBezTo>
                    <a:cubicBezTo>
                      <a:pt x="256" y="251"/>
                      <a:pt x="250" y="245"/>
                      <a:pt x="244" y="231"/>
                    </a:cubicBezTo>
                    <a:lnTo>
                      <a:pt x="57" y="14"/>
                    </a:lnTo>
                    <a:cubicBezTo>
                      <a:pt x="50" y="6"/>
                      <a:pt x="39" y="1"/>
                      <a:pt x="29"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9" name="Google Shape;1579;p34"/>
              <p:cNvSpPr/>
              <p:nvPr/>
            </p:nvSpPr>
            <p:spPr>
              <a:xfrm>
                <a:off x="4104450" y="3523575"/>
                <a:ext cx="31225" cy="18575"/>
              </a:xfrm>
              <a:custGeom>
                <a:avLst/>
                <a:gdLst/>
                <a:ahLst/>
                <a:cxnLst/>
                <a:rect l="l" t="t" r="r" b="b"/>
                <a:pathLst>
                  <a:path w="1249" h="743" extrusionOk="0">
                    <a:moveTo>
                      <a:pt x="1" y="0"/>
                    </a:moveTo>
                    <a:cubicBezTo>
                      <a:pt x="1" y="1"/>
                      <a:pt x="58" y="642"/>
                      <a:pt x="1248" y="743"/>
                    </a:cubicBezTo>
                    <a:lnTo>
                      <a:pt x="1248" y="162"/>
                    </a:lnTo>
                    <a:cubicBezTo>
                      <a:pt x="1248" y="162"/>
                      <a:pt x="973" y="217"/>
                      <a:pt x="675" y="217"/>
                    </a:cubicBezTo>
                    <a:cubicBezTo>
                      <a:pt x="406" y="217"/>
                      <a:pt x="119" y="172"/>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0" name="Google Shape;1580;p34"/>
              <p:cNvSpPr/>
              <p:nvPr/>
            </p:nvSpPr>
            <p:spPr>
              <a:xfrm>
                <a:off x="4082500" y="3490800"/>
                <a:ext cx="10900" cy="10375"/>
              </a:xfrm>
              <a:custGeom>
                <a:avLst/>
                <a:gdLst/>
                <a:ahLst/>
                <a:cxnLst/>
                <a:rect l="l" t="t" r="r" b="b"/>
                <a:pathLst>
                  <a:path w="436" h="415" extrusionOk="0">
                    <a:moveTo>
                      <a:pt x="213" y="1"/>
                    </a:moveTo>
                    <a:cubicBezTo>
                      <a:pt x="106" y="1"/>
                      <a:pt x="17" y="79"/>
                      <a:pt x="6" y="189"/>
                    </a:cubicBezTo>
                    <a:cubicBezTo>
                      <a:pt x="0" y="301"/>
                      <a:pt x="81" y="408"/>
                      <a:pt x="199" y="414"/>
                    </a:cubicBezTo>
                    <a:cubicBezTo>
                      <a:pt x="206" y="414"/>
                      <a:pt x="213" y="415"/>
                      <a:pt x="220" y="415"/>
                    </a:cubicBezTo>
                    <a:cubicBezTo>
                      <a:pt x="323" y="415"/>
                      <a:pt x="412" y="332"/>
                      <a:pt x="424" y="227"/>
                    </a:cubicBezTo>
                    <a:cubicBezTo>
                      <a:pt x="436" y="114"/>
                      <a:pt x="349" y="8"/>
                      <a:pt x="237" y="2"/>
                    </a:cubicBezTo>
                    <a:cubicBezTo>
                      <a:pt x="229" y="1"/>
                      <a:pt x="221" y="1"/>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1" name="Google Shape;1581;p34"/>
              <p:cNvSpPr/>
              <p:nvPr/>
            </p:nvSpPr>
            <p:spPr>
              <a:xfrm>
                <a:off x="4081550" y="3490025"/>
                <a:ext cx="12625" cy="11925"/>
              </a:xfrm>
              <a:custGeom>
                <a:avLst/>
                <a:gdLst/>
                <a:ahLst/>
                <a:cxnLst/>
                <a:rect l="l" t="t" r="r" b="b"/>
                <a:pathLst>
                  <a:path w="505" h="477" extrusionOk="0">
                    <a:moveTo>
                      <a:pt x="269" y="65"/>
                    </a:moveTo>
                    <a:cubicBezTo>
                      <a:pt x="369" y="71"/>
                      <a:pt x="436" y="157"/>
                      <a:pt x="430" y="252"/>
                    </a:cubicBezTo>
                    <a:cubicBezTo>
                      <a:pt x="425" y="344"/>
                      <a:pt x="351" y="415"/>
                      <a:pt x="260" y="415"/>
                    </a:cubicBezTo>
                    <a:cubicBezTo>
                      <a:pt x="253" y="415"/>
                      <a:pt x="245" y="414"/>
                      <a:pt x="237" y="413"/>
                    </a:cubicBezTo>
                    <a:cubicBezTo>
                      <a:pt x="137" y="407"/>
                      <a:pt x="70" y="320"/>
                      <a:pt x="76" y="220"/>
                    </a:cubicBezTo>
                    <a:cubicBezTo>
                      <a:pt x="88" y="133"/>
                      <a:pt x="162" y="65"/>
                      <a:pt x="257" y="65"/>
                    </a:cubicBezTo>
                    <a:close/>
                    <a:moveTo>
                      <a:pt x="252" y="1"/>
                    </a:moveTo>
                    <a:cubicBezTo>
                      <a:pt x="131" y="1"/>
                      <a:pt x="24" y="90"/>
                      <a:pt x="13" y="214"/>
                    </a:cubicBezTo>
                    <a:cubicBezTo>
                      <a:pt x="1" y="352"/>
                      <a:pt x="100" y="464"/>
                      <a:pt x="231" y="476"/>
                    </a:cubicBezTo>
                    <a:lnTo>
                      <a:pt x="257" y="476"/>
                    </a:lnTo>
                    <a:cubicBezTo>
                      <a:pt x="375" y="476"/>
                      <a:pt x="481" y="382"/>
                      <a:pt x="493" y="258"/>
                    </a:cubicBezTo>
                    <a:cubicBezTo>
                      <a:pt x="505" y="127"/>
                      <a:pt x="406" y="8"/>
                      <a:pt x="275" y="2"/>
                    </a:cubicBezTo>
                    <a:cubicBezTo>
                      <a:pt x="267" y="1"/>
                      <a:pt x="259" y="1"/>
                      <a:pt x="252"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34"/>
              <p:cNvSpPr/>
              <p:nvPr/>
            </p:nvSpPr>
            <p:spPr>
              <a:xfrm>
                <a:off x="4088250" y="3481650"/>
                <a:ext cx="25" cy="25"/>
              </a:xfrm>
              <a:custGeom>
                <a:avLst/>
                <a:gdLst/>
                <a:ahLst/>
                <a:cxnLst/>
                <a:rect l="l" t="t" r="r" b="b"/>
                <a:pathLst>
                  <a:path w="1" h="1" extrusionOk="0">
                    <a:moveTo>
                      <a:pt x="1" y="0"/>
                    </a:move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3" name="Google Shape;1583;p34"/>
              <p:cNvSpPr/>
              <p:nvPr/>
            </p:nvSpPr>
            <p:spPr>
              <a:xfrm>
                <a:off x="4151700" y="3478925"/>
                <a:ext cx="5775" cy="5450"/>
              </a:xfrm>
              <a:custGeom>
                <a:avLst/>
                <a:gdLst/>
                <a:ahLst/>
                <a:cxnLst/>
                <a:rect l="l" t="t" r="r" b="b"/>
                <a:pathLst>
                  <a:path w="231" h="218" extrusionOk="0">
                    <a:moveTo>
                      <a:pt x="116" y="1"/>
                    </a:moveTo>
                    <a:cubicBezTo>
                      <a:pt x="109" y="1"/>
                      <a:pt x="101" y="1"/>
                      <a:pt x="93" y="3"/>
                    </a:cubicBezTo>
                    <a:cubicBezTo>
                      <a:pt x="38" y="16"/>
                      <a:pt x="0" y="72"/>
                      <a:pt x="6" y="129"/>
                    </a:cubicBezTo>
                    <a:cubicBezTo>
                      <a:pt x="17" y="178"/>
                      <a:pt x="63" y="217"/>
                      <a:pt x="116" y="217"/>
                    </a:cubicBezTo>
                    <a:cubicBezTo>
                      <a:pt x="123" y="217"/>
                      <a:pt x="130" y="217"/>
                      <a:pt x="137" y="215"/>
                    </a:cubicBezTo>
                    <a:cubicBezTo>
                      <a:pt x="193" y="203"/>
                      <a:pt x="231" y="146"/>
                      <a:pt x="219" y="91"/>
                    </a:cubicBezTo>
                    <a:cubicBezTo>
                      <a:pt x="212" y="36"/>
                      <a:pt x="169" y="1"/>
                      <a:pt x="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4" name="Google Shape;1584;p34"/>
              <p:cNvSpPr/>
              <p:nvPr/>
            </p:nvSpPr>
            <p:spPr>
              <a:xfrm>
                <a:off x="4129400" y="3478975"/>
                <a:ext cx="6075" cy="5975"/>
              </a:xfrm>
              <a:custGeom>
                <a:avLst/>
                <a:gdLst/>
                <a:ahLst/>
                <a:cxnLst/>
                <a:rect l="l" t="t" r="r" b="b"/>
                <a:pathLst>
                  <a:path w="243" h="239" extrusionOk="0">
                    <a:moveTo>
                      <a:pt x="121" y="0"/>
                    </a:moveTo>
                    <a:cubicBezTo>
                      <a:pt x="63" y="0"/>
                      <a:pt x="7" y="49"/>
                      <a:pt x="7" y="113"/>
                    </a:cubicBezTo>
                    <a:cubicBezTo>
                      <a:pt x="1" y="176"/>
                      <a:pt x="50" y="233"/>
                      <a:pt x="113" y="239"/>
                    </a:cubicBezTo>
                    <a:cubicBezTo>
                      <a:pt x="182" y="239"/>
                      <a:pt x="237" y="195"/>
                      <a:pt x="237" y="127"/>
                    </a:cubicBezTo>
                    <a:cubicBezTo>
                      <a:pt x="243" y="64"/>
                      <a:pt x="194" y="8"/>
                      <a:pt x="131" y="1"/>
                    </a:cubicBezTo>
                    <a:cubicBezTo>
                      <a:pt x="127" y="0"/>
                      <a:pt x="124"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5" name="Google Shape;1585;p34"/>
              <p:cNvSpPr/>
              <p:nvPr/>
            </p:nvSpPr>
            <p:spPr>
              <a:xfrm>
                <a:off x="4133150" y="3515425"/>
                <a:ext cx="7350" cy="2625"/>
              </a:xfrm>
              <a:custGeom>
                <a:avLst/>
                <a:gdLst/>
                <a:ahLst/>
                <a:cxnLst/>
                <a:rect l="l" t="t" r="r" b="b"/>
                <a:pathLst>
                  <a:path w="294" h="105" extrusionOk="0">
                    <a:moveTo>
                      <a:pt x="169" y="0"/>
                    </a:moveTo>
                    <a:cubicBezTo>
                      <a:pt x="121" y="0"/>
                      <a:pt x="63" y="14"/>
                      <a:pt x="12" y="65"/>
                    </a:cubicBezTo>
                    <a:cubicBezTo>
                      <a:pt x="0" y="71"/>
                      <a:pt x="0" y="90"/>
                      <a:pt x="12" y="96"/>
                    </a:cubicBezTo>
                    <a:cubicBezTo>
                      <a:pt x="15" y="102"/>
                      <a:pt x="20" y="105"/>
                      <a:pt x="26" y="105"/>
                    </a:cubicBezTo>
                    <a:cubicBezTo>
                      <a:pt x="31" y="105"/>
                      <a:pt x="38" y="102"/>
                      <a:pt x="44" y="96"/>
                    </a:cubicBezTo>
                    <a:cubicBezTo>
                      <a:pt x="82" y="58"/>
                      <a:pt x="126" y="47"/>
                      <a:pt x="165" y="47"/>
                    </a:cubicBezTo>
                    <a:cubicBezTo>
                      <a:pt x="214" y="47"/>
                      <a:pt x="253" y="65"/>
                      <a:pt x="256" y="65"/>
                    </a:cubicBezTo>
                    <a:lnTo>
                      <a:pt x="268" y="65"/>
                    </a:lnTo>
                    <a:cubicBezTo>
                      <a:pt x="274" y="65"/>
                      <a:pt x="280" y="59"/>
                      <a:pt x="288" y="53"/>
                    </a:cubicBezTo>
                    <a:cubicBezTo>
                      <a:pt x="293" y="39"/>
                      <a:pt x="288" y="27"/>
                      <a:pt x="274" y="21"/>
                    </a:cubicBezTo>
                    <a:cubicBezTo>
                      <a:pt x="274" y="21"/>
                      <a:pt x="229" y="0"/>
                      <a:pt x="169"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6" name="Google Shape;1586;p34"/>
              <p:cNvSpPr/>
              <p:nvPr/>
            </p:nvSpPr>
            <p:spPr>
              <a:xfrm>
                <a:off x="4120675" y="3465125"/>
                <a:ext cx="16225" cy="8600"/>
              </a:xfrm>
              <a:custGeom>
                <a:avLst/>
                <a:gdLst/>
                <a:ahLst/>
                <a:cxnLst/>
                <a:rect l="l" t="t" r="r" b="b"/>
                <a:pathLst>
                  <a:path w="649" h="344" extrusionOk="0">
                    <a:moveTo>
                      <a:pt x="423" y="0"/>
                    </a:moveTo>
                    <a:cubicBezTo>
                      <a:pt x="375" y="0"/>
                      <a:pt x="320" y="8"/>
                      <a:pt x="263" y="25"/>
                    </a:cubicBezTo>
                    <a:cubicBezTo>
                      <a:pt x="125" y="76"/>
                      <a:pt x="44" y="169"/>
                      <a:pt x="25" y="232"/>
                    </a:cubicBezTo>
                    <a:cubicBezTo>
                      <a:pt x="1" y="300"/>
                      <a:pt x="31" y="338"/>
                      <a:pt x="76" y="344"/>
                    </a:cubicBezTo>
                    <a:cubicBezTo>
                      <a:pt x="119" y="344"/>
                      <a:pt x="163" y="324"/>
                      <a:pt x="212" y="306"/>
                    </a:cubicBezTo>
                    <a:cubicBezTo>
                      <a:pt x="255" y="287"/>
                      <a:pt x="306" y="269"/>
                      <a:pt x="350" y="256"/>
                    </a:cubicBezTo>
                    <a:cubicBezTo>
                      <a:pt x="387" y="238"/>
                      <a:pt x="436" y="226"/>
                      <a:pt x="487" y="212"/>
                    </a:cubicBezTo>
                    <a:cubicBezTo>
                      <a:pt x="537" y="194"/>
                      <a:pt x="586" y="181"/>
                      <a:pt x="617" y="157"/>
                    </a:cubicBezTo>
                    <a:cubicBezTo>
                      <a:pt x="649" y="125"/>
                      <a:pt x="649" y="76"/>
                      <a:pt x="586" y="39"/>
                    </a:cubicBezTo>
                    <a:cubicBezTo>
                      <a:pt x="553" y="16"/>
                      <a:pt x="495" y="0"/>
                      <a:pt x="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7" name="Google Shape;1587;p34"/>
              <p:cNvSpPr/>
              <p:nvPr/>
            </p:nvSpPr>
            <p:spPr>
              <a:xfrm>
                <a:off x="4148900" y="3469425"/>
                <a:ext cx="11700" cy="5500"/>
              </a:xfrm>
              <a:custGeom>
                <a:avLst/>
                <a:gdLst/>
                <a:ahLst/>
                <a:cxnLst/>
                <a:rect l="l" t="t" r="r" b="b"/>
                <a:pathLst>
                  <a:path w="468" h="220" extrusionOk="0">
                    <a:moveTo>
                      <a:pt x="72" y="0"/>
                    </a:moveTo>
                    <a:cubicBezTo>
                      <a:pt x="62" y="0"/>
                      <a:pt x="53" y="1"/>
                      <a:pt x="44" y="3"/>
                    </a:cubicBezTo>
                    <a:cubicBezTo>
                      <a:pt x="18" y="16"/>
                      <a:pt x="0" y="46"/>
                      <a:pt x="24" y="97"/>
                    </a:cubicBezTo>
                    <a:cubicBezTo>
                      <a:pt x="44" y="140"/>
                      <a:pt x="112" y="203"/>
                      <a:pt x="211" y="215"/>
                    </a:cubicBezTo>
                    <a:cubicBezTo>
                      <a:pt x="229" y="218"/>
                      <a:pt x="246" y="220"/>
                      <a:pt x="263" y="220"/>
                    </a:cubicBezTo>
                    <a:cubicBezTo>
                      <a:pt x="339" y="220"/>
                      <a:pt x="399" y="189"/>
                      <a:pt x="430" y="158"/>
                    </a:cubicBezTo>
                    <a:cubicBezTo>
                      <a:pt x="467" y="121"/>
                      <a:pt x="461" y="84"/>
                      <a:pt x="436" y="66"/>
                    </a:cubicBezTo>
                    <a:cubicBezTo>
                      <a:pt x="412" y="46"/>
                      <a:pt x="374" y="46"/>
                      <a:pt x="343" y="40"/>
                    </a:cubicBezTo>
                    <a:cubicBezTo>
                      <a:pt x="305" y="40"/>
                      <a:pt x="274" y="34"/>
                      <a:pt x="243" y="28"/>
                    </a:cubicBezTo>
                    <a:cubicBezTo>
                      <a:pt x="211" y="28"/>
                      <a:pt x="174" y="22"/>
                      <a:pt x="144" y="9"/>
                    </a:cubicBezTo>
                    <a:cubicBezTo>
                      <a:pt x="122" y="4"/>
                      <a:pt x="96"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8" name="Google Shape;1588;p34"/>
              <p:cNvSpPr/>
              <p:nvPr/>
            </p:nvSpPr>
            <p:spPr>
              <a:xfrm>
                <a:off x="4127975" y="3492850"/>
                <a:ext cx="12375" cy="7850"/>
              </a:xfrm>
              <a:custGeom>
                <a:avLst/>
                <a:gdLst/>
                <a:ahLst/>
                <a:cxnLst/>
                <a:rect l="l" t="t" r="r" b="b"/>
                <a:pathLst>
                  <a:path w="495" h="314" extrusionOk="0">
                    <a:moveTo>
                      <a:pt x="32" y="1"/>
                    </a:moveTo>
                    <a:cubicBezTo>
                      <a:pt x="14" y="1"/>
                      <a:pt x="1" y="14"/>
                      <a:pt x="1" y="32"/>
                    </a:cubicBezTo>
                    <a:cubicBezTo>
                      <a:pt x="1" y="38"/>
                      <a:pt x="8" y="127"/>
                      <a:pt x="89" y="207"/>
                    </a:cubicBezTo>
                    <a:cubicBezTo>
                      <a:pt x="164" y="276"/>
                      <a:pt x="282" y="314"/>
                      <a:pt x="426" y="314"/>
                    </a:cubicBezTo>
                    <a:lnTo>
                      <a:pt x="463" y="314"/>
                    </a:lnTo>
                    <a:cubicBezTo>
                      <a:pt x="481" y="314"/>
                      <a:pt x="495" y="300"/>
                      <a:pt x="495" y="282"/>
                    </a:cubicBezTo>
                    <a:cubicBezTo>
                      <a:pt x="495" y="263"/>
                      <a:pt x="475" y="251"/>
                      <a:pt x="457" y="251"/>
                    </a:cubicBezTo>
                    <a:cubicBezTo>
                      <a:pt x="447" y="251"/>
                      <a:pt x="438" y="251"/>
                      <a:pt x="429" y="251"/>
                    </a:cubicBezTo>
                    <a:cubicBezTo>
                      <a:pt x="82" y="251"/>
                      <a:pt x="64" y="38"/>
                      <a:pt x="64" y="32"/>
                    </a:cubicBezTo>
                    <a:cubicBezTo>
                      <a:pt x="64" y="14"/>
                      <a:pt x="52" y="1"/>
                      <a:pt x="32"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34"/>
              <p:cNvSpPr/>
              <p:nvPr/>
            </p:nvSpPr>
            <p:spPr>
              <a:xfrm>
                <a:off x="4141400" y="3471050"/>
                <a:ext cx="9375" cy="21125"/>
              </a:xfrm>
              <a:custGeom>
                <a:avLst/>
                <a:gdLst/>
                <a:ahLst/>
                <a:cxnLst/>
                <a:rect l="l" t="t" r="r" b="b"/>
                <a:pathLst>
                  <a:path w="375" h="845" extrusionOk="0">
                    <a:moveTo>
                      <a:pt x="107" y="1"/>
                    </a:moveTo>
                    <a:lnTo>
                      <a:pt x="1" y="818"/>
                    </a:lnTo>
                    <a:lnTo>
                      <a:pt x="70" y="836"/>
                    </a:lnTo>
                    <a:cubicBezTo>
                      <a:pt x="89" y="841"/>
                      <a:pt x="109" y="844"/>
                      <a:pt x="129" y="844"/>
                    </a:cubicBezTo>
                    <a:cubicBezTo>
                      <a:pt x="212" y="844"/>
                      <a:pt x="288" y="792"/>
                      <a:pt x="318" y="705"/>
                    </a:cubicBezTo>
                    <a:lnTo>
                      <a:pt x="344" y="649"/>
                    </a:lnTo>
                    <a:cubicBezTo>
                      <a:pt x="375" y="568"/>
                      <a:pt x="332" y="481"/>
                      <a:pt x="249" y="461"/>
                    </a:cubicBezTo>
                    <a:lnTo>
                      <a:pt x="131" y="424"/>
                    </a:lnTo>
                    <a:lnTo>
                      <a:pt x="107" y="1"/>
                    </a:ln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34"/>
              <p:cNvSpPr/>
              <p:nvPr/>
            </p:nvSpPr>
            <p:spPr>
              <a:xfrm>
                <a:off x="4140625" y="3470275"/>
                <a:ext cx="10450" cy="22600"/>
              </a:xfrm>
              <a:custGeom>
                <a:avLst/>
                <a:gdLst/>
                <a:ahLst/>
                <a:cxnLst/>
                <a:rect l="l" t="t" r="r" b="b"/>
                <a:pathLst>
                  <a:path w="418" h="904" extrusionOk="0">
                    <a:moveTo>
                      <a:pt x="138" y="0"/>
                    </a:moveTo>
                    <a:cubicBezTo>
                      <a:pt x="119" y="0"/>
                      <a:pt x="107" y="20"/>
                      <a:pt x="107" y="38"/>
                    </a:cubicBezTo>
                    <a:lnTo>
                      <a:pt x="131" y="455"/>
                    </a:lnTo>
                    <a:cubicBezTo>
                      <a:pt x="131" y="469"/>
                      <a:pt x="144" y="480"/>
                      <a:pt x="156" y="486"/>
                    </a:cubicBezTo>
                    <a:lnTo>
                      <a:pt x="274" y="524"/>
                    </a:lnTo>
                    <a:cubicBezTo>
                      <a:pt x="300" y="530"/>
                      <a:pt x="325" y="549"/>
                      <a:pt x="337" y="581"/>
                    </a:cubicBezTo>
                    <a:cubicBezTo>
                      <a:pt x="355" y="605"/>
                      <a:pt x="355" y="636"/>
                      <a:pt x="343" y="668"/>
                    </a:cubicBezTo>
                    <a:lnTo>
                      <a:pt x="325" y="723"/>
                    </a:lnTo>
                    <a:cubicBezTo>
                      <a:pt x="294" y="796"/>
                      <a:pt x="225" y="842"/>
                      <a:pt x="153" y="842"/>
                    </a:cubicBezTo>
                    <a:cubicBezTo>
                      <a:pt x="138" y="842"/>
                      <a:pt x="122" y="840"/>
                      <a:pt x="107" y="835"/>
                    </a:cubicBezTo>
                    <a:lnTo>
                      <a:pt x="44" y="817"/>
                    </a:lnTo>
                    <a:cubicBezTo>
                      <a:pt x="41" y="816"/>
                      <a:pt x="37" y="816"/>
                      <a:pt x="34" y="816"/>
                    </a:cubicBezTo>
                    <a:cubicBezTo>
                      <a:pt x="19" y="816"/>
                      <a:pt x="6" y="825"/>
                      <a:pt x="6" y="835"/>
                    </a:cubicBezTo>
                    <a:cubicBezTo>
                      <a:pt x="0" y="855"/>
                      <a:pt x="6" y="873"/>
                      <a:pt x="26" y="880"/>
                    </a:cubicBezTo>
                    <a:lnTo>
                      <a:pt x="87" y="898"/>
                    </a:lnTo>
                    <a:cubicBezTo>
                      <a:pt x="113" y="904"/>
                      <a:pt x="131" y="904"/>
                      <a:pt x="156" y="904"/>
                    </a:cubicBezTo>
                    <a:cubicBezTo>
                      <a:pt x="256" y="904"/>
                      <a:pt x="343" y="843"/>
                      <a:pt x="381" y="748"/>
                    </a:cubicBezTo>
                    <a:lnTo>
                      <a:pt x="406" y="685"/>
                    </a:lnTo>
                    <a:cubicBezTo>
                      <a:pt x="418" y="642"/>
                      <a:pt x="418" y="593"/>
                      <a:pt x="400" y="549"/>
                    </a:cubicBezTo>
                    <a:cubicBezTo>
                      <a:pt x="375" y="506"/>
                      <a:pt x="337" y="475"/>
                      <a:pt x="294" y="461"/>
                    </a:cubicBezTo>
                    <a:lnTo>
                      <a:pt x="194" y="431"/>
                    </a:lnTo>
                    <a:lnTo>
                      <a:pt x="168" y="32"/>
                    </a:lnTo>
                    <a:cubicBezTo>
                      <a:pt x="168" y="12"/>
                      <a:pt x="156" y="0"/>
                      <a:pt x="13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1" name="Google Shape;1591;p34"/>
              <p:cNvSpPr/>
              <p:nvPr/>
            </p:nvSpPr>
            <p:spPr>
              <a:xfrm>
                <a:off x="4114600" y="3576425"/>
                <a:ext cx="5475" cy="5450"/>
              </a:xfrm>
              <a:custGeom>
                <a:avLst/>
                <a:gdLst/>
                <a:ahLst/>
                <a:cxnLst/>
                <a:rect l="l" t="t" r="r" b="b"/>
                <a:pathLst>
                  <a:path w="219" h="218" extrusionOk="0">
                    <a:moveTo>
                      <a:pt x="106" y="1"/>
                    </a:moveTo>
                    <a:cubicBezTo>
                      <a:pt x="49" y="1"/>
                      <a:pt x="0" y="50"/>
                      <a:pt x="0" y="106"/>
                    </a:cubicBezTo>
                    <a:cubicBezTo>
                      <a:pt x="0" y="168"/>
                      <a:pt x="49" y="218"/>
                      <a:pt x="106" y="218"/>
                    </a:cubicBezTo>
                    <a:cubicBezTo>
                      <a:pt x="169" y="218"/>
                      <a:pt x="218" y="168"/>
                      <a:pt x="218" y="106"/>
                    </a:cubicBezTo>
                    <a:cubicBezTo>
                      <a:pt x="218" y="50"/>
                      <a:pt x="169" y="1"/>
                      <a:pt x="1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2" name="Google Shape;1592;p34"/>
              <p:cNvSpPr/>
              <p:nvPr/>
            </p:nvSpPr>
            <p:spPr>
              <a:xfrm>
                <a:off x="4113800" y="3575650"/>
                <a:ext cx="7050" cy="7025"/>
              </a:xfrm>
              <a:custGeom>
                <a:avLst/>
                <a:gdLst/>
                <a:ahLst/>
                <a:cxnLst/>
                <a:rect l="l" t="t" r="r" b="b"/>
                <a:pathLst>
                  <a:path w="282" h="281" extrusionOk="0">
                    <a:moveTo>
                      <a:pt x="138" y="62"/>
                    </a:moveTo>
                    <a:cubicBezTo>
                      <a:pt x="182" y="62"/>
                      <a:pt x="219" y="99"/>
                      <a:pt x="219" y="137"/>
                    </a:cubicBezTo>
                    <a:cubicBezTo>
                      <a:pt x="219" y="181"/>
                      <a:pt x="182" y="219"/>
                      <a:pt x="138" y="219"/>
                    </a:cubicBezTo>
                    <a:cubicBezTo>
                      <a:pt x="101" y="219"/>
                      <a:pt x="63" y="181"/>
                      <a:pt x="63" y="137"/>
                    </a:cubicBezTo>
                    <a:cubicBezTo>
                      <a:pt x="63" y="99"/>
                      <a:pt x="101" y="62"/>
                      <a:pt x="138" y="62"/>
                    </a:cubicBezTo>
                    <a:close/>
                    <a:moveTo>
                      <a:pt x="138" y="0"/>
                    </a:moveTo>
                    <a:cubicBezTo>
                      <a:pt x="63" y="0"/>
                      <a:pt x="1" y="62"/>
                      <a:pt x="1" y="137"/>
                    </a:cubicBezTo>
                    <a:cubicBezTo>
                      <a:pt x="1" y="219"/>
                      <a:pt x="63" y="280"/>
                      <a:pt x="138" y="280"/>
                    </a:cubicBezTo>
                    <a:cubicBezTo>
                      <a:pt x="219" y="280"/>
                      <a:pt x="282" y="219"/>
                      <a:pt x="282" y="137"/>
                    </a:cubicBezTo>
                    <a:cubicBezTo>
                      <a:pt x="282" y="62"/>
                      <a:pt x="219" y="0"/>
                      <a:pt x="13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34"/>
              <p:cNvSpPr/>
              <p:nvPr/>
            </p:nvSpPr>
            <p:spPr>
              <a:xfrm>
                <a:off x="4114600" y="3592150"/>
                <a:ext cx="5475" cy="5325"/>
              </a:xfrm>
              <a:custGeom>
                <a:avLst/>
                <a:gdLst/>
                <a:ahLst/>
                <a:cxnLst/>
                <a:rect l="l" t="t" r="r" b="b"/>
                <a:pathLst>
                  <a:path w="219" h="213" extrusionOk="0">
                    <a:moveTo>
                      <a:pt x="106" y="0"/>
                    </a:moveTo>
                    <a:cubicBezTo>
                      <a:pt x="49" y="0"/>
                      <a:pt x="0" y="45"/>
                      <a:pt x="0" y="107"/>
                    </a:cubicBezTo>
                    <a:cubicBezTo>
                      <a:pt x="0" y="163"/>
                      <a:pt x="49" y="213"/>
                      <a:pt x="106" y="213"/>
                    </a:cubicBezTo>
                    <a:cubicBezTo>
                      <a:pt x="169" y="213"/>
                      <a:pt x="218" y="163"/>
                      <a:pt x="218" y="107"/>
                    </a:cubicBezTo>
                    <a:cubicBezTo>
                      <a:pt x="218" y="45"/>
                      <a:pt x="169" y="0"/>
                      <a:pt x="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4" name="Google Shape;1594;p34"/>
              <p:cNvSpPr/>
              <p:nvPr/>
            </p:nvSpPr>
            <p:spPr>
              <a:xfrm>
                <a:off x="4113800" y="3591400"/>
                <a:ext cx="7050" cy="6875"/>
              </a:xfrm>
              <a:custGeom>
                <a:avLst/>
                <a:gdLst/>
                <a:ahLst/>
                <a:cxnLst/>
                <a:rect l="l" t="t" r="r" b="b"/>
                <a:pathLst>
                  <a:path w="282" h="275" extrusionOk="0">
                    <a:moveTo>
                      <a:pt x="138" y="62"/>
                    </a:moveTo>
                    <a:cubicBezTo>
                      <a:pt x="182" y="62"/>
                      <a:pt x="219" y="93"/>
                      <a:pt x="219" y="137"/>
                    </a:cubicBezTo>
                    <a:cubicBezTo>
                      <a:pt x="219" y="180"/>
                      <a:pt x="182" y="211"/>
                      <a:pt x="138" y="211"/>
                    </a:cubicBezTo>
                    <a:cubicBezTo>
                      <a:pt x="101" y="211"/>
                      <a:pt x="63" y="180"/>
                      <a:pt x="63" y="137"/>
                    </a:cubicBezTo>
                    <a:cubicBezTo>
                      <a:pt x="63" y="93"/>
                      <a:pt x="101" y="62"/>
                      <a:pt x="138" y="62"/>
                    </a:cubicBezTo>
                    <a:close/>
                    <a:moveTo>
                      <a:pt x="138" y="0"/>
                    </a:moveTo>
                    <a:cubicBezTo>
                      <a:pt x="63" y="0"/>
                      <a:pt x="1" y="62"/>
                      <a:pt x="1" y="137"/>
                    </a:cubicBezTo>
                    <a:cubicBezTo>
                      <a:pt x="1" y="211"/>
                      <a:pt x="63" y="274"/>
                      <a:pt x="138" y="274"/>
                    </a:cubicBezTo>
                    <a:cubicBezTo>
                      <a:pt x="219" y="274"/>
                      <a:pt x="282" y="211"/>
                      <a:pt x="282" y="137"/>
                    </a:cubicBezTo>
                    <a:cubicBezTo>
                      <a:pt x="282" y="62"/>
                      <a:pt x="219" y="0"/>
                      <a:pt x="13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5" name="Google Shape;1595;p34"/>
              <p:cNvSpPr/>
              <p:nvPr/>
            </p:nvSpPr>
            <p:spPr>
              <a:xfrm>
                <a:off x="4070475" y="3531200"/>
                <a:ext cx="46800" cy="40400"/>
              </a:xfrm>
              <a:custGeom>
                <a:avLst/>
                <a:gdLst/>
                <a:ahLst/>
                <a:cxnLst/>
                <a:rect l="l" t="t" r="r" b="b"/>
                <a:pathLst>
                  <a:path w="1872" h="1616" extrusionOk="0">
                    <a:moveTo>
                      <a:pt x="556" y="1"/>
                    </a:moveTo>
                    <a:cubicBezTo>
                      <a:pt x="556" y="1"/>
                      <a:pt x="1" y="1597"/>
                      <a:pt x="1871" y="1615"/>
                    </a:cubicBezTo>
                    <a:lnTo>
                      <a:pt x="1871" y="1174"/>
                    </a:lnTo>
                    <a:cubicBezTo>
                      <a:pt x="1871" y="524"/>
                      <a:pt x="1285" y="1"/>
                      <a:pt x="5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6" name="Google Shape;1596;p34"/>
              <p:cNvSpPr/>
              <p:nvPr/>
            </p:nvSpPr>
            <p:spPr>
              <a:xfrm>
                <a:off x="4077825" y="3530425"/>
                <a:ext cx="40225" cy="41950"/>
              </a:xfrm>
              <a:custGeom>
                <a:avLst/>
                <a:gdLst/>
                <a:ahLst/>
                <a:cxnLst/>
                <a:rect l="l" t="t" r="r" b="b"/>
                <a:pathLst>
                  <a:path w="1609" h="1678" extrusionOk="0">
                    <a:moveTo>
                      <a:pt x="280" y="63"/>
                    </a:moveTo>
                    <a:lnTo>
                      <a:pt x="280" y="63"/>
                    </a:lnTo>
                    <a:cubicBezTo>
                      <a:pt x="985" y="75"/>
                      <a:pt x="1546" y="581"/>
                      <a:pt x="1546" y="1205"/>
                    </a:cubicBezTo>
                    <a:lnTo>
                      <a:pt x="1546" y="1616"/>
                    </a:lnTo>
                    <a:cubicBezTo>
                      <a:pt x="991" y="1603"/>
                      <a:pt x="599" y="1447"/>
                      <a:pt x="392" y="1154"/>
                    </a:cubicBezTo>
                    <a:cubicBezTo>
                      <a:pt x="99" y="742"/>
                      <a:pt x="249" y="175"/>
                      <a:pt x="280" y="63"/>
                    </a:cubicBezTo>
                    <a:close/>
                    <a:moveTo>
                      <a:pt x="262" y="0"/>
                    </a:moveTo>
                    <a:cubicBezTo>
                      <a:pt x="243" y="0"/>
                      <a:pt x="231" y="8"/>
                      <a:pt x="231" y="20"/>
                    </a:cubicBezTo>
                    <a:cubicBezTo>
                      <a:pt x="219" y="51"/>
                      <a:pt x="0" y="705"/>
                      <a:pt x="337" y="1185"/>
                    </a:cubicBezTo>
                    <a:cubicBezTo>
                      <a:pt x="567" y="1510"/>
                      <a:pt x="985" y="1672"/>
                      <a:pt x="1577" y="1678"/>
                    </a:cubicBezTo>
                    <a:cubicBezTo>
                      <a:pt x="1589" y="1678"/>
                      <a:pt x="1595" y="1678"/>
                      <a:pt x="1603" y="1672"/>
                    </a:cubicBezTo>
                    <a:cubicBezTo>
                      <a:pt x="1609" y="1666"/>
                      <a:pt x="1609" y="1660"/>
                      <a:pt x="1609" y="1646"/>
                    </a:cubicBezTo>
                    <a:lnTo>
                      <a:pt x="1609" y="1205"/>
                    </a:lnTo>
                    <a:cubicBezTo>
                      <a:pt x="1609" y="537"/>
                      <a:pt x="1004" y="0"/>
                      <a:pt x="26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7" name="Google Shape;1597;p34"/>
              <p:cNvSpPr/>
              <p:nvPr/>
            </p:nvSpPr>
            <p:spPr>
              <a:xfrm>
                <a:off x="4117100" y="3531200"/>
                <a:ext cx="35225" cy="40400"/>
              </a:xfrm>
              <a:custGeom>
                <a:avLst/>
                <a:gdLst/>
                <a:ahLst/>
                <a:cxnLst/>
                <a:rect l="l" t="t" r="r" b="b"/>
                <a:pathLst>
                  <a:path w="1409" h="1616" extrusionOk="0">
                    <a:moveTo>
                      <a:pt x="991" y="1"/>
                    </a:moveTo>
                    <a:cubicBezTo>
                      <a:pt x="449" y="1"/>
                      <a:pt x="0" y="524"/>
                      <a:pt x="0" y="1174"/>
                    </a:cubicBezTo>
                    <a:lnTo>
                      <a:pt x="0" y="1615"/>
                    </a:lnTo>
                    <a:cubicBezTo>
                      <a:pt x="1408" y="1597"/>
                      <a:pt x="991" y="1"/>
                      <a:pt x="9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34"/>
              <p:cNvSpPr/>
              <p:nvPr/>
            </p:nvSpPr>
            <p:spPr>
              <a:xfrm>
                <a:off x="4116300" y="3530425"/>
                <a:ext cx="31525" cy="41950"/>
              </a:xfrm>
              <a:custGeom>
                <a:avLst/>
                <a:gdLst/>
                <a:ahLst/>
                <a:cxnLst/>
                <a:rect l="l" t="t" r="r" b="b"/>
                <a:pathLst>
                  <a:path w="1261" h="1678" extrusionOk="0">
                    <a:moveTo>
                      <a:pt x="999" y="63"/>
                    </a:moveTo>
                    <a:lnTo>
                      <a:pt x="999" y="63"/>
                    </a:lnTo>
                    <a:cubicBezTo>
                      <a:pt x="1029" y="195"/>
                      <a:pt x="1161" y="861"/>
                      <a:pt x="842" y="1272"/>
                    </a:cubicBezTo>
                    <a:cubicBezTo>
                      <a:pt x="680" y="1491"/>
                      <a:pt x="418" y="1603"/>
                      <a:pt x="64" y="1616"/>
                    </a:cubicBezTo>
                    <a:lnTo>
                      <a:pt x="64" y="1205"/>
                    </a:lnTo>
                    <a:cubicBezTo>
                      <a:pt x="64" y="581"/>
                      <a:pt x="481" y="75"/>
                      <a:pt x="999" y="63"/>
                    </a:cubicBezTo>
                    <a:close/>
                    <a:moveTo>
                      <a:pt x="1023" y="0"/>
                    </a:moveTo>
                    <a:cubicBezTo>
                      <a:pt x="462" y="0"/>
                      <a:pt x="1" y="537"/>
                      <a:pt x="1" y="1205"/>
                    </a:cubicBezTo>
                    <a:lnTo>
                      <a:pt x="1" y="1646"/>
                    </a:lnTo>
                    <a:cubicBezTo>
                      <a:pt x="1" y="1660"/>
                      <a:pt x="7" y="1666"/>
                      <a:pt x="13" y="1672"/>
                    </a:cubicBezTo>
                    <a:cubicBezTo>
                      <a:pt x="19" y="1678"/>
                      <a:pt x="26" y="1678"/>
                      <a:pt x="32" y="1678"/>
                    </a:cubicBezTo>
                    <a:cubicBezTo>
                      <a:pt x="424" y="1672"/>
                      <a:pt x="712" y="1554"/>
                      <a:pt x="893" y="1310"/>
                    </a:cubicBezTo>
                    <a:cubicBezTo>
                      <a:pt x="1261" y="831"/>
                      <a:pt x="1066" y="57"/>
                      <a:pt x="1054" y="20"/>
                    </a:cubicBezTo>
                    <a:cubicBezTo>
                      <a:pt x="1054" y="8"/>
                      <a:pt x="1042" y="0"/>
                      <a:pt x="1023"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9" name="Google Shape;1599;p34"/>
            <p:cNvGrpSpPr/>
            <p:nvPr/>
          </p:nvGrpSpPr>
          <p:grpSpPr>
            <a:xfrm flipH="1">
              <a:off x="6576307" y="1582328"/>
              <a:ext cx="1378602" cy="3026339"/>
              <a:chOff x="2454375" y="3345475"/>
              <a:chExt cx="393650" cy="864125"/>
            </a:xfrm>
          </p:grpSpPr>
          <p:sp>
            <p:nvSpPr>
              <p:cNvPr id="1600" name="Google Shape;1600;p34"/>
              <p:cNvSpPr/>
              <p:nvPr/>
            </p:nvSpPr>
            <p:spPr>
              <a:xfrm>
                <a:off x="2708650" y="3780750"/>
                <a:ext cx="88725" cy="106000"/>
              </a:xfrm>
              <a:custGeom>
                <a:avLst/>
                <a:gdLst/>
                <a:ahLst/>
                <a:cxnLst/>
                <a:rect l="l" t="t" r="r" b="b"/>
                <a:pathLst>
                  <a:path w="3549" h="4240" extrusionOk="0">
                    <a:moveTo>
                      <a:pt x="3149" y="1"/>
                    </a:moveTo>
                    <a:lnTo>
                      <a:pt x="462" y="257"/>
                    </a:lnTo>
                    <a:lnTo>
                      <a:pt x="530" y="780"/>
                    </a:lnTo>
                    <a:cubicBezTo>
                      <a:pt x="562" y="1017"/>
                      <a:pt x="525" y="1261"/>
                      <a:pt x="424" y="1479"/>
                    </a:cubicBezTo>
                    <a:lnTo>
                      <a:pt x="70" y="2233"/>
                    </a:lnTo>
                    <a:cubicBezTo>
                      <a:pt x="13" y="2358"/>
                      <a:pt x="1" y="2489"/>
                      <a:pt x="50" y="2619"/>
                    </a:cubicBezTo>
                    <a:lnTo>
                      <a:pt x="50" y="2625"/>
                    </a:lnTo>
                    <a:cubicBezTo>
                      <a:pt x="99" y="2752"/>
                      <a:pt x="216" y="2821"/>
                      <a:pt x="334" y="2821"/>
                    </a:cubicBezTo>
                    <a:cubicBezTo>
                      <a:pt x="424" y="2821"/>
                      <a:pt x="514" y="2781"/>
                      <a:pt x="574" y="2694"/>
                    </a:cubicBezTo>
                    <a:lnTo>
                      <a:pt x="873" y="2277"/>
                    </a:lnTo>
                    <a:lnTo>
                      <a:pt x="873" y="2426"/>
                    </a:lnTo>
                    <a:cubicBezTo>
                      <a:pt x="879" y="2557"/>
                      <a:pt x="893" y="2694"/>
                      <a:pt x="905" y="2826"/>
                    </a:cubicBezTo>
                    <a:cubicBezTo>
                      <a:pt x="923" y="3169"/>
                      <a:pt x="899" y="3511"/>
                      <a:pt x="804" y="3836"/>
                    </a:cubicBezTo>
                    <a:cubicBezTo>
                      <a:pt x="743" y="4050"/>
                      <a:pt x="925" y="4240"/>
                      <a:pt x="1129" y="4240"/>
                    </a:cubicBezTo>
                    <a:cubicBezTo>
                      <a:pt x="1175" y="4240"/>
                      <a:pt x="1221" y="4230"/>
                      <a:pt x="1267" y="4210"/>
                    </a:cubicBezTo>
                    <a:cubicBezTo>
                      <a:pt x="1379" y="4159"/>
                      <a:pt x="1440" y="4035"/>
                      <a:pt x="1440" y="4035"/>
                    </a:cubicBezTo>
                    <a:cubicBezTo>
                      <a:pt x="1459" y="3987"/>
                      <a:pt x="1501" y="3896"/>
                      <a:pt x="1509" y="3845"/>
                    </a:cubicBezTo>
                    <a:lnTo>
                      <a:pt x="1509" y="3845"/>
                    </a:lnTo>
                    <a:cubicBezTo>
                      <a:pt x="1485" y="4025"/>
                      <a:pt x="1616" y="4197"/>
                      <a:pt x="1790" y="4228"/>
                    </a:cubicBezTo>
                    <a:cubicBezTo>
                      <a:pt x="1811" y="4232"/>
                      <a:pt x="1832" y="4234"/>
                      <a:pt x="1853" y="4234"/>
                    </a:cubicBezTo>
                    <a:cubicBezTo>
                      <a:pt x="1993" y="4234"/>
                      <a:pt x="2126" y="4145"/>
                      <a:pt x="2170" y="4010"/>
                    </a:cubicBezTo>
                    <a:cubicBezTo>
                      <a:pt x="2182" y="3978"/>
                      <a:pt x="2220" y="3767"/>
                      <a:pt x="2220" y="3767"/>
                    </a:cubicBezTo>
                    <a:lnTo>
                      <a:pt x="2220" y="3767"/>
                    </a:lnTo>
                    <a:cubicBezTo>
                      <a:pt x="2214" y="3947"/>
                      <a:pt x="2321" y="4019"/>
                      <a:pt x="2448" y="4019"/>
                    </a:cubicBezTo>
                    <a:cubicBezTo>
                      <a:pt x="2589" y="4019"/>
                      <a:pt x="2753" y="3929"/>
                      <a:pt x="2812" y="3799"/>
                    </a:cubicBezTo>
                    <a:cubicBezTo>
                      <a:pt x="2875" y="3667"/>
                      <a:pt x="2875" y="3368"/>
                      <a:pt x="2875" y="3368"/>
                    </a:cubicBezTo>
                    <a:cubicBezTo>
                      <a:pt x="2885" y="3512"/>
                      <a:pt x="3010" y="3589"/>
                      <a:pt x="3146" y="3589"/>
                    </a:cubicBezTo>
                    <a:cubicBezTo>
                      <a:pt x="3180" y="3589"/>
                      <a:pt x="3215" y="3584"/>
                      <a:pt x="3249" y="3574"/>
                    </a:cubicBezTo>
                    <a:cubicBezTo>
                      <a:pt x="3486" y="3505"/>
                      <a:pt x="3498" y="3312"/>
                      <a:pt x="3517" y="3112"/>
                    </a:cubicBezTo>
                    <a:cubicBezTo>
                      <a:pt x="3549" y="2340"/>
                      <a:pt x="3429" y="1696"/>
                      <a:pt x="3311" y="1005"/>
                    </a:cubicBezTo>
                    <a:lnTo>
                      <a:pt x="3149" y="1"/>
                    </a:ln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1" name="Google Shape;1601;p34"/>
              <p:cNvSpPr/>
              <p:nvPr/>
            </p:nvSpPr>
            <p:spPr>
              <a:xfrm>
                <a:off x="2707725" y="3779675"/>
                <a:ext cx="90600" cy="108200"/>
              </a:xfrm>
              <a:custGeom>
                <a:avLst/>
                <a:gdLst/>
                <a:ahLst/>
                <a:cxnLst/>
                <a:rect l="l" t="t" r="r" b="b"/>
                <a:pathLst>
                  <a:path w="3624" h="4328" extrusionOk="0">
                    <a:moveTo>
                      <a:pt x="3149" y="87"/>
                    </a:moveTo>
                    <a:lnTo>
                      <a:pt x="3330" y="1198"/>
                    </a:lnTo>
                    <a:cubicBezTo>
                      <a:pt x="3436" y="1833"/>
                      <a:pt x="3541" y="2438"/>
                      <a:pt x="3511" y="3149"/>
                    </a:cubicBezTo>
                    <a:lnTo>
                      <a:pt x="3511" y="3155"/>
                    </a:lnTo>
                    <a:cubicBezTo>
                      <a:pt x="3491" y="3361"/>
                      <a:pt x="3479" y="3517"/>
                      <a:pt x="3273" y="3580"/>
                    </a:cubicBezTo>
                    <a:cubicBezTo>
                      <a:pt x="3243" y="3588"/>
                      <a:pt x="3213" y="3592"/>
                      <a:pt x="3183" y="3592"/>
                    </a:cubicBezTo>
                    <a:cubicBezTo>
                      <a:pt x="3126" y="3592"/>
                      <a:pt x="3071" y="3577"/>
                      <a:pt x="3030" y="3548"/>
                    </a:cubicBezTo>
                    <a:cubicBezTo>
                      <a:pt x="2999" y="3523"/>
                      <a:pt x="2956" y="3479"/>
                      <a:pt x="2956" y="3405"/>
                    </a:cubicBezTo>
                    <a:cubicBezTo>
                      <a:pt x="2950" y="3385"/>
                      <a:pt x="2930" y="3367"/>
                      <a:pt x="2912" y="3367"/>
                    </a:cubicBezTo>
                    <a:cubicBezTo>
                      <a:pt x="2887" y="3367"/>
                      <a:pt x="2867" y="3385"/>
                      <a:pt x="2867" y="3411"/>
                    </a:cubicBezTo>
                    <a:cubicBezTo>
                      <a:pt x="2867" y="3411"/>
                      <a:pt x="2867" y="3704"/>
                      <a:pt x="2812" y="3822"/>
                    </a:cubicBezTo>
                    <a:cubicBezTo>
                      <a:pt x="2763" y="3936"/>
                      <a:pt x="2611" y="4021"/>
                      <a:pt x="2483" y="4021"/>
                    </a:cubicBezTo>
                    <a:cubicBezTo>
                      <a:pt x="2463" y="4021"/>
                      <a:pt x="2444" y="4019"/>
                      <a:pt x="2426" y="4015"/>
                    </a:cubicBezTo>
                    <a:cubicBezTo>
                      <a:pt x="2338" y="3991"/>
                      <a:pt x="2294" y="3922"/>
                      <a:pt x="2300" y="3816"/>
                    </a:cubicBezTo>
                    <a:cubicBezTo>
                      <a:pt x="2300" y="3791"/>
                      <a:pt x="2288" y="3773"/>
                      <a:pt x="2263" y="3773"/>
                    </a:cubicBezTo>
                    <a:cubicBezTo>
                      <a:pt x="2260" y="3772"/>
                      <a:pt x="2258" y="3772"/>
                      <a:pt x="2255" y="3772"/>
                    </a:cubicBezTo>
                    <a:cubicBezTo>
                      <a:pt x="2239" y="3772"/>
                      <a:pt x="2219" y="3787"/>
                      <a:pt x="2219" y="3804"/>
                    </a:cubicBezTo>
                    <a:cubicBezTo>
                      <a:pt x="2202" y="3885"/>
                      <a:pt x="2176" y="4021"/>
                      <a:pt x="2170" y="4041"/>
                    </a:cubicBezTo>
                    <a:cubicBezTo>
                      <a:pt x="2132" y="4161"/>
                      <a:pt x="2012" y="4238"/>
                      <a:pt x="1891" y="4238"/>
                    </a:cubicBezTo>
                    <a:cubicBezTo>
                      <a:pt x="1874" y="4238"/>
                      <a:pt x="1856" y="4237"/>
                      <a:pt x="1839" y="4234"/>
                    </a:cubicBezTo>
                    <a:cubicBezTo>
                      <a:pt x="1684" y="4202"/>
                      <a:pt x="1566" y="4047"/>
                      <a:pt x="1584" y="3891"/>
                    </a:cubicBezTo>
                    <a:cubicBezTo>
                      <a:pt x="1589" y="3866"/>
                      <a:pt x="1572" y="3848"/>
                      <a:pt x="1546" y="3848"/>
                    </a:cubicBezTo>
                    <a:cubicBezTo>
                      <a:pt x="1543" y="3847"/>
                      <a:pt x="1540" y="3846"/>
                      <a:pt x="1537" y="3846"/>
                    </a:cubicBezTo>
                    <a:cubicBezTo>
                      <a:pt x="1516" y="3846"/>
                      <a:pt x="1503" y="3863"/>
                      <a:pt x="1503" y="3885"/>
                    </a:cubicBezTo>
                    <a:cubicBezTo>
                      <a:pt x="1497" y="3922"/>
                      <a:pt x="1465" y="4003"/>
                      <a:pt x="1440" y="4059"/>
                    </a:cubicBezTo>
                    <a:cubicBezTo>
                      <a:pt x="1440" y="4059"/>
                      <a:pt x="1384" y="4171"/>
                      <a:pt x="1284" y="4216"/>
                    </a:cubicBezTo>
                    <a:cubicBezTo>
                      <a:pt x="1248" y="4234"/>
                      <a:pt x="1208" y="4243"/>
                      <a:pt x="1168" y="4243"/>
                    </a:cubicBezTo>
                    <a:cubicBezTo>
                      <a:pt x="1098" y="4243"/>
                      <a:pt x="1028" y="4216"/>
                      <a:pt x="973" y="4165"/>
                    </a:cubicBezTo>
                    <a:cubicBezTo>
                      <a:pt x="885" y="4096"/>
                      <a:pt x="855" y="3991"/>
                      <a:pt x="879" y="3891"/>
                    </a:cubicBezTo>
                    <a:cubicBezTo>
                      <a:pt x="967" y="3586"/>
                      <a:pt x="1004" y="3243"/>
                      <a:pt x="979" y="2869"/>
                    </a:cubicBezTo>
                    <a:cubicBezTo>
                      <a:pt x="979" y="2812"/>
                      <a:pt x="973" y="2757"/>
                      <a:pt x="967" y="2700"/>
                    </a:cubicBezTo>
                    <a:cubicBezTo>
                      <a:pt x="960" y="2619"/>
                      <a:pt x="954" y="2544"/>
                      <a:pt x="954" y="2469"/>
                    </a:cubicBezTo>
                    <a:lnTo>
                      <a:pt x="948" y="2314"/>
                    </a:lnTo>
                    <a:cubicBezTo>
                      <a:pt x="948" y="2300"/>
                      <a:pt x="936" y="2282"/>
                      <a:pt x="916" y="2276"/>
                    </a:cubicBezTo>
                    <a:lnTo>
                      <a:pt x="910" y="2276"/>
                    </a:lnTo>
                    <a:cubicBezTo>
                      <a:pt x="892" y="2276"/>
                      <a:pt x="879" y="2282"/>
                      <a:pt x="873" y="2294"/>
                    </a:cubicBezTo>
                    <a:lnTo>
                      <a:pt x="579" y="2712"/>
                    </a:lnTo>
                    <a:cubicBezTo>
                      <a:pt x="531" y="2783"/>
                      <a:pt x="454" y="2821"/>
                      <a:pt x="374" y="2821"/>
                    </a:cubicBezTo>
                    <a:cubicBezTo>
                      <a:pt x="362" y="2821"/>
                      <a:pt x="349" y="2820"/>
                      <a:pt x="337" y="2818"/>
                    </a:cubicBezTo>
                    <a:cubicBezTo>
                      <a:pt x="237" y="2806"/>
                      <a:pt x="162" y="2743"/>
                      <a:pt x="131" y="2656"/>
                    </a:cubicBezTo>
                    <a:lnTo>
                      <a:pt x="125" y="2645"/>
                    </a:lnTo>
                    <a:cubicBezTo>
                      <a:pt x="81" y="2532"/>
                      <a:pt x="87" y="2407"/>
                      <a:pt x="144" y="2294"/>
                    </a:cubicBezTo>
                    <a:lnTo>
                      <a:pt x="499" y="1540"/>
                    </a:lnTo>
                    <a:cubicBezTo>
                      <a:pt x="605" y="1316"/>
                      <a:pt x="642" y="1066"/>
                      <a:pt x="611" y="817"/>
                    </a:cubicBezTo>
                    <a:lnTo>
                      <a:pt x="548" y="337"/>
                    </a:lnTo>
                    <a:lnTo>
                      <a:pt x="3149" y="87"/>
                    </a:lnTo>
                    <a:close/>
                    <a:moveTo>
                      <a:pt x="3180" y="0"/>
                    </a:moveTo>
                    <a:lnTo>
                      <a:pt x="499" y="256"/>
                    </a:lnTo>
                    <a:cubicBezTo>
                      <a:pt x="487" y="262"/>
                      <a:pt x="473" y="268"/>
                      <a:pt x="467" y="274"/>
                    </a:cubicBezTo>
                    <a:cubicBezTo>
                      <a:pt x="461" y="280"/>
                      <a:pt x="455" y="294"/>
                      <a:pt x="461" y="306"/>
                    </a:cubicBezTo>
                    <a:lnTo>
                      <a:pt x="530" y="829"/>
                    </a:lnTo>
                    <a:cubicBezTo>
                      <a:pt x="562" y="1060"/>
                      <a:pt x="524" y="1290"/>
                      <a:pt x="424" y="1503"/>
                    </a:cubicBezTo>
                    <a:lnTo>
                      <a:pt x="62" y="2257"/>
                    </a:lnTo>
                    <a:cubicBezTo>
                      <a:pt x="6" y="2389"/>
                      <a:pt x="0" y="2538"/>
                      <a:pt x="50" y="2674"/>
                    </a:cubicBezTo>
                    <a:lnTo>
                      <a:pt x="50" y="2682"/>
                    </a:lnTo>
                    <a:cubicBezTo>
                      <a:pt x="93" y="2806"/>
                      <a:pt x="199" y="2887"/>
                      <a:pt x="324" y="2906"/>
                    </a:cubicBezTo>
                    <a:cubicBezTo>
                      <a:pt x="336" y="2908"/>
                      <a:pt x="349" y="2908"/>
                      <a:pt x="362" y="2908"/>
                    </a:cubicBezTo>
                    <a:cubicBezTo>
                      <a:pt x="478" y="2908"/>
                      <a:pt x="581" y="2859"/>
                      <a:pt x="648" y="2763"/>
                    </a:cubicBezTo>
                    <a:lnTo>
                      <a:pt x="867" y="2444"/>
                    </a:lnTo>
                    <a:lnTo>
                      <a:pt x="873" y="2469"/>
                    </a:lnTo>
                    <a:cubicBezTo>
                      <a:pt x="873" y="2550"/>
                      <a:pt x="879" y="2625"/>
                      <a:pt x="885" y="2706"/>
                    </a:cubicBezTo>
                    <a:cubicBezTo>
                      <a:pt x="892" y="2763"/>
                      <a:pt x="892" y="2818"/>
                      <a:pt x="898" y="2875"/>
                    </a:cubicBezTo>
                    <a:cubicBezTo>
                      <a:pt x="916" y="3236"/>
                      <a:pt x="885" y="3572"/>
                      <a:pt x="798" y="3872"/>
                    </a:cubicBezTo>
                    <a:cubicBezTo>
                      <a:pt x="761" y="4003"/>
                      <a:pt x="810" y="4141"/>
                      <a:pt x="916" y="4234"/>
                    </a:cubicBezTo>
                    <a:cubicBezTo>
                      <a:pt x="985" y="4296"/>
                      <a:pt x="1079" y="4328"/>
                      <a:pt x="1166" y="4328"/>
                    </a:cubicBezTo>
                    <a:cubicBezTo>
                      <a:pt x="1215" y="4328"/>
                      <a:pt x="1272" y="4314"/>
                      <a:pt x="1322" y="4290"/>
                    </a:cubicBezTo>
                    <a:cubicBezTo>
                      <a:pt x="1446" y="4234"/>
                      <a:pt x="1509" y="4103"/>
                      <a:pt x="1515" y="4096"/>
                    </a:cubicBezTo>
                    <a:cubicBezTo>
                      <a:pt x="1515" y="4096"/>
                      <a:pt x="1521" y="4084"/>
                      <a:pt x="1528" y="4066"/>
                    </a:cubicBezTo>
                    <a:cubicBezTo>
                      <a:pt x="1578" y="4190"/>
                      <a:pt x="1690" y="4290"/>
                      <a:pt x="1820" y="4314"/>
                    </a:cubicBezTo>
                    <a:cubicBezTo>
                      <a:pt x="1843" y="4319"/>
                      <a:pt x="1867" y="4322"/>
                      <a:pt x="1891" y="4322"/>
                    </a:cubicBezTo>
                    <a:cubicBezTo>
                      <a:pt x="2048" y="4322"/>
                      <a:pt x="2196" y="4217"/>
                      <a:pt x="2251" y="4066"/>
                    </a:cubicBezTo>
                    <a:cubicBezTo>
                      <a:pt x="2251" y="4059"/>
                      <a:pt x="2257" y="4035"/>
                      <a:pt x="2263" y="4003"/>
                    </a:cubicBezTo>
                    <a:cubicBezTo>
                      <a:pt x="2294" y="4047"/>
                      <a:pt x="2344" y="4078"/>
                      <a:pt x="2407" y="4096"/>
                    </a:cubicBezTo>
                    <a:cubicBezTo>
                      <a:pt x="2433" y="4103"/>
                      <a:pt x="2460" y="4106"/>
                      <a:pt x="2488" y="4106"/>
                    </a:cubicBezTo>
                    <a:cubicBezTo>
                      <a:pt x="2647" y="4106"/>
                      <a:pt x="2823" y="4003"/>
                      <a:pt x="2887" y="3860"/>
                    </a:cubicBezTo>
                    <a:cubicBezTo>
                      <a:pt x="2924" y="3791"/>
                      <a:pt x="2936" y="3678"/>
                      <a:pt x="2942" y="3586"/>
                    </a:cubicBezTo>
                    <a:cubicBezTo>
                      <a:pt x="2956" y="3598"/>
                      <a:pt x="2968" y="3604"/>
                      <a:pt x="2980" y="3617"/>
                    </a:cubicBezTo>
                    <a:cubicBezTo>
                      <a:pt x="3037" y="3657"/>
                      <a:pt x="3108" y="3677"/>
                      <a:pt x="3181" y="3677"/>
                    </a:cubicBezTo>
                    <a:cubicBezTo>
                      <a:pt x="3220" y="3677"/>
                      <a:pt x="3259" y="3671"/>
                      <a:pt x="3298" y="3661"/>
                    </a:cubicBezTo>
                    <a:cubicBezTo>
                      <a:pt x="3560" y="3586"/>
                      <a:pt x="3578" y="3373"/>
                      <a:pt x="3598" y="3168"/>
                    </a:cubicBezTo>
                    <a:lnTo>
                      <a:pt x="3598" y="3155"/>
                    </a:lnTo>
                    <a:cubicBezTo>
                      <a:pt x="3623" y="2432"/>
                      <a:pt x="3523" y="1827"/>
                      <a:pt x="3417" y="1186"/>
                    </a:cubicBezTo>
                    <a:lnTo>
                      <a:pt x="3224" y="38"/>
                    </a:lnTo>
                    <a:cubicBezTo>
                      <a:pt x="3224" y="12"/>
                      <a:pt x="3198" y="0"/>
                      <a:pt x="3180"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2" name="Google Shape;1602;p34"/>
              <p:cNvSpPr/>
              <p:nvPr/>
            </p:nvSpPr>
            <p:spPr>
              <a:xfrm>
                <a:off x="2778150" y="3837800"/>
                <a:ext cx="4275" cy="28100"/>
              </a:xfrm>
              <a:custGeom>
                <a:avLst/>
                <a:gdLst/>
                <a:ahLst/>
                <a:cxnLst/>
                <a:rect l="l" t="t" r="r" b="b"/>
                <a:pathLst>
                  <a:path w="171" h="1124" extrusionOk="0">
                    <a:moveTo>
                      <a:pt x="1" y="1"/>
                    </a:moveTo>
                    <a:lnTo>
                      <a:pt x="95" y="1123"/>
                    </a:lnTo>
                    <a:cubicBezTo>
                      <a:pt x="170" y="412"/>
                      <a:pt x="1" y="1"/>
                      <a:pt x="1" y="1"/>
                    </a:cubicBezTo>
                    <a:close/>
                  </a:path>
                </a:pathLst>
              </a:custGeom>
              <a:solidFill>
                <a:srgbClr val="DD9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3" name="Google Shape;1603;p34"/>
              <p:cNvSpPr/>
              <p:nvPr/>
            </p:nvSpPr>
            <p:spPr>
              <a:xfrm>
                <a:off x="2776925" y="3836750"/>
                <a:ext cx="6575" cy="30225"/>
              </a:xfrm>
              <a:custGeom>
                <a:avLst/>
                <a:gdLst/>
                <a:ahLst/>
                <a:cxnLst/>
                <a:rect l="l" t="t" r="r" b="b"/>
                <a:pathLst>
                  <a:path w="263" h="1209" extrusionOk="0">
                    <a:moveTo>
                      <a:pt x="52" y="1"/>
                    </a:moveTo>
                    <a:cubicBezTo>
                      <a:pt x="45" y="1"/>
                      <a:pt x="39" y="2"/>
                      <a:pt x="32" y="5"/>
                    </a:cubicBezTo>
                    <a:cubicBezTo>
                      <a:pt x="13" y="11"/>
                      <a:pt x="1" y="37"/>
                      <a:pt x="13" y="62"/>
                    </a:cubicBezTo>
                    <a:cubicBezTo>
                      <a:pt x="13" y="62"/>
                      <a:pt x="174" y="466"/>
                      <a:pt x="99" y="1165"/>
                    </a:cubicBezTo>
                    <a:cubicBezTo>
                      <a:pt x="99" y="1184"/>
                      <a:pt x="113" y="1208"/>
                      <a:pt x="137" y="1208"/>
                    </a:cubicBezTo>
                    <a:lnTo>
                      <a:pt x="144" y="1208"/>
                    </a:lnTo>
                    <a:cubicBezTo>
                      <a:pt x="162" y="1208"/>
                      <a:pt x="182" y="1190"/>
                      <a:pt x="182" y="1171"/>
                    </a:cubicBezTo>
                    <a:cubicBezTo>
                      <a:pt x="262" y="454"/>
                      <a:pt x="93" y="43"/>
                      <a:pt x="87" y="25"/>
                    </a:cubicBezTo>
                    <a:cubicBezTo>
                      <a:pt x="83" y="11"/>
                      <a:pt x="69" y="1"/>
                      <a:pt x="52"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4" name="Google Shape;1604;p34"/>
              <p:cNvSpPr/>
              <p:nvPr/>
            </p:nvSpPr>
            <p:spPr>
              <a:xfrm>
                <a:off x="2761325" y="3840900"/>
                <a:ext cx="5500" cy="33400"/>
              </a:xfrm>
              <a:custGeom>
                <a:avLst/>
                <a:gdLst/>
                <a:ahLst/>
                <a:cxnLst/>
                <a:rect l="l" t="t" r="r" b="b"/>
                <a:pathLst>
                  <a:path w="220" h="1336" extrusionOk="0">
                    <a:moveTo>
                      <a:pt x="1" y="1"/>
                    </a:moveTo>
                    <a:lnTo>
                      <a:pt x="119" y="1336"/>
                    </a:lnTo>
                    <a:cubicBezTo>
                      <a:pt x="219" y="625"/>
                      <a:pt x="1" y="1"/>
                      <a:pt x="1" y="1"/>
                    </a:cubicBezTo>
                    <a:close/>
                  </a:path>
                </a:pathLst>
              </a:custGeom>
              <a:solidFill>
                <a:srgbClr val="DD9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5" name="Google Shape;1605;p34"/>
              <p:cNvSpPr/>
              <p:nvPr/>
            </p:nvSpPr>
            <p:spPr>
              <a:xfrm>
                <a:off x="2760250" y="3839950"/>
                <a:ext cx="7650" cy="35450"/>
              </a:xfrm>
              <a:custGeom>
                <a:avLst/>
                <a:gdLst/>
                <a:ahLst/>
                <a:cxnLst/>
                <a:rect l="l" t="t" r="r" b="b"/>
                <a:pathLst>
                  <a:path w="306" h="1418" extrusionOk="0">
                    <a:moveTo>
                      <a:pt x="43" y="0"/>
                    </a:moveTo>
                    <a:cubicBezTo>
                      <a:pt x="40" y="0"/>
                      <a:pt x="36" y="1"/>
                      <a:pt x="32" y="2"/>
                    </a:cubicBezTo>
                    <a:cubicBezTo>
                      <a:pt x="12" y="9"/>
                      <a:pt x="0" y="33"/>
                      <a:pt x="6" y="58"/>
                    </a:cubicBezTo>
                    <a:cubicBezTo>
                      <a:pt x="6" y="64"/>
                      <a:pt x="219" y="675"/>
                      <a:pt x="118" y="1368"/>
                    </a:cubicBezTo>
                    <a:cubicBezTo>
                      <a:pt x="118" y="1393"/>
                      <a:pt x="130" y="1417"/>
                      <a:pt x="156" y="1417"/>
                    </a:cubicBezTo>
                    <a:lnTo>
                      <a:pt x="162" y="1417"/>
                    </a:lnTo>
                    <a:cubicBezTo>
                      <a:pt x="181" y="1417"/>
                      <a:pt x="199" y="1405"/>
                      <a:pt x="205" y="1380"/>
                    </a:cubicBezTo>
                    <a:cubicBezTo>
                      <a:pt x="306" y="669"/>
                      <a:pt x="93" y="52"/>
                      <a:pt x="87" y="27"/>
                    </a:cubicBezTo>
                    <a:cubicBezTo>
                      <a:pt x="82" y="12"/>
                      <a:pt x="63" y="0"/>
                      <a:pt x="43"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6" name="Google Shape;1606;p34"/>
              <p:cNvSpPr/>
              <p:nvPr/>
            </p:nvSpPr>
            <p:spPr>
              <a:xfrm>
                <a:off x="2744975" y="3842325"/>
                <a:ext cx="4525" cy="35075"/>
              </a:xfrm>
              <a:custGeom>
                <a:avLst/>
                <a:gdLst/>
                <a:ahLst/>
                <a:cxnLst/>
                <a:rect l="l" t="t" r="r" b="b"/>
                <a:pathLst>
                  <a:path w="181" h="1403" extrusionOk="0">
                    <a:moveTo>
                      <a:pt x="1" y="1"/>
                    </a:moveTo>
                    <a:lnTo>
                      <a:pt x="50" y="1403"/>
                    </a:lnTo>
                    <a:cubicBezTo>
                      <a:pt x="180" y="692"/>
                      <a:pt x="1" y="1"/>
                      <a:pt x="1" y="1"/>
                    </a:cubicBezTo>
                    <a:close/>
                  </a:path>
                </a:pathLst>
              </a:custGeom>
              <a:solidFill>
                <a:srgbClr val="DD9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7" name="Google Shape;1607;p34"/>
              <p:cNvSpPr/>
              <p:nvPr/>
            </p:nvSpPr>
            <p:spPr>
              <a:xfrm>
                <a:off x="2743700" y="3841350"/>
                <a:ext cx="6925" cy="37000"/>
              </a:xfrm>
              <a:custGeom>
                <a:avLst/>
                <a:gdLst/>
                <a:ahLst/>
                <a:cxnLst/>
                <a:rect l="l" t="t" r="r" b="b"/>
                <a:pathLst>
                  <a:path w="277" h="1480" extrusionOk="0">
                    <a:moveTo>
                      <a:pt x="48" y="1"/>
                    </a:moveTo>
                    <a:cubicBezTo>
                      <a:pt x="45" y="1"/>
                      <a:pt x="42" y="1"/>
                      <a:pt x="38" y="2"/>
                    </a:cubicBezTo>
                    <a:cubicBezTo>
                      <a:pt x="14" y="8"/>
                      <a:pt x="1" y="28"/>
                      <a:pt x="7" y="52"/>
                    </a:cubicBezTo>
                    <a:cubicBezTo>
                      <a:pt x="7" y="58"/>
                      <a:pt x="188" y="745"/>
                      <a:pt x="58" y="1430"/>
                    </a:cubicBezTo>
                    <a:cubicBezTo>
                      <a:pt x="58" y="1455"/>
                      <a:pt x="70" y="1479"/>
                      <a:pt x="95" y="1479"/>
                    </a:cubicBezTo>
                    <a:lnTo>
                      <a:pt x="101" y="1479"/>
                    </a:lnTo>
                    <a:cubicBezTo>
                      <a:pt x="119" y="1479"/>
                      <a:pt x="139" y="1467"/>
                      <a:pt x="145" y="1449"/>
                    </a:cubicBezTo>
                    <a:cubicBezTo>
                      <a:pt x="276" y="739"/>
                      <a:pt x="89" y="40"/>
                      <a:pt x="89" y="34"/>
                    </a:cubicBezTo>
                    <a:cubicBezTo>
                      <a:pt x="83" y="13"/>
                      <a:pt x="65" y="1"/>
                      <a:pt x="48"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8" name="Google Shape;1608;p34"/>
              <p:cNvSpPr/>
              <p:nvPr/>
            </p:nvSpPr>
            <p:spPr>
              <a:xfrm>
                <a:off x="2668100" y="4127275"/>
                <a:ext cx="178850" cy="68900"/>
              </a:xfrm>
              <a:custGeom>
                <a:avLst/>
                <a:gdLst/>
                <a:ahLst/>
                <a:cxnLst/>
                <a:rect l="l" t="t" r="r" b="b"/>
                <a:pathLst>
                  <a:path w="7154" h="2756" extrusionOk="0">
                    <a:moveTo>
                      <a:pt x="3424" y="1"/>
                    </a:moveTo>
                    <a:lnTo>
                      <a:pt x="120" y="6"/>
                    </a:lnTo>
                    <a:lnTo>
                      <a:pt x="1" y="2724"/>
                    </a:lnTo>
                    <a:lnTo>
                      <a:pt x="1304" y="2755"/>
                    </a:lnTo>
                    <a:lnTo>
                      <a:pt x="2021" y="2724"/>
                    </a:lnTo>
                    <a:lnTo>
                      <a:pt x="7153" y="2724"/>
                    </a:lnTo>
                    <a:cubicBezTo>
                      <a:pt x="7153" y="2245"/>
                      <a:pt x="6817" y="1802"/>
                      <a:pt x="6285" y="1584"/>
                    </a:cubicBezTo>
                    <a:lnTo>
                      <a:pt x="3424" y="424"/>
                    </a:lnTo>
                    <a:lnTo>
                      <a:pt x="34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9" name="Google Shape;1609;p34"/>
              <p:cNvSpPr/>
              <p:nvPr/>
            </p:nvSpPr>
            <p:spPr>
              <a:xfrm>
                <a:off x="2667025" y="4126150"/>
                <a:ext cx="181000" cy="70950"/>
              </a:xfrm>
              <a:custGeom>
                <a:avLst/>
                <a:gdLst/>
                <a:ahLst/>
                <a:cxnLst/>
                <a:rect l="l" t="t" r="r" b="b"/>
                <a:pathLst>
                  <a:path w="7240" h="2838" extrusionOk="0">
                    <a:moveTo>
                      <a:pt x="3430" y="83"/>
                    </a:moveTo>
                    <a:lnTo>
                      <a:pt x="3430" y="469"/>
                    </a:lnTo>
                    <a:cubicBezTo>
                      <a:pt x="3430" y="481"/>
                      <a:pt x="3436" y="500"/>
                      <a:pt x="3455" y="506"/>
                    </a:cubicBezTo>
                    <a:lnTo>
                      <a:pt x="6310" y="1672"/>
                    </a:lnTo>
                    <a:cubicBezTo>
                      <a:pt x="6815" y="1871"/>
                      <a:pt x="7133" y="2277"/>
                      <a:pt x="7151" y="2731"/>
                    </a:cubicBezTo>
                    <a:lnTo>
                      <a:pt x="2064" y="2731"/>
                    </a:lnTo>
                    <a:lnTo>
                      <a:pt x="1347" y="2757"/>
                    </a:lnTo>
                    <a:lnTo>
                      <a:pt x="89" y="2725"/>
                    </a:lnTo>
                    <a:lnTo>
                      <a:pt x="207" y="95"/>
                    </a:lnTo>
                    <a:lnTo>
                      <a:pt x="3430" y="83"/>
                    </a:lnTo>
                    <a:close/>
                    <a:moveTo>
                      <a:pt x="3467" y="1"/>
                    </a:moveTo>
                    <a:lnTo>
                      <a:pt x="163" y="14"/>
                    </a:lnTo>
                    <a:cubicBezTo>
                      <a:pt x="144" y="14"/>
                      <a:pt x="126" y="26"/>
                      <a:pt x="119" y="51"/>
                    </a:cubicBezTo>
                    <a:lnTo>
                      <a:pt x="0" y="2763"/>
                    </a:lnTo>
                    <a:cubicBezTo>
                      <a:pt x="0" y="2776"/>
                      <a:pt x="0" y="2788"/>
                      <a:pt x="14" y="2794"/>
                    </a:cubicBezTo>
                    <a:cubicBezTo>
                      <a:pt x="20" y="2806"/>
                      <a:pt x="32" y="2806"/>
                      <a:pt x="38" y="2806"/>
                    </a:cubicBezTo>
                    <a:lnTo>
                      <a:pt x="1347" y="2838"/>
                    </a:lnTo>
                    <a:lnTo>
                      <a:pt x="2064" y="2814"/>
                    </a:lnTo>
                    <a:lnTo>
                      <a:pt x="7196" y="2814"/>
                    </a:lnTo>
                    <a:cubicBezTo>
                      <a:pt x="7220" y="2814"/>
                      <a:pt x="7240" y="2794"/>
                      <a:pt x="7240" y="2769"/>
                    </a:cubicBezTo>
                    <a:cubicBezTo>
                      <a:pt x="7240" y="2271"/>
                      <a:pt x="6897" y="1816"/>
                      <a:pt x="6348" y="1591"/>
                    </a:cubicBezTo>
                    <a:lnTo>
                      <a:pt x="3511" y="438"/>
                    </a:lnTo>
                    <a:lnTo>
                      <a:pt x="3511" y="46"/>
                    </a:lnTo>
                    <a:cubicBezTo>
                      <a:pt x="3511" y="32"/>
                      <a:pt x="3505" y="20"/>
                      <a:pt x="3499" y="14"/>
                    </a:cubicBezTo>
                    <a:cubicBezTo>
                      <a:pt x="3493" y="8"/>
                      <a:pt x="3473" y="1"/>
                      <a:pt x="3467"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0" name="Google Shape;1610;p34"/>
              <p:cNvSpPr/>
              <p:nvPr/>
            </p:nvSpPr>
            <p:spPr>
              <a:xfrm>
                <a:off x="2673575" y="4112600"/>
                <a:ext cx="75325" cy="14075"/>
              </a:xfrm>
              <a:custGeom>
                <a:avLst/>
                <a:gdLst/>
                <a:ahLst/>
                <a:cxnLst/>
                <a:rect l="l" t="t" r="r" b="b"/>
                <a:pathLst>
                  <a:path w="3013" h="563" extrusionOk="0">
                    <a:moveTo>
                      <a:pt x="3006" y="1"/>
                    </a:moveTo>
                    <a:lnTo>
                      <a:pt x="0" y="7"/>
                    </a:lnTo>
                    <a:lnTo>
                      <a:pt x="0" y="562"/>
                    </a:lnTo>
                    <a:lnTo>
                      <a:pt x="3012" y="556"/>
                    </a:lnTo>
                    <a:lnTo>
                      <a:pt x="3006" y="1"/>
                    </a:ln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1" name="Google Shape;1611;p34"/>
              <p:cNvSpPr/>
              <p:nvPr/>
            </p:nvSpPr>
            <p:spPr>
              <a:xfrm>
                <a:off x="2672475" y="4111675"/>
                <a:ext cx="77350" cy="16075"/>
              </a:xfrm>
              <a:custGeom>
                <a:avLst/>
                <a:gdLst/>
                <a:ahLst/>
                <a:cxnLst/>
                <a:rect l="l" t="t" r="r" b="b"/>
                <a:pathLst>
                  <a:path w="3094" h="643" extrusionOk="0">
                    <a:moveTo>
                      <a:pt x="3013" y="81"/>
                    </a:moveTo>
                    <a:lnTo>
                      <a:pt x="3013" y="550"/>
                    </a:lnTo>
                    <a:lnTo>
                      <a:pt x="82" y="556"/>
                    </a:lnTo>
                    <a:lnTo>
                      <a:pt x="82" y="87"/>
                    </a:lnTo>
                    <a:lnTo>
                      <a:pt x="3013" y="81"/>
                    </a:lnTo>
                    <a:close/>
                    <a:moveTo>
                      <a:pt x="3050" y="1"/>
                    </a:moveTo>
                    <a:lnTo>
                      <a:pt x="44" y="7"/>
                    </a:lnTo>
                    <a:cubicBezTo>
                      <a:pt x="20" y="7"/>
                      <a:pt x="1" y="26"/>
                      <a:pt x="1" y="44"/>
                    </a:cubicBezTo>
                    <a:lnTo>
                      <a:pt x="1" y="599"/>
                    </a:lnTo>
                    <a:cubicBezTo>
                      <a:pt x="1" y="611"/>
                      <a:pt x="7" y="617"/>
                      <a:pt x="13" y="630"/>
                    </a:cubicBezTo>
                    <a:cubicBezTo>
                      <a:pt x="20" y="636"/>
                      <a:pt x="32" y="642"/>
                      <a:pt x="44" y="642"/>
                    </a:cubicBezTo>
                    <a:lnTo>
                      <a:pt x="3056" y="636"/>
                    </a:lnTo>
                    <a:cubicBezTo>
                      <a:pt x="3062" y="636"/>
                      <a:pt x="3074" y="630"/>
                      <a:pt x="3080" y="625"/>
                    </a:cubicBezTo>
                    <a:cubicBezTo>
                      <a:pt x="3094" y="611"/>
                      <a:pt x="3094" y="605"/>
                      <a:pt x="3094" y="593"/>
                    </a:cubicBezTo>
                    <a:lnTo>
                      <a:pt x="3094" y="38"/>
                    </a:lnTo>
                    <a:cubicBezTo>
                      <a:pt x="3094" y="18"/>
                      <a:pt x="3074" y="1"/>
                      <a:pt x="3050"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2" name="Google Shape;1612;p34"/>
              <p:cNvSpPr/>
              <p:nvPr/>
            </p:nvSpPr>
            <p:spPr>
              <a:xfrm>
                <a:off x="2756950" y="4144500"/>
                <a:ext cx="14550" cy="13650"/>
              </a:xfrm>
              <a:custGeom>
                <a:avLst/>
                <a:gdLst/>
                <a:ahLst/>
                <a:cxnLst/>
                <a:rect l="l" t="t" r="r" b="b"/>
                <a:pathLst>
                  <a:path w="582" h="546" extrusionOk="0">
                    <a:moveTo>
                      <a:pt x="531" y="0"/>
                    </a:moveTo>
                    <a:cubicBezTo>
                      <a:pt x="521" y="0"/>
                      <a:pt x="512" y="3"/>
                      <a:pt x="506" y="9"/>
                    </a:cubicBezTo>
                    <a:lnTo>
                      <a:pt x="20" y="471"/>
                    </a:lnTo>
                    <a:cubicBezTo>
                      <a:pt x="1" y="489"/>
                      <a:pt x="1" y="515"/>
                      <a:pt x="20" y="533"/>
                    </a:cubicBezTo>
                    <a:cubicBezTo>
                      <a:pt x="26" y="539"/>
                      <a:pt x="38" y="546"/>
                      <a:pt x="51" y="546"/>
                    </a:cubicBezTo>
                    <a:cubicBezTo>
                      <a:pt x="63" y="546"/>
                      <a:pt x="69" y="539"/>
                      <a:pt x="75" y="533"/>
                    </a:cubicBezTo>
                    <a:lnTo>
                      <a:pt x="562" y="72"/>
                    </a:lnTo>
                    <a:cubicBezTo>
                      <a:pt x="581" y="60"/>
                      <a:pt x="581" y="28"/>
                      <a:pt x="562" y="15"/>
                    </a:cubicBezTo>
                    <a:cubicBezTo>
                      <a:pt x="555" y="5"/>
                      <a:pt x="543" y="0"/>
                      <a:pt x="53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3" name="Google Shape;1613;p34"/>
              <p:cNvSpPr/>
              <p:nvPr/>
            </p:nvSpPr>
            <p:spPr>
              <a:xfrm>
                <a:off x="2750400" y="4141875"/>
                <a:ext cx="14550" cy="13625"/>
              </a:xfrm>
              <a:custGeom>
                <a:avLst/>
                <a:gdLst/>
                <a:ahLst/>
                <a:cxnLst/>
                <a:rect l="l" t="t" r="r" b="b"/>
                <a:pathLst>
                  <a:path w="582" h="545" extrusionOk="0">
                    <a:moveTo>
                      <a:pt x="536" y="0"/>
                    </a:moveTo>
                    <a:cubicBezTo>
                      <a:pt x="526" y="0"/>
                      <a:pt x="515" y="5"/>
                      <a:pt x="506" y="15"/>
                    </a:cubicBezTo>
                    <a:lnTo>
                      <a:pt x="20" y="476"/>
                    </a:lnTo>
                    <a:cubicBezTo>
                      <a:pt x="8" y="488"/>
                      <a:pt x="1" y="513"/>
                      <a:pt x="20" y="531"/>
                    </a:cubicBezTo>
                    <a:cubicBezTo>
                      <a:pt x="26" y="545"/>
                      <a:pt x="38" y="545"/>
                      <a:pt x="52" y="545"/>
                    </a:cubicBezTo>
                    <a:cubicBezTo>
                      <a:pt x="64" y="545"/>
                      <a:pt x="70" y="545"/>
                      <a:pt x="83" y="531"/>
                    </a:cubicBezTo>
                    <a:lnTo>
                      <a:pt x="562" y="70"/>
                    </a:lnTo>
                    <a:cubicBezTo>
                      <a:pt x="581" y="58"/>
                      <a:pt x="581" y="33"/>
                      <a:pt x="562" y="15"/>
                    </a:cubicBezTo>
                    <a:cubicBezTo>
                      <a:pt x="556" y="5"/>
                      <a:pt x="547" y="0"/>
                      <a:pt x="536"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4" name="Google Shape;1614;p34"/>
              <p:cNvSpPr/>
              <p:nvPr/>
            </p:nvSpPr>
            <p:spPr>
              <a:xfrm>
                <a:off x="2763675" y="4147700"/>
                <a:ext cx="14375" cy="13725"/>
              </a:xfrm>
              <a:custGeom>
                <a:avLst/>
                <a:gdLst/>
                <a:ahLst/>
                <a:cxnLst/>
                <a:rect l="l" t="t" r="r" b="b"/>
                <a:pathLst>
                  <a:path w="575" h="549" extrusionOk="0">
                    <a:moveTo>
                      <a:pt x="526" y="0"/>
                    </a:moveTo>
                    <a:cubicBezTo>
                      <a:pt x="517" y="0"/>
                      <a:pt x="507" y="4"/>
                      <a:pt x="499" y="12"/>
                    </a:cubicBezTo>
                    <a:lnTo>
                      <a:pt x="13" y="473"/>
                    </a:lnTo>
                    <a:cubicBezTo>
                      <a:pt x="1" y="493"/>
                      <a:pt x="1" y="517"/>
                      <a:pt x="13" y="530"/>
                    </a:cubicBezTo>
                    <a:cubicBezTo>
                      <a:pt x="19" y="542"/>
                      <a:pt x="31" y="548"/>
                      <a:pt x="44" y="548"/>
                    </a:cubicBezTo>
                    <a:cubicBezTo>
                      <a:pt x="56" y="548"/>
                      <a:pt x="62" y="542"/>
                      <a:pt x="76" y="536"/>
                    </a:cubicBezTo>
                    <a:lnTo>
                      <a:pt x="555" y="74"/>
                    </a:lnTo>
                    <a:cubicBezTo>
                      <a:pt x="574" y="56"/>
                      <a:pt x="574" y="30"/>
                      <a:pt x="555" y="12"/>
                    </a:cubicBezTo>
                    <a:cubicBezTo>
                      <a:pt x="548" y="5"/>
                      <a:pt x="538" y="0"/>
                      <a:pt x="526"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5" name="Google Shape;1615;p34"/>
              <p:cNvSpPr/>
              <p:nvPr/>
            </p:nvSpPr>
            <p:spPr>
              <a:xfrm>
                <a:off x="2667650" y="4195350"/>
                <a:ext cx="179300" cy="12525"/>
              </a:xfrm>
              <a:custGeom>
                <a:avLst/>
                <a:gdLst/>
                <a:ahLst/>
                <a:cxnLst/>
                <a:rect l="l" t="t" r="r" b="b"/>
                <a:pathLst>
                  <a:path w="7172" h="501" extrusionOk="0">
                    <a:moveTo>
                      <a:pt x="19" y="1"/>
                    </a:moveTo>
                    <a:lnTo>
                      <a:pt x="1" y="501"/>
                    </a:lnTo>
                    <a:lnTo>
                      <a:pt x="7171" y="501"/>
                    </a:lnTo>
                    <a:lnTo>
                      <a:pt x="71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6" name="Google Shape;1616;p34"/>
              <p:cNvSpPr/>
              <p:nvPr/>
            </p:nvSpPr>
            <p:spPr>
              <a:xfrm>
                <a:off x="2666575" y="4194425"/>
                <a:ext cx="181450" cy="14550"/>
              </a:xfrm>
              <a:custGeom>
                <a:avLst/>
                <a:gdLst/>
                <a:ahLst/>
                <a:cxnLst/>
                <a:rect l="l" t="t" r="r" b="b"/>
                <a:pathLst>
                  <a:path w="7258" h="582" extrusionOk="0">
                    <a:moveTo>
                      <a:pt x="7169" y="83"/>
                    </a:moveTo>
                    <a:lnTo>
                      <a:pt x="7169" y="500"/>
                    </a:lnTo>
                    <a:lnTo>
                      <a:pt x="87" y="500"/>
                    </a:lnTo>
                    <a:lnTo>
                      <a:pt x="99" y="83"/>
                    </a:lnTo>
                    <a:close/>
                    <a:moveTo>
                      <a:pt x="62" y="0"/>
                    </a:moveTo>
                    <a:cubicBezTo>
                      <a:pt x="38" y="0"/>
                      <a:pt x="18" y="14"/>
                      <a:pt x="18" y="38"/>
                    </a:cubicBezTo>
                    <a:lnTo>
                      <a:pt x="0" y="538"/>
                    </a:lnTo>
                    <a:cubicBezTo>
                      <a:pt x="0" y="550"/>
                      <a:pt x="6" y="562"/>
                      <a:pt x="12" y="569"/>
                    </a:cubicBezTo>
                    <a:cubicBezTo>
                      <a:pt x="18" y="575"/>
                      <a:pt x="32" y="581"/>
                      <a:pt x="44" y="581"/>
                    </a:cubicBezTo>
                    <a:lnTo>
                      <a:pt x="7214" y="581"/>
                    </a:lnTo>
                    <a:cubicBezTo>
                      <a:pt x="7238" y="581"/>
                      <a:pt x="7258" y="562"/>
                      <a:pt x="7258" y="538"/>
                    </a:cubicBezTo>
                    <a:lnTo>
                      <a:pt x="7258" y="38"/>
                    </a:lnTo>
                    <a:cubicBezTo>
                      <a:pt x="7258" y="20"/>
                      <a:pt x="7238" y="0"/>
                      <a:pt x="7214"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7" name="Google Shape;1617;p34"/>
              <p:cNvSpPr/>
              <p:nvPr/>
            </p:nvSpPr>
            <p:spPr>
              <a:xfrm>
                <a:off x="2510400" y="4125700"/>
                <a:ext cx="87300" cy="49300"/>
              </a:xfrm>
              <a:custGeom>
                <a:avLst/>
                <a:gdLst/>
                <a:ahLst/>
                <a:cxnLst/>
                <a:rect l="l" t="t" r="r" b="b"/>
                <a:pathLst>
                  <a:path w="3492" h="1972" extrusionOk="0">
                    <a:moveTo>
                      <a:pt x="0" y="1"/>
                    </a:moveTo>
                    <a:lnTo>
                      <a:pt x="0" y="1971"/>
                    </a:lnTo>
                    <a:lnTo>
                      <a:pt x="3491" y="1971"/>
                    </a:lnTo>
                    <a:lnTo>
                      <a:pt x="3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8" name="Google Shape;1618;p34"/>
              <p:cNvSpPr/>
              <p:nvPr/>
            </p:nvSpPr>
            <p:spPr>
              <a:xfrm>
                <a:off x="2509300" y="4124775"/>
                <a:ext cx="89475" cy="51300"/>
              </a:xfrm>
              <a:custGeom>
                <a:avLst/>
                <a:gdLst/>
                <a:ahLst/>
                <a:cxnLst/>
                <a:rect l="l" t="t" r="r" b="b"/>
                <a:pathLst>
                  <a:path w="3579" h="2052" extrusionOk="0">
                    <a:moveTo>
                      <a:pt x="3492" y="81"/>
                    </a:moveTo>
                    <a:lnTo>
                      <a:pt x="3492" y="1963"/>
                    </a:lnTo>
                    <a:lnTo>
                      <a:pt x="82" y="1963"/>
                    </a:lnTo>
                    <a:lnTo>
                      <a:pt x="82" y="81"/>
                    </a:lnTo>
                    <a:close/>
                    <a:moveTo>
                      <a:pt x="44" y="0"/>
                    </a:moveTo>
                    <a:cubicBezTo>
                      <a:pt x="19" y="0"/>
                      <a:pt x="1" y="18"/>
                      <a:pt x="1" y="38"/>
                    </a:cubicBezTo>
                    <a:lnTo>
                      <a:pt x="1" y="2008"/>
                    </a:lnTo>
                    <a:cubicBezTo>
                      <a:pt x="1" y="2032"/>
                      <a:pt x="19" y="2052"/>
                      <a:pt x="44" y="2052"/>
                    </a:cubicBezTo>
                    <a:lnTo>
                      <a:pt x="3535" y="2052"/>
                    </a:lnTo>
                    <a:cubicBezTo>
                      <a:pt x="3561" y="2052"/>
                      <a:pt x="3579" y="2032"/>
                      <a:pt x="3579" y="2008"/>
                    </a:cubicBezTo>
                    <a:lnTo>
                      <a:pt x="3579" y="38"/>
                    </a:lnTo>
                    <a:cubicBezTo>
                      <a:pt x="3579" y="18"/>
                      <a:pt x="3561" y="0"/>
                      <a:pt x="3535"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9" name="Google Shape;1619;p34"/>
              <p:cNvSpPr/>
              <p:nvPr/>
            </p:nvSpPr>
            <p:spPr>
              <a:xfrm>
                <a:off x="2527375" y="4130225"/>
                <a:ext cx="54125" cy="44775"/>
              </a:xfrm>
              <a:custGeom>
                <a:avLst/>
                <a:gdLst/>
                <a:ahLst/>
                <a:cxnLst/>
                <a:rect l="l" t="t" r="r" b="b"/>
                <a:pathLst>
                  <a:path w="2165" h="1791" extrusionOk="0">
                    <a:moveTo>
                      <a:pt x="873" y="1"/>
                    </a:moveTo>
                    <a:cubicBezTo>
                      <a:pt x="393" y="1"/>
                      <a:pt x="0" y="393"/>
                      <a:pt x="0" y="873"/>
                    </a:cubicBezTo>
                    <a:lnTo>
                      <a:pt x="0" y="922"/>
                    </a:lnTo>
                    <a:cubicBezTo>
                      <a:pt x="0" y="1403"/>
                      <a:pt x="393" y="1790"/>
                      <a:pt x="873" y="1790"/>
                    </a:cubicBezTo>
                    <a:lnTo>
                      <a:pt x="1298" y="1790"/>
                    </a:lnTo>
                    <a:cubicBezTo>
                      <a:pt x="1777" y="1790"/>
                      <a:pt x="2164" y="1403"/>
                      <a:pt x="2164" y="922"/>
                    </a:cubicBezTo>
                    <a:lnTo>
                      <a:pt x="2164" y="873"/>
                    </a:lnTo>
                    <a:cubicBezTo>
                      <a:pt x="2164" y="393"/>
                      <a:pt x="1777" y="1"/>
                      <a:pt x="12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0" name="Google Shape;1620;p34"/>
              <p:cNvSpPr/>
              <p:nvPr/>
            </p:nvSpPr>
            <p:spPr>
              <a:xfrm>
                <a:off x="2526450" y="4129300"/>
                <a:ext cx="56125" cy="46775"/>
              </a:xfrm>
              <a:custGeom>
                <a:avLst/>
                <a:gdLst/>
                <a:ahLst/>
                <a:cxnLst/>
                <a:rect l="l" t="t" r="r" b="b"/>
                <a:pathLst>
                  <a:path w="2245" h="1871" extrusionOk="0">
                    <a:moveTo>
                      <a:pt x="1335" y="81"/>
                    </a:moveTo>
                    <a:cubicBezTo>
                      <a:pt x="1790" y="81"/>
                      <a:pt x="2164" y="455"/>
                      <a:pt x="2164" y="910"/>
                    </a:cubicBezTo>
                    <a:lnTo>
                      <a:pt x="2164" y="959"/>
                    </a:lnTo>
                    <a:cubicBezTo>
                      <a:pt x="2164" y="1416"/>
                      <a:pt x="1790" y="1782"/>
                      <a:pt x="1335" y="1782"/>
                    </a:cubicBezTo>
                    <a:lnTo>
                      <a:pt x="910" y="1782"/>
                    </a:lnTo>
                    <a:cubicBezTo>
                      <a:pt x="455" y="1782"/>
                      <a:pt x="81" y="1416"/>
                      <a:pt x="81" y="959"/>
                    </a:cubicBezTo>
                    <a:lnTo>
                      <a:pt x="81" y="910"/>
                    </a:lnTo>
                    <a:cubicBezTo>
                      <a:pt x="81" y="455"/>
                      <a:pt x="455" y="81"/>
                      <a:pt x="910" y="81"/>
                    </a:cubicBezTo>
                    <a:close/>
                    <a:moveTo>
                      <a:pt x="910" y="0"/>
                    </a:moveTo>
                    <a:cubicBezTo>
                      <a:pt x="406" y="0"/>
                      <a:pt x="0" y="406"/>
                      <a:pt x="0" y="910"/>
                    </a:cubicBezTo>
                    <a:lnTo>
                      <a:pt x="0" y="959"/>
                    </a:lnTo>
                    <a:cubicBezTo>
                      <a:pt x="0" y="1459"/>
                      <a:pt x="406" y="1871"/>
                      <a:pt x="910" y="1871"/>
                    </a:cubicBezTo>
                    <a:lnTo>
                      <a:pt x="1335" y="1871"/>
                    </a:lnTo>
                    <a:cubicBezTo>
                      <a:pt x="1839" y="1871"/>
                      <a:pt x="2245" y="1459"/>
                      <a:pt x="2245" y="959"/>
                    </a:cubicBezTo>
                    <a:lnTo>
                      <a:pt x="2245" y="910"/>
                    </a:lnTo>
                    <a:cubicBezTo>
                      <a:pt x="2245" y="406"/>
                      <a:pt x="1839" y="0"/>
                      <a:pt x="1335"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1" name="Google Shape;1621;p34"/>
              <p:cNvSpPr/>
              <p:nvPr/>
            </p:nvSpPr>
            <p:spPr>
              <a:xfrm>
                <a:off x="2535000" y="4144100"/>
                <a:ext cx="40400" cy="2200"/>
              </a:xfrm>
              <a:custGeom>
                <a:avLst/>
                <a:gdLst/>
                <a:ahLst/>
                <a:cxnLst/>
                <a:rect l="l" t="t" r="r" b="b"/>
                <a:pathLst>
                  <a:path w="1616" h="88" extrusionOk="0">
                    <a:moveTo>
                      <a:pt x="38" y="1"/>
                    </a:moveTo>
                    <a:cubicBezTo>
                      <a:pt x="20" y="1"/>
                      <a:pt x="1" y="19"/>
                      <a:pt x="1" y="44"/>
                    </a:cubicBezTo>
                    <a:cubicBezTo>
                      <a:pt x="1" y="68"/>
                      <a:pt x="20" y="88"/>
                      <a:pt x="38" y="88"/>
                    </a:cubicBezTo>
                    <a:lnTo>
                      <a:pt x="1572" y="88"/>
                    </a:lnTo>
                    <a:cubicBezTo>
                      <a:pt x="1597" y="88"/>
                      <a:pt x="1615" y="68"/>
                      <a:pt x="1615" y="44"/>
                    </a:cubicBezTo>
                    <a:cubicBezTo>
                      <a:pt x="1615" y="19"/>
                      <a:pt x="1597" y="1"/>
                      <a:pt x="1572"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2" name="Google Shape;1622;p34"/>
              <p:cNvSpPr/>
              <p:nvPr/>
            </p:nvSpPr>
            <p:spPr>
              <a:xfrm>
                <a:off x="2506025" y="4154850"/>
                <a:ext cx="98050" cy="42400"/>
              </a:xfrm>
              <a:custGeom>
                <a:avLst/>
                <a:gdLst/>
                <a:ahLst/>
                <a:cxnLst/>
                <a:rect l="l" t="t" r="r" b="b"/>
                <a:pathLst>
                  <a:path w="3922" h="1696" extrusionOk="0">
                    <a:moveTo>
                      <a:pt x="1004" y="0"/>
                    </a:moveTo>
                    <a:cubicBezTo>
                      <a:pt x="449" y="0"/>
                      <a:pt x="0" y="449"/>
                      <a:pt x="0" y="1004"/>
                    </a:cubicBezTo>
                    <a:lnTo>
                      <a:pt x="0" y="1696"/>
                    </a:lnTo>
                    <a:lnTo>
                      <a:pt x="3922" y="1696"/>
                    </a:lnTo>
                    <a:lnTo>
                      <a:pt x="3922" y="1004"/>
                    </a:lnTo>
                    <a:cubicBezTo>
                      <a:pt x="3922" y="449"/>
                      <a:pt x="3473" y="0"/>
                      <a:pt x="29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3" name="Google Shape;1623;p34"/>
              <p:cNvSpPr/>
              <p:nvPr/>
            </p:nvSpPr>
            <p:spPr>
              <a:xfrm>
                <a:off x="2505075" y="4153750"/>
                <a:ext cx="99950" cy="44625"/>
              </a:xfrm>
              <a:custGeom>
                <a:avLst/>
                <a:gdLst/>
                <a:ahLst/>
                <a:cxnLst/>
                <a:rect l="l" t="t" r="r" b="b"/>
                <a:pathLst>
                  <a:path w="3998" h="1785" extrusionOk="0">
                    <a:moveTo>
                      <a:pt x="2956" y="88"/>
                    </a:moveTo>
                    <a:cubicBezTo>
                      <a:pt x="3486" y="88"/>
                      <a:pt x="3917" y="519"/>
                      <a:pt x="3917" y="1048"/>
                    </a:cubicBezTo>
                    <a:lnTo>
                      <a:pt x="3917" y="1702"/>
                    </a:lnTo>
                    <a:lnTo>
                      <a:pt x="81" y="1702"/>
                    </a:lnTo>
                    <a:lnTo>
                      <a:pt x="81" y="1048"/>
                    </a:lnTo>
                    <a:cubicBezTo>
                      <a:pt x="81" y="519"/>
                      <a:pt x="512" y="88"/>
                      <a:pt x="1042" y="88"/>
                    </a:cubicBezTo>
                    <a:close/>
                    <a:moveTo>
                      <a:pt x="1042" y="1"/>
                    </a:moveTo>
                    <a:cubicBezTo>
                      <a:pt x="469" y="1"/>
                      <a:pt x="1" y="468"/>
                      <a:pt x="1" y="1048"/>
                    </a:cubicBezTo>
                    <a:lnTo>
                      <a:pt x="1" y="1740"/>
                    </a:lnTo>
                    <a:cubicBezTo>
                      <a:pt x="1" y="1765"/>
                      <a:pt x="20" y="1785"/>
                      <a:pt x="38" y="1785"/>
                    </a:cubicBezTo>
                    <a:lnTo>
                      <a:pt x="3960" y="1785"/>
                    </a:lnTo>
                    <a:cubicBezTo>
                      <a:pt x="3978" y="1785"/>
                      <a:pt x="3997" y="1765"/>
                      <a:pt x="3997" y="1740"/>
                    </a:cubicBezTo>
                    <a:lnTo>
                      <a:pt x="3997" y="1048"/>
                    </a:lnTo>
                    <a:cubicBezTo>
                      <a:pt x="3997" y="468"/>
                      <a:pt x="3529" y="1"/>
                      <a:pt x="2956"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4" name="Google Shape;1624;p34"/>
              <p:cNvSpPr/>
              <p:nvPr/>
            </p:nvSpPr>
            <p:spPr>
              <a:xfrm>
                <a:off x="2503850" y="4197225"/>
                <a:ext cx="102750" cy="11250"/>
              </a:xfrm>
              <a:custGeom>
                <a:avLst/>
                <a:gdLst/>
                <a:ahLst/>
                <a:cxnLst/>
                <a:rect l="l" t="t" r="r" b="b"/>
                <a:pathLst>
                  <a:path w="4110" h="450" extrusionOk="0">
                    <a:moveTo>
                      <a:pt x="0" y="1"/>
                    </a:moveTo>
                    <a:lnTo>
                      <a:pt x="0" y="450"/>
                    </a:lnTo>
                    <a:lnTo>
                      <a:pt x="4102" y="450"/>
                    </a:lnTo>
                    <a:lnTo>
                      <a:pt x="41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5" name="Google Shape;1625;p34"/>
              <p:cNvSpPr/>
              <p:nvPr/>
            </p:nvSpPr>
            <p:spPr>
              <a:xfrm>
                <a:off x="2502900" y="4196300"/>
                <a:ext cx="104775" cy="13300"/>
              </a:xfrm>
              <a:custGeom>
                <a:avLst/>
                <a:gdLst/>
                <a:ahLst/>
                <a:cxnLst/>
                <a:rect l="l" t="t" r="r" b="b"/>
                <a:pathLst>
                  <a:path w="4191" h="532" extrusionOk="0">
                    <a:moveTo>
                      <a:pt x="4102" y="83"/>
                    </a:moveTo>
                    <a:lnTo>
                      <a:pt x="4102" y="449"/>
                    </a:lnTo>
                    <a:lnTo>
                      <a:pt x="82" y="449"/>
                    </a:lnTo>
                    <a:lnTo>
                      <a:pt x="82" y="83"/>
                    </a:lnTo>
                    <a:close/>
                    <a:moveTo>
                      <a:pt x="38" y="0"/>
                    </a:moveTo>
                    <a:cubicBezTo>
                      <a:pt x="19" y="0"/>
                      <a:pt x="1" y="20"/>
                      <a:pt x="1" y="38"/>
                    </a:cubicBezTo>
                    <a:lnTo>
                      <a:pt x="1" y="487"/>
                    </a:lnTo>
                    <a:cubicBezTo>
                      <a:pt x="1" y="512"/>
                      <a:pt x="19" y="531"/>
                      <a:pt x="38" y="531"/>
                    </a:cubicBezTo>
                    <a:lnTo>
                      <a:pt x="4140" y="531"/>
                    </a:lnTo>
                    <a:cubicBezTo>
                      <a:pt x="4165" y="531"/>
                      <a:pt x="4185" y="512"/>
                      <a:pt x="4185" y="494"/>
                    </a:cubicBezTo>
                    <a:lnTo>
                      <a:pt x="4191" y="38"/>
                    </a:lnTo>
                    <a:cubicBezTo>
                      <a:pt x="4191" y="32"/>
                      <a:pt x="4185" y="20"/>
                      <a:pt x="4177" y="14"/>
                    </a:cubicBezTo>
                    <a:cubicBezTo>
                      <a:pt x="4171" y="0"/>
                      <a:pt x="4159" y="0"/>
                      <a:pt x="4147"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6" name="Google Shape;1626;p34"/>
              <p:cNvSpPr/>
              <p:nvPr/>
            </p:nvSpPr>
            <p:spPr>
              <a:xfrm>
                <a:off x="2514125" y="4111200"/>
                <a:ext cx="78900" cy="14675"/>
              </a:xfrm>
              <a:custGeom>
                <a:avLst/>
                <a:gdLst/>
                <a:ahLst/>
                <a:cxnLst/>
                <a:rect l="l" t="t" r="r" b="b"/>
                <a:pathLst>
                  <a:path w="3156" h="587" extrusionOk="0">
                    <a:moveTo>
                      <a:pt x="1" y="0"/>
                    </a:moveTo>
                    <a:lnTo>
                      <a:pt x="1" y="581"/>
                    </a:lnTo>
                    <a:lnTo>
                      <a:pt x="3155" y="587"/>
                    </a:lnTo>
                    <a:lnTo>
                      <a:pt x="3143" y="37"/>
                    </a:lnTo>
                    <a:lnTo>
                      <a:pt x="1" y="0"/>
                    </a:ln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7" name="Google Shape;1627;p34"/>
              <p:cNvSpPr/>
              <p:nvPr/>
            </p:nvSpPr>
            <p:spPr>
              <a:xfrm>
                <a:off x="2513050" y="4110250"/>
                <a:ext cx="81050" cy="16725"/>
              </a:xfrm>
              <a:custGeom>
                <a:avLst/>
                <a:gdLst/>
                <a:ahLst/>
                <a:cxnLst/>
                <a:rect l="l" t="t" r="r" b="b"/>
                <a:pathLst>
                  <a:path w="3242" h="669" extrusionOk="0">
                    <a:moveTo>
                      <a:pt x="87" y="83"/>
                    </a:moveTo>
                    <a:lnTo>
                      <a:pt x="3143" y="113"/>
                    </a:lnTo>
                    <a:lnTo>
                      <a:pt x="3155" y="581"/>
                    </a:lnTo>
                    <a:lnTo>
                      <a:pt x="87" y="575"/>
                    </a:lnTo>
                    <a:lnTo>
                      <a:pt x="87" y="83"/>
                    </a:lnTo>
                    <a:close/>
                    <a:moveTo>
                      <a:pt x="44" y="1"/>
                    </a:moveTo>
                    <a:cubicBezTo>
                      <a:pt x="38" y="1"/>
                      <a:pt x="24" y="1"/>
                      <a:pt x="18" y="8"/>
                    </a:cubicBezTo>
                    <a:cubicBezTo>
                      <a:pt x="6" y="20"/>
                      <a:pt x="6" y="26"/>
                      <a:pt x="6" y="38"/>
                    </a:cubicBezTo>
                    <a:lnTo>
                      <a:pt x="0" y="619"/>
                    </a:lnTo>
                    <a:cubicBezTo>
                      <a:pt x="0" y="631"/>
                      <a:pt x="6" y="644"/>
                      <a:pt x="12" y="650"/>
                    </a:cubicBezTo>
                    <a:cubicBezTo>
                      <a:pt x="18" y="656"/>
                      <a:pt x="30" y="662"/>
                      <a:pt x="44" y="662"/>
                    </a:cubicBezTo>
                    <a:lnTo>
                      <a:pt x="3198" y="668"/>
                    </a:lnTo>
                    <a:cubicBezTo>
                      <a:pt x="3210" y="668"/>
                      <a:pt x="3224" y="662"/>
                      <a:pt x="3230" y="656"/>
                    </a:cubicBezTo>
                    <a:cubicBezTo>
                      <a:pt x="3241" y="650"/>
                      <a:pt x="3241" y="637"/>
                      <a:pt x="3241" y="625"/>
                    </a:cubicBezTo>
                    <a:lnTo>
                      <a:pt x="3230" y="70"/>
                    </a:lnTo>
                    <a:cubicBezTo>
                      <a:pt x="3230" y="52"/>
                      <a:pt x="3210" y="32"/>
                      <a:pt x="3186" y="32"/>
                    </a:cubicBezTo>
                    <a:lnTo>
                      <a:pt x="44"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8" name="Google Shape;1628;p34"/>
              <p:cNvSpPr/>
              <p:nvPr/>
            </p:nvSpPr>
            <p:spPr>
              <a:xfrm>
                <a:off x="2489325" y="3719825"/>
                <a:ext cx="282175" cy="395125"/>
              </a:xfrm>
              <a:custGeom>
                <a:avLst/>
                <a:gdLst/>
                <a:ahLst/>
                <a:cxnLst/>
                <a:rect l="l" t="t" r="r" b="b"/>
                <a:pathLst>
                  <a:path w="11287" h="15805" extrusionOk="0">
                    <a:moveTo>
                      <a:pt x="2308" y="0"/>
                    </a:moveTo>
                    <a:cubicBezTo>
                      <a:pt x="2184" y="0"/>
                      <a:pt x="2072" y="93"/>
                      <a:pt x="2058" y="219"/>
                    </a:cubicBezTo>
                    <a:lnTo>
                      <a:pt x="20" y="15493"/>
                    </a:lnTo>
                    <a:cubicBezTo>
                      <a:pt x="1" y="15643"/>
                      <a:pt x="113" y="15775"/>
                      <a:pt x="269" y="15775"/>
                    </a:cubicBezTo>
                    <a:lnTo>
                      <a:pt x="4734" y="15805"/>
                    </a:lnTo>
                    <a:cubicBezTo>
                      <a:pt x="4858" y="15805"/>
                      <a:pt x="4964" y="15718"/>
                      <a:pt x="4982" y="15594"/>
                    </a:cubicBezTo>
                    <a:lnTo>
                      <a:pt x="6273" y="7350"/>
                    </a:lnTo>
                    <a:lnTo>
                      <a:pt x="6760" y="15568"/>
                    </a:lnTo>
                    <a:cubicBezTo>
                      <a:pt x="6772" y="15706"/>
                      <a:pt x="6878" y="15805"/>
                      <a:pt x="7016" y="15805"/>
                    </a:cubicBezTo>
                    <a:lnTo>
                      <a:pt x="11024" y="15775"/>
                    </a:lnTo>
                    <a:cubicBezTo>
                      <a:pt x="11174" y="15775"/>
                      <a:pt x="11286" y="15643"/>
                      <a:pt x="11274" y="15493"/>
                    </a:cubicBezTo>
                    <a:lnTo>
                      <a:pt x="9540" y="243"/>
                    </a:lnTo>
                    <a:cubicBezTo>
                      <a:pt x="9522" y="113"/>
                      <a:pt x="9416" y="18"/>
                      <a:pt x="9292" y="18"/>
                    </a:cubicBezTo>
                    <a:lnTo>
                      <a:pt x="23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9" name="Google Shape;1629;p34"/>
              <p:cNvSpPr/>
              <p:nvPr/>
            </p:nvSpPr>
            <p:spPr>
              <a:xfrm>
                <a:off x="2669675" y="3497875"/>
                <a:ext cx="127450" cy="315800"/>
              </a:xfrm>
              <a:custGeom>
                <a:avLst/>
                <a:gdLst/>
                <a:ahLst/>
                <a:cxnLst/>
                <a:rect l="l" t="t" r="r" b="b"/>
                <a:pathLst>
                  <a:path w="5098" h="12632" extrusionOk="0">
                    <a:moveTo>
                      <a:pt x="1" y="0"/>
                    </a:moveTo>
                    <a:lnTo>
                      <a:pt x="107" y="1091"/>
                    </a:lnTo>
                    <a:lnTo>
                      <a:pt x="961" y="10812"/>
                    </a:lnTo>
                    <a:cubicBezTo>
                      <a:pt x="1011" y="11434"/>
                      <a:pt x="1534" y="11914"/>
                      <a:pt x="2164" y="11914"/>
                    </a:cubicBezTo>
                    <a:lnTo>
                      <a:pt x="2669" y="11914"/>
                    </a:lnTo>
                    <a:lnTo>
                      <a:pt x="2769" y="12631"/>
                    </a:lnTo>
                    <a:lnTo>
                      <a:pt x="5033" y="11635"/>
                    </a:lnTo>
                    <a:cubicBezTo>
                      <a:pt x="5033" y="11635"/>
                      <a:pt x="5034" y="11636"/>
                      <a:pt x="5034" y="11636"/>
                    </a:cubicBezTo>
                    <a:cubicBezTo>
                      <a:pt x="5098" y="11636"/>
                      <a:pt x="4309" y="2044"/>
                      <a:pt x="4309" y="2044"/>
                    </a:cubicBezTo>
                    <a:cubicBezTo>
                      <a:pt x="4303" y="1970"/>
                      <a:pt x="4291" y="1901"/>
                      <a:pt x="4271" y="1826"/>
                    </a:cubicBezTo>
                    <a:cubicBezTo>
                      <a:pt x="4066" y="853"/>
                      <a:pt x="3200" y="162"/>
                      <a:pt x="2208" y="113"/>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0" name="Google Shape;1630;p34"/>
              <p:cNvSpPr/>
              <p:nvPr/>
            </p:nvSpPr>
            <p:spPr>
              <a:xfrm>
                <a:off x="2668600" y="3496750"/>
                <a:ext cx="128600" cy="318000"/>
              </a:xfrm>
              <a:custGeom>
                <a:avLst/>
                <a:gdLst/>
                <a:ahLst/>
                <a:cxnLst/>
                <a:rect l="l" t="t" r="r" b="b"/>
                <a:pathLst>
                  <a:path w="5144" h="12720" extrusionOk="0">
                    <a:moveTo>
                      <a:pt x="87" y="89"/>
                    </a:moveTo>
                    <a:lnTo>
                      <a:pt x="2251" y="195"/>
                    </a:lnTo>
                    <a:cubicBezTo>
                      <a:pt x="3235" y="244"/>
                      <a:pt x="4072" y="936"/>
                      <a:pt x="4277" y="1884"/>
                    </a:cubicBezTo>
                    <a:cubicBezTo>
                      <a:pt x="4290" y="1953"/>
                      <a:pt x="4302" y="2021"/>
                      <a:pt x="4314" y="2095"/>
                    </a:cubicBezTo>
                    <a:cubicBezTo>
                      <a:pt x="4570" y="5257"/>
                      <a:pt x="5050" y="11223"/>
                      <a:pt x="5038" y="11648"/>
                    </a:cubicBezTo>
                    <a:lnTo>
                      <a:pt x="2849" y="12615"/>
                    </a:lnTo>
                    <a:lnTo>
                      <a:pt x="2756" y="11953"/>
                    </a:lnTo>
                    <a:cubicBezTo>
                      <a:pt x="2749" y="11928"/>
                      <a:pt x="2737" y="11916"/>
                      <a:pt x="2712" y="11916"/>
                    </a:cubicBezTo>
                    <a:lnTo>
                      <a:pt x="2201" y="11916"/>
                    </a:lnTo>
                    <a:cubicBezTo>
                      <a:pt x="1597" y="11916"/>
                      <a:pt x="1097" y="11461"/>
                      <a:pt x="1042" y="10857"/>
                    </a:cubicBezTo>
                    <a:lnTo>
                      <a:pt x="193" y="1130"/>
                    </a:lnTo>
                    <a:lnTo>
                      <a:pt x="87" y="89"/>
                    </a:lnTo>
                    <a:close/>
                    <a:moveTo>
                      <a:pt x="44" y="1"/>
                    </a:moveTo>
                    <a:cubicBezTo>
                      <a:pt x="32" y="1"/>
                      <a:pt x="18" y="8"/>
                      <a:pt x="12" y="14"/>
                    </a:cubicBezTo>
                    <a:cubicBezTo>
                      <a:pt x="6" y="26"/>
                      <a:pt x="0" y="38"/>
                      <a:pt x="0" y="51"/>
                    </a:cubicBezTo>
                    <a:lnTo>
                      <a:pt x="112" y="1142"/>
                    </a:lnTo>
                    <a:lnTo>
                      <a:pt x="961" y="10863"/>
                    </a:lnTo>
                    <a:cubicBezTo>
                      <a:pt x="1016" y="11510"/>
                      <a:pt x="1552" y="12003"/>
                      <a:pt x="2201" y="12003"/>
                    </a:cubicBezTo>
                    <a:lnTo>
                      <a:pt x="2207" y="12003"/>
                    </a:lnTo>
                    <a:lnTo>
                      <a:pt x="2674" y="11997"/>
                    </a:lnTo>
                    <a:lnTo>
                      <a:pt x="2774" y="12682"/>
                    </a:lnTo>
                    <a:cubicBezTo>
                      <a:pt x="2774" y="12696"/>
                      <a:pt x="2780" y="12708"/>
                      <a:pt x="2794" y="12714"/>
                    </a:cubicBezTo>
                    <a:cubicBezTo>
                      <a:pt x="2800" y="12720"/>
                      <a:pt x="2806" y="12720"/>
                      <a:pt x="2812" y="12720"/>
                    </a:cubicBezTo>
                    <a:cubicBezTo>
                      <a:pt x="2818" y="12720"/>
                      <a:pt x="2824" y="12720"/>
                      <a:pt x="2831" y="12714"/>
                    </a:cubicBezTo>
                    <a:lnTo>
                      <a:pt x="5082" y="11723"/>
                    </a:lnTo>
                    <a:lnTo>
                      <a:pt x="5094" y="11723"/>
                    </a:lnTo>
                    <a:cubicBezTo>
                      <a:pt x="5137" y="11704"/>
                      <a:pt x="5143" y="11704"/>
                      <a:pt x="5031" y="10170"/>
                    </a:cubicBezTo>
                    <a:cubicBezTo>
                      <a:pt x="4976" y="9372"/>
                      <a:pt x="4889" y="8262"/>
                      <a:pt x="4783" y="6872"/>
                    </a:cubicBezTo>
                    <a:cubicBezTo>
                      <a:pt x="4595" y="4509"/>
                      <a:pt x="4395" y="2109"/>
                      <a:pt x="4395" y="2083"/>
                    </a:cubicBezTo>
                    <a:cubicBezTo>
                      <a:pt x="4389" y="2009"/>
                      <a:pt x="4377" y="1940"/>
                      <a:pt x="4358" y="1865"/>
                    </a:cubicBezTo>
                    <a:cubicBezTo>
                      <a:pt x="4147" y="886"/>
                      <a:pt x="3280" y="164"/>
                      <a:pt x="2251" y="113"/>
                    </a:cubicBezTo>
                    <a:lnTo>
                      <a:pt x="44"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1" name="Google Shape;1631;p34"/>
              <p:cNvSpPr/>
              <p:nvPr/>
            </p:nvSpPr>
            <p:spPr>
              <a:xfrm>
                <a:off x="2681375" y="3504075"/>
                <a:ext cx="29775" cy="95425"/>
              </a:xfrm>
              <a:custGeom>
                <a:avLst/>
                <a:gdLst/>
                <a:ahLst/>
                <a:cxnLst/>
                <a:rect l="l" t="t" r="r" b="b"/>
                <a:pathLst>
                  <a:path w="1191" h="3817" extrusionOk="0">
                    <a:moveTo>
                      <a:pt x="1" y="1"/>
                    </a:moveTo>
                    <a:lnTo>
                      <a:pt x="125" y="3817"/>
                    </a:lnTo>
                    <a:lnTo>
                      <a:pt x="1048" y="1747"/>
                    </a:lnTo>
                    <a:cubicBezTo>
                      <a:pt x="1078" y="1678"/>
                      <a:pt x="1041" y="1591"/>
                      <a:pt x="974" y="1566"/>
                    </a:cubicBezTo>
                    <a:lnTo>
                      <a:pt x="356" y="1391"/>
                    </a:lnTo>
                    <a:lnTo>
                      <a:pt x="1161" y="213"/>
                    </a:lnTo>
                    <a:cubicBezTo>
                      <a:pt x="1191" y="156"/>
                      <a:pt x="1161" y="82"/>
                      <a:pt x="1104" y="82"/>
                    </a:cubicBez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2" name="Google Shape;1632;p34"/>
              <p:cNvSpPr/>
              <p:nvPr/>
            </p:nvSpPr>
            <p:spPr>
              <a:xfrm>
                <a:off x="2680275" y="3503125"/>
                <a:ext cx="31650" cy="97450"/>
              </a:xfrm>
              <a:custGeom>
                <a:avLst/>
                <a:gdLst/>
                <a:ahLst/>
                <a:cxnLst/>
                <a:rect l="l" t="t" r="r" b="b"/>
                <a:pathLst>
                  <a:path w="1266" h="3898" extrusionOk="0">
                    <a:moveTo>
                      <a:pt x="42" y="0"/>
                    </a:moveTo>
                    <a:cubicBezTo>
                      <a:pt x="21" y="0"/>
                      <a:pt x="7" y="18"/>
                      <a:pt x="0" y="39"/>
                    </a:cubicBezTo>
                    <a:cubicBezTo>
                      <a:pt x="0" y="58"/>
                      <a:pt x="20" y="82"/>
                      <a:pt x="45" y="82"/>
                    </a:cubicBezTo>
                    <a:lnTo>
                      <a:pt x="1148" y="165"/>
                    </a:lnTo>
                    <a:cubicBezTo>
                      <a:pt x="1160" y="165"/>
                      <a:pt x="1167" y="177"/>
                      <a:pt x="1167" y="183"/>
                    </a:cubicBezTo>
                    <a:cubicBezTo>
                      <a:pt x="1173" y="189"/>
                      <a:pt x="1179" y="208"/>
                      <a:pt x="1167" y="226"/>
                    </a:cubicBezTo>
                    <a:lnTo>
                      <a:pt x="368" y="1405"/>
                    </a:lnTo>
                    <a:cubicBezTo>
                      <a:pt x="356" y="1417"/>
                      <a:pt x="356" y="1429"/>
                      <a:pt x="362" y="1442"/>
                    </a:cubicBezTo>
                    <a:cubicBezTo>
                      <a:pt x="368" y="1454"/>
                      <a:pt x="374" y="1466"/>
                      <a:pt x="388" y="1474"/>
                    </a:cubicBezTo>
                    <a:lnTo>
                      <a:pt x="1004" y="1647"/>
                    </a:lnTo>
                    <a:cubicBezTo>
                      <a:pt x="1024" y="1653"/>
                      <a:pt x="1042" y="1667"/>
                      <a:pt x="1055" y="1685"/>
                    </a:cubicBezTo>
                    <a:cubicBezTo>
                      <a:pt x="1061" y="1710"/>
                      <a:pt x="1061" y="1742"/>
                      <a:pt x="1055" y="1773"/>
                    </a:cubicBezTo>
                    <a:lnTo>
                      <a:pt x="126" y="3837"/>
                    </a:lnTo>
                    <a:cubicBezTo>
                      <a:pt x="120" y="3861"/>
                      <a:pt x="126" y="3886"/>
                      <a:pt x="150" y="3892"/>
                    </a:cubicBezTo>
                    <a:cubicBezTo>
                      <a:pt x="157" y="3898"/>
                      <a:pt x="163" y="3898"/>
                      <a:pt x="169" y="3898"/>
                    </a:cubicBezTo>
                    <a:cubicBezTo>
                      <a:pt x="181" y="3898"/>
                      <a:pt x="201" y="3886"/>
                      <a:pt x="207" y="3874"/>
                    </a:cubicBezTo>
                    <a:lnTo>
                      <a:pt x="1130" y="1803"/>
                    </a:lnTo>
                    <a:cubicBezTo>
                      <a:pt x="1148" y="1754"/>
                      <a:pt x="1148" y="1698"/>
                      <a:pt x="1130" y="1653"/>
                    </a:cubicBezTo>
                    <a:cubicBezTo>
                      <a:pt x="1110" y="1610"/>
                      <a:pt x="1073" y="1579"/>
                      <a:pt x="1030" y="1567"/>
                    </a:cubicBezTo>
                    <a:lnTo>
                      <a:pt x="468" y="1405"/>
                    </a:lnTo>
                    <a:lnTo>
                      <a:pt x="1235" y="269"/>
                    </a:lnTo>
                    <a:cubicBezTo>
                      <a:pt x="1260" y="232"/>
                      <a:pt x="1266" y="183"/>
                      <a:pt x="1242" y="139"/>
                    </a:cubicBezTo>
                    <a:cubicBezTo>
                      <a:pt x="1223" y="102"/>
                      <a:pt x="1185" y="82"/>
                      <a:pt x="1148" y="82"/>
                    </a:cubicBezTo>
                    <a:lnTo>
                      <a:pt x="51" y="1"/>
                    </a:lnTo>
                    <a:cubicBezTo>
                      <a:pt x="48" y="1"/>
                      <a:pt x="45" y="0"/>
                      <a:pt x="4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3" name="Google Shape;1633;p34"/>
              <p:cNvSpPr/>
              <p:nvPr/>
            </p:nvSpPr>
            <p:spPr>
              <a:xfrm>
                <a:off x="2732625" y="3578450"/>
                <a:ext cx="4275" cy="219800"/>
              </a:xfrm>
              <a:custGeom>
                <a:avLst/>
                <a:gdLst/>
                <a:ahLst/>
                <a:cxnLst/>
                <a:rect l="l" t="t" r="r" b="b"/>
                <a:pathLst>
                  <a:path w="171" h="8792" extrusionOk="0">
                    <a:moveTo>
                      <a:pt x="170" y="8792"/>
                    </a:moveTo>
                    <a:lnTo>
                      <a:pt x="1" y="1"/>
                    </a:lnTo>
                    <a:close/>
                  </a:path>
                </a:pathLst>
              </a:custGeom>
              <a:solidFill>
                <a:srgbClr val="F9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4" name="Google Shape;1634;p34"/>
              <p:cNvSpPr/>
              <p:nvPr/>
            </p:nvSpPr>
            <p:spPr>
              <a:xfrm>
                <a:off x="2731550" y="3577375"/>
                <a:ext cx="6275" cy="221975"/>
              </a:xfrm>
              <a:custGeom>
                <a:avLst/>
                <a:gdLst/>
                <a:ahLst/>
                <a:cxnLst/>
                <a:rect l="l" t="t" r="r" b="b"/>
                <a:pathLst>
                  <a:path w="251" h="8879" extrusionOk="0">
                    <a:moveTo>
                      <a:pt x="44" y="0"/>
                    </a:moveTo>
                    <a:cubicBezTo>
                      <a:pt x="20" y="0"/>
                      <a:pt x="1" y="18"/>
                      <a:pt x="1" y="44"/>
                    </a:cubicBezTo>
                    <a:lnTo>
                      <a:pt x="170" y="8835"/>
                    </a:lnTo>
                    <a:cubicBezTo>
                      <a:pt x="170" y="8859"/>
                      <a:pt x="188" y="8878"/>
                      <a:pt x="213" y="8878"/>
                    </a:cubicBezTo>
                    <a:cubicBezTo>
                      <a:pt x="231" y="8878"/>
                      <a:pt x="250" y="8859"/>
                      <a:pt x="250" y="8835"/>
                    </a:cubicBezTo>
                    <a:lnTo>
                      <a:pt x="89" y="44"/>
                    </a:lnTo>
                    <a:cubicBezTo>
                      <a:pt x="89" y="18"/>
                      <a:pt x="69" y="0"/>
                      <a:pt x="44"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5" name="Google Shape;1635;p34"/>
              <p:cNvSpPr/>
              <p:nvPr/>
            </p:nvSpPr>
            <p:spPr>
              <a:xfrm>
                <a:off x="2487800" y="3492075"/>
                <a:ext cx="118800" cy="304950"/>
              </a:xfrm>
              <a:custGeom>
                <a:avLst/>
                <a:gdLst/>
                <a:ahLst/>
                <a:cxnLst/>
                <a:rect l="l" t="t" r="r" b="b"/>
                <a:pathLst>
                  <a:path w="4752" h="12198" extrusionOk="0">
                    <a:moveTo>
                      <a:pt x="3379" y="1"/>
                    </a:moveTo>
                    <a:cubicBezTo>
                      <a:pt x="2113" y="20"/>
                      <a:pt x="965" y="518"/>
                      <a:pt x="692" y="1759"/>
                    </a:cubicBezTo>
                    <a:lnTo>
                      <a:pt x="56" y="3991"/>
                    </a:lnTo>
                    <a:cubicBezTo>
                      <a:pt x="0" y="4216"/>
                      <a:pt x="137" y="4440"/>
                      <a:pt x="361" y="4490"/>
                    </a:cubicBezTo>
                    <a:lnTo>
                      <a:pt x="2400" y="5151"/>
                    </a:lnTo>
                    <a:lnTo>
                      <a:pt x="686" y="11804"/>
                    </a:lnTo>
                    <a:cubicBezTo>
                      <a:pt x="631" y="12007"/>
                      <a:pt x="783" y="12197"/>
                      <a:pt x="987" y="12197"/>
                    </a:cubicBezTo>
                    <a:cubicBezTo>
                      <a:pt x="997" y="12197"/>
                      <a:pt x="1006" y="12197"/>
                      <a:pt x="1016" y="12196"/>
                    </a:cubicBezTo>
                    <a:lnTo>
                      <a:pt x="2724" y="12046"/>
                    </a:lnTo>
                    <a:cubicBezTo>
                      <a:pt x="3696" y="11965"/>
                      <a:pt x="4445" y="11168"/>
                      <a:pt x="4464" y="10195"/>
                    </a:cubicBezTo>
                    <a:lnTo>
                      <a:pt x="4751" y="20"/>
                    </a:lnTo>
                    <a:lnTo>
                      <a:pt x="33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6" name="Google Shape;1636;p34"/>
              <p:cNvSpPr/>
              <p:nvPr/>
            </p:nvSpPr>
            <p:spPr>
              <a:xfrm>
                <a:off x="2487450" y="3491150"/>
                <a:ext cx="120225" cy="306950"/>
              </a:xfrm>
              <a:custGeom>
                <a:avLst/>
                <a:gdLst/>
                <a:ahLst/>
                <a:cxnLst/>
                <a:rect l="l" t="t" r="r" b="b"/>
                <a:pathLst>
                  <a:path w="4809" h="12278" extrusionOk="0">
                    <a:moveTo>
                      <a:pt x="3393" y="82"/>
                    </a:moveTo>
                    <a:lnTo>
                      <a:pt x="4720" y="94"/>
                    </a:lnTo>
                    <a:lnTo>
                      <a:pt x="4441" y="10232"/>
                    </a:lnTo>
                    <a:cubicBezTo>
                      <a:pt x="4415" y="11179"/>
                      <a:pt x="3686" y="11959"/>
                      <a:pt x="2738" y="12046"/>
                    </a:cubicBezTo>
                    <a:lnTo>
                      <a:pt x="1024" y="12195"/>
                    </a:lnTo>
                    <a:cubicBezTo>
                      <a:pt x="1017" y="12196"/>
                      <a:pt x="1009" y="12196"/>
                      <a:pt x="1002" y="12196"/>
                    </a:cubicBezTo>
                    <a:cubicBezTo>
                      <a:pt x="922" y="12196"/>
                      <a:pt x="845" y="12160"/>
                      <a:pt x="792" y="12097"/>
                    </a:cubicBezTo>
                    <a:cubicBezTo>
                      <a:pt x="737" y="12028"/>
                      <a:pt x="718" y="11941"/>
                      <a:pt x="737" y="11853"/>
                    </a:cubicBezTo>
                    <a:lnTo>
                      <a:pt x="2458" y="5200"/>
                    </a:lnTo>
                    <a:cubicBezTo>
                      <a:pt x="2464" y="5182"/>
                      <a:pt x="2452" y="5157"/>
                      <a:pt x="2432" y="5151"/>
                    </a:cubicBezTo>
                    <a:lnTo>
                      <a:pt x="381" y="4489"/>
                    </a:lnTo>
                    <a:cubicBezTo>
                      <a:pt x="288" y="4465"/>
                      <a:pt x="207" y="4408"/>
                      <a:pt x="151" y="4322"/>
                    </a:cubicBezTo>
                    <a:cubicBezTo>
                      <a:pt x="101" y="4241"/>
                      <a:pt x="89" y="4141"/>
                      <a:pt x="113" y="4040"/>
                    </a:cubicBezTo>
                    <a:lnTo>
                      <a:pt x="743" y="1803"/>
                    </a:lnTo>
                    <a:cubicBezTo>
                      <a:pt x="987" y="730"/>
                      <a:pt x="1952" y="100"/>
                      <a:pt x="3393" y="82"/>
                    </a:cubicBezTo>
                    <a:close/>
                    <a:moveTo>
                      <a:pt x="3393" y="0"/>
                    </a:moveTo>
                    <a:cubicBezTo>
                      <a:pt x="1909" y="20"/>
                      <a:pt x="912" y="668"/>
                      <a:pt x="662" y="1784"/>
                    </a:cubicBezTo>
                    <a:lnTo>
                      <a:pt x="32" y="4022"/>
                    </a:lnTo>
                    <a:cubicBezTo>
                      <a:pt x="1" y="4141"/>
                      <a:pt x="14" y="4259"/>
                      <a:pt x="82" y="4365"/>
                    </a:cubicBezTo>
                    <a:cubicBezTo>
                      <a:pt x="145" y="4471"/>
                      <a:pt x="245" y="4546"/>
                      <a:pt x="363" y="4571"/>
                    </a:cubicBezTo>
                    <a:lnTo>
                      <a:pt x="2364" y="5219"/>
                    </a:lnTo>
                    <a:lnTo>
                      <a:pt x="656" y="11835"/>
                    </a:lnTo>
                    <a:cubicBezTo>
                      <a:pt x="625" y="11947"/>
                      <a:pt x="656" y="12065"/>
                      <a:pt x="731" y="12152"/>
                    </a:cubicBezTo>
                    <a:cubicBezTo>
                      <a:pt x="800" y="12233"/>
                      <a:pt x="899" y="12278"/>
                      <a:pt x="999" y="12278"/>
                    </a:cubicBezTo>
                    <a:lnTo>
                      <a:pt x="1036" y="12278"/>
                    </a:lnTo>
                    <a:lnTo>
                      <a:pt x="2745" y="12128"/>
                    </a:lnTo>
                    <a:cubicBezTo>
                      <a:pt x="3736" y="12040"/>
                      <a:pt x="4503" y="11223"/>
                      <a:pt x="4521" y="10232"/>
                    </a:cubicBezTo>
                    <a:lnTo>
                      <a:pt x="4809" y="57"/>
                    </a:lnTo>
                    <a:cubicBezTo>
                      <a:pt x="4809" y="45"/>
                      <a:pt x="4809" y="32"/>
                      <a:pt x="4795" y="26"/>
                    </a:cubicBezTo>
                    <a:cubicBezTo>
                      <a:pt x="4789" y="20"/>
                      <a:pt x="4777" y="14"/>
                      <a:pt x="4765" y="14"/>
                    </a:cubicBezTo>
                    <a:lnTo>
                      <a:pt x="3393"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7" name="Google Shape;1637;p34"/>
              <p:cNvSpPr/>
              <p:nvPr/>
            </p:nvSpPr>
            <p:spPr>
              <a:xfrm>
                <a:off x="2568375" y="3500500"/>
                <a:ext cx="29800" cy="95250"/>
              </a:xfrm>
              <a:custGeom>
                <a:avLst/>
                <a:gdLst/>
                <a:ahLst/>
                <a:cxnLst/>
                <a:rect l="l" t="t" r="r" b="b"/>
                <a:pathLst>
                  <a:path w="1192" h="3810" extrusionOk="0">
                    <a:moveTo>
                      <a:pt x="1192" y="0"/>
                    </a:moveTo>
                    <a:lnTo>
                      <a:pt x="87" y="83"/>
                    </a:lnTo>
                    <a:cubicBezTo>
                      <a:pt x="32" y="83"/>
                      <a:pt x="0" y="157"/>
                      <a:pt x="32" y="207"/>
                    </a:cubicBezTo>
                    <a:lnTo>
                      <a:pt x="835" y="1384"/>
                    </a:lnTo>
                    <a:lnTo>
                      <a:pt x="219" y="1565"/>
                    </a:lnTo>
                    <a:cubicBezTo>
                      <a:pt x="150" y="1585"/>
                      <a:pt x="113" y="1672"/>
                      <a:pt x="144" y="1746"/>
                    </a:cubicBezTo>
                    <a:lnTo>
                      <a:pt x="1066" y="3810"/>
                    </a:lnTo>
                    <a:lnTo>
                      <a:pt x="11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8" name="Google Shape;1638;p34"/>
              <p:cNvSpPr/>
              <p:nvPr/>
            </p:nvSpPr>
            <p:spPr>
              <a:xfrm>
                <a:off x="2567600" y="3499375"/>
                <a:ext cx="31650" cy="97475"/>
              </a:xfrm>
              <a:custGeom>
                <a:avLst/>
                <a:gdLst/>
                <a:ahLst/>
                <a:cxnLst/>
                <a:rect l="l" t="t" r="r" b="b"/>
                <a:pathLst>
                  <a:path w="1266" h="3899" extrusionOk="0">
                    <a:moveTo>
                      <a:pt x="1224" y="1"/>
                    </a:moveTo>
                    <a:cubicBezTo>
                      <a:pt x="1221" y="1"/>
                      <a:pt x="1218" y="1"/>
                      <a:pt x="1215" y="2"/>
                    </a:cubicBezTo>
                    <a:lnTo>
                      <a:pt x="118" y="83"/>
                    </a:lnTo>
                    <a:cubicBezTo>
                      <a:pt x="75" y="83"/>
                      <a:pt x="43" y="108"/>
                      <a:pt x="25" y="145"/>
                    </a:cubicBezTo>
                    <a:cubicBezTo>
                      <a:pt x="0" y="183"/>
                      <a:pt x="0" y="240"/>
                      <a:pt x="31" y="277"/>
                    </a:cubicBezTo>
                    <a:lnTo>
                      <a:pt x="798" y="1405"/>
                    </a:lnTo>
                    <a:lnTo>
                      <a:pt x="236" y="1567"/>
                    </a:lnTo>
                    <a:cubicBezTo>
                      <a:pt x="193" y="1579"/>
                      <a:pt x="156" y="1610"/>
                      <a:pt x="138" y="1654"/>
                    </a:cubicBezTo>
                    <a:cubicBezTo>
                      <a:pt x="118" y="1705"/>
                      <a:pt x="112" y="1760"/>
                      <a:pt x="138" y="1803"/>
                    </a:cubicBezTo>
                    <a:lnTo>
                      <a:pt x="1059" y="3874"/>
                    </a:lnTo>
                    <a:cubicBezTo>
                      <a:pt x="1065" y="3892"/>
                      <a:pt x="1085" y="3898"/>
                      <a:pt x="1097" y="3898"/>
                    </a:cubicBezTo>
                    <a:lnTo>
                      <a:pt x="1116" y="3898"/>
                    </a:lnTo>
                    <a:cubicBezTo>
                      <a:pt x="1134" y="3886"/>
                      <a:pt x="1148" y="3861"/>
                      <a:pt x="1134" y="3843"/>
                    </a:cubicBezTo>
                    <a:lnTo>
                      <a:pt x="213" y="1773"/>
                    </a:lnTo>
                    <a:cubicBezTo>
                      <a:pt x="199" y="1748"/>
                      <a:pt x="199" y="1717"/>
                      <a:pt x="213" y="1691"/>
                    </a:cubicBezTo>
                    <a:cubicBezTo>
                      <a:pt x="225" y="1667"/>
                      <a:pt x="236" y="1654"/>
                      <a:pt x="256" y="1648"/>
                    </a:cubicBezTo>
                    <a:lnTo>
                      <a:pt x="872" y="1474"/>
                    </a:lnTo>
                    <a:cubicBezTo>
                      <a:pt x="892" y="1467"/>
                      <a:pt x="898" y="1461"/>
                      <a:pt x="904" y="1449"/>
                    </a:cubicBezTo>
                    <a:cubicBezTo>
                      <a:pt x="910" y="1437"/>
                      <a:pt x="904" y="1417"/>
                      <a:pt x="898" y="1411"/>
                    </a:cubicBezTo>
                    <a:lnTo>
                      <a:pt x="100" y="226"/>
                    </a:lnTo>
                    <a:cubicBezTo>
                      <a:pt x="87" y="214"/>
                      <a:pt x="93" y="195"/>
                      <a:pt x="93" y="183"/>
                    </a:cubicBezTo>
                    <a:cubicBezTo>
                      <a:pt x="100" y="177"/>
                      <a:pt x="106" y="165"/>
                      <a:pt x="118" y="165"/>
                    </a:cubicBezTo>
                    <a:lnTo>
                      <a:pt x="1223" y="83"/>
                    </a:lnTo>
                    <a:cubicBezTo>
                      <a:pt x="1247" y="83"/>
                      <a:pt x="1266" y="65"/>
                      <a:pt x="1260" y="39"/>
                    </a:cubicBezTo>
                    <a:cubicBezTo>
                      <a:pt x="1260" y="18"/>
                      <a:pt x="1245" y="1"/>
                      <a:pt x="1224"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9" name="Google Shape;1639;p34"/>
              <p:cNvSpPr/>
              <p:nvPr/>
            </p:nvSpPr>
            <p:spPr>
              <a:xfrm>
                <a:off x="2609675" y="3455600"/>
                <a:ext cx="54425" cy="62675"/>
              </a:xfrm>
              <a:custGeom>
                <a:avLst/>
                <a:gdLst/>
                <a:ahLst/>
                <a:cxnLst/>
                <a:rect l="l" t="t" r="r" b="b"/>
                <a:pathLst>
                  <a:path w="2177" h="2507" extrusionOk="0">
                    <a:moveTo>
                      <a:pt x="0" y="1"/>
                    </a:moveTo>
                    <a:lnTo>
                      <a:pt x="0" y="2121"/>
                    </a:lnTo>
                    <a:lnTo>
                      <a:pt x="1278" y="2507"/>
                    </a:lnTo>
                    <a:lnTo>
                      <a:pt x="2176" y="2121"/>
                    </a:lnTo>
                    <a:lnTo>
                      <a:pt x="2176" y="518"/>
                    </a:lnTo>
                    <a:cubicBezTo>
                      <a:pt x="2015" y="587"/>
                      <a:pt x="1833" y="637"/>
                      <a:pt x="1640" y="656"/>
                    </a:cubicBezTo>
                    <a:cubicBezTo>
                      <a:pt x="1521" y="685"/>
                      <a:pt x="1401" y="699"/>
                      <a:pt x="1283" y="699"/>
                    </a:cubicBezTo>
                    <a:cubicBezTo>
                      <a:pt x="767" y="699"/>
                      <a:pt x="284" y="433"/>
                      <a:pt x="0" y="1"/>
                    </a:cubicBez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0" name="Google Shape;1640;p34"/>
              <p:cNvSpPr/>
              <p:nvPr/>
            </p:nvSpPr>
            <p:spPr>
              <a:xfrm>
                <a:off x="2608600" y="3454475"/>
                <a:ext cx="56575" cy="64925"/>
              </a:xfrm>
              <a:custGeom>
                <a:avLst/>
                <a:gdLst/>
                <a:ahLst/>
                <a:cxnLst/>
                <a:rect l="l" t="t" r="r" b="b"/>
                <a:pathLst>
                  <a:path w="2263" h="2597" extrusionOk="0">
                    <a:moveTo>
                      <a:pt x="87" y="177"/>
                    </a:moveTo>
                    <a:cubicBezTo>
                      <a:pt x="391" y="566"/>
                      <a:pt x="846" y="787"/>
                      <a:pt x="1325" y="787"/>
                    </a:cubicBezTo>
                    <a:cubicBezTo>
                      <a:pt x="1446" y="787"/>
                      <a:pt x="1568" y="773"/>
                      <a:pt x="1689" y="744"/>
                    </a:cubicBezTo>
                    <a:cubicBezTo>
                      <a:pt x="1857" y="726"/>
                      <a:pt x="2026" y="689"/>
                      <a:pt x="2182" y="626"/>
                    </a:cubicBezTo>
                    <a:lnTo>
                      <a:pt x="2182" y="2135"/>
                    </a:lnTo>
                    <a:lnTo>
                      <a:pt x="1315" y="2509"/>
                    </a:lnTo>
                    <a:lnTo>
                      <a:pt x="87" y="2135"/>
                    </a:lnTo>
                    <a:lnTo>
                      <a:pt x="87" y="177"/>
                    </a:lnTo>
                    <a:close/>
                    <a:moveTo>
                      <a:pt x="41" y="1"/>
                    </a:moveTo>
                    <a:cubicBezTo>
                      <a:pt x="38" y="1"/>
                      <a:pt x="35" y="1"/>
                      <a:pt x="31" y="2"/>
                    </a:cubicBezTo>
                    <a:cubicBezTo>
                      <a:pt x="12" y="8"/>
                      <a:pt x="0" y="28"/>
                      <a:pt x="0" y="46"/>
                    </a:cubicBezTo>
                    <a:lnTo>
                      <a:pt x="0" y="2166"/>
                    </a:lnTo>
                    <a:cubicBezTo>
                      <a:pt x="0" y="2185"/>
                      <a:pt x="12" y="2197"/>
                      <a:pt x="31" y="2203"/>
                    </a:cubicBezTo>
                    <a:lnTo>
                      <a:pt x="1309" y="2589"/>
                    </a:lnTo>
                    <a:cubicBezTo>
                      <a:pt x="1309" y="2589"/>
                      <a:pt x="1315" y="2597"/>
                      <a:pt x="1321" y="2597"/>
                    </a:cubicBezTo>
                    <a:cubicBezTo>
                      <a:pt x="1327" y="2597"/>
                      <a:pt x="1333" y="2589"/>
                      <a:pt x="1333" y="2589"/>
                    </a:cubicBezTo>
                    <a:lnTo>
                      <a:pt x="2239" y="2203"/>
                    </a:lnTo>
                    <a:cubicBezTo>
                      <a:pt x="2257" y="2197"/>
                      <a:pt x="2263" y="2178"/>
                      <a:pt x="2263" y="2166"/>
                    </a:cubicBezTo>
                    <a:lnTo>
                      <a:pt x="2263" y="563"/>
                    </a:lnTo>
                    <a:cubicBezTo>
                      <a:pt x="2263" y="551"/>
                      <a:pt x="2257" y="532"/>
                      <a:pt x="2245" y="526"/>
                    </a:cubicBezTo>
                    <a:cubicBezTo>
                      <a:pt x="2238" y="523"/>
                      <a:pt x="2231" y="521"/>
                      <a:pt x="2225" y="521"/>
                    </a:cubicBezTo>
                    <a:cubicBezTo>
                      <a:pt x="2219" y="521"/>
                      <a:pt x="2213" y="523"/>
                      <a:pt x="2207" y="526"/>
                    </a:cubicBezTo>
                    <a:cubicBezTo>
                      <a:pt x="2038" y="595"/>
                      <a:pt x="1865" y="644"/>
                      <a:pt x="1677" y="658"/>
                    </a:cubicBezTo>
                    <a:cubicBezTo>
                      <a:pt x="1558" y="686"/>
                      <a:pt x="1439" y="700"/>
                      <a:pt x="1322" y="700"/>
                    </a:cubicBezTo>
                    <a:cubicBezTo>
                      <a:pt x="829" y="700"/>
                      <a:pt x="366" y="454"/>
                      <a:pt x="75" y="22"/>
                    </a:cubicBezTo>
                    <a:cubicBezTo>
                      <a:pt x="70" y="11"/>
                      <a:pt x="56" y="1"/>
                      <a:pt x="4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1" name="Google Shape;1641;p34"/>
              <p:cNvSpPr/>
              <p:nvPr/>
            </p:nvSpPr>
            <p:spPr>
              <a:xfrm>
                <a:off x="2626200" y="3465750"/>
                <a:ext cx="37900" cy="28550"/>
              </a:xfrm>
              <a:custGeom>
                <a:avLst/>
                <a:gdLst/>
                <a:ahLst/>
                <a:cxnLst/>
                <a:rect l="l" t="t" r="r" b="b"/>
                <a:pathLst>
                  <a:path w="1516" h="1142" extrusionOk="0">
                    <a:moveTo>
                      <a:pt x="1515" y="0"/>
                    </a:moveTo>
                    <a:lnTo>
                      <a:pt x="1" y="281"/>
                    </a:lnTo>
                    <a:cubicBezTo>
                      <a:pt x="1" y="281"/>
                      <a:pt x="430" y="1085"/>
                      <a:pt x="1515" y="1142"/>
                    </a:cubicBezTo>
                    <a:lnTo>
                      <a:pt x="1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2" name="Google Shape;1642;p34"/>
              <p:cNvSpPr/>
              <p:nvPr/>
            </p:nvSpPr>
            <p:spPr>
              <a:xfrm>
                <a:off x="2582075" y="3345475"/>
                <a:ext cx="111950" cy="98550"/>
              </a:xfrm>
              <a:custGeom>
                <a:avLst/>
                <a:gdLst/>
                <a:ahLst/>
                <a:cxnLst/>
                <a:rect l="l" t="t" r="r" b="b"/>
                <a:pathLst>
                  <a:path w="4478" h="3942" extrusionOk="0">
                    <a:moveTo>
                      <a:pt x="2543" y="1"/>
                    </a:moveTo>
                    <a:cubicBezTo>
                      <a:pt x="2488" y="1"/>
                      <a:pt x="2431" y="4"/>
                      <a:pt x="2370" y="11"/>
                    </a:cubicBezTo>
                    <a:cubicBezTo>
                      <a:pt x="2114" y="42"/>
                      <a:pt x="1878" y="172"/>
                      <a:pt x="1734" y="379"/>
                    </a:cubicBezTo>
                    <a:cubicBezTo>
                      <a:pt x="1715" y="410"/>
                      <a:pt x="1697" y="440"/>
                      <a:pt x="1678" y="472"/>
                    </a:cubicBezTo>
                    <a:cubicBezTo>
                      <a:pt x="1660" y="503"/>
                      <a:pt x="1534" y="509"/>
                      <a:pt x="1504" y="509"/>
                    </a:cubicBezTo>
                    <a:cubicBezTo>
                      <a:pt x="1416" y="523"/>
                      <a:pt x="1335" y="541"/>
                      <a:pt x="1254" y="560"/>
                    </a:cubicBezTo>
                    <a:cubicBezTo>
                      <a:pt x="1079" y="597"/>
                      <a:pt x="898" y="653"/>
                      <a:pt x="742" y="747"/>
                    </a:cubicBezTo>
                    <a:cubicBezTo>
                      <a:pt x="457" y="915"/>
                      <a:pt x="325" y="1176"/>
                      <a:pt x="313" y="1507"/>
                    </a:cubicBezTo>
                    <a:cubicBezTo>
                      <a:pt x="225" y="1570"/>
                      <a:pt x="163" y="1657"/>
                      <a:pt x="112" y="1750"/>
                    </a:cubicBezTo>
                    <a:cubicBezTo>
                      <a:pt x="0" y="1982"/>
                      <a:pt x="26" y="2255"/>
                      <a:pt x="163" y="2474"/>
                    </a:cubicBezTo>
                    <a:lnTo>
                      <a:pt x="898" y="3683"/>
                    </a:lnTo>
                    <a:cubicBezTo>
                      <a:pt x="898" y="3683"/>
                      <a:pt x="1590" y="3941"/>
                      <a:pt x="2315" y="3941"/>
                    </a:cubicBezTo>
                    <a:cubicBezTo>
                      <a:pt x="2410" y="3941"/>
                      <a:pt x="2506" y="3937"/>
                      <a:pt x="2601" y="3927"/>
                    </a:cubicBezTo>
                    <a:cubicBezTo>
                      <a:pt x="3505" y="3827"/>
                      <a:pt x="4160" y="3015"/>
                      <a:pt x="4060" y="2112"/>
                    </a:cubicBezTo>
                    <a:lnTo>
                      <a:pt x="4054" y="2037"/>
                    </a:lnTo>
                    <a:cubicBezTo>
                      <a:pt x="4253" y="1988"/>
                      <a:pt x="4371" y="1769"/>
                      <a:pt x="4422" y="1588"/>
                    </a:cubicBezTo>
                    <a:cubicBezTo>
                      <a:pt x="4477" y="1395"/>
                      <a:pt x="4452" y="1182"/>
                      <a:pt x="4353" y="1009"/>
                    </a:cubicBezTo>
                    <a:cubicBezTo>
                      <a:pt x="4227" y="790"/>
                      <a:pt x="4003" y="641"/>
                      <a:pt x="3760" y="615"/>
                    </a:cubicBezTo>
                    <a:cubicBezTo>
                      <a:pt x="3742" y="612"/>
                      <a:pt x="3723" y="611"/>
                      <a:pt x="3705" y="611"/>
                    </a:cubicBezTo>
                    <a:cubicBezTo>
                      <a:pt x="3687" y="611"/>
                      <a:pt x="3670" y="612"/>
                      <a:pt x="3654" y="615"/>
                    </a:cubicBezTo>
                    <a:cubicBezTo>
                      <a:pt x="3315" y="315"/>
                      <a:pt x="3073" y="1"/>
                      <a:pt x="25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3" name="Google Shape;1643;p34"/>
              <p:cNvSpPr/>
              <p:nvPr/>
            </p:nvSpPr>
            <p:spPr>
              <a:xfrm>
                <a:off x="2586750" y="3410400"/>
                <a:ext cx="20150" cy="31200"/>
              </a:xfrm>
              <a:custGeom>
                <a:avLst/>
                <a:gdLst/>
                <a:ahLst/>
                <a:cxnLst/>
                <a:rect l="l" t="t" r="r" b="b"/>
                <a:pathLst>
                  <a:path w="806" h="1248" extrusionOk="0">
                    <a:moveTo>
                      <a:pt x="633" y="1"/>
                    </a:moveTo>
                    <a:cubicBezTo>
                      <a:pt x="293" y="1"/>
                      <a:pt x="14" y="273"/>
                      <a:pt x="8" y="612"/>
                    </a:cubicBezTo>
                    <a:cubicBezTo>
                      <a:pt x="0" y="956"/>
                      <a:pt x="276" y="1236"/>
                      <a:pt x="618" y="1241"/>
                    </a:cubicBezTo>
                    <a:lnTo>
                      <a:pt x="736" y="1247"/>
                    </a:lnTo>
                    <a:cubicBezTo>
                      <a:pt x="762" y="1247"/>
                      <a:pt x="786" y="1247"/>
                      <a:pt x="805" y="1241"/>
                    </a:cubicBezTo>
                    <a:lnTo>
                      <a:pt x="805" y="1198"/>
                    </a:lnTo>
                    <a:lnTo>
                      <a:pt x="756" y="95"/>
                    </a:lnTo>
                    <a:cubicBezTo>
                      <a:pt x="748" y="82"/>
                      <a:pt x="756" y="70"/>
                      <a:pt x="756" y="58"/>
                    </a:cubicBezTo>
                    <a:lnTo>
                      <a:pt x="756" y="7"/>
                    </a:lnTo>
                    <a:lnTo>
                      <a:pt x="644" y="1"/>
                    </a:lnTo>
                    <a:cubicBezTo>
                      <a:pt x="640" y="1"/>
                      <a:pt x="636" y="1"/>
                      <a:pt x="633" y="1"/>
                    </a:cubicBez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4" name="Google Shape;1644;p34"/>
              <p:cNvSpPr/>
              <p:nvPr/>
            </p:nvSpPr>
            <p:spPr>
              <a:xfrm>
                <a:off x="2585650" y="3409475"/>
                <a:ext cx="22325" cy="33250"/>
              </a:xfrm>
              <a:custGeom>
                <a:avLst/>
                <a:gdLst/>
                <a:ahLst/>
                <a:cxnLst/>
                <a:rect l="l" t="t" r="r" b="b"/>
                <a:pathLst>
                  <a:path w="893" h="1330" extrusionOk="0">
                    <a:moveTo>
                      <a:pt x="755" y="81"/>
                    </a:moveTo>
                    <a:lnTo>
                      <a:pt x="755" y="107"/>
                    </a:lnTo>
                    <a:lnTo>
                      <a:pt x="755" y="132"/>
                    </a:lnTo>
                    <a:lnTo>
                      <a:pt x="806" y="1235"/>
                    </a:lnTo>
                    <a:lnTo>
                      <a:pt x="806" y="1241"/>
                    </a:lnTo>
                    <a:lnTo>
                      <a:pt x="662" y="1241"/>
                    </a:lnTo>
                    <a:cubicBezTo>
                      <a:pt x="343" y="1235"/>
                      <a:pt x="89" y="967"/>
                      <a:pt x="95" y="649"/>
                    </a:cubicBezTo>
                    <a:cubicBezTo>
                      <a:pt x="95" y="493"/>
                      <a:pt x="164" y="349"/>
                      <a:pt x="269" y="245"/>
                    </a:cubicBezTo>
                    <a:cubicBezTo>
                      <a:pt x="381" y="138"/>
                      <a:pt x="525" y="81"/>
                      <a:pt x="674" y="81"/>
                    </a:cubicBezTo>
                    <a:close/>
                    <a:moveTo>
                      <a:pt x="665" y="0"/>
                    </a:moveTo>
                    <a:cubicBezTo>
                      <a:pt x="498" y="0"/>
                      <a:pt x="338" y="63"/>
                      <a:pt x="213" y="182"/>
                    </a:cubicBezTo>
                    <a:cubicBezTo>
                      <a:pt x="89" y="306"/>
                      <a:pt x="14" y="469"/>
                      <a:pt x="7" y="649"/>
                    </a:cubicBezTo>
                    <a:cubicBezTo>
                      <a:pt x="1" y="1011"/>
                      <a:pt x="294" y="1316"/>
                      <a:pt x="662" y="1322"/>
                    </a:cubicBezTo>
                    <a:lnTo>
                      <a:pt x="780" y="1322"/>
                    </a:lnTo>
                    <a:cubicBezTo>
                      <a:pt x="780" y="1329"/>
                      <a:pt x="786" y="1329"/>
                      <a:pt x="792" y="1329"/>
                    </a:cubicBezTo>
                    <a:cubicBezTo>
                      <a:pt x="812" y="1329"/>
                      <a:pt x="837" y="1322"/>
                      <a:pt x="855" y="1322"/>
                    </a:cubicBezTo>
                    <a:cubicBezTo>
                      <a:pt x="881" y="1322"/>
                      <a:pt x="893" y="1298"/>
                      <a:pt x="893" y="1278"/>
                    </a:cubicBezTo>
                    <a:lnTo>
                      <a:pt x="893" y="1255"/>
                    </a:lnTo>
                    <a:cubicBezTo>
                      <a:pt x="893" y="1247"/>
                      <a:pt x="893" y="1241"/>
                      <a:pt x="887" y="1229"/>
                    </a:cubicBezTo>
                    <a:lnTo>
                      <a:pt x="837" y="125"/>
                    </a:lnTo>
                    <a:lnTo>
                      <a:pt x="837" y="113"/>
                    </a:lnTo>
                    <a:lnTo>
                      <a:pt x="837" y="44"/>
                    </a:lnTo>
                    <a:cubicBezTo>
                      <a:pt x="837" y="20"/>
                      <a:pt x="824" y="1"/>
                      <a:pt x="800" y="1"/>
                    </a:cubicBezTo>
                    <a:lnTo>
                      <a:pt x="688" y="1"/>
                    </a:lnTo>
                    <a:cubicBezTo>
                      <a:pt x="680" y="0"/>
                      <a:pt x="672" y="0"/>
                      <a:pt x="665"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5" name="Google Shape;1645;p34"/>
              <p:cNvSpPr/>
              <p:nvPr/>
            </p:nvSpPr>
            <p:spPr>
              <a:xfrm>
                <a:off x="2606575" y="3417450"/>
                <a:ext cx="13550" cy="7800"/>
              </a:xfrm>
              <a:custGeom>
                <a:avLst/>
                <a:gdLst/>
                <a:ahLst/>
                <a:cxnLst/>
                <a:rect l="l" t="t" r="r" b="b"/>
                <a:pathLst>
                  <a:path w="542" h="312" extrusionOk="0">
                    <a:moveTo>
                      <a:pt x="542" y="0"/>
                    </a:moveTo>
                    <a:lnTo>
                      <a:pt x="542" y="0"/>
                    </a:lnTo>
                    <a:cubicBezTo>
                      <a:pt x="280" y="217"/>
                      <a:pt x="0" y="312"/>
                      <a:pt x="0" y="312"/>
                    </a:cubicBezTo>
                    <a:cubicBezTo>
                      <a:pt x="0" y="312"/>
                      <a:pt x="280" y="217"/>
                      <a:pt x="542" y="0"/>
                    </a:cubicBezTo>
                    <a:close/>
                  </a:path>
                </a:pathLst>
              </a:custGeom>
              <a:solidFill>
                <a:srgbClr val="DB93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6" name="Google Shape;1646;p34"/>
              <p:cNvSpPr/>
              <p:nvPr/>
            </p:nvSpPr>
            <p:spPr>
              <a:xfrm>
                <a:off x="2605000" y="3379250"/>
                <a:ext cx="82475" cy="100750"/>
              </a:xfrm>
              <a:custGeom>
                <a:avLst/>
                <a:gdLst/>
                <a:ahLst/>
                <a:cxnLst/>
                <a:rect l="l" t="t" r="r" b="b"/>
                <a:pathLst>
                  <a:path w="3299" h="4030" extrusionOk="0">
                    <a:moveTo>
                      <a:pt x="6" y="1109"/>
                    </a:moveTo>
                    <a:lnTo>
                      <a:pt x="6" y="1109"/>
                    </a:lnTo>
                    <a:cubicBezTo>
                      <a:pt x="0" y="1147"/>
                      <a:pt x="0" y="1184"/>
                      <a:pt x="0" y="1229"/>
                    </a:cubicBezTo>
                    <a:cubicBezTo>
                      <a:pt x="0" y="1229"/>
                      <a:pt x="0" y="1229"/>
                      <a:pt x="1" y="1229"/>
                    </a:cubicBezTo>
                    <a:lnTo>
                      <a:pt x="1" y="1229"/>
                    </a:lnTo>
                    <a:cubicBezTo>
                      <a:pt x="1" y="1188"/>
                      <a:pt x="2" y="1147"/>
                      <a:pt x="6" y="1109"/>
                    </a:cubicBezTo>
                    <a:close/>
                    <a:moveTo>
                      <a:pt x="1" y="1229"/>
                    </a:moveTo>
                    <a:cubicBezTo>
                      <a:pt x="0" y="1244"/>
                      <a:pt x="0" y="1258"/>
                      <a:pt x="0" y="1272"/>
                    </a:cubicBezTo>
                    <a:cubicBezTo>
                      <a:pt x="0" y="1253"/>
                      <a:pt x="6" y="1241"/>
                      <a:pt x="1" y="1229"/>
                    </a:cubicBezTo>
                    <a:close/>
                    <a:moveTo>
                      <a:pt x="0" y="1272"/>
                    </a:moveTo>
                    <a:lnTo>
                      <a:pt x="26" y="1777"/>
                    </a:lnTo>
                    <a:cubicBezTo>
                      <a:pt x="26" y="1777"/>
                      <a:pt x="26" y="1777"/>
                      <a:pt x="26" y="1777"/>
                    </a:cubicBezTo>
                    <a:lnTo>
                      <a:pt x="26" y="1777"/>
                    </a:lnTo>
                    <a:lnTo>
                      <a:pt x="0" y="1272"/>
                    </a:lnTo>
                    <a:close/>
                    <a:moveTo>
                      <a:pt x="1936" y="0"/>
                    </a:moveTo>
                    <a:cubicBezTo>
                      <a:pt x="1325" y="0"/>
                      <a:pt x="998" y="443"/>
                      <a:pt x="998" y="443"/>
                    </a:cubicBezTo>
                    <a:cubicBezTo>
                      <a:pt x="1010" y="985"/>
                      <a:pt x="892" y="1272"/>
                      <a:pt x="630" y="1491"/>
                    </a:cubicBezTo>
                    <a:cubicBezTo>
                      <a:pt x="369" y="1708"/>
                      <a:pt x="44" y="1777"/>
                      <a:pt x="44" y="1777"/>
                    </a:cubicBezTo>
                    <a:cubicBezTo>
                      <a:pt x="41" y="1773"/>
                      <a:pt x="40" y="1772"/>
                      <a:pt x="38" y="1772"/>
                    </a:cubicBezTo>
                    <a:cubicBezTo>
                      <a:pt x="35" y="1772"/>
                      <a:pt x="35" y="1782"/>
                      <a:pt x="31" y="1782"/>
                    </a:cubicBezTo>
                    <a:cubicBezTo>
                      <a:pt x="30" y="1782"/>
                      <a:pt x="29" y="1781"/>
                      <a:pt x="26" y="1777"/>
                    </a:cubicBezTo>
                    <a:lnTo>
                      <a:pt x="26" y="1777"/>
                    </a:lnTo>
                    <a:lnTo>
                      <a:pt x="63" y="2507"/>
                    </a:lnTo>
                    <a:lnTo>
                      <a:pt x="63" y="2556"/>
                    </a:lnTo>
                    <a:cubicBezTo>
                      <a:pt x="81" y="2737"/>
                      <a:pt x="125" y="2905"/>
                      <a:pt x="193" y="3062"/>
                    </a:cubicBezTo>
                    <a:cubicBezTo>
                      <a:pt x="458" y="3660"/>
                      <a:pt x="1156" y="4029"/>
                      <a:pt x="1823" y="4029"/>
                    </a:cubicBezTo>
                    <a:cubicBezTo>
                      <a:pt x="2163" y="4029"/>
                      <a:pt x="2495" y="3933"/>
                      <a:pt x="2757" y="3722"/>
                    </a:cubicBezTo>
                    <a:cubicBezTo>
                      <a:pt x="3117" y="3436"/>
                      <a:pt x="3243" y="3080"/>
                      <a:pt x="3267" y="2700"/>
                    </a:cubicBezTo>
                    <a:cubicBezTo>
                      <a:pt x="3298" y="2194"/>
                      <a:pt x="3149" y="1641"/>
                      <a:pt x="3131" y="1129"/>
                    </a:cubicBezTo>
                    <a:cubicBezTo>
                      <a:pt x="3123" y="1129"/>
                      <a:pt x="3123" y="1123"/>
                      <a:pt x="3123" y="1123"/>
                    </a:cubicBezTo>
                    <a:cubicBezTo>
                      <a:pt x="3093" y="505"/>
                      <a:pt x="2582" y="13"/>
                      <a:pt x="1964" y="1"/>
                    </a:cubicBezTo>
                    <a:cubicBezTo>
                      <a:pt x="1954" y="0"/>
                      <a:pt x="1945" y="0"/>
                      <a:pt x="1936" y="0"/>
                    </a:cubicBez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7" name="Google Shape;1647;p34"/>
              <p:cNvSpPr/>
              <p:nvPr/>
            </p:nvSpPr>
            <p:spPr>
              <a:xfrm>
                <a:off x="2603925" y="3378150"/>
                <a:ext cx="84325" cy="102925"/>
              </a:xfrm>
              <a:custGeom>
                <a:avLst/>
                <a:gdLst/>
                <a:ahLst/>
                <a:cxnLst/>
                <a:rect l="l" t="t" r="r" b="b"/>
                <a:pathLst>
                  <a:path w="3373" h="4117" extrusionOk="0">
                    <a:moveTo>
                      <a:pt x="1980" y="88"/>
                    </a:moveTo>
                    <a:cubicBezTo>
                      <a:pt x="1989" y="88"/>
                      <a:pt x="1998" y="88"/>
                      <a:pt x="2007" y="88"/>
                    </a:cubicBezTo>
                    <a:cubicBezTo>
                      <a:pt x="2605" y="94"/>
                      <a:pt x="3099" y="568"/>
                      <a:pt x="3129" y="1167"/>
                    </a:cubicBezTo>
                    <a:lnTo>
                      <a:pt x="3166" y="1167"/>
                    </a:lnTo>
                    <a:lnTo>
                      <a:pt x="3129" y="1179"/>
                    </a:lnTo>
                    <a:cubicBezTo>
                      <a:pt x="3136" y="1385"/>
                      <a:pt x="3166" y="1602"/>
                      <a:pt x="3198" y="1815"/>
                    </a:cubicBezTo>
                    <a:cubicBezTo>
                      <a:pt x="3241" y="2126"/>
                      <a:pt x="3286" y="2445"/>
                      <a:pt x="3267" y="2744"/>
                    </a:cubicBezTo>
                    <a:cubicBezTo>
                      <a:pt x="3241" y="3167"/>
                      <a:pt x="3085" y="3486"/>
                      <a:pt x="2774" y="3735"/>
                    </a:cubicBezTo>
                    <a:cubicBezTo>
                      <a:pt x="2529" y="3932"/>
                      <a:pt x="2213" y="4034"/>
                      <a:pt x="1870" y="4034"/>
                    </a:cubicBezTo>
                    <a:cubicBezTo>
                      <a:pt x="1724" y="4034"/>
                      <a:pt x="1573" y="4015"/>
                      <a:pt x="1422" y="3978"/>
                    </a:cubicBezTo>
                    <a:cubicBezTo>
                      <a:pt x="892" y="3847"/>
                      <a:pt x="461" y="3518"/>
                      <a:pt x="274" y="3087"/>
                    </a:cubicBezTo>
                    <a:cubicBezTo>
                      <a:pt x="205" y="2937"/>
                      <a:pt x="162" y="2769"/>
                      <a:pt x="150" y="2600"/>
                    </a:cubicBezTo>
                    <a:lnTo>
                      <a:pt x="150" y="2575"/>
                    </a:lnTo>
                    <a:cubicBezTo>
                      <a:pt x="150" y="2569"/>
                      <a:pt x="144" y="2557"/>
                      <a:pt x="144" y="2551"/>
                    </a:cubicBezTo>
                    <a:lnTo>
                      <a:pt x="112" y="1858"/>
                    </a:lnTo>
                    <a:cubicBezTo>
                      <a:pt x="187" y="1840"/>
                      <a:pt x="467" y="1765"/>
                      <a:pt x="697" y="1572"/>
                    </a:cubicBezTo>
                    <a:cubicBezTo>
                      <a:pt x="985" y="1328"/>
                      <a:pt x="1091" y="1029"/>
                      <a:pt x="1085" y="499"/>
                    </a:cubicBezTo>
                    <a:cubicBezTo>
                      <a:pt x="1133" y="432"/>
                      <a:pt x="1448" y="88"/>
                      <a:pt x="1980" y="88"/>
                    </a:cubicBezTo>
                    <a:close/>
                    <a:moveTo>
                      <a:pt x="1978" y="1"/>
                    </a:moveTo>
                    <a:cubicBezTo>
                      <a:pt x="1349" y="1"/>
                      <a:pt x="1022" y="443"/>
                      <a:pt x="1004" y="462"/>
                    </a:cubicBezTo>
                    <a:cubicBezTo>
                      <a:pt x="997" y="468"/>
                      <a:pt x="997" y="474"/>
                      <a:pt x="997" y="487"/>
                    </a:cubicBezTo>
                    <a:cubicBezTo>
                      <a:pt x="1010" y="998"/>
                      <a:pt x="910" y="1279"/>
                      <a:pt x="642" y="1503"/>
                    </a:cubicBezTo>
                    <a:cubicBezTo>
                      <a:pt x="443" y="1671"/>
                      <a:pt x="193" y="1746"/>
                      <a:pt x="112" y="1771"/>
                    </a:cubicBezTo>
                    <a:lnTo>
                      <a:pt x="87" y="1310"/>
                    </a:lnTo>
                    <a:lnTo>
                      <a:pt x="87" y="1291"/>
                    </a:lnTo>
                    <a:lnTo>
                      <a:pt x="87" y="1266"/>
                    </a:lnTo>
                    <a:lnTo>
                      <a:pt x="87" y="1153"/>
                    </a:lnTo>
                    <a:cubicBezTo>
                      <a:pt x="93" y="1135"/>
                      <a:pt x="75" y="1110"/>
                      <a:pt x="49" y="1110"/>
                    </a:cubicBezTo>
                    <a:cubicBezTo>
                      <a:pt x="24" y="1110"/>
                      <a:pt x="6" y="1129"/>
                      <a:pt x="6" y="1153"/>
                    </a:cubicBezTo>
                    <a:cubicBezTo>
                      <a:pt x="0" y="1204"/>
                      <a:pt x="0" y="1260"/>
                      <a:pt x="6" y="1310"/>
                    </a:cubicBezTo>
                    <a:lnTo>
                      <a:pt x="6" y="1316"/>
                    </a:lnTo>
                    <a:lnTo>
                      <a:pt x="61" y="2551"/>
                    </a:lnTo>
                    <a:lnTo>
                      <a:pt x="61" y="2588"/>
                    </a:lnTo>
                    <a:lnTo>
                      <a:pt x="69" y="2606"/>
                    </a:lnTo>
                    <a:cubicBezTo>
                      <a:pt x="81" y="2787"/>
                      <a:pt x="124" y="2962"/>
                      <a:pt x="199" y="3124"/>
                    </a:cubicBezTo>
                    <a:cubicBezTo>
                      <a:pt x="398" y="3573"/>
                      <a:pt x="847" y="3922"/>
                      <a:pt x="1402" y="4059"/>
                    </a:cubicBezTo>
                    <a:cubicBezTo>
                      <a:pt x="1558" y="4097"/>
                      <a:pt x="1721" y="4116"/>
                      <a:pt x="1870" y="4116"/>
                    </a:cubicBezTo>
                    <a:cubicBezTo>
                      <a:pt x="2231" y="4116"/>
                      <a:pt x="2568" y="4010"/>
                      <a:pt x="2830" y="3797"/>
                    </a:cubicBezTo>
                    <a:cubicBezTo>
                      <a:pt x="3154" y="3536"/>
                      <a:pt x="3323" y="3199"/>
                      <a:pt x="3353" y="2744"/>
                    </a:cubicBezTo>
                    <a:cubicBezTo>
                      <a:pt x="3373" y="2439"/>
                      <a:pt x="3329" y="2114"/>
                      <a:pt x="3279" y="1803"/>
                    </a:cubicBezTo>
                    <a:cubicBezTo>
                      <a:pt x="3255" y="1590"/>
                      <a:pt x="3223" y="1378"/>
                      <a:pt x="3211" y="1173"/>
                    </a:cubicBezTo>
                    <a:lnTo>
                      <a:pt x="3211" y="1161"/>
                    </a:lnTo>
                    <a:cubicBezTo>
                      <a:pt x="3180" y="525"/>
                      <a:pt x="2650" y="13"/>
                      <a:pt x="2007" y="1"/>
                    </a:cubicBezTo>
                    <a:cubicBezTo>
                      <a:pt x="1997" y="1"/>
                      <a:pt x="1988" y="1"/>
                      <a:pt x="1978"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8" name="Google Shape;1648;p34"/>
              <p:cNvSpPr/>
              <p:nvPr/>
            </p:nvSpPr>
            <p:spPr>
              <a:xfrm>
                <a:off x="2665500" y="3415575"/>
                <a:ext cx="21175" cy="15425"/>
              </a:xfrm>
              <a:custGeom>
                <a:avLst/>
                <a:gdLst/>
                <a:ahLst/>
                <a:cxnLst/>
                <a:rect l="l" t="t" r="r" b="b"/>
                <a:pathLst>
                  <a:path w="847" h="617" extrusionOk="0">
                    <a:moveTo>
                      <a:pt x="673" y="87"/>
                    </a:moveTo>
                    <a:cubicBezTo>
                      <a:pt x="723" y="87"/>
                      <a:pt x="760" y="125"/>
                      <a:pt x="760" y="174"/>
                    </a:cubicBezTo>
                    <a:lnTo>
                      <a:pt x="760" y="449"/>
                    </a:lnTo>
                    <a:cubicBezTo>
                      <a:pt x="760" y="499"/>
                      <a:pt x="723" y="536"/>
                      <a:pt x="673" y="536"/>
                    </a:cubicBezTo>
                    <a:lnTo>
                      <a:pt x="168" y="536"/>
                    </a:lnTo>
                    <a:cubicBezTo>
                      <a:pt x="124" y="536"/>
                      <a:pt x="81" y="499"/>
                      <a:pt x="81" y="449"/>
                    </a:cubicBezTo>
                    <a:lnTo>
                      <a:pt x="81" y="174"/>
                    </a:lnTo>
                    <a:cubicBezTo>
                      <a:pt x="81" y="125"/>
                      <a:pt x="124" y="87"/>
                      <a:pt x="168" y="87"/>
                    </a:cubicBezTo>
                    <a:close/>
                    <a:moveTo>
                      <a:pt x="168" y="1"/>
                    </a:moveTo>
                    <a:cubicBezTo>
                      <a:pt x="75" y="1"/>
                      <a:pt x="0" y="81"/>
                      <a:pt x="0" y="174"/>
                    </a:cubicBezTo>
                    <a:lnTo>
                      <a:pt x="0" y="449"/>
                    </a:lnTo>
                    <a:cubicBezTo>
                      <a:pt x="0" y="542"/>
                      <a:pt x="75" y="617"/>
                      <a:pt x="168" y="617"/>
                    </a:cubicBezTo>
                    <a:lnTo>
                      <a:pt x="673" y="617"/>
                    </a:lnTo>
                    <a:cubicBezTo>
                      <a:pt x="766" y="617"/>
                      <a:pt x="847" y="542"/>
                      <a:pt x="847" y="449"/>
                    </a:cubicBezTo>
                    <a:lnTo>
                      <a:pt x="847" y="174"/>
                    </a:lnTo>
                    <a:cubicBezTo>
                      <a:pt x="847" y="81"/>
                      <a:pt x="766" y="1"/>
                      <a:pt x="6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9" name="Google Shape;1649;p34"/>
              <p:cNvSpPr/>
              <p:nvPr/>
            </p:nvSpPr>
            <p:spPr>
              <a:xfrm>
                <a:off x="2596575" y="3422675"/>
                <a:ext cx="5500" cy="7100"/>
              </a:xfrm>
              <a:custGeom>
                <a:avLst/>
                <a:gdLst/>
                <a:ahLst/>
                <a:cxnLst/>
                <a:rect l="l" t="t" r="r" b="b"/>
                <a:pathLst>
                  <a:path w="220" h="284" extrusionOk="0">
                    <a:moveTo>
                      <a:pt x="65" y="0"/>
                    </a:moveTo>
                    <a:cubicBezTo>
                      <a:pt x="55" y="0"/>
                      <a:pt x="46" y="3"/>
                      <a:pt x="38" y="8"/>
                    </a:cubicBezTo>
                    <a:cubicBezTo>
                      <a:pt x="26" y="28"/>
                      <a:pt x="26" y="53"/>
                      <a:pt x="38" y="71"/>
                    </a:cubicBezTo>
                    <a:lnTo>
                      <a:pt x="119" y="152"/>
                    </a:lnTo>
                    <a:lnTo>
                      <a:pt x="26" y="209"/>
                    </a:lnTo>
                    <a:cubicBezTo>
                      <a:pt x="7" y="215"/>
                      <a:pt x="1" y="246"/>
                      <a:pt x="13" y="264"/>
                    </a:cubicBezTo>
                    <a:cubicBezTo>
                      <a:pt x="19" y="278"/>
                      <a:pt x="32" y="284"/>
                      <a:pt x="44" y="284"/>
                    </a:cubicBezTo>
                    <a:cubicBezTo>
                      <a:pt x="56" y="284"/>
                      <a:pt x="64" y="284"/>
                      <a:pt x="70" y="278"/>
                    </a:cubicBezTo>
                    <a:lnTo>
                      <a:pt x="188" y="215"/>
                    </a:lnTo>
                    <a:cubicBezTo>
                      <a:pt x="206" y="203"/>
                      <a:pt x="213" y="189"/>
                      <a:pt x="219" y="171"/>
                    </a:cubicBezTo>
                    <a:cubicBezTo>
                      <a:pt x="219" y="152"/>
                      <a:pt x="213" y="134"/>
                      <a:pt x="200" y="115"/>
                    </a:cubicBezTo>
                    <a:lnTo>
                      <a:pt x="101" y="16"/>
                    </a:lnTo>
                    <a:cubicBezTo>
                      <a:pt x="90" y="5"/>
                      <a:pt x="77" y="0"/>
                      <a:pt x="65"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0" name="Google Shape;1650;p34"/>
              <p:cNvSpPr/>
              <p:nvPr/>
            </p:nvSpPr>
            <p:spPr>
              <a:xfrm>
                <a:off x="2643350" y="3437225"/>
                <a:ext cx="14200" cy="9050"/>
              </a:xfrm>
              <a:custGeom>
                <a:avLst/>
                <a:gdLst/>
                <a:ahLst/>
                <a:cxnLst/>
                <a:rect l="l" t="t" r="r" b="b"/>
                <a:pathLst>
                  <a:path w="568" h="362" extrusionOk="0">
                    <a:moveTo>
                      <a:pt x="44" y="1"/>
                    </a:moveTo>
                    <a:cubicBezTo>
                      <a:pt x="18" y="1"/>
                      <a:pt x="0" y="19"/>
                      <a:pt x="6" y="44"/>
                    </a:cubicBezTo>
                    <a:cubicBezTo>
                      <a:pt x="6" y="50"/>
                      <a:pt x="18" y="188"/>
                      <a:pt x="130" y="281"/>
                    </a:cubicBezTo>
                    <a:cubicBezTo>
                      <a:pt x="205" y="338"/>
                      <a:pt x="293" y="362"/>
                      <a:pt x="406" y="362"/>
                    </a:cubicBezTo>
                    <a:cubicBezTo>
                      <a:pt x="443" y="362"/>
                      <a:pt x="486" y="362"/>
                      <a:pt x="530" y="356"/>
                    </a:cubicBezTo>
                    <a:cubicBezTo>
                      <a:pt x="555" y="350"/>
                      <a:pt x="567" y="332"/>
                      <a:pt x="567" y="306"/>
                    </a:cubicBezTo>
                    <a:cubicBezTo>
                      <a:pt x="561" y="281"/>
                      <a:pt x="542" y="269"/>
                      <a:pt x="518" y="269"/>
                    </a:cubicBezTo>
                    <a:cubicBezTo>
                      <a:pt x="477" y="276"/>
                      <a:pt x="439" y="280"/>
                      <a:pt x="403" y="280"/>
                    </a:cubicBezTo>
                    <a:cubicBezTo>
                      <a:pt x="313" y="280"/>
                      <a:pt x="241" y="257"/>
                      <a:pt x="187" y="212"/>
                    </a:cubicBezTo>
                    <a:cubicBezTo>
                      <a:pt x="100" y="145"/>
                      <a:pt x="87" y="44"/>
                      <a:pt x="87" y="38"/>
                    </a:cubicBezTo>
                    <a:cubicBezTo>
                      <a:pt x="87" y="13"/>
                      <a:pt x="69" y="1"/>
                      <a:pt x="44"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34"/>
              <p:cNvSpPr/>
              <p:nvPr/>
            </p:nvSpPr>
            <p:spPr>
              <a:xfrm>
                <a:off x="2640225" y="3420525"/>
                <a:ext cx="5800" cy="5550"/>
              </a:xfrm>
              <a:custGeom>
                <a:avLst/>
                <a:gdLst/>
                <a:ahLst/>
                <a:cxnLst/>
                <a:rect l="l" t="t" r="r" b="b"/>
                <a:pathLst>
                  <a:path w="232" h="222" extrusionOk="0">
                    <a:moveTo>
                      <a:pt x="120" y="1"/>
                    </a:moveTo>
                    <a:cubicBezTo>
                      <a:pt x="62" y="1"/>
                      <a:pt x="13" y="43"/>
                      <a:pt x="7" y="102"/>
                    </a:cubicBezTo>
                    <a:cubicBezTo>
                      <a:pt x="1" y="157"/>
                      <a:pt x="44" y="214"/>
                      <a:pt x="100" y="220"/>
                    </a:cubicBezTo>
                    <a:cubicBezTo>
                      <a:pt x="107" y="221"/>
                      <a:pt x="114" y="222"/>
                      <a:pt x="121" y="222"/>
                    </a:cubicBezTo>
                    <a:cubicBezTo>
                      <a:pt x="174" y="222"/>
                      <a:pt x="219" y="182"/>
                      <a:pt x="225" y="126"/>
                    </a:cubicBezTo>
                    <a:cubicBezTo>
                      <a:pt x="231" y="64"/>
                      <a:pt x="188" y="13"/>
                      <a:pt x="131" y="2"/>
                    </a:cubicBezTo>
                    <a:cubicBezTo>
                      <a:pt x="127" y="1"/>
                      <a:pt x="123"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34"/>
              <p:cNvSpPr/>
              <p:nvPr/>
            </p:nvSpPr>
            <p:spPr>
              <a:xfrm>
                <a:off x="2669225" y="3419750"/>
                <a:ext cx="5950" cy="5525"/>
              </a:xfrm>
              <a:custGeom>
                <a:avLst/>
                <a:gdLst/>
                <a:ahLst/>
                <a:cxnLst/>
                <a:rect l="l" t="t" r="r" b="b"/>
                <a:pathLst>
                  <a:path w="238" h="221" extrusionOk="0">
                    <a:moveTo>
                      <a:pt x="118" y="0"/>
                    </a:moveTo>
                    <a:cubicBezTo>
                      <a:pt x="61" y="0"/>
                      <a:pt x="18" y="37"/>
                      <a:pt x="7" y="95"/>
                    </a:cubicBezTo>
                    <a:cubicBezTo>
                      <a:pt x="1" y="157"/>
                      <a:pt x="44" y="214"/>
                      <a:pt x="105" y="220"/>
                    </a:cubicBezTo>
                    <a:cubicBezTo>
                      <a:pt x="109" y="220"/>
                      <a:pt x="112" y="220"/>
                      <a:pt x="116" y="220"/>
                    </a:cubicBezTo>
                    <a:cubicBezTo>
                      <a:pt x="169" y="220"/>
                      <a:pt x="218" y="179"/>
                      <a:pt x="225" y="125"/>
                    </a:cubicBezTo>
                    <a:cubicBezTo>
                      <a:pt x="237" y="64"/>
                      <a:pt x="194" y="7"/>
                      <a:pt x="131" y="1"/>
                    </a:cubicBezTo>
                    <a:cubicBezTo>
                      <a:pt x="126" y="1"/>
                      <a:pt x="122"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3" name="Google Shape;1653;p34"/>
              <p:cNvSpPr/>
              <p:nvPr/>
            </p:nvSpPr>
            <p:spPr>
              <a:xfrm>
                <a:off x="2635550" y="3404375"/>
                <a:ext cx="17625" cy="7300"/>
              </a:xfrm>
              <a:custGeom>
                <a:avLst/>
                <a:gdLst/>
                <a:ahLst/>
                <a:cxnLst/>
                <a:rect l="l" t="t" r="r" b="b"/>
                <a:pathLst>
                  <a:path w="705" h="292" extrusionOk="0">
                    <a:moveTo>
                      <a:pt x="403" y="1"/>
                    </a:moveTo>
                    <a:cubicBezTo>
                      <a:pt x="379" y="1"/>
                      <a:pt x="355" y="2"/>
                      <a:pt x="330" y="6"/>
                    </a:cubicBezTo>
                    <a:cubicBezTo>
                      <a:pt x="180" y="24"/>
                      <a:pt x="76" y="104"/>
                      <a:pt x="38" y="167"/>
                    </a:cubicBezTo>
                    <a:cubicBezTo>
                      <a:pt x="1" y="230"/>
                      <a:pt x="25" y="279"/>
                      <a:pt x="62" y="285"/>
                    </a:cubicBezTo>
                    <a:cubicBezTo>
                      <a:pt x="76" y="290"/>
                      <a:pt x="91" y="291"/>
                      <a:pt x="106" y="291"/>
                    </a:cubicBezTo>
                    <a:cubicBezTo>
                      <a:pt x="140" y="291"/>
                      <a:pt x="178" y="284"/>
                      <a:pt x="212" y="279"/>
                    </a:cubicBezTo>
                    <a:cubicBezTo>
                      <a:pt x="263" y="267"/>
                      <a:pt x="318" y="261"/>
                      <a:pt x="362" y="254"/>
                    </a:cubicBezTo>
                    <a:cubicBezTo>
                      <a:pt x="405" y="248"/>
                      <a:pt x="462" y="242"/>
                      <a:pt x="511" y="236"/>
                    </a:cubicBezTo>
                    <a:cubicBezTo>
                      <a:pt x="562" y="230"/>
                      <a:pt x="617" y="230"/>
                      <a:pt x="655" y="205"/>
                    </a:cubicBezTo>
                    <a:cubicBezTo>
                      <a:pt x="692" y="187"/>
                      <a:pt x="704" y="136"/>
                      <a:pt x="655" y="80"/>
                    </a:cubicBezTo>
                    <a:cubicBezTo>
                      <a:pt x="614" y="38"/>
                      <a:pt x="520" y="1"/>
                      <a:pt x="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4" name="Google Shape;1654;p34"/>
              <p:cNvSpPr/>
              <p:nvPr/>
            </p:nvSpPr>
            <p:spPr>
              <a:xfrm>
                <a:off x="2665300" y="3406225"/>
                <a:ext cx="15175" cy="6300"/>
              </a:xfrm>
              <a:custGeom>
                <a:avLst/>
                <a:gdLst/>
                <a:ahLst/>
                <a:cxnLst/>
                <a:rect l="l" t="t" r="r" b="b"/>
                <a:pathLst>
                  <a:path w="607" h="252" extrusionOk="0">
                    <a:moveTo>
                      <a:pt x="513" y="1"/>
                    </a:moveTo>
                    <a:cubicBezTo>
                      <a:pt x="485" y="1"/>
                      <a:pt x="455" y="8"/>
                      <a:pt x="425" y="12"/>
                    </a:cubicBezTo>
                    <a:cubicBezTo>
                      <a:pt x="382" y="24"/>
                      <a:pt x="331" y="30"/>
                      <a:pt x="294" y="38"/>
                    </a:cubicBezTo>
                    <a:cubicBezTo>
                      <a:pt x="256" y="44"/>
                      <a:pt x="213" y="44"/>
                      <a:pt x="164" y="50"/>
                    </a:cubicBezTo>
                    <a:cubicBezTo>
                      <a:pt x="120" y="50"/>
                      <a:pt x="75" y="56"/>
                      <a:pt x="45" y="75"/>
                    </a:cubicBezTo>
                    <a:cubicBezTo>
                      <a:pt x="8" y="93"/>
                      <a:pt x="1" y="137"/>
                      <a:pt x="51" y="180"/>
                    </a:cubicBezTo>
                    <a:cubicBezTo>
                      <a:pt x="89" y="219"/>
                      <a:pt x="168" y="252"/>
                      <a:pt x="272" y="252"/>
                    </a:cubicBezTo>
                    <a:cubicBezTo>
                      <a:pt x="289" y="252"/>
                      <a:pt x="307" y="251"/>
                      <a:pt x="325" y="249"/>
                    </a:cubicBezTo>
                    <a:cubicBezTo>
                      <a:pt x="457" y="231"/>
                      <a:pt x="544" y="162"/>
                      <a:pt x="575" y="113"/>
                    </a:cubicBezTo>
                    <a:cubicBezTo>
                      <a:pt x="607" y="56"/>
                      <a:pt x="587" y="18"/>
                      <a:pt x="550" y="6"/>
                    </a:cubicBezTo>
                    <a:cubicBezTo>
                      <a:pt x="538" y="2"/>
                      <a:pt x="526" y="1"/>
                      <a:pt x="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5" name="Google Shape;1655;p34"/>
              <p:cNvSpPr/>
              <p:nvPr/>
            </p:nvSpPr>
            <p:spPr>
              <a:xfrm>
                <a:off x="2654875" y="3412550"/>
                <a:ext cx="11375" cy="23450"/>
              </a:xfrm>
              <a:custGeom>
                <a:avLst/>
                <a:gdLst/>
                <a:ahLst/>
                <a:cxnLst/>
                <a:rect l="l" t="t" r="r" b="b"/>
                <a:pathLst>
                  <a:path w="455" h="938" extrusionOk="0">
                    <a:moveTo>
                      <a:pt x="262" y="0"/>
                    </a:moveTo>
                    <a:cubicBezTo>
                      <a:pt x="258" y="0"/>
                      <a:pt x="254" y="1"/>
                      <a:pt x="250" y="2"/>
                    </a:cubicBezTo>
                    <a:cubicBezTo>
                      <a:pt x="230" y="9"/>
                      <a:pt x="213" y="27"/>
                      <a:pt x="219" y="53"/>
                    </a:cubicBezTo>
                    <a:lnTo>
                      <a:pt x="356" y="638"/>
                    </a:lnTo>
                    <a:cubicBezTo>
                      <a:pt x="368" y="689"/>
                      <a:pt x="362" y="738"/>
                      <a:pt x="331" y="775"/>
                    </a:cubicBezTo>
                    <a:cubicBezTo>
                      <a:pt x="299" y="813"/>
                      <a:pt x="256" y="838"/>
                      <a:pt x="207" y="844"/>
                    </a:cubicBezTo>
                    <a:lnTo>
                      <a:pt x="37" y="850"/>
                    </a:lnTo>
                    <a:cubicBezTo>
                      <a:pt x="14" y="850"/>
                      <a:pt x="0" y="876"/>
                      <a:pt x="0" y="894"/>
                    </a:cubicBezTo>
                    <a:cubicBezTo>
                      <a:pt x="0" y="919"/>
                      <a:pt x="19" y="937"/>
                      <a:pt x="43" y="937"/>
                    </a:cubicBezTo>
                    <a:lnTo>
                      <a:pt x="213" y="925"/>
                    </a:lnTo>
                    <a:cubicBezTo>
                      <a:pt x="287" y="925"/>
                      <a:pt x="356" y="888"/>
                      <a:pt x="400" y="825"/>
                    </a:cubicBezTo>
                    <a:cubicBezTo>
                      <a:pt x="443" y="769"/>
                      <a:pt x="455" y="695"/>
                      <a:pt x="443" y="620"/>
                    </a:cubicBezTo>
                    <a:lnTo>
                      <a:pt x="299" y="33"/>
                    </a:lnTo>
                    <a:cubicBezTo>
                      <a:pt x="294" y="13"/>
                      <a:pt x="281" y="0"/>
                      <a:pt x="26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6" name="Google Shape;1656;p34"/>
              <p:cNvSpPr/>
              <p:nvPr/>
            </p:nvSpPr>
            <p:spPr>
              <a:xfrm>
                <a:off x="2631825" y="3415575"/>
                <a:ext cx="23550" cy="15425"/>
              </a:xfrm>
              <a:custGeom>
                <a:avLst/>
                <a:gdLst/>
                <a:ahLst/>
                <a:cxnLst/>
                <a:rect l="l" t="t" r="r" b="b"/>
                <a:pathLst>
                  <a:path w="942" h="617" extrusionOk="0">
                    <a:moveTo>
                      <a:pt x="766" y="87"/>
                    </a:moveTo>
                    <a:cubicBezTo>
                      <a:pt x="816" y="87"/>
                      <a:pt x="861" y="131"/>
                      <a:pt x="861" y="180"/>
                    </a:cubicBezTo>
                    <a:lnTo>
                      <a:pt x="861" y="442"/>
                    </a:lnTo>
                    <a:cubicBezTo>
                      <a:pt x="861" y="493"/>
                      <a:pt x="816" y="536"/>
                      <a:pt x="766" y="536"/>
                    </a:cubicBezTo>
                    <a:lnTo>
                      <a:pt x="174" y="536"/>
                    </a:lnTo>
                    <a:cubicBezTo>
                      <a:pt x="124" y="536"/>
                      <a:pt x="81" y="493"/>
                      <a:pt x="81" y="442"/>
                    </a:cubicBezTo>
                    <a:lnTo>
                      <a:pt x="81" y="180"/>
                    </a:lnTo>
                    <a:cubicBezTo>
                      <a:pt x="81" y="131"/>
                      <a:pt x="124" y="87"/>
                      <a:pt x="174" y="87"/>
                    </a:cubicBezTo>
                    <a:close/>
                    <a:moveTo>
                      <a:pt x="174" y="1"/>
                    </a:moveTo>
                    <a:cubicBezTo>
                      <a:pt x="75" y="1"/>
                      <a:pt x="0" y="81"/>
                      <a:pt x="0" y="180"/>
                    </a:cubicBezTo>
                    <a:lnTo>
                      <a:pt x="0" y="442"/>
                    </a:lnTo>
                    <a:cubicBezTo>
                      <a:pt x="0" y="542"/>
                      <a:pt x="75" y="617"/>
                      <a:pt x="174" y="617"/>
                    </a:cubicBezTo>
                    <a:lnTo>
                      <a:pt x="766" y="617"/>
                    </a:lnTo>
                    <a:cubicBezTo>
                      <a:pt x="867" y="617"/>
                      <a:pt x="941" y="542"/>
                      <a:pt x="941" y="442"/>
                    </a:cubicBezTo>
                    <a:lnTo>
                      <a:pt x="941" y="180"/>
                    </a:lnTo>
                    <a:cubicBezTo>
                      <a:pt x="941" y="81"/>
                      <a:pt x="867" y="1"/>
                      <a:pt x="7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7" name="Google Shape;1657;p34"/>
              <p:cNvSpPr/>
              <p:nvPr/>
            </p:nvSpPr>
            <p:spPr>
              <a:xfrm>
                <a:off x="2653775" y="3419775"/>
                <a:ext cx="13275" cy="4150"/>
              </a:xfrm>
              <a:custGeom>
                <a:avLst/>
                <a:gdLst/>
                <a:ahLst/>
                <a:cxnLst/>
                <a:rect l="l" t="t" r="r" b="b"/>
                <a:pathLst>
                  <a:path w="531" h="166" extrusionOk="0">
                    <a:moveTo>
                      <a:pt x="263" y="1"/>
                    </a:moveTo>
                    <a:cubicBezTo>
                      <a:pt x="189" y="1"/>
                      <a:pt x="107" y="24"/>
                      <a:pt x="26" y="87"/>
                    </a:cubicBezTo>
                    <a:cubicBezTo>
                      <a:pt x="7" y="106"/>
                      <a:pt x="1" y="132"/>
                      <a:pt x="20" y="150"/>
                    </a:cubicBezTo>
                    <a:cubicBezTo>
                      <a:pt x="26" y="156"/>
                      <a:pt x="38" y="162"/>
                      <a:pt x="50" y="162"/>
                    </a:cubicBezTo>
                    <a:cubicBezTo>
                      <a:pt x="58" y="162"/>
                      <a:pt x="69" y="162"/>
                      <a:pt x="75" y="156"/>
                    </a:cubicBezTo>
                    <a:cubicBezTo>
                      <a:pt x="143" y="103"/>
                      <a:pt x="208" y="85"/>
                      <a:pt x="264" y="85"/>
                    </a:cubicBezTo>
                    <a:cubicBezTo>
                      <a:pt x="374" y="85"/>
                      <a:pt x="452" y="152"/>
                      <a:pt x="456" y="156"/>
                    </a:cubicBezTo>
                    <a:cubicBezTo>
                      <a:pt x="464" y="162"/>
                      <a:pt x="474" y="165"/>
                      <a:pt x="483" y="165"/>
                    </a:cubicBezTo>
                    <a:cubicBezTo>
                      <a:pt x="495" y="165"/>
                      <a:pt x="505" y="160"/>
                      <a:pt x="512" y="150"/>
                    </a:cubicBezTo>
                    <a:cubicBezTo>
                      <a:pt x="530" y="132"/>
                      <a:pt x="524" y="106"/>
                      <a:pt x="512" y="94"/>
                    </a:cubicBezTo>
                    <a:cubicBezTo>
                      <a:pt x="464" y="50"/>
                      <a:pt x="372" y="1"/>
                      <a:pt x="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8" name="Google Shape;1658;p34"/>
              <p:cNvSpPr/>
              <p:nvPr/>
            </p:nvSpPr>
            <p:spPr>
              <a:xfrm>
                <a:off x="2600175" y="3492350"/>
                <a:ext cx="88725" cy="227500"/>
              </a:xfrm>
              <a:custGeom>
                <a:avLst/>
                <a:gdLst/>
                <a:ahLst/>
                <a:cxnLst/>
                <a:rect l="l" t="t" r="r" b="b"/>
                <a:pathLst>
                  <a:path w="3549" h="9100" extrusionOk="0">
                    <a:moveTo>
                      <a:pt x="268" y="1"/>
                    </a:moveTo>
                    <a:cubicBezTo>
                      <a:pt x="262" y="1"/>
                      <a:pt x="256" y="5"/>
                      <a:pt x="256" y="9"/>
                    </a:cubicBezTo>
                    <a:lnTo>
                      <a:pt x="0" y="9087"/>
                    </a:lnTo>
                    <a:cubicBezTo>
                      <a:pt x="0" y="9093"/>
                      <a:pt x="0" y="9099"/>
                      <a:pt x="12" y="9099"/>
                    </a:cubicBezTo>
                    <a:lnTo>
                      <a:pt x="3535" y="9099"/>
                    </a:lnTo>
                    <a:cubicBezTo>
                      <a:pt x="3541" y="9099"/>
                      <a:pt x="3548" y="9093"/>
                      <a:pt x="3548" y="9087"/>
                    </a:cubicBezTo>
                    <a:lnTo>
                      <a:pt x="2749" y="102"/>
                    </a:lnTo>
                    <a:cubicBezTo>
                      <a:pt x="2745" y="98"/>
                      <a:pt x="2741" y="93"/>
                      <a:pt x="2736" y="93"/>
                    </a:cubicBezTo>
                    <a:cubicBezTo>
                      <a:pt x="2735" y="93"/>
                      <a:pt x="2733" y="94"/>
                      <a:pt x="2731" y="96"/>
                    </a:cubicBezTo>
                    <a:lnTo>
                      <a:pt x="1739" y="726"/>
                    </a:lnTo>
                    <a:cubicBezTo>
                      <a:pt x="1735" y="726"/>
                      <a:pt x="1720" y="734"/>
                      <a:pt x="1718" y="734"/>
                    </a:cubicBezTo>
                    <a:cubicBezTo>
                      <a:pt x="1717" y="734"/>
                      <a:pt x="1719" y="732"/>
                      <a:pt x="1727" y="726"/>
                    </a:cubicBezTo>
                    <a:lnTo>
                      <a:pt x="274" y="3"/>
                    </a:lnTo>
                    <a:cubicBezTo>
                      <a:pt x="272" y="1"/>
                      <a:pt x="270" y="1"/>
                      <a:pt x="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9" name="Google Shape;1659;p34"/>
              <p:cNvSpPr/>
              <p:nvPr/>
            </p:nvSpPr>
            <p:spPr>
              <a:xfrm>
                <a:off x="2611050" y="3514900"/>
                <a:ext cx="58950" cy="20075"/>
              </a:xfrm>
              <a:custGeom>
                <a:avLst/>
                <a:gdLst/>
                <a:ahLst/>
                <a:cxnLst/>
                <a:rect l="l" t="t" r="r" b="b"/>
                <a:pathLst>
                  <a:path w="2358" h="803" extrusionOk="0">
                    <a:moveTo>
                      <a:pt x="1270" y="0"/>
                    </a:moveTo>
                    <a:cubicBezTo>
                      <a:pt x="1263" y="0"/>
                      <a:pt x="1255" y="2"/>
                      <a:pt x="1249" y="5"/>
                    </a:cubicBezTo>
                    <a:lnTo>
                      <a:pt x="32" y="728"/>
                    </a:lnTo>
                    <a:cubicBezTo>
                      <a:pt x="8" y="741"/>
                      <a:pt x="1" y="765"/>
                      <a:pt x="14" y="784"/>
                    </a:cubicBezTo>
                    <a:cubicBezTo>
                      <a:pt x="20" y="796"/>
                      <a:pt x="38" y="802"/>
                      <a:pt x="52" y="802"/>
                    </a:cubicBezTo>
                    <a:cubicBezTo>
                      <a:pt x="58" y="802"/>
                      <a:pt x="64" y="802"/>
                      <a:pt x="70" y="796"/>
                    </a:cubicBezTo>
                    <a:lnTo>
                      <a:pt x="1273" y="92"/>
                    </a:lnTo>
                    <a:lnTo>
                      <a:pt x="2290" y="666"/>
                    </a:lnTo>
                    <a:cubicBezTo>
                      <a:pt x="2296" y="670"/>
                      <a:pt x="2303" y="672"/>
                      <a:pt x="2310" y="672"/>
                    </a:cubicBezTo>
                    <a:cubicBezTo>
                      <a:pt x="2323" y="672"/>
                      <a:pt x="2338" y="664"/>
                      <a:pt x="2346" y="647"/>
                    </a:cubicBezTo>
                    <a:cubicBezTo>
                      <a:pt x="2358" y="629"/>
                      <a:pt x="2352" y="603"/>
                      <a:pt x="2334" y="591"/>
                    </a:cubicBezTo>
                    <a:lnTo>
                      <a:pt x="1292" y="5"/>
                    </a:lnTo>
                    <a:cubicBezTo>
                      <a:pt x="1286" y="2"/>
                      <a:pt x="1278" y="0"/>
                      <a:pt x="1270"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0" name="Google Shape;1660;p34"/>
              <p:cNvSpPr/>
              <p:nvPr/>
            </p:nvSpPr>
            <p:spPr>
              <a:xfrm>
                <a:off x="2625575" y="3534500"/>
                <a:ext cx="36950" cy="109900"/>
              </a:xfrm>
              <a:custGeom>
                <a:avLst/>
                <a:gdLst/>
                <a:ahLst/>
                <a:cxnLst/>
                <a:rect l="l" t="t" r="r" b="b"/>
                <a:pathLst>
                  <a:path w="1478" h="4396" extrusionOk="0">
                    <a:moveTo>
                      <a:pt x="363" y="0"/>
                    </a:moveTo>
                    <a:lnTo>
                      <a:pt x="0" y="3068"/>
                    </a:lnTo>
                    <a:lnTo>
                      <a:pt x="686" y="4395"/>
                    </a:lnTo>
                    <a:lnTo>
                      <a:pt x="1477" y="3031"/>
                    </a:lnTo>
                    <a:lnTo>
                      <a:pt x="991" y="113"/>
                    </a:lnTo>
                    <a:lnTo>
                      <a:pt x="3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1" name="Google Shape;1661;p34"/>
              <p:cNvSpPr/>
              <p:nvPr/>
            </p:nvSpPr>
            <p:spPr>
              <a:xfrm>
                <a:off x="2624500" y="3533425"/>
                <a:ext cx="39150" cy="111900"/>
              </a:xfrm>
              <a:custGeom>
                <a:avLst/>
                <a:gdLst/>
                <a:ahLst/>
                <a:cxnLst/>
                <a:rect l="l" t="t" r="r" b="b"/>
                <a:pathLst>
                  <a:path w="1566" h="4476" extrusionOk="0">
                    <a:moveTo>
                      <a:pt x="443" y="93"/>
                    </a:moveTo>
                    <a:lnTo>
                      <a:pt x="997" y="193"/>
                    </a:lnTo>
                    <a:lnTo>
                      <a:pt x="1477" y="3068"/>
                    </a:lnTo>
                    <a:lnTo>
                      <a:pt x="729" y="4351"/>
                    </a:lnTo>
                    <a:lnTo>
                      <a:pt x="87" y="3105"/>
                    </a:lnTo>
                    <a:lnTo>
                      <a:pt x="443" y="93"/>
                    </a:lnTo>
                    <a:close/>
                    <a:moveTo>
                      <a:pt x="411" y="0"/>
                    </a:moveTo>
                    <a:cubicBezTo>
                      <a:pt x="398" y="0"/>
                      <a:pt x="392" y="0"/>
                      <a:pt x="380" y="6"/>
                    </a:cubicBezTo>
                    <a:cubicBezTo>
                      <a:pt x="374" y="18"/>
                      <a:pt x="368" y="24"/>
                      <a:pt x="361" y="37"/>
                    </a:cubicBezTo>
                    <a:lnTo>
                      <a:pt x="0" y="3111"/>
                    </a:lnTo>
                    <a:cubicBezTo>
                      <a:pt x="0" y="3117"/>
                      <a:pt x="6" y="3123"/>
                      <a:pt x="6" y="3129"/>
                    </a:cubicBezTo>
                    <a:lnTo>
                      <a:pt x="691" y="4458"/>
                    </a:lnTo>
                    <a:cubicBezTo>
                      <a:pt x="697" y="4470"/>
                      <a:pt x="711" y="4476"/>
                      <a:pt x="723" y="4476"/>
                    </a:cubicBezTo>
                    <a:lnTo>
                      <a:pt x="729" y="4476"/>
                    </a:lnTo>
                    <a:cubicBezTo>
                      <a:pt x="742" y="4476"/>
                      <a:pt x="754" y="4470"/>
                      <a:pt x="760" y="4458"/>
                    </a:cubicBezTo>
                    <a:lnTo>
                      <a:pt x="1558" y="3097"/>
                    </a:lnTo>
                    <a:cubicBezTo>
                      <a:pt x="1565" y="3085"/>
                      <a:pt x="1565" y="3079"/>
                      <a:pt x="1565" y="3068"/>
                    </a:cubicBezTo>
                    <a:lnTo>
                      <a:pt x="1079" y="150"/>
                    </a:lnTo>
                    <a:cubicBezTo>
                      <a:pt x="1071" y="130"/>
                      <a:pt x="1059" y="118"/>
                      <a:pt x="1041" y="112"/>
                    </a:cubicBezTo>
                    <a:lnTo>
                      <a:pt x="411"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2" name="Google Shape;1662;p34"/>
              <p:cNvSpPr/>
              <p:nvPr/>
            </p:nvSpPr>
            <p:spPr>
              <a:xfrm>
                <a:off x="2626500" y="3515950"/>
                <a:ext cx="32275" cy="23225"/>
              </a:xfrm>
              <a:custGeom>
                <a:avLst/>
                <a:gdLst/>
                <a:ahLst/>
                <a:cxnLst/>
                <a:rect l="l" t="t" r="r" b="b"/>
                <a:pathLst>
                  <a:path w="1291" h="929" extrusionOk="0">
                    <a:moveTo>
                      <a:pt x="655" y="0"/>
                    </a:moveTo>
                    <a:lnTo>
                      <a:pt x="1" y="380"/>
                    </a:lnTo>
                    <a:lnTo>
                      <a:pt x="318" y="774"/>
                    </a:lnTo>
                    <a:cubicBezTo>
                      <a:pt x="404" y="878"/>
                      <a:pt x="525" y="929"/>
                      <a:pt x="646" y="929"/>
                    </a:cubicBezTo>
                    <a:cubicBezTo>
                      <a:pt x="770" y="929"/>
                      <a:pt x="894" y="874"/>
                      <a:pt x="979" y="766"/>
                    </a:cubicBezTo>
                    <a:lnTo>
                      <a:pt x="1291" y="368"/>
                    </a:lnTo>
                    <a:lnTo>
                      <a:pt x="6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3" name="Google Shape;1663;p34"/>
              <p:cNvSpPr/>
              <p:nvPr/>
            </p:nvSpPr>
            <p:spPr>
              <a:xfrm>
                <a:off x="2625425" y="3514900"/>
                <a:ext cx="34475" cy="25375"/>
              </a:xfrm>
              <a:custGeom>
                <a:avLst/>
                <a:gdLst/>
                <a:ahLst/>
                <a:cxnLst/>
                <a:rect l="l" t="t" r="r" b="b"/>
                <a:pathLst>
                  <a:path w="1379" h="1015" extrusionOk="0">
                    <a:moveTo>
                      <a:pt x="698" y="92"/>
                    </a:moveTo>
                    <a:lnTo>
                      <a:pt x="1272" y="422"/>
                    </a:lnTo>
                    <a:lnTo>
                      <a:pt x="991" y="784"/>
                    </a:lnTo>
                    <a:cubicBezTo>
                      <a:pt x="916" y="877"/>
                      <a:pt x="810" y="928"/>
                      <a:pt x="692" y="928"/>
                    </a:cubicBezTo>
                    <a:cubicBezTo>
                      <a:pt x="579" y="928"/>
                      <a:pt x="467" y="877"/>
                      <a:pt x="392" y="790"/>
                    </a:cubicBezTo>
                    <a:lnTo>
                      <a:pt x="107" y="428"/>
                    </a:lnTo>
                    <a:lnTo>
                      <a:pt x="698" y="92"/>
                    </a:lnTo>
                    <a:close/>
                    <a:moveTo>
                      <a:pt x="698" y="0"/>
                    </a:moveTo>
                    <a:cubicBezTo>
                      <a:pt x="691" y="0"/>
                      <a:pt x="683" y="2"/>
                      <a:pt x="674" y="5"/>
                    </a:cubicBezTo>
                    <a:lnTo>
                      <a:pt x="18" y="385"/>
                    </a:lnTo>
                    <a:cubicBezTo>
                      <a:pt x="12" y="391"/>
                      <a:pt x="0" y="397"/>
                      <a:pt x="0" y="410"/>
                    </a:cubicBezTo>
                    <a:cubicBezTo>
                      <a:pt x="0" y="422"/>
                      <a:pt x="0" y="434"/>
                      <a:pt x="6" y="448"/>
                    </a:cubicBezTo>
                    <a:lnTo>
                      <a:pt x="331" y="840"/>
                    </a:lnTo>
                    <a:cubicBezTo>
                      <a:pt x="418" y="952"/>
                      <a:pt x="548" y="1015"/>
                      <a:pt x="692" y="1015"/>
                    </a:cubicBezTo>
                    <a:lnTo>
                      <a:pt x="698" y="1015"/>
                    </a:lnTo>
                    <a:cubicBezTo>
                      <a:pt x="835" y="1015"/>
                      <a:pt x="973" y="946"/>
                      <a:pt x="1060" y="834"/>
                    </a:cubicBezTo>
                    <a:lnTo>
                      <a:pt x="1371" y="442"/>
                    </a:lnTo>
                    <a:cubicBezTo>
                      <a:pt x="1379" y="428"/>
                      <a:pt x="1379" y="416"/>
                      <a:pt x="1379" y="404"/>
                    </a:cubicBezTo>
                    <a:cubicBezTo>
                      <a:pt x="1379" y="391"/>
                      <a:pt x="1371" y="385"/>
                      <a:pt x="1359" y="379"/>
                    </a:cubicBezTo>
                    <a:lnTo>
                      <a:pt x="717" y="5"/>
                    </a:lnTo>
                    <a:cubicBezTo>
                      <a:pt x="711" y="2"/>
                      <a:pt x="705" y="0"/>
                      <a:pt x="69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4" name="Google Shape;1664;p34"/>
              <p:cNvSpPr/>
              <p:nvPr/>
            </p:nvSpPr>
            <p:spPr>
              <a:xfrm>
                <a:off x="2592700" y="3564725"/>
                <a:ext cx="105700" cy="141725"/>
              </a:xfrm>
              <a:custGeom>
                <a:avLst/>
                <a:gdLst/>
                <a:ahLst/>
                <a:cxnLst/>
                <a:rect l="l" t="t" r="r" b="b"/>
                <a:pathLst>
                  <a:path w="4228" h="5669" extrusionOk="0">
                    <a:moveTo>
                      <a:pt x="181" y="0"/>
                    </a:moveTo>
                    <a:cubicBezTo>
                      <a:pt x="81" y="0"/>
                      <a:pt x="0" y="81"/>
                      <a:pt x="0" y="182"/>
                    </a:cubicBezTo>
                    <a:lnTo>
                      <a:pt x="0" y="5488"/>
                    </a:lnTo>
                    <a:cubicBezTo>
                      <a:pt x="0" y="5586"/>
                      <a:pt x="81" y="5669"/>
                      <a:pt x="181" y="5669"/>
                    </a:cubicBezTo>
                    <a:lnTo>
                      <a:pt x="4046" y="5669"/>
                    </a:lnTo>
                    <a:cubicBezTo>
                      <a:pt x="4146" y="5669"/>
                      <a:pt x="4227" y="5586"/>
                      <a:pt x="4227" y="5488"/>
                    </a:cubicBezTo>
                    <a:lnTo>
                      <a:pt x="4227" y="182"/>
                    </a:lnTo>
                    <a:cubicBezTo>
                      <a:pt x="4227" y="81"/>
                      <a:pt x="4146" y="0"/>
                      <a:pt x="40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5" name="Google Shape;1665;p34"/>
              <p:cNvSpPr/>
              <p:nvPr/>
            </p:nvSpPr>
            <p:spPr>
              <a:xfrm>
                <a:off x="2591600" y="3563650"/>
                <a:ext cx="107875" cy="143875"/>
              </a:xfrm>
              <a:custGeom>
                <a:avLst/>
                <a:gdLst/>
                <a:ahLst/>
                <a:cxnLst/>
                <a:rect l="l" t="t" r="r" b="b"/>
                <a:pathLst>
                  <a:path w="4315" h="5755" extrusionOk="0">
                    <a:moveTo>
                      <a:pt x="4090" y="87"/>
                    </a:moveTo>
                    <a:cubicBezTo>
                      <a:pt x="4165" y="87"/>
                      <a:pt x="4228" y="150"/>
                      <a:pt x="4228" y="225"/>
                    </a:cubicBezTo>
                    <a:lnTo>
                      <a:pt x="4228" y="5531"/>
                    </a:lnTo>
                    <a:cubicBezTo>
                      <a:pt x="4228" y="5605"/>
                      <a:pt x="4165" y="5667"/>
                      <a:pt x="4090" y="5667"/>
                    </a:cubicBezTo>
                    <a:lnTo>
                      <a:pt x="225" y="5667"/>
                    </a:lnTo>
                    <a:cubicBezTo>
                      <a:pt x="143" y="5667"/>
                      <a:pt x="82" y="5605"/>
                      <a:pt x="82" y="5531"/>
                    </a:cubicBezTo>
                    <a:lnTo>
                      <a:pt x="82" y="225"/>
                    </a:lnTo>
                    <a:cubicBezTo>
                      <a:pt x="82" y="150"/>
                      <a:pt x="143" y="87"/>
                      <a:pt x="225" y="87"/>
                    </a:cubicBezTo>
                    <a:close/>
                    <a:moveTo>
                      <a:pt x="225" y="0"/>
                    </a:moveTo>
                    <a:cubicBezTo>
                      <a:pt x="99" y="0"/>
                      <a:pt x="1" y="100"/>
                      <a:pt x="1" y="225"/>
                    </a:cubicBezTo>
                    <a:lnTo>
                      <a:pt x="1" y="5531"/>
                    </a:lnTo>
                    <a:cubicBezTo>
                      <a:pt x="1" y="5655"/>
                      <a:pt x="99" y="5755"/>
                      <a:pt x="225" y="5755"/>
                    </a:cubicBezTo>
                    <a:lnTo>
                      <a:pt x="4090" y="5755"/>
                    </a:lnTo>
                    <a:cubicBezTo>
                      <a:pt x="4214" y="5755"/>
                      <a:pt x="4315" y="5655"/>
                      <a:pt x="4315" y="5531"/>
                    </a:cubicBezTo>
                    <a:lnTo>
                      <a:pt x="4315" y="225"/>
                    </a:lnTo>
                    <a:cubicBezTo>
                      <a:pt x="4315" y="100"/>
                      <a:pt x="4214" y="0"/>
                      <a:pt x="4090"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34"/>
              <p:cNvSpPr/>
              <p:nvPr/>
            </p:nvSpPr>
            <p:spPr>
              <a:xfrm>
                <a:off x="2615425" y="3551625"/>
                <a:ext cx="63925" cy="17350"/>
              </a:xfrm>
              <a:custGeom>
                <a:avLst/>
                <a:gdLst/>
                <a:ahLst/>
                <a:cxnLst/>
                <a:rect l="l" t="t" r="r" b="b"/>
                <a:pathLst>
                  <a:path w="2557" h="694" extrusionOk="0">
                    <a:moveTo>
                      <a:pt x="107" y="1"/>
                    </a:moveTo>
                    <a:cubicBezTo>
                      <a:pt x="50" y="1"/>
                      <a:pt x="1" y="50"/>
                      <a:pt x="1" y="107"/>
                    </a:cubicBezTo>
                    <a:lnTo>
                      <a:pt x="1" y="694"/>
                    </a:lnTo>
                    <a:lnTo>
                      <a:pt x="2557" y="694"/>
                    </a:lnTo>
                    <a:lnTo>
                      <a:pt x="2557" y="107"/>
                    </a:lnTo>
                    <a:cubicBezTo>
                      <a:pt x="2557" y="50"/>
                      <a:pt x="2513" y="1"/>
                      <a:pt x="2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34"/>
              <p:cNvSpPr/>
              <p:nvPr/>
            </p:nvSpPr>
            <p:spPr>
              <a:xfrm>
                <a:off x="2638975" y="3541825"/>
                <a:ext cx="17325" cy="17300"/>
              </a:xfrm>
              <a:custGeom>
                <a:avLst/>
                <a:gdLst/>
                <a:ahLst/>
                <a:cxnLst/>
                <a:rect l="l" t="t" r="r" b="b"/>
                <a:pathLst>
                  <a:path w="693" h="692" extrusionOk="0">
                    <a:moveTo>
                      <a:pt x="350" y="1"/>
                    </a:moveTo>
                    <a:cubicBezTo>
                      <a:pt x="156" y="1"/>
                      <a:pt x="0" y="150"/>
                      <a:pt x="0" y="343"/>
                    </a:cubicBezTo>
                    <a:cubicBezTo>
                      <a:pt x="0" y="536"/>
                      <a:pt x="156" y="692"/>
                      <a:pt x="350" y="692"/>
                    </a:cubicBezTo>
                    <a:cubicBezTo>
                      <a:pt x="537" y="692"/>
                      <a:pt x="693" y="536"/>
                      <a:pt x="693" y="343"/>
                    </a:cubicBezTo>
                    <a:cubicBezTo>
                      <a:pt x="693" y="150"/>
                      <a:pt x="537" y="1"/>
                      <a:pt x="3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8" name="Google Shape;1668;p34"/>
              <p:cNvSpPr/>
              <p:nvPr/>
            </p:nvSpPr>
            <p:spPr>
              <a:xfrm>
                <a:off x="2644425" y="3547100"/>
                <a:ext cx="6575" cy="6575"/>
              </a:xfrm>
              <a:custGeom>
                <a:avLst/>
                <a:gdLst/>
                <a:ahLst/>
                <a:cxnLst/>
                <a:rect l="l" t="t" r="r" b="b"/>
                <a:pathLst>
                  <a:path w="263" h="263" extrusionOk="0">
                    <a:moveTo>
                      <a:pt x="132" y="1"/>
                    </a:moveTo>
                    <a:cubicBezTo>
                      <a:pt x="57" y="1"/>
                      <a:pt x="1" y="58"/>
                      <a:pt x="1" y="132"/>
                    </a:cubicBezTo>
                    <a:cubicBezTo>
                      <a:pt x="1" y="207"/>
                      <a:pt x="57" y="263"/>
                      <a:pt x="132" y="263"/>
                    </a:cubicBezTo>
                    <a:cubicBezTo>
                      <a:pt x="200" y="263"/>
                      <a:pt x="262" y="207"/>
                      <a:pt x="262" y="132"/>
                    </a:cubicBezTo>
                    <a:cubicBezTo>
                      <a:pt x="262" y="58"/>
                      <a:pt x="200" y="1"/>
                      <a:pt x="132" y="1"/>
                    </a:cubicBezTo>
                    <a:close/>
                  </a:path>
                </a:pathLst>
              </a:custGeom>
              <a:solidFill>
                <a:srgbClr val="F9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9" name="Google Shape;1669;p34"/>
              <p:cNvSpPr/>
              <p:nvPr/>
            </p:nvSpPr>
            <p:spPr>
              <a:xfrm>
                <a:off x="2643800" y="3546650"/>
                <a:ext cx="7675" cy="7500"/>
              </a:xfrm>
              <a:custGeom>
                <a:avLst/>
                <a:gdLst/>
                <a:ahLst/>
                <a:cxnLst/>
                <a:rect l="l" t="t" r="r" b="b"/>
                <a:pathLst>
                  <a:path w="307" h="300" extrusionOk="0">
                    <a:moveTo>
                      <a:pt x="157" y="38"/>
                    </a:moveTo>
                    <a:cubicBezTo>
                      <a:pt x="213" y="38"/>
                      <a:pt x="262" y="87"/>
                      <a:pt x="262" y="150"/>
                    </a:cubicBezTo>
                    <a:cubicBezTo>
                      <a:pt x="262" y="212"/>
                      <a:pt x="213" y="263"/>
                      <a:pt x="157" y="263"/>
                    </a:cubicBezTo>
                    <a:cubicBezTo>
                      <a:pt x="94" y="263"/>
                      <a:pt x="45" y="212"/>
                      <a:pt x="45" y="150"/>
                    </a:cubicBezTo>
                    <a:cubicBezTo>
                      <a:pt x="45" y="87"/>
                      <a:pt x="94" y="38"/>
                      <a:pt x="157" y="38"/>
                    </a:cubicBezTo>
                    <a:close/>
                    <a:moveTo>
                      <a:pt x="157" y="1"/>
                    </a:moveTo>
                    <a:cubicBezTo>
                      <a:pt x="69" y="1"/>
                      <a:pt x="0" y="70"/>
                      <a:pt x="0" y="150"/>
                    </a:cubicBezTo>
                    <a:cubicBezTo>
                      <a:pt x="0" y="237"/>
                      <a:pt x="69" y="300"/>
                      <a:pt x="157" y="300"/>
                    </a:cubicBezTo>
                    <a:cubicBezTo>
                      <a:pt x="238" y="300"/>
                      <a:pt x="307" y="237"/>
                      <a:pt x="307" y="150"/>
                    </a:cubicBezTo>
                    <a:cubicBezTo>
                      <a:pt x="307" y="70"/>
                      <a:pt x="238" y="1"/>
                      <a:pt x="157"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34"/>
              <p:cNvSpPr/>
              <p:nvPr/>
            </p:nvSpPr>
            <p:spPr>
              <a:xfrm>
                <a:off x="2606725" y="3602900"/>
                <a:ext cx="30100" cy="91425"/>
              </a:xfrm>
              <a:custGeom>
                <a:avLst/>
                <a:gdLst/>
                <a:ahLst/>
                <a:cxnLst/>
                <a:rect l="l" t="t" r="r" b="b"/>
                <a:pathLst>
                  <a:path w="1204" h="3657" extrusionOk="0">
                    <a:moveTo>
                      <a:pt x="405" y="1"/>
                    </a:moveTo>
                    <a:cubicBezTo>
                      <a:pt x="401" y="1"/>
                      <a:pt x="396" y="1"/>
                      <a:pt x="392" y="1"/>
                    </a:cubicBezTo>
                    <a:cubicBezTo>
                      <a:pt x="124" y="33"/>
                      <a:pt x="0" y="874"/>
                      <a:pt x="112" y="1884"/>
                    </a:cubicBezTo>
                    <a:cubicBezTo>
                      <a:pt x="223" y="2875"/>
                      <a:pt x="525" y="3656"/>
                      <a:pt x="789" y="3656"/>
                    </a:cubicBezTo>
                    <a:cubicBezTo>
                      <a:pt x="794" y="3656"/>
                      <a:pt x="799" y="3656"/>
                      <a:pt x="804" y="3655"/>
                    </a:cubicBezTo>
                    <a:cubicBezTo>
                      <a:pt x="1079" y="3624"/>
                      <a:pt x="1203" y="2781"/>
                      <a:pt x="1091" y="1771"/>
                    </a:cubicBezTo>
                    <a:cubicBezTo>
                      <a:pt x="975" y="783"/>
                      <a:pt x="670" y="1"/>
                      <a:pt x="405"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34"/>
              <p:cNvSpPr/>
              <p:nvPr/>
            </p:nvSpPr>
            <p:spPr>
              <a:xfrm>
                <a:off x="2588175" y="3587650"/>
                <a:ext cx="121875" cy="104775"/>
              </a:xfrm>
              <a:custGeom>
                <a:avLst/>
                <a:gdLst/>
                <a:ahLst/>
                <a:cxnLst/>
                <a:rect l="l" t="t" r="r" b="b"/>
                <a:pathLst>
                  <a:path w="4875" h="4191" extrusionOk="0">
                    <a:moveTo>
                      <a:pt x="2550" y="0"/>
                    </a:moveTo>
                    <a:cubicBezTo>
                      <a:pt x="2544" y="0"/>
                      <a:pt x="2538" y="0"/>
                      <a:pt x="2532" y="1"/>
                    </a:cubicBezTo>
                    <a:lnTo>
                      <a:pt x="2518" y="1"/>
                    </a:lnTo>
                    <a:cubicBezTo>
                      <a:pt x="2388" y="13"/>
                      <a:pt x="2263" y="68"/>
                      <a:pt x="2176" y="174"/>
                    </a:cubicBezTo>
                    <a:lnTo>
                      <a:pt x="1634" y="804"/>
                    </a:lnTo>
                    <a:cubicBezTo>
                      <a:pt x="1471" y="985"/>
                      <a:pt x="1266" y="1123"/>
                      <a:pt x="1036" y="1184"/>
                    </a:cubicBezTo>
                    <a:lnTo>
                      <a:pt x="530" y="1334"/>
                    </a:lnTo>
                    <a:lnTo>
                      <a:pt x="0" y="4190"/>
                    </a:lnTo>
                    <a:lnTo>
                      <a:pt x="2363" y="3641"/>
                    </a:lnTo>
                    <a:cubicBezTo>
                      <a:pt x="3048" y="3460"/>
                      <a:pt x="3684" y="3311"/>
                      <a:pt x="4377" y="2974"/>
                    </a:cubicBezTo>
                    <a:cubicBezTo>
                      <a:pt x="4552" y="2874"/>
                      <a:pt x="4726" y="2781"/>
                      <a:pt x="4694" y="2537"/>
                    </a:cubicBezTo>
                    <a:cubicBezTo>
                      <a:pt x="4674" y="2392"/>
                      <a:pt x="4566" y="2268"/>
                      <a:pt x="4432" y="2268"/>
                    </a:cubicBezTo>
                    <a:cubicBezTo>
                      <a:pt x="4406" y="2268"/>
                      <a:pt x="4379" y="2272"/>
                      <a:pt x="4351" y="2283"/>
                    </a:cubicBezTo>
                    <a:cubicBezTo>
                      <a:pt x="4351" y="2283"/>
                      <a:pt x="4627" y="2157"/>
                      <a:pt x="4720" y="2051"/>
                    </a:cubicBezTo>
                    <a:cubicBezTo>
                      <a:pt x="4875" y="1875"/>
                      <a:pt x="4819" y="1487"/>
                      <a:pt x="4583" y="1487"/>
                    </a:cubicBezTo>
                    <a:cubicBezTo>
                      <a:pt x="4544" y="1487"/>
                      <a:pt x="4500" y="1497"/>
                      <a:pt x="4452" y="1521"/>
                    </a:cubicBezTo>
                    <a:cubicBezTo>
                      <a:pt x="4452" y="1521"/>
                      <a:pt x="4633" y="1397"/>
                      <a:pt x="4657" y="1377"/>
                    </a:cubicBezTo>
                    <a:cubicBezTo>
                      <a:pt x="4776" y="1265"/>
                      <a:pt x="4794" y="1078"/>
                      <a:pt x="4702" y="942"/>
                    </a:cubicBezTo>
                    <a:cubicBezTo>
                      <a:pt x="4636" y="844"/>
                      <a:pt x="4522" y="791"/>
                      <a:pt x="4407" y="791"/>
                    </a:cubicBezTo>
                    <a:cubicBezTo>
                      <a:pt x="4347" y="791"/>
                      <a:pt x="4287" y="806"/>
                      <a:pt x="4233" y="836"/>
                    </a:cubicBezTo>
                    <a:cubicBezTo>
                      <a:pt x="4277" y="810"/>
                      <a:pt x="4345" y="735"/>
                      <a:pt x="4377" y="698"/>
                    </a:cubicBezTo>
                    <a:cubicBezTo>
                      <a:pt x="4377" y="698"/>
                      <a:pt x="4464" y="592"/>
                      <a:pt x="4470" y="468"/>
                    </a:cubicBezTo>
                    <a:cubicBezTo>
                      <a:pt x="4475" y="274"/>
                      <a:pt x="4308" y="129"/>
                      <a:pt x="4134" y="129"/>
                    </a:cubicBezTo>
                    <a:cubicBezTo>
                      <a:pt x="4067" y="129"/>
                      <a:pt x="3999" y="151"/>
                      <a:pt x="3940" y="200"/>
                    </a:cubicBezTo>
                    <a:cubicBezTo>
                      <a:pt x="3678" y="418"/>
                      <a:pt x="3379" y="574"/>
                      <a:pt x="3056" y="698"/>
                    </a:cubicBezTo>
                    <a:cubicBezTo>
                      <a:pt x="2930" y="741"/>
                      <a:pt x="2806" y="786"/>
                      <a:pt x="2682" y="836"/>
                    </a:cubicBezTo>
                    <a:lnTo>
                      <a:pt x="2538" y="891"/>
                    </a:lnTo>
                    <a:lnTo>
                      <a:pt x="2806" y="450"/>
                    </a:lnTo>
                    <a:cubicBezTo>
                      <a:pt x="2927" y="248"/>
                      <a:pt x="2776" y="0"/>
                      <a:pt x="2550" y="0"/>
                    </a:cubicBez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2" name="Google Shape;1672;p34"/>
              <p:cNvSpPr/>
              <p:nvPr/>
            </p:nvSpPr>
            <p:spPr>
              <a:xfrm>
                <a:off x="2587075" y="3586525"/>
                <a:ext cx="123150" cy="106975"/>
              </a:xfrm>
              <a:custGeom>
                <a:avLst/>
                <a:gdLst/>
                <a:ahLst/>
                <a:cxnLst/>
                <a:rect l="l" t="t" r="r" b="b"/>
                <a:pathLst>
                  <a:path w="4926" h="4279" extrusionOk="0">
                    <a:moveTo>
                      <a:pt x="2594" y="89"/>
                    </a:moveTo>
                    <a:cubicBezTo>
                      <a:pt x="2685" y="89"/>
                      <a:pt x="2766" y="131"/>
                      <a:pt x="2812" y="207"/>
                    </a:cubicBezTo>
                    <a:cubicBezTo>
                      <a:pt x="2862" y="294"/>
                      <a:pt x="2862" y="394"/>
                      <a:pt x="2812" y="475"/>
                    </a:cubicBezTo>
                    <a:lnTo>
                      <a:pt x="2550" y="912"/>
                    </a:lnTo>
                    <a:cubicBezTo>
                      <a:pt x="2538" y="930"/>
                      <a:pt x="2538" y="950"/>
                      <a:pt x="2550" y="961"/>
                    </a:cubicBezTo>
                    <a:cubicBezTo>
                      <a:pt x="2559" y="970"/>
                      <a:pt x="2572" y="976"/>
                      <a:pt x="2585" y="976"/>
                    </a:cubicBezTo>
                    <a:cubicBezTo>
                      <a:pt x="2590" y="976"/>
                      <a:pt x="2595" y="976"/>
                      <a:pt x="2600" y="973"/>
                    </a:cubicBezTo>
                    <a:lnTo>
                      <a:pt x="2737" y="918"/>
                    </a:lnTo>
                    <a:cubicBezTo>
                      <a:pt x="2812" y="887"/>
                      <a:pt x="2881" y="861"/>
                      <a:pt x="2956" y="837"/>
                    </a:cubicBezTo>
                    <a:cubicBezTo>
                      <a:pt x="3011" y="818"/>
                      <a:pt x="3062" y="800"/>
                      <a:pt x="3118" y="780"/>
                    </a:cubicBezTo>
                    <a:cubicBezTo>
                      <a:pt x="3466" y="650"/>
                      <a:pt x="3765" y="475"/>
                      <a:pt x="4015" y="276"/>
                    </a:cubicBezTo>
                    <a:cubicBezTo>
                      <a:pt x="4060" y="235"/>
                      <a:pt x="4117" y="215"/>
                      <a:pt x="4177" y="215"/>
                    </a:cubicBezTo>
                    <a:cubicBezTo>
                      <a:pt x="4219" y="215"/>
                      <a:pt x="4262" y="225"/>
                      <a:pt x="4303" y="245"/>
                    </a:cubicBezTo>
                    <a:cubicBezTo>
                      <a:pt x="4409" y="294"/>
                      <a:pt x="4470" y="400"/>
                      <a:pt x="4470" y="513"/>
                    </a:cubicBezTo>
                    <a:cubicBezTo>
                      <a:pt x="4470" y="619"/>
                      <a:pt x="4389" y="719"/>
                      <a:pt x="4389" y="719"/>
                    </a:cubicBezTo>
                    <a:cubicBezTo>
                      <a:pt x="4352" y="762"/>
                      <a:pt x="4289" y="824"/>
                      <a:pt x="4252" y="843"/>
                    </a:cubicBezTo>
                    <a:cubicBezTo>
                      <a:pt x="4234" y="855"/>
                      <a:pt x="4228" y="881"/>
                      <a:pt x="4240" y="906"/>
                    </a:cubicBezTo>
                    <a:cubicBezTo>
                      <a:pt x="4248" y="918"/>
                      <a:pt x="4261" y="924"/>
                      <a:pt x="4275" y="924"/>
                    </a:cubicBezTo>
                    <a:cubicBezTo>
                      <a:pt x="4282" y="924"/>
                      <a:pt x="4290" y="922"/>
                      <a:pt x="4297" y="918"/>
                    </a:cubicBezTo>
                    <a:cubicBezTo>
                      <a:pt x="4343" y="890"/>
                      <a:pt x="4396" y="877"/>
                      <a:pt x="4449" y="877"/>
                    </a:cubicBezTo>
                    <a:cubicBezTo>
                      <a:pt x="4550" y="877"/>
                      <a:pt x="4652" y="925"/>
                      <a:pt x="4714" y="1011"/>
                    </a:cubicBezTo>
                    <a:cubicBezTo>
                      <a:pt x="4795" y="1131"/>
                      <a:pt x="4776" y="1298"/>
                      <a:pt x="4671" y="1392"/>
                    </a:cubicBezTo>
                    <a:cubicBezTo>
                      <a:pt x="4651" y="1404"/>
                      <a:pt x="4539" y="1485"/>
                      <a:pt x="4476" y="1535"/>
                    </a:cubicBezTo>
                    <a:cubicBezTo>
                      <a:pt x="4458" y="1548"/>
                      <a:pt x="4452" y="1572"/>
                      <a:pt x="4464" y="1591"/>
                    </a:cubicBezTo>
                    <a:cubicBezTo>
                      <a:pt x="4468" y="1603"/>
                      <a:pt x="4480" y="1610"/>
                      <a:pt x="4493" y="1610"/>
                    </a:cubicBezTo>
                    <a:cubicBezTo>
                      <a:pt x="4500" y="1610"/>
                      <a:pt x="4507" y="1608"/>
                      <a:pt x="4514" y="1603"/>
                    </a:cubicBezTo>
                    <a:cubicBezTo>
                      <a:pt x="4555" y="1583"/>
                      <a:pt x="4592" y="1573"/>
                      <a:pt x="4626" y="1573"/>
                    </a:cubicBezTo>
                    <a:cubicBezTo>
                      <a:pt x="4676" y="1573"/>
                      <a:pt x="4718" y="1594"/>
                      <a:pt x="4752" y="1635"/>
                    </a:cubicBezTo>
                    <a:cubicBezTo>
                      <a:pt x="4832" y="1747"/>
                      <a:pt x="4826" y="1960"/>
                      <a:pt x="4732" y="2066"/>
                    </a:cubicBezTo>
                    <a:cubicBezTo>
                      <a:pt x="4645" y="2171"/>
                      <a:pt x="4377" y="2283"/>
                      <a:pt x="4377" y="2283"/>
                    </a:cubicBezTo>
                    <a:cubicBezTo>
                      <a:pt x="4358" y="2296"/>
                      <a:pt x="4346" y="2320"/>
                      <a:pt x="4352" y="2340"/>
                    </a:cubicBezTo>
                    <a:cubicBezTo>
                      <a:pt x="4361" y="2359"/>
                      <a:pt x="4378" y="2367"/>
                      <a:pt x="4395" y="2367"/>
                    </a:cubicBezTo>
                    <a:cubicBezTo>
                      <a:pt x="4400" y="2367"/>
                      <a:pt x="4404" y="2366"/>
                      <a:pt x="4409" y="2365"/>
                    </a:cubicBezTo>
                    <a:cubicBezTo>
                      <a:pt x="4432" y="2356"/>
                      <a:pt x="4454" y="2353"/>
                      <a:pt x="4474" y="2353"/>
                    </a:cubicBezTo>
                    <a:cubicBezTo>
                      <a:pt x="4513" y="2353"/>
                      <a:pt x="4546" y="2366"/>
                      <a:pt x="4571" y="2383"/>
                    </a:cubicBezTo>
                    <a:cubicBezTo>
                      <a:pt x="4633" y="2420"/>
                      <a:pt x="4683" y="2501"/>
                      <a:pt x="4695" y="2589"/>
                    </a:cubicBezTo>
                    <a:cubicBezTo>
                      <a:pt x="4720" y="2800"/>
                      <a:pt x="4582" y="2875"/>
                      <a:pt x="4401" y="2982"/>
                    </a:cubicBezTo>
                    <a:cubicBezTo>
                      <a:pt x="3759" y="3293"/>
                      <a:pt x="3167" y="3442"/>
                      <a:pt x="2538" y="3606"/>
                    </a:cubicBezTo>
                    <a:lnTo>
                      <a:pt x="2401" y="3643"/>
                    </a:lnTo>
                    <a:lnTo>
                      <a:pt x="93" y="4179"/>
                    </a:lnTo>
                    <a:lnTo>
                      <a:pt x="611" y="1410"/>
                    </a:lnTo>
                    <a:lnTo>
                      <a:pt x="1091" y="1273"/>
                    </a:lnTo>
                    <a:cubicBezTo>
                      <a:pt x="1328" y="1205"/>
                      <a:pt x="1546" y="1068"/>
                      <a:pt x="1708" y="875"/>
                    </a:cubicBezTo>
                    <a:lnTo>
                      <a:pt x="2251" y="245"/>
                    </a:lnTo>
                    <a:cubicBezTo>
                      <a:pt x="2332" y="150"/>
                      <a:pt x="2444" y="95"/>
                      <a:pt x="2568" y="89"/>
                    </a:cubicBezTo>
                    <a:lnTo>
                      <a:pt x="2576" y="89"/>
                    </a:lnTo>
                    <a:cubicBezTo>
                      <a:pt x="2582" y="89"/>
                      <a:pt x="2588" y="89"/>
                      <a:pt x="2594" y="89"/>
                    </a:cubicBezTo>
                    <a:close/>
                    <a:moveTo>
                      <a:pt x="2586" y="0"/>
                    </a:moveTo>
                    <a:cubicBezTo>
                      <a:pt x="2580" y="0"/>
                      <a:pt x="2574" y="1"/>
                      <a:pt x="2568" y="1"/>
                    </a:cubicBezTo>
                    <a:lnTo>
                      <a:pt x="2562" y="1"/>
                    </a:lnTo>
                    <a:cubicBezTo>
                      <a:pt x="2419" y="14"/>
                      <a:pt x="2283" y="83"/>
                      <a:pt x="2188" y="188"/>
                    </a:cubicBezTo>
                    <a:lnTo>
                      <a:pt x="1647" y="818"/>
                    </a:lnTo>
                    <a:cubicBezTo>
                      <a:pt x="1491" y="999"/>
                      <a:pt x="1291" y="1123"/>
                      <a:pt x="1066" y="1192"/>
                    </a:cubicBezTo>
                    <a:lnTo>
                      <a:pt x="562" y="1342"/>
                    </a:lnTo>
                    <a:cubicBezTo>
                      <a:pt x="548" y="1342"/>
                      <a:pt x="536" y="1355"/>
                      <a:pt x="530" y="1373"/>
                    </a:cubicBezTo>
                    <a:lnTo>
                      <a:pt x="1" y="4228"/>
                    </a:lnTo>
                    <a:cubicBezTo>
                      <a:pt x="1" y="4241"/>
                      <a:pt x="1" y="4253"/>
                      <a:pt x="13" y="4265"/>
                    </a:cubicBezTo>
                    <a:cubicBezTo>
                      <a:pt x="19" y="4273"/>
                      <a:pt x="32" y="4279"/>
                      <a:pt x="44" y="4279"/>
                    </a:cubicBezTo>
                    <a:cubicBezTo>
                      <a:pt x="44" y="4279"/>
                      <a:pt x="50" y="4279"/>
                      <a:pt x="50" y="4273"/>
                    </a:cubicBezTo>
                    <a:lnTo>
                      <a:pt x="2419" y="3724"/>
                    </a:lnTo>
                    <a:lnTo>
                      <a:pt x="2556" y="3686"/>
                    </a:lnTo>
                    <a:cubicBezTo>
                      <a:pt x="3192" y="3525"/>
                      <a:pt x="3791" y="3375"/>
                      <a:pt x="4439" y="3056"/>
                    </a:cubicBezTo>
                    <a:lnTo>
                      <a:pt x="4446" y="3050"/>
                    </a:lnTo>
                    <a:cubicBezTo>
                      <a:pt x="4626" y="2950"/>
                      <a:pt x="4813" y="2844"/>
                      <a:pt x="4776" y="2582"/>
                    </a:cubicBezTo>
                    <a:cubicBezTo>
                      <a:pt x="4764" y="2464"/>
                      <a:pt x="4701" y="2365"/>
                      <a:pt x="4614" y="2308"/>
                    </a:cubicBezTo>
                    <a:cubicBezTo>
                      <a:pt x="4596" y="2302"/>
                      <a:pt x="4582" y="2290"/>
                      <a:pt x="4565" y="2283"/>
                    </a:cubicBezTo>
                    <a:cubicBezTo>
                      <a:pt x="4651" y="2239"/>
                      <a:pt x="4746" y="2184"/>
                      <a:pt x="4795" y="2121"/>
                    </a:cubicBezTo>
                    <a:cubicBezTo>
                      <a:pt x="4919" y="1983"/>
                      <a:pt x="4925" y="1729"/>
                      <a:pt x="4813" y="1585"/>
                    </a:cubicBezTo>
                    <a:cubicBezTo>
                      <a:pt x="4776" y="1535"/>
                      <a:pt x="4726" y="1505"/>
                      <a:pt x="4671" y="1491"/>
                    </a:cubicBezTo>
                    <a:cubicBezTo>
                      <a:pt x="4695" y="1473"/>
                      <a:pt x="4720" y="1460"/>
                      <a:pt x="4726" y="1454"/>
                    </a:cubicBezTo>
                    <a:cubicBezTo>
                      <a:pt x="4864" y="1330"/>
                      <a:pt x="4888" y="1117"/>
                      <a:pt x="4783" y="961"/>
                    </a:cubicBezTo>
                    <a:cubicBezTo>
                      <a:pt x="4705" y="855"/>
                      <a:pt x="4579" y="793"/>
                      <a:pt x="4454" y="793"/>
                    </a:cubicBezTo>
                    <a:cubicBezTo>
                      <a:pt x="4447" y="793"/>
                      <a:pt x="4440" y="793"/>
                      <a:pt x="4433" y="794"/>
                    </a:cubicBezTo>
                    <a:cubicBezTo>
                      <a:pt x="4446" y="780"/>
                      <a:pt x="4452" y="774"/>
                      <a:pt x="4458" y="768"/>
                    </a:cubicBezTo>
                    <a:cubicBezTo>
                      <a:pt x="4458" y="768"/>
                      <a:pt x="4551" y="656"/>
                      <a:pt x="4559" y="519"/>
                    </a:cubicBezTo>
                    <a:cubicBezTo>
                      <a:pt x="4559" y="369"/>
                      <a:pt x="4476" y="233"/>
                      <a:pt x="4340" y="170"/>
                    </a:cubicBezTo>
                    <a:cubicBezTo>
                      <a:pt x="4285" y="144"/>
                      <a:pt x="4229" y="131"/>
                      <a:pt x="4174" y="131"/>
                    </a:cubicBezTo>
                    <a:cubicBezTo>
                      <a:pt x="4096" y="131"/>
                      <a:pt x="4021" y="157"/>
                      <a:pt x="3960" y="207"/>
                    </a:cubicBezTo>
                    <a:cubicBezTo>
                      <a:pt x="3722" y="406"/>
                      <a:pt x="3429" y="575"/>
                      <a:pt x="3086" y="700"/>
                    </a:cubicBezTo>
                    <a:cubicBezTo>
                      <a:pt x="3037" y="725"/>
                      <a:pt x="2980" y="743"/>
                      <a:pt x="2931" y="762"/>
                    </a:cubicBezTo>
                    <a:cubicBezTo>
                      <a:pt x="2856" y="786"/>
                      <a:pt x="2781" y="812"/>
                      <a:pt x="2706" y="843"/>
                    </a:cubicBezTo>
                    <a:lnTo>
                      <a:pt x="2688" y="849"/>
                    </a:lnTo>
                    <a:lnTo>
                      <a:pt x="2887" y="519"/>
                    </a:lnTo>
                    <a:cubicBezTo>
                      <a:pt x="2950" y="406"/>
                      <a:pt x="2950" y="276"/>
                      <a:pt x="2881" y="164"/>
                    </a:cubicBezTo>
                    <a:cubicBezTo>
                      <a:pt x="2821" y="62"/>
                      <a:pt x="2710" y="0"/>
                      <a:pt x="2586"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3" name="Google Shape;1673;p34"/>
              <p:cNvSpPr/>
              <p:nvPr/>
            </p:nvSpPr>
            <p:spPr>
              <a:xfrm>
                <a:off x="2671250" y="3644225"/>
                <a:ext cx="26500" cy="9225"/>
              </a:xfrm>
              <a:custGeom>
                <a:avLst/>
                <a:gdLst/>
                <a:ahLst/>
                <a:cxnLst/>
                <a:rect l="l" t="t" r="r" b="b"/>
                <a:pathLst>
                  <a:path w="1060" h="369" extrusionOk="0">
                    <a:moveTo>
                      <a:pt x="1060" y="0"/>
                    </a:moveTo>
                    <a:lnTo>
                      <a:pt x="0" y="368"/>
                    </a:lnTo>
                    <a:cubicBezTo>
                      <a:pt x="0" y="368"/>
                      <a:pt x="443" y="362"/>
                      <a:pt x="1060" y="0"/>
                    </a:cubicBezTo>
                    <a:close/>
                  </a:path>
                </a:pathLst>
              </a:custGeom>
              <a:solidFill>
                <a:srgbClr val="DD9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34"/>
              <p:cNvSpPr/>
              <p:nvPr/>
            </p:nvSpPr>
            <p:spPr>
              <a:xfrm>
                <a:off x="2670175" y="3643125"/>
                <a:ext cx="28825" cy="11400"/>
              </a:xfrm>
              <a:custGeom>
                <a:avLst/>
                <a:gdLst/>
                <a:ahLst/>
                <a:cxnLst/>
                <a:rect l="l" t="t" r="r" b="b"/>
                <a:pathLst>
                  <a:path w="1153" h="456" extrusionOk="0">
                    <a:moveTo>
                      <a:pt x="1104" y="1"/>
                    </a:moveTo>
                    <a:cubicBezTo>
                      <a:pt x="1098" y="1"/>
                      <a:pt x="1091" y="3"/>
                      <a:pt x="1085" y="7"/>
                    </a:cubicBezTo>
                    <a:cubicBezTo>
                      <a:pt x="479" y="363"/>
                      <a:pt x="43" y="375"/>
                      <a:pt x="43" y="375"/>
                    </a:cubicBezTo>
                    <a:cubicBezTo>
                      <a:pt x="18" y="375"/>
                      <a:pt x="0" y="393"/>
                      <a:pt x="0" y="418"/>
                    </a:cubicBezTo>
                    <a:cubicBezTo>
                      <a:pt x="0" y="438"/>
                      <a:pt x="18" y="456"/>
                      <a:pt x="43" y="456"/>
                    </a:cubicBezTo>
                    <a:cubicBezTo>
                      <a:pt x="61" y="456"/>
                      <a:pt x="504" y="444"/>
                      <a:pt x="1128" y="82"/>
                    </a:cubicBezTo>
                    <a:cubicBezTo>
                      <a:pt x="1146" y="70"/>
                      <a:pt x="1152" y="44"/>
                      <a:pt x="1140" y="26"/>
                    </a:cubicBezTo>
                    <a:cubicBezTo>
                      <a:pt x="1132" y="9"/>
                      <a:pt x="1118" y="1"/>
                      <a:pt x="1104"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34"/>
              <p:cNvSpPr/>
              <p:nvPr/>
            </p:nvSpPr>
            <p:spPr>
              <a:xfrm>
                <a:off x="2667350" y="3626000"/>
                <a:ext cx="31650" cy="10900"/>
              </a:xfrm>
              <a:custGeom>
                <a:avLst/>
                <a:gdLst/>
                <a:ahLst/>
                <a:cxnLst/>
                <a:rect l="l" t="t" r="r" b="b"/>
                <a:pathLst>
                  <a:path w="1266" h="436" extrusionOk="0">
                    <a:moveTo>
                      <a:pt x="1265" y="0"/>
                    </a:moveTo>
                    <a:lnTo>
                      <a:pt x="1" y="436"/>
                    </a:lnTo>
                    <a:cubicBezTo>
                      <a:pt x="1" y="436"/>
                      <a:pt x="655" y="381"/>
                      <a:pt x="1265" y="0"/>
                    </a:cubicBezTo>
                    <a:close/>
                  </a:path>
                </a:pathLst>
              </a:custGeom>
              <a:solidFill>
                <a:srgbClr val="DD9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6" name="Google Shape;1676;p34"/>
              <p:cNvSpPr/>
              <p:nvPr/>
            </p:nvSpPr>
            <p:spPr>
              <a:xfrm>
                <a:off x="2666225" y="3625050"/>
                <a:ext cx="34050" cy="12950"/>
              </a:xfrm>
              <a:custGeom>
                <a:avLst/>
                <a:gdLst/>
                <a:ahLst/>
                <a:cxnLst/>
                <a:rect l="l" t="t" r="r" b="b"/>
                <a:pathLst>
                  <a:path w="1362" h="518" extrusionOk="0">
                    <a:moveTo>
                      <a:pt x="1312" y="0"/>
                    </a:moveTo>
                    <a:cubicBezTo>
                      <a:pt x="1303" y="0"/>
                      <a:pt x="1295" y="2"/>
                      <a:pt x="1286" y="7"/>
                    </a:cubicBezTo>
                    <a:cubicBezTo>
                      <a:pt x="694" y="375"/>
                      <a:pt x="46" y="431"/>
                      <a:pt x="38" y="431"/>
                    </a:cubicBezTo>
                    <a:cubicBezTo>
                      <a:pt x="14" y="436"/>
                      <a:pt x="1" y="456"/>
                      <a:pt x="1" y="474"/>
                    </a:cubicBezTo>
                    <a:cubicBezTo>
                      <a:pt x="1" y="499"/>
                      <a:pt x="20" y="517"/>
                      <a:pt x="46" y="517"/>
                    </a:cubicBezTo>
                    <a:cubicBezTo>
                      <a:pt x="76" y="511"/>
                      <a:pt x="719" y="456"/>
                      <a:pt x="1336" y="76"/>
                    </a:cubicBezTo>
                    <a:cubicBezTo>
                      <a:pt x="1355" y="62"/>
                      <a:pt x="1361" y="38"/>
                      <a:pt x="1348" y="19"/>
                    </a:cubicBezTo>
                    <a:cubicBezTo>
                      <a:pt x="1340" y="7"/>
                      <a:pt x="1326" y="0"/>
                      <a:pt x="131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7" name="Google Shape;1677;p34"/>
              <p:cNvSpPr/>
              <p:nvPr/>
            </p:nvSpPr>
            <p:spPr>
              <a:xfrm>
                <a:off x="2661900" y="3608225"/>
                <a:ext cx="32425" cy="13125"/>
              </a:xfrm>
              <a:custGeom>
                <a:avLst/>
                <a:gdLst/>
                <a:ahLst/>
                <a:cxnLst/>
                <a:rect l="l" t="t" r="r" b="b"/>
                <a:pathLst>
                  <a:path w="1297" h="525" extrusionOk="0">
                    <a:moveTo>
                      <a:pt x="1296" y="1"/>
                    </a:moveTo>
                    <a:lnTo>
                      <a:pt x="0" y="524"/>
                    </a:lnTo>
                    <a:cubicBezTo>
                      <a:pt x="0" y="524"/>
                      <a:pt x="705" y="412"/>
                      <a:pt x="1296" y="1"/>
                    </a:cubicBezTo>
                    <a:close/>
                  </a:path>
                </a:pathLst>
              </a:custGeom>
              <a:solidFill>
                <a:srgbClr val="DD9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8" name="Google Shape;1678;p34"/>
              <p:cNvSpPr/>
              <p:nvPr/>
            </p:nvSpPr>
            <p:spPr>
              <a:xfrm>
                <a:off x="2660800" y="3607225"/>
                <a:ext cx="34800" cy="15050"/>
              </a:xfrm>
              <a:custGeom>
                <a:avLst/>
                <a:gdLst/>
                <a:ahLst/>
                <a:cxnLst/>
                <a:rect l="l" t="t" r="r" b="b"/>
                <a:pathLst>
                  <a:path w="1392" h="602" extrusionOk="0">
                    <a:moveTo>
                      <a:pt x="1347" y="0"/>
                    </a:moveTo>
                    <a:cubicBezTo>
                      <a:pt x="1339" y="0"/>
                      <a:pt x="1330" y="4"/>
                      <a:pt x="1322" y="9"/>
                    </a:cubicBezTo>
                    <a:cubicBezTo>
                      <a:pt x="742" y="401"/>
                      <a:pt x="44" y="520"/>
                      <a:pt x="38" y="520"/>
                    </a:cubicBezTo>
                    <a:cubicBezTo>
                      <a:pt x="13" y="527"/>
                      <a:pt x="1" y="545"/>
                      <a:pt x="1" y="570"/>
                    </a:cubicBezTo>
                    <a:cubicBezTo>
                      <a:pt x="7" y="588"/>
                      <a:pt x="25" y="602"/>
                      <a:pt x="44" y="602"/>
                    </a:cubicBezTo>
                    <a:lnTo>
                      <a:pt x="50" y="602"/>
                    </a:lnTo>
                    <a:cubicBezTo>
                      <a:pt x="56" y="602"/>
                      <a:pt x="773" y="482"/>
                      <a:pt x="1366" y="78"/>
                    </a:cubicBezTo>
                    <a:cubicBezTo>
                      <a:pt x="1385" y="65"/>
                      <a:pt x="1391" y="41"/>
                      <a:pt x="1378" y="21"/>
                    </a:cubicBezTo>
                    <a:cubicBezTo>
                      <a:pt x="1371" y="7"/>
                      <a:pt x="1359" y="0"/>
                      <a:pt x="1347"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34"/>
              <p:cNvSpPr/>
              <p:nvPr/>
            </p:nvSpPr>
            <p:spPr>
              <a:xfrm>
                <a:off x="2454375" y="3527475"/>
                <a:ext cx="170925" cy="204650"/>
              </a:xfrm>
              <a:custGeom>
                <a:avLst/>
                <a:gdLst/>
                <a:ahLst/>
                <a:cxnLst/>
                <a:rect l="l" t="t" r="r" b="b"/>
                <a:pathLst>
                  <a:path w="6837" h="8186" extrusionOk="0">
                    <a:moveTo>
                      <a:pt x="2129" y="0"/>
                    </a:moveTo>
                    <a:lnTo>
                      <a:pt x="345" y="5979"/>
                    </a:lnTo>
                    <a:cubicBezTo>
                      <a:pt x="1" y="7119"/>
                      <a:pt x="882" y="8185"/>
                      <a:pt x="1974" y="8185"/>
                    </a:cubicBezTo>
                    <a:cubicBezTo>
                      <a:pt x="2148" y="8185"/>
                      <a:pt x="2328" y="8158"/>
                      <a:pt x="2509" y="8100"/>
                    </a:cubicBezTo>
                    <a:lnTo>
                      <a:pt x="6836" y="6684"/>
                    </a:lnTo>
                    <a:cubicBezTo>
                      <a:pt x="6250" y="5804"/>
                      <a:pt x="6051" y="4714"/>
                      <a:pt x="6287" y="3686"/>
                    </a:cubicBezTo>
                    <a:lnTo>
                      <a:pt x="6437" y="3036"/>
                    </a:lnTo>
                    <a:lnTo>
                      <a:pt x="2840" y="4308"/>
                    </a:lnTo>
                    <a:lnTo>
                      <a:pt x="4136" y="3847"/>
                    </a:lnTo>
                    <a:lnTo>
                      <a:pt x="4336" y="949"/>
                    </a:lnTo>
                    <a:lnTo>
                      <a:pt x="21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34"/>
              <p:cNvSpPr/>
              <p:nvPr/>
            </p:nvSpPr>
            <p:spPr>
              <a:xfrm>
                <a:off x="2457225" y="3526500"/>
                <a:ext cx="169150" cy="206575"/>
              </a:xfrm>
              <a:custGeom>
                <a:avLst/>
                <a:gdLst/>
                <a:ahLst/>
                <a:cxnLst/>
                <a:rect l="l" t="t" r="r" b="b"/>
                <a:pathLst>
                  <a:path w="6766" h="8263" extrusionOk="0">
                    <a:moveTo>
                      <a:pt x="2014" y="0"/>
                    </a:moveTo>
                    <a:cubicBezTo>
                      <a:pt x="1994" y="0"/>
                      <a:pt x="1976" y="11"/>
                      <a:pt x="1972" y="27"/>
                    </a:cubicBezTo>
                    <a:lnTo>
                      <a:pt x="194" y="6007"/>
                    </a:lnTo>
                    <a:cubicBezTo>
                      <a:pt x="1" y="6642"/>
                      <a:pt x="168" y="7296"/>
                      <a:pt x="643" y="7765"/>
                    </a:cubicBezTo>
                    <a:cubicBezTo>
                      <a:pt x="979" y="8088"/>
                      <a:pt x="1410" y="8263"/>
                      <a:pt x="1852" y="8263"/>
                    </a:cubicBezTo>
                    <a:cubicBezTo>
                      <a:pt x="2039" y="8263"/>
                      <a:pt x="2220" y="8238"/>
                      <a:pt x="2407" y="8176"/>
                    </a:cubicBezTo>
                    <a:lnTo>
                      <a:pt x="6734" y="6767"/>
                    </a:lnTo>
                    <a:cubicBezTo>
                      <a:pt x="6746" y="6761"/>
                      <a:pt x="6760" y="6755"/>
                      <a:pt x="6766" y="6741"/>
                    </a:cubicBezTo>
                    <a:cubicBezTo>
                      <a:pt x="6766" y="6729"/>
                      <a:pt x="6766" y="6717"/>
                      <a:pt x="6760" y="6704"/>
                    </a:cubicBezTo>
                    <a:cubicBezTo>
                      <a:pt x="6179" y="5831"/>
                      <a:pt x="5980" y="4753"/>
                      <a:pt x="6217" y="3731"/>
                    </a:cubicBezTo>
                    <a:lnTo>
                      <a:pt x="6366" y="3083"/>
                    </a:lnTo>
                    <a:cubicBezTo>
                      <a:pt x="6366" y="3069"/>
                      <a:pt x="6360" y="3051"/>
                      <a:pt x="6354" y="3045"/>
                    </a:cubicBezTo>
                    <a:cubicBezTo>
                      <a:pt x="6344" y="3035"/>
                      <a:pt x="6332" y="3029"/>
                      <a:pt x="6321" y="3029"/>
                    </a:cubicBezTo>
                    <a:cubicBezTo>
                      <a:pt x="6318" y="3029"/>
                      <a:pt x="6314" y="3030"/>
                      <a:pt x="6311" y="3032"/>
                    </a:cubicBezTo>
                    <a:lnTo>
                      <a:pt x="4066" y="3823"/>
                    </a:lnTo>
                    <a:lnTo>
                      <a:pt x="4265" y="994"/>
                    </a:lnTo>
                    <a:cubicBezTo>
                      <a:pt x="4265" y="968"/>
                      <a:pt x="4253" y="950"/>
                      <a:pt x="4228" y="943"/>
                    </a:cubicBezTo>
                    <a:cubicBezTo>
                      <a:pt x="4203" y="943"/>
                      <a:pt x="4185" y="962"/>
                      <a:pt x="4185" y="988"/>
                    </a:cubicBezTo>
                    <a:lnTo>
                      <a:pt x="3984" y="3855"/>
                    </a:lnTo>
                    <a:lnTo>
                      <a:pt x="2712" y="4304"/>
                    </a:lnTo>
                    <a:cubicBezTo>
                      <a:pt x="2688" y="4317"/>
                      <a:pt x="2682" y="4335"/>
                      <a:pt x="2688" y="4361"/>
                    </a:cubicBezTo>
                    <a:cubicBezTo>
                      <a:pt x="2693" y="4375"/>
                      <a:pt x="2711" y="4387"/>
                      <a:pt x="2727" y="4387"/>
                    </a:cubicBezTo>
                    <a:cubicBezTo>
                      <a:pt x="2730" y="4387"/>
                      <a:pt x="2734" y="4386"/>
                      <a:pt x="2738" y="4384"/>
                    </a:cubicBezTo>
                    <a:lnTo>
                      <a:pt x="4035" y="3924"/>
                    </a:lnTo>
                    <a:lnTo>
                      <a:pt x="6266" y="3138"/>
                    </a:lnTo>
                    <a:lnTo>
                      <a:pt x="6136" y="3711"/>
                    </a:lnTo>
                    <a:cubicBezTo>
                      <a:pt x="5899" y="4735"/>
                      <a:pt x="6086" y="5825"/>
                      <a:pt x="6660" y="6704"/>
                    </a:cubicBezTo>
                    <a:lnTo>
                      <a:pt x="2383" y="8095"/>
                    </a:lnTo>
                    <a:cubicBezTo>
                      <a:pt x="2206" y="8154"/>
                      <a:pt x="2027" y="8182"/>
                      <a:pt x="1852" y="8182"/>
                    </a:cubicBezTo>
                    <a:cubicBezTo>
                      <a:pt x="1428" y="8182"/>
                      <a:pt x="1022" y="8015"/>
                      <a:pt x="700" y="7702"/>
                    </a:cubicBezTo>
                    <a:cubicBezTo>
                      <a:pt x="251" y="7259"/>
                      <a:pt x="88" y="6636"/>
                      <a:pt x="275" y="6030"/>
                    </a:cubicBezTo>
                    <a:lnTo>
                      <a:pt x="2052" y="53"/>
                    </a:lnTo>
                    <a:cubicBezTo>
                      <a:pt x="2058" y="27"/>
                      <a:pt x="2046" y="8"/>
                      <a:pt x="2027" y="2"/>
                    </a:cubicBezTo>
                    <a:cubicBezTo>
                      <a:pt x="2022" y="1"/>
                      <a:pt x="2018" y="0"/>
                      <a:pt x="2014"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1" name="Google Shape;1681;p34"/>
              <p:cNvSpPr/>
              <p:nvPr/>
            </p:nvSpPr>
            <p:spPr>
              <a:xfrm>
                <a:off x="2576950" y="3610925"/>
                <a:ext cx="14975" cy="55900"/>
              </a:xfrm>
              <a:custGeom>
                <a:avLst/>
                <a:gdLst/>
                <a:ahLst/>
                <a:cxnLst/>
                <a:rect l="l" t="t" r="r" b="b"/>
                <a:pathLst>
                  <a:path w="599" h="2236" extrusionOk="0">
                    <a:moveTo>
                      <a:pt x="554" y="1"/>
                    </a:moveTo>
                    <a:cubicBezTo>
                      <a:pt x="544" y="1"/>
                      <a:pt x="533" y="4"/>
                      <a:pt x="524" y="11"/>
                    </a:cubicBezTo>
                    <a:cubicBezTo>
                      <a:pt x="498" y="35"/>
                      <a:pt x="0" y="566"/>
                      <a:pt x="355" y="2205"/>
                    </a:cubicBezTo>
                    <a:cubicBezTo>
                      <a:pt x="362" y="2224"/>
                      <a:pt x="374" y="2236"/>
                      <a:pt x="400" y="2236"/>
                    </a:cubicBezTo>
                    <a:lnTo>
                      <a:pt x="406" y="2236"/>
                    </a:lnTo>
                    <a:cubicBezTo>
                      <a:pt x="430" y="2230"/>
                      <a:pt x="443" y="2212"/>
                      <a:pt x="437" y="2187"/>
                    </a:cubicBezTo>
                    <a:cubicBezTo>
                      <a:pt x="93" y="603"/>
                      <a:pt x="579" y="80"/>
                      <a:pt x="587" y="72"/>
                    </a:cubicBezTo>
                    <a:cubicBezTo>
                      <a:pt x="599" y="54"/>
                      <a:pt x="599" y="29"/>
                      <a:pt x="579" y="11"/>
                    </a:cubicBezTo>
                    <a:cubicBezTo>
                      <a:pt x="573" y="4"/>
                      <a:pt x="564" y="1"/>
                      <a:pt x="554"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2" name="Google Shape;1682;p34"/>
              <p:cNvSpPr/>
              <p:nvPr/>
            </p:nvSpPr>
            <p:spPr>
              <a:xfrm>
                <a:off x="2594850" y="3613650"/>
                <a:ext cx="10625" cy="10650"/>
              </a:xfrm>
              <a:custGeom>
                <a:avLst/>
                <a:gdLst/>
                <a:ahLst/>
                <a:cxnLst/>
                <a:rect l="l" t="t" r="r" b="b"/>
                <a:pathLst>
                  <a:path w="425" h="426" extrusionOk="0">
                    <a:moveTo>
                      <a:pt x="213" y="89"/>
                    </a:moveTo>
                    <a:cubicBezTo>
                      <a:pt x="282" y="89"/>
                      <a:pt x="338" y="144"/>
                      <a:pt x="338" y="213"/>
                    </a:cubicBezTo>
                    <a:cubicBezTo>
                      <a:pt x="338" y="288"/>
                      <a:pt x="282" y="345"/>
                      <a:pt x="213" y="345"/>
                    </a:cubicBezTo>
                    <a:cubicBezTo>
                      <a:pt x="139" y="345"/>
                      <a:pt x="82" y="288"/>
                      <a:pt x="82" y="213"/>
                    </a:cubicBezTo>
                    <a:cubicBezTo>
                      <a:pt x="82" y="144"/>
                      <a:pt x="139" y="89"/>
                      <a:pt x="213" y="89"/>
                    </a:cubicBezTo>
                    <a:close/>
                    <a:moveTo>
                      <a:pt x="213" y="1"/>
                    </a:moveTo>
                    <a:cubicBezTo>
                      <a:pt x="95" y="1"/>
                      <a:pt x="1" y="101"/>
                      <a:pt x="1" y="213"/>
                    </a:cubicBezTo>
                    <a:cubicBezTo>
                      <a:pt x="1" y="331"/>
                      <a:pt x="95" y="426"/>
                      <a:pt x="213" y="426"/>
                    </a:cubicBezTo>
                    <a:cubicBezTo>
                      <a:pt x="326" y="426"/>
                      <a:pt x="424" y="331"/>
                      <a:pt x="424" y="213"/>
                    </a:cubicBezTo>
                    <a:cubicBezTo>
                      <a:pt x="424" y="101"/>
                      <a:pt x="326" y="1"/>
                      <a:pt x="213"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3" name="Google Shape;1683;p34"/>
              <p:cNvSpPr/>
              <p:nvPr/>
            </p:nvSpPr>
            <p:spPr>
              <a:xfrm>
                <a:off x="2522400" y="3635950"/>
                <a:ext cx="25" cy="25"/>
              </a:xfrm>
              <a:custGeom>
                <a:avLst/>
                <a:gdLst/>
                <a:ahLst/>
                <a:cxnLst/>
                <a:rect l="l" t="t" r="r" b="b"/>
                <a:pathLst>
                  <a:path w="1" h="1" extrusionOk="0">
                    <a:moveTo>
                      <a:pt x="0" y="0"/>
                    </a:moveTo>
                    <a:close/>
                  </a:path>
                </a:pathLst>
              </a:custGeom>
              <a:solidFill>
                <a:srgbClr val="F5DE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84" name="Google Shape;1684;p34"/>
            <p:cNvGrpSpPr/>
            <p:nvPr/>
          </p:nvGrpSpPr>
          <p:grpSpPr>
            <a:xfrm>
              <a:off x="5846525" y="-509630"/>
              <a:ext cx="433805" cy="1787482"/>
              <a:chOff x="5568666" y="-3050224"/>
              <a:chExt cx="1026513" cy="4229726"/>
            </a:xfrm>
          </p:grpSpPr>
          <p:sp>
            <p:nvSpPr>
              <p:cNvPr id="1685" name="Google Shape;1685;p34"/>
              <p:cNvSpPr/>
              <p:nvPr/>
            </p:nvSpPr>
            <p:spPr>
              <a:xfrm>
                <a:off x="5911057" y="446560"/>
                <a:ext cx="341730" cy="162068"/>
              </a:xfrm>
              <a:custGeom>
                <a:avLst/>
                <a:gdLst/>
                <a:ahLst/>
                <a:cxnLst/>
                <a:rect l="l" t="t" r="r" b="b"/>
                <a:pathLst>
                  <a:path w="3616" h="1715" extrusionOk="0">
                    <a:moveTo>
                      <a:pt x="855" y="0"/>
                    </a:moveTo>
                    <a:cubicBezTo>
                      <a:pt x="380" y="0"/>
                      <a:pt x="0" y="380"/>
                      <a:pt x="0" y="861"/>
                    </a:cubicBezTo>
                    <a:cubicBezTo>
                      <a:pt x="0" y="1335"/>
                      <a:pt x="380" y="1715"/>
                      <a:pt x="855" y="1715"/>
                    </a:cubicBezTo>
                    <a:lnTo>
                      <a:pt x="2755" y="1715"/>
                    </a:lnTo>
                    <a:cubicBezTo>
                      <a:pt x="3229" y="1715"/>
                      <a:pt x="3615" y="1335"/>
                      <a:pt x="3615" y="861"/>
                    </a:cubicBezTo>
                    <a:cubicBezTo>
                      <a:pt x="3615" y="380"/>
                      <a:pt x="3229" y="0"/>
                      <a:pt x="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6" name="Google Shape;1686;p34"/>
              <p:cNvSpPr/>
              <p:nvPr/>
            </p:nvSpPr>
            <p:spPr>
              <a:xfrm>
                <a:off x="5905104" y="440606"/>
                <a:ext cx="353638" cy="173975"/>
              </a:xfrm>
              <a:custGeom>
                <a:avLst/>
                <a:gdLst/>
                <a:ahLst/>
                <a:cxnLst/>
                <a:rect l="l" t="t" r="r" b="b"/>
                <a:pathLst>
                  <a:path w="3742" h="1841" extrusionOk="0">
                    <a:moveTo>
                      <a:pt x="2818" y="126"/>
                    </a:moveTo>
                    <a:cubicBezTo>
                      <a:pt x="3261" y="126"/>
                      <a:pt x="3617" y="481"/>
                      <a:pt x="3617" y="924"/>
                    </a:cubicBezTo>
                    <a:cubicBezTo>
                      <a:pt x="3617" y="1361"/>
                      <a:pt x="3261" y="1715"/>
                      <a:pt x="2818" y="1715"/>
                    </a:cubicBezTo>
                    <a:lnTo>
                      <a:pt x="918" y="1715"/>
                    </a:lnTo>
                    <a:cubicBezTo>
                      <a:pt x="481" y="1715"/>
                      <a:pt x="119" y="1361"/>
                      <a:pt x="119" y="924"/>
                    </a:cubicBezTo>
                    <a:cubicBezTo>
                      <a:pt x="119" y="481"/>
                      <a:pt x="481" y="126"/>
                      <a:pt x="918" y="126"/>
                    </a:cubicBezTo>
                    <a:close/>
                    <a:moveTo>
                      <a:pt x="918" y="0"/>
                    </a:moveTo>
                    <a:cubicBezTo>
                      <a:pt x="412" y="0"/>
                      <a:pt x="0" y="412"/>
                      <a:pt x="0" y="924"/>
                    </a:cubicBezTo>
                    <a:cubicBezTo>
                      <a:pt x="0" y="1429"/>
                      <a:pt x="412" y="1841"/>
                      <a:pt x="918" y="1841"/>
                    </a:cubicBezTo>
                    <a:lnTo>
                      <a:pt x="2818" y="1841"/>
                    </a:lnTo>
                    <a:cubicBezTo>
                      <a:pt x="3330" y="1841"/>
                      <a:pt x="3741" y="1429"/>
                      <a:pt x="3741" y="924"/>
                    </a:cubicBezTo>
                    <a:cubicBezTo>
                      <a:pt x="3741" y="412"/>
                      <a:pt x="3330" y="0"/>
                      <a:pt x="281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7" name="Google Shape;1687;p34"/>
              <p:cNvSpPr/>
              <p:nvPr/>
            </p:nvSpPr>
            <p:spPr>
              <a:xfrm>
                <a:off x="5904537" y="440039"/>
                <a:ext cx="354205" cy="175109"/>
              </a:xfrm>
              <a:custGeom>
                <a:avLst/>
                <a:gdLst/>
                <a:ahLst/>
                <a:cxnLst/>
                <a:rect l="l" t="t" r="r" b="b"/>
                <a:pathLst>
                  <a:path w="3748" h="1853" extrusionOk="0">
                    <a:moveTo>
                      <a:pt x="2824" y="132"/>
                    </a:moveTo>
                    <a:cubicBezTo>
                      <a:pt x="3267" y="132"/>
                      <a:pt x="3623" y="487"/>
                      <a:pt x="3623" y="930"/>
                    </a:cubicBezTo>
                    <a:cubicBezTo>
                      <a:pt x="3623" y="1367"/>
                      <a:pt x="3267" y="1721"/>
                      <a:pt x="2824" y="1721"/>
                    </a:cubicBezTo>
                    <a:lnTo>
                      <a:pt x="924" y="1721"/>
                    </a:lnTo>
                    <a:cubicBezTo>
                      <a:pt x="487" y="1721"/>
                      <a:pt x="131" y="1367"/>
                      <a:pt x="131" y="930"/>
                    </a:cubicBezTo>
                    <a:cubicBezTo>
                      <a:pt x="131" y="487"/>
                      <a:pt x="487" y="132"/>
                      <a:pt x="924" y="132"/>
                    </a:cubicBezTo>
                    <a:close/>
                    <a:moveTo>
                      <a:pt x="924" y="0"/>
                    </a:moveTo>
                    <a:cubicBezTo>
                      <a:pt x="418" y="0"/>
                      <a:pt x="0" y="418"/>
                      <a:pt x="0" y="930"/>
                    </a:cubicBezTo>
                    <a:cubicBezTo>
                      <a:pt x="0" y="1435"/>
                      <a:pt x="418" y="1853"/>
                      <a:pt x="924" y="1853"/>
                    </a:cubicBezTo>
                    <a:lnTo>
                      <a:pt x="2824" y="1853"/>
                    </a:lnTo>
                    <a:cubicBezTo>
                      <a:pt x="3336" y="1853"/>
                      <a:pt x="3747" y="1435"/>
                      <a:pt x="3747" y="930"/>
                    </a:cubicBezTo>
                    <a:cubicBezTo>
                      <a:pt x="3747" y="418"/>
                      <a:pt x="3336" y="0"/>
                      <a:pt x="2824"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8" name="Google Shape;1688;p34"/>
              <p:cNvSpPr/>
              <p:nvPr/>
            </p:nvSpPr>
            <p:spPr>
              <a:xfrm>
                <a:off x="5912759" y="835994"/>
                <a:ext cx="337761" cy="337743"/>
              </a:xfrm>
              <a:custGeom>
                <a:avLst/>
                <a:gdLst/>
                <a:ahLst/>
                <a:cxnLst/>
                <a:rect l="l" t="t" r="r" b="b"/>
                <a:pathLst>
                  <a:path w="3574" h="3574" extrusionOk="0">
                    <a:moveTo>
                      <a:pt x="1790" y="0"/>
                    </a:moveTo>
                    <a:cubicBezTo>
                      <a:pt x="799" y="0"/>
                      <a:pt x="0" y="799"/>
                      <a:pt x="0" y="1784"/>
                    </a:cubicBezTo>
                    <a:cubicBezTo>
                      <a:pt x="0" y="2768"/>
                      <a:pt x="799" y="3573"/>
                      <a:pt x="1790" y="3573"/>
                    </a:cubicBezTo>
                    <a:cubicBezTo>
                      <a:pt x="2774" y="3573"/>
                      <a:pt x="3574" y="2768"/>
                      <a:pt x="3574" y="1784"/>
                    </a:cubicBezTo>
                    <a:cubicBezTo>
                      <a:pt x="3574" y="799"/>
                      <a:pt x="2774" y="0"/>
                      <a:pt x="17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9" name="Google Shape;1689;p34"/>
              <p:cNvSpPr/>
              <p:nvPr/>
            </p:nvSpPr>
            <p:spPr>
              <a:xfrm>
                <a:off x="5906899" y="829474"/>
                <a:ext cx="350141" cy="350028"/>
              </a:xfrm>
              <a:custGeom>
                <a:avLst/>
                <a:gdLst/>
                <a:ahLst/>
                <a:cxnLst/>
                <a:rect l="l" t="t" r="r" b="b"/>
                <a:pathLst>
                  <a:path w="3705" h="3704" extrusionOk="0">
                    <a:moveTo>
                      <a:pt x="1852" y="132"/>
                    </a:moveTo>
                    <a:cubicBezTo>
                      <a:pt x="2799" y="132"/>
                      <a:pt x="3573" y="906"/>
                      <a:pt x="3573" y="1853"/>
                    </a:cubicBezTo>
                    <a:cubicBezTo>
                      <a:pt x="3573" y="2806"/>
                      <a:pt x="2799" y="3574"/>
                      <a:pt x="1852" y="3574"/>
                    </a:cubicBezTo>
                    <a:cubicBezTo>
                      <a:pt x="899" y="3574"/>
                      <a:pt x="131" y="2806"/>
                      <a:pt x="131" y="1853"/>
                    </a:cubicBezTo>
                    <a:cubicBezTo>
                      <a:pt x="131" y="906"/>
                      <a:pt x="899" y="132"/>
                      <a:pt x="1852" y="132"/>
                    </a:cubicBezTo>
                    <a:close/>
                    <a:moveTo>
                      <a:pt x="1852" y="0"/>
                    </a:moveTo>
                    <a:cubicBezTo>
                      <a:pt x="830" y="0"/>
                      <a:pt x="1" y="831"/>
                      <a:pt x="1" y="1853"/>
                    </a:cubicBezTo>
                    <a:cubicBezTo>
                      <a:pt x="1" y="2875"/>
                      <a:pt x="830" y="3704"/>
                      <a:pt x="1852" y="3704"/>
                    </a:cubicBezTo>
                    <a:cubicBezTo>
                      <a:pt x="2874" y="3704"/>
                      <a:pt x="3704" y="2875"/>
                      <a:pt x="3704" y="1853"/>
                    </a:cubicBezTo>
                    <a:cubicBezTo>
                      <a:pt x="3704" y="831"/>
                      <a:pt x="2874" y="0"/>
                      <a:pt x="185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0" name="Google Shape;1690;p34"/>
              <p:cNvSpPr/>
              <p:nvPr/>
            </p:nvSpPr>
            <p:spPr>
              <a:xfrm>
                <a:off x="6091940" y="-3032552"/>
                <a:ext cx="95" cy="3467394"/>
              </a:xfrm>
              <a:custGeom>
                <a:avLst/>
                <a:gdLst/>
                <a:ahLst/>
                <a:cxnLst/>
                <a:rect l="l" t="t" r="r" b="b"/>
                <a:pathLst>
                  <a:path w="1" h="36692" extrusionOk="0">
                    <a:moveTo>
                      <a:pt x="0" y="36692"/>
                    </a:moveTo>
                    <a:lnTo>
                      <a:pt x="0" y="0"/>
                    </a:ln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1" name="Google Shape;1691;p34"/>
              <p:cNvSpPr/>
              <p:nvPr/>
            </p:nvSpPr>
            <p:spPr>
              <a:xfrm>
                <a:off x="6085986" y="-3050224"/>
                <a:ext cx="12475" cy="3502831"/>
              </a:xfrm>
              <a:custGeom>
                <a:avLst/>
                <a:gdLst/>
                <a:ahLst/>
                <a:cxnLst/>
                <a:rect l="l" t="t" r="r" b="b"/>
                <a:pathLst>
                  <a:path w="132" h="37067" extrusionOk="0">
                    <a:moveTo>
                      <a:pt x="63" y="0"/>
                    </a:moveTo>
                    <a:cubicBezTo>
                      <a:pt x="26" y="0"/>
                      <a:pt x="0" y="81"/>
                      <a:pt x="0" y="187"/>
                    </a:cubicBezTo>
                    <a:lnTo>
                      <a:pt x="0" y="36879"/>
                    </a:lnTo>
                    <a:cubicBezTo>
                      <a:pt x="0" y="36985"/>
                      <a:pt x="26" y="37066"/>
                      <a:pt x="63" y="37066"/>
                    </a:cubicBezTo>
                    <a:cubicBezTo>
                      <a:pt x="101" y="37066"/>
                      <a:pt x="132" y="36985"/>
                      <a:pt x="132" y="36879"/>
                    </a:cubicBezTo>
                    <a:lnTo>
                      <a:pt x="132" y="187"/>
                    </a:lnTo>
                    <a:cubicBezTo>
                      <a:pt x="132" y="81"/>
                      <a:pt x="101" y="0"/>
                      <a:pt x="63"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2" name="Google Shape;1692;p34"/>
              <p:cNvSpPr/>
              <p:nvPr/>
            </p:nvSpPr>
            <p:spPr>
              <a:xfrm>
                <a:off x="5574620" y="510725"/>
                <a:ext cx="1014039" cy="510395"/>
              </a:xfrm>
              <a:custGeom>
                <a:avLst/>
                <a:gdLst/>
                <a:ahLst/>
                <a:cxnLst/>
                <a:rect l="l" t="t" r="r" b="b"/>
                <a:pathLst>
                  <a:path w="10730" h="5401" extrusionOk="0">
                    <a:moveTo>
                      <a:pt x="5368" y="1"/>
                    </a:moveTo>
                    <a:cubicBezTo>
                      <a:pt x="2407" y="1"/>
                      <a:pt x="0" y="2401"/>
                      <a:pt x="0" y="5363"/>
                    </a:cubicBezTo>
                    <a:cubicBezTo>
                      <a:pt x="0" y="5388"/>
                      <a:pt x="2683" y="5400"/>
                      <a:pt x="5365" y="5400"/>
                    </a:cubicBezTo>
                    <a:cubicBezTo>
                      <a:pt x="8047" y="5400"/>
                      <a:pt x="10729" y="5388"/>
                      <a:pt x="10729" y="5363"/>
                    </a:cubicBezTo>
                    <a:cubicBezTo>
                      <a:pt x="10729" y="2401"/>
                      <a:pt x="8329" y="1"/>
                      <a:pt x="5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3" name="Google Shape;1693;p34"/>
              <p:cNvSpPr/>
              <p:nvPr/>
            </p:nvSpPr>
            <p:spPr>
              <a:xfrm>
                <a:off x="5568666" y="504961"/>
                <a:ext cx="1025946" cy="522018"/>
              </a:xfrm>
              <a:custGeom>
                <a:avLst/>
                <a:gdLst/>
                <a:ahLst/>
                <a:cxnLst/>
                <a:rect l="l" t="t" r="r" b="b"/>
                <a:pathLst>
                  <a:path w="10856" h="5524" extrusionOk="0">
                    <a:moveTo>
                      <a:pt x="5431" y="124"/>
                    </a:moveTo>
                    <a:cubicBezTo>
                      <a:pt x="8337" y="124"/>
                      <a:pt x="10706" y="2475"/>
                      <a:pt x="10731" y="5368"/>
                    </a:cubicBezTo>
                    <a:cubicBezTo>
                      <a:pt x="10350" y="5386"/>
                      <a:pt x="7891" y="5396"/>
                      <a:pt x="5430" y="5396"/>
                    </a:cubicBezTo>
                    <a:cubicBezTo>
                      <a:pt x="2970" y="5396"/>
                      <a:pt x="509" y="5386"/>
                      <a:pt x="125" y="5368"/>
                    </a:cubicBezTo>
                    <a:cubicBezTo>
                      <a:pt x="156" y="2475"/>
                      <a:pt x="2525" y="124"/>
                      <a:pt x="5431" y="124"/>
                    </a:cubicBezTo>
                    <a:close/>
                    <a:moveTo>
                      <a:pt x="5431" y="0"/>
                    </a:moveTo>
                    <a:cubicBezTo>
                      <a:pt x="2438" y="0"/>
                      <a:pt x="1" y="2432"/>
                      <a:pt x="1" y="5424"/>
                    </a:cubicBezTo>
                    <a:cubicBezTo>
                      <a:pt x="1" y="5505"/>
                      <a:pt x="1" y="5505"/>
                      <a:pt x="1771" y="5511"/>
                    </a:cubicBezTo>
                    <a:cubicBezTo>
                      <a:pt x="2763" y="5517"/>
                      <a:pt x="4090" y="5523"/>
                      <a:pt x="5506" y="5523"/>
                    </a:cubicBezTo>
                    <a:cubicBezTo>
                      <a:pt x="6902" y="5523"/>
                      <a:pt x="8193" y="5517"/>
                      <a:pt x="9146" y="5511"/>
                    </a:cubicBezTo>
                    <a:cubicBezTo>
                      <a:pt x="10855" y="5505"/>
                      <a:pt x="10855" y="5505"/>
                      <a:pt x="10855" y="5424"/>
                    </a:cubicBezTo>
                    <a:cubicBezTo>
                      <a:pt x="10855" y="2432"/>
                      <a:pt x="8424" y="0"/>
                      <a:pt x="543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4" name="Google Shape;1694;p34"/>
              <p:cNvSpPr/>
              <p:nvPr/>
            </p:nvSpPr>
            <p:spPr>
              <a:xfrm>
                <a:off x="5568666" y="504205"/>
                <a:ext cx="1026513" cy="522774"/>
              </a:xfrm>
              <a:custGeom>
                <a:avLst/>
                <a:gdLst/>
                <a:ahLst/>
                <a:cxnLst/>
                <a:rect l="l" t="t" r="r" b="b"/>
                <a:pathLst>
                  <a:path w="10862" h="5532" extrusionOk="0">
                    <a:moveTo>
                      <a:pt x="5431" y="132"/>
                    </a:moveTo>
                    <a:cubicBezTo>
                      <a:pt x="8331" y="132"/>
                      <a:pt x="10700" y="2483"/>
                      <a:pt x="10731" y="5376"/>
                    </a:cubicBezTo>
                    <a:cubicBezTo>
                      <a:pt x="10341" y="5394"/>
                      <a:pt x="7888" y="5404"/>
                      <a:pt x="5433" y="5404"/>
                    </a:cubicBezTo>
                    <a:cubicBezTo>
                      <a:pt x="2979" y="5404"/>
                      <a:pt x="524" y="5394"/>
                      <a:pt x="131" y="5376"/>
                    </a:cubicBezTo>
                    <a:cubicBezTo>
                      <a:pt x="162" y="2483"/>
                      <a:pt x="2525" y="132"/>
                      <a:pt x="5431" y="132"/>
                    </a:cubicBezTo>
                    <a:close/>
                    <a:moveTo>
                      <a:pt x="5431" y="1"/>
                    </a:moveTo>
                    <a:cubicBezTo>
                      <a:pt x="2438" y="1"/>
                      <a:pt x="1" y="2440"/>
                      <a:pt x="1" y="5432"/>
                    </a:cubicBezTo>
                    <a:cubicBezTo>
                      <a:pt x="1" y="5513"/>
                      <a:pt x="1" y="5513"/>
                      <a:pt x="1771" y="5525"/>
                    </a:cubicBezTo>
                    <a:cubicBezTo>
                      <a:pt x="2787" y="5531"/>
                      <a:pt x="4147" y="5531"/>
                      <a:pt x="5506" y="5531"/>
                    </a:cubicBezTo>
                    <a:cubicBezTo>
                      <a:pt x="6834" y="5531"/>
                      <a:pt x="8156" y="5531"/>
                      <a:pt x="9146" y="5525"/>
                    </a:cubicBezTo>
                    <a:cubicBezTo>
                      <a:pt x="10861" y="5513"/>
                      <a:pt x="10861" y="5513"/>
                      <a:pt x="10861" y="5432"/>
                    </a:cubicBezTo>
                    <a:cubicBezTo>
                      <a:pt x="10861" y="2440"/>
                      <a:pt x="8424" y="1"/>
                      <a:pt x="543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95" name="Google Shape;1695;p34"/>
            <p:cNvGrpSpPr/>
            <p:nvPr/>
          </p:nvGrpSpPr>
          <p:grpSpPr>
            <a:xfrm>
              <a:off x="7041600" y="-509630"/>
              <a:ext cx="433805" cy="1787482"/>
              <a:chOff x="5568666" y="-3050224"/>
              <a:chExt cx="1026513" cy="4229725"/>
            </a:xfrm>
          </p:grpSpPr>
          <p:sp>
            <p:nvSpPr>
              <p:cNvPr id="1696" name="Google Shape;1696;p34"/>
              <p:cNvSpPr/>
              <p:nvPr/>
            </p:nvSpPr>
            <p:spPr>
              <a:xfrm>
                <a:off x="5911057" y="446560"/>
                <a:ext cx="341730" cy="162068"/>
              </a:xfrm>
              <a:custGeom>
                <a:avLst/>
                <a:gdLst/>
                <a:ahLst/>
                <a:cxnLst/>
                <a:rect l="l" t="t" r="r" b="b"/>
                <a:pathLst>
                  <a:path w="3616" h="1715" extrusionOk="0">
                    <a:moveTo>
                      <a:pt x="855" y="0"/>
                    </a:moveTo>
                    <a:cubicBezTo>
                      <a:pt x="380" y="0"/>
                      <a:pt x="0" y="380"/>
                      <a:pt x="0" y="861"/>
                    </a:cubicBezTo>
                    <a:cubicBezTo>
                      <a:pt x="0" y="1335"/>
                      <a:pt x="380" y="1715"/>
                      <a:pt x="855" y="1715"/>
                    </a:cubicBezTo>
                    <a:lnTo>
                      <a:pt x="2755" y="1715"/>
                    </a:lnTo>
                    <a:cubicBezTo>
                      <a:pt x="3229" y="1715"/>
                      <a:pt x="3615" y="1335"/>
                      <a:pt x="3615" y="861"/>
                    </a:cubicBezTo>
                    <a:cubicBezTo>
                      <a:pt x="3615" y="380"/>
                      <a:pt x="3229" y="0"/>
                      <a:pt x="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7" name="Google Shape;1697;p34"/>
              <p:cNvSpPr/>
              <p:nvPr/>
            </p:nvSpPr>
            <p:spPr>
              <a:xfrm>
                <a:off x="5905104" y="440606"/>
                <a:ext cx="353638" cy="173975"/>
              </a:xfrm>
              <a:custGeom>
                <a:avLst/>
                <a:gdLst/>
                <a:ahLst/>
                <a:cxnLst/>
                <a:rect l="l" t="t" r="r" b="b"/>
                <a:pathLst>
                  <a:path w="3742" h="1841" extrusionOk="0">
                    <a:moveTo>
                      <a:pt x="2818" y="126"/>
                    </a:moveTo>
                    <a:cubicBezTo>
                      <a:pt x="3261" y="126"/>
                      <a:pt x="3617" y="481"/>
                      <a:pt x="3617" y="924"/>
                    </a:cubicBezTo>
                    <a:cubicBezTo>
                      <a:pt x="3617" y="1361"/>
                      <a:pt x="3261" y="1715"/>
                      <a:pt x="2818" y="1715"/>
                    </a:cubicBezTo>
                    <a:lnTo>
                      <a:pt x="918" y="1715"/>
                    </a:lnTo>
                    <a:cubicBezTo>
                      <a:pt x="481" y="1715"/>
                      <a:pt x="119" y="1361"/>
                      <a:pt x="119" y="924"/>
                    </a:cubicBezTo>
                    <a:cubicBezTo>
                      <a:pt x="119" y="481"/>
                      <a:pt x="481" y="126"/>
                      <a:pt x="918" y="126"/>
                    </a:cubicBezTo>
                    <a:close/>
                    <a:moveTo>
                      <a:pt x="918" y="0"/>
                    </a:moveTo>
                    <a:cubicBezTo>
                      <a:pt x="412" y="0"/>
                      <a:pt x="0" y="412"/>
                      <a:pt x="0" y="924"/>
                    </a:cubicBezTo>
                    <a:cubicBezTo>
                      <a:pt x="0" y="1429"/>
                      <a:pt x="412" y="1841"/>
                      <a:pt x="918" y="1841"/>
                    </a:cubicBezTo>
                    <a:lnTo>
                      <a:pt x="2818" y="1841"/>
                    </a:lnTo>
                    <a:cubicBezTo>
                      <a:pt x="3330" y="1841"/>
                      <a:pt x="3741" y="1429"/>
                      <a:pt x="3741" y="924"/>
                    </a:cubicBezTo>
                    <a:cubicBezTo>
                      <a:pt x="3741" y="412"/>
                      <a:pt x="3330" y="0"/>
                      <a:pt x="281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8" name="Google Shape;1698;p34"/>
              <p:cNvSpPr/>
              <p:nvPr/>
            </p:nvSpPr>
            <p:spPr>
              <a:xfrm>
                <a:off x="5904537" y="440039"/>
                <a:ext cx="354205" cy="175109"/>
              </a:xfrm>
              <a:custGeom>
                <a:avLst/>
                <a:gdLst/>
                <a:ahLst/>
                <a:cxnLst/>
                <a:rect l="l" t="t" r="r" b="b"/>
                <a:pathLst>
                  <a:path w="3748" h="1853" extrusionOk="0">
                    <a:moveTo>
                      <a:pt x="2824" y="132"/>
                    </a:moveTo>
                    <a:cubicBezTo>
                      <a:pt x="3267" y="132"/>
                      <a:pt x="3623" y="487"/>
                      <a:pt x="3623" y="930"/>
                    </a:cubicBezTo>
                    <a:cubicBezTo>
                      <a:pt x="3623" y="1367"/>
                      <a:pt x="3267" y="1721"/>
                      <a:pt x="2824" y="1721"/>
                    </a:cubicBezTo>
                    <a:lnTo>
                      <a:pt x="924" y="1721"/>
                    </a:lnTo>
                    <a:cubicBezTo>
                      <a:pt x="487" y="1721"/>
                      <a:pt x="131" y="1367"/>
                      <a:pt x="131" y="930"/>
                    </a:cubicBezTo>
                    <a:cubicBezTo>
                      <a:pt x="131" y="487"/>
                      <a:pt x="487" y="132"/>
                      <a:pt x="924" y="132"/>
                    </a:cubicBezTo>
                    <a:close/>
                    <a:moveTo>
                      <a:pt x="924" y="0"/>
                    </a:moveTo>
                    <a:cubicBezTo>
                      <a:pt x="418" y="0"/>
                      <a:pt x="0" y="418"/>
                      <a:pt x="0" y="930"/>
                    </a:cubicBezTo>
                    <a:cubicBezTo>
                      <a:pt x="0" y="1435"/>
                      <a:pt x="418" y="1853"/>
                      <a:pt x="924" y="1853"/>
                    </a:cubicBezTo>
                    <a:lnTo>
                      <a:pt x="2824" y="1853"/>
                    </a:lnTo>
                    <a:cubicBezTo>
                      <a:pt x="3336" y="1853"/>
                      <a:pt x="3747" y="1435"/>
                      <a:pt x="3747" y="930"/>
                    </a:cubicBezTo>
                    <a:cubicBezTo>
                      <a:pt x="3747" y="418"/>
                      <a:pt x="3336" y="0"/>
                      <a:pt x="2824"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9" name="Google Shape;1699;p34"/>
              <p:cNvSpPr/>
              <p:nvPr/>
            </p:nvSpPr>
            <p:spPr>
              <a:xfrm>
                <a:off x="5912759" y="835994"/>
                <a:ext cx="337761" cy="337743"/>
              </a:xfrm>
              <a:custGeom>
                <a:avLst/>
                <a:gdLst/>
                <a:ahLst/>
                <a:cxnLst/>
                <a:rect l="l" t="t" r="r" b="b"/>
                <a:pathLst>
                  <a:path w="3574" h="3574" extrusionOk="0">
                    <a:moveTo>
                      <a:pt x="1790" y="0"/>
                    </a:moveTo>
                    <a:cubicBezTo>
                      <a:pt x="799" y="0"/>
                      <a:pt x="0" y="799"/>
                      <a:pt x="0" y="1784"/>
                    </a:cubicBezTo>
                    <a:cubicBezTo>
                      <a:pt x="0" y="2768"/>
                      <a:pt x="799" y="3573"/>
                      <a:pt x="1790" y="3573"/>
                    </a:cubicBezTo>
                    <a:cubicBezTo>
                      <a:pt x="2774" y="3573"/>
                      <a:pt x="3574" y="2768"/>
                      <a:pt x="3574" y="1784"/>
                    </a:cubicBezTo>
                    <a:cubicBezTo>
                      <a:pt x="3574" y="799"/>
                      <a:pt x="2774" y="0"/>
                      <a:pt x="17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0" name="Google Shape;1700;p34"/>
              <p:cNvSpPr/>
              <p:nvPr/>
            </p:nvSpPr>
            <p:spPr>
              <a:xfrm>
                <a:off x="5906899" y="829474"/>
                <a:ext cx="350141" cy="350028"/>
              </a:xfrm>
              <a:custGeom>
                <a:avLst/>
                <a:gdLst/>
                <a:ahLst/>
                <a:cxnLst/>
                <a:rect l="l" t="t" r="r" b="b"/>
                <a:pathLst>
                  <a:path w="3705" h="3704" extrusionOk="0">
                    <a:moveTo>
                      <a:pt x="1852" y="132"/>
                    </a:moveTo>
                    <a:cubicBezTo>
                      <a:pt x="2799" y="132"/>
                      <a:pt x="3573" y="906"/>
                      <a:pt x="3573" y="1853"/>
                    </a:cubicBezTo>
                    <a:cubicBezTo>
                      <a:pt x="3573" y="2806"/>
                      <a:pt x="2799" y="3574"/>
                      <a:pt x="1852" y="3574"/>
                    </a:cubicBezTo>
                    <a:cubicBezTo>
                      <a:pt x="899" y="3574"/>
                      <a:pt x="131" y="2806"/>
                      <a:pt x="131" y="1853"/>
                    </a:cubicBezTo>
                    <a:cubicBezTo>
                      <a:pt x="131" y="906"/>
                      <a:pt x="899" y="132"/>
                      <a:pt x="1852" y="132"/>
                    </a:cubicBezTo>
                    <a:close/>
                    <a:moveTo>
                      <a:pt x="1852" y="0"/>
                    </a:moveTo>
                    <a:cubicBezTo>
                      <a:pt x="830" y="0"/>
                      <a:pt x="1" y="831"/>
                      <a:pt x="1" y="1853"/>
                    </a:cubicBezTo>
                    <a:cubicBezTo>
                      <a:pt x="1" y="2875"/>
                      <a:pt x="830" y="3704"/>
                      <a:pt x="1852" y="3704"/>
                    </a:cubicBezTo>
                    <a:cubicBezTo>
                      <a:pt x="2874" y="3704"/>
                      <a:pt x="3704" y="2875"/>
                      <a:pt x="3704" y="1853"/>
                    </a:cubicBezTo>
                    <a:cubicBezTo>
                      <a:pt x="3704" y="831"/>
                      <a:pt x="2874" y="0"/>
                      <a:pt x="185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1" name="Google Shape;1701;p34"/>
              <p:cNvSpPr/>
              <p:nvPr/>
            </p:nvSpPr>
            <p:spPr>
              <a:xfrm>
                <a:off x="6091940" y="-3032552"/>
                <a:ext cx="95" cy="3467394"/>
              </a:xfrm>
              <a:custGeom>
                <a:avLst/>
                <a:gdLst/>
                <a:ahLst/>
                <a:cxnLst/>
                <a:rect l="l" t="t" r="r" b="b"/>
                <a:pathLst>
                  <a:path w="1" h="36692" extrusionOk="0">
                    <a:moveTo>
                      <a:pt x="0" y="36692"/>
                    </a:moveTo>
                    <a:lnTo>
                      <a:pt x="0" y="0"/>
                    </a:ln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2" name="Google Shape;1702;p34"/>
              <p:cNvSpPr/>
              <p:nvPr/>
            </p:nvSpPr>
            <p:spPr>
              <a:xfrm>
                <a:off x="6085986" y="-3050224"/>
                <a:ext cx="12475" cy="3502831"/>
              </a:xfrm>
              <a:custGeom>
                <a:avLst/>
                <a:gdLst/>
                <a:ahLst/>
                <a:cxnLst/>
                <a:rect l="l" t="t" r="r" b="b"/>
                <a:pathLst>
                  <a:path w="132" h="37067" extrusionOk="0">
                    <a:moveTo>
                      <a:pt x="63" y="0"/>
                    </a:moveTo>
                    <a:cubicBezTo>
                      <a:pt x="26" y="0"/>
                      <a:pt x="0" y="81"/>
                      <a:pt x="0" y="187"/>
                    </a:cubicBezTo>
                    <a:lnTo>
                      <a:pt x="0" y="36879"/>
                    </a:lnTo>
                    <a:cubicBezTo>
                      <a:pt x="0" y="36985"/>
                      <a:pt x="26" y="37066"/>
                      <a:pt x="63" y="37066"/>
                    </a:cubicBezTo>
                    <a:cubicBezTo>
                      <a:pt x="101" y="37066"/>
                      <a:pt x="132" y="36985"/>
                      <a:pt x="132" y="36879"/>
                    </a:cubicBezTo>
                    <a:lnTo>
                      <a:pt x="132" y="187"/>
                    </a:lnTo>
                    <a:cubicBezTo>
                      <a:pt x="132" y="81"/>
                      <a:pt x="101" y="0"/>
                      <a:pt x="63"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3" name="Google Shape;1703;p34"/>
              <p:cNvSpPr/>
              <p:nvPr/>
            </p:nvSpPr>
            <p:spPr>
              <a:xfrm>
                <a:off x="5574620" y="510725"/>
                <a:ext cx="1014039" cy="510395"/>
              </a:xfrm>
              <a:custGeom>
                <a:avLst/>
                <a:gdLst/>
                <a:ahLst/>
                <a:cxnLst/>
                <a:rect l="l" t="t" r="r" b="b"/>
                <a:pathLst>
                  <a:path w="10730" h="5401" extrusionOk="0">
                    <a:moveTo>
                      <a:pt x="5368" y="1"/>
                    </a:moveTo>
                    <a:cubicBezTo>
                      <a:pt x="2407" y="1"/>
                      <a:pt x="0" y="2401"/>
                      <a:pt x="0" y="5363"/>
                    </a:cubicBezTo>
                    <a:cubicBezTo>
                      <a:pt x="0" y="5388"/>
                      <a:pt x="2683" y="5400"/>
                      <a:pt x="5365" y="5400"/>
                    </a:cubicBezTo>
                    <a:cubicBezTo>
                      <a:pt x="8047" y="5400"/>
                      <a:pt x="10729" y="5388"/>
                      <a:pt x="10729" y="5363"/>
                    </a:cubicBezTo>
                    <a:cubicBezTo>
                      <a:pt x="10729" y="2401"/>
                      <a:pt x="8329" y="1"/>
                      <a:pt x="5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4" name="Google Shape;1704;p34"/>
              <p:cNvSpPr/>
              <p:nvPr/>
            </p:nvSpPr>
            <p:spPr>
              <a:xfrm>
                <a:off x="5568666" y="504961"/>
                <a:ext cx="1025946" cy="522018"/>
              </a:xfrm>
              <a:custGeom>
                <a:avLst/>
                <a:gdLst/>
                <a:ahLst/>
                <a:cxnLst/>
                <a:rect l="l" t="t" r="r" b="b"/>
                <a:pathLst>
                  <a:path w="10856" h="5524" extrusionOk="0">
                    <a:moveTo>
                      <a:pt x="5431" y="124"/>
                    </a:moveTo>
                    <a:cubicBezTo>
                      <a:pt x="8337" y="124"/>
                      <a:pt x="10706" y="2475"/>
                      <a:pt x="10731" y="5368"/>
                    </a:cubicBezTo>
                    <a:cubicBezTo>
                      <a:pt x="10350" y="5386"/>
                      <a:pt x="7891" y="5396"/>
                      <a:pt x="5430" y="5396"/>
                    </a:cubicBezTo>
                    <a:cubicBezTo>
                      <a:pt x="2970" y="5396"/>
                      <a:pt x="509" y="5386"/>
                      <a:pt x="125" y="5368"/>
                    </a:cubicBezTo>
                    <a:cubicBezTo>
                      <a:pt x="156" y="2475"/>
                      <a:pt x="2525" y="124"/>
                      <a:pt x="5431" y="124"/>
                    </a:cubicBezTo>
                    <a:close/>
                    <a:moveTo>
                      <a:pt x="5431" y="0"/>
                    </a:moveTo>
                    <a:cubicBezTo>
                      <a:pt x="2438" y="0"/>
                      <a:pt x="1" y="2432"/>
                      <a:pt x="1" y="5424"/>
                    </a:cubicBezTo>
                    <a:cubicBezTo>
                      <a:pt x="1" y="5505"/>
                      <a:pt x="1" y="5505"/>
                      <a:pt x="1771" y="5511"/>
                    </a:cubicBezTo>
                    <a:cubicBezTo>
                      <a:pt x="2763" y="5517"/>
                      <a:pt x="4090" y="5523"/>
                      <a:pt x="5506" y="5523"/>
                    </a:cubicBezTo>
                    <a:cubicBezTo>
                      <a:pt x="6902" y="5523"/>
                      <a:pt x="8193" y="5517"/>
                      <a:pt x="9146" y="5511"/>
                    </a:cubicBezTo>
                    <a:cubicBezTo>
                      <a:pt x="10855" y="5505"/>
                      <a:pt x="10855" y="5505"/>
                      <a:pt x="10855" y="5424"/>
                    </a:cubicBezTo>
                    <a:cubicBezTo>
                      <a:pt x="10855" y="2432"/>
                      <a:pt x="8424" y="0"/>
                      <a:pt x="543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34"/>
              <p:cNvSpPr/>
              <p:nvPr/>
            </p:nvSpPr>
            <p:spPr>
              <a:xfrm>
                <a:off x="5568666" y="504205"/>
                <a:ext cx="1026513" cy="522774"/>
              </a:xfrm>
              <a:custGeom>
                <a:avLst/>
                <a:gdLst/>
                <a:ahLst/>
                <a:cxnLst/>
                <a:rect l="l" t="t" r="r" b="b"/>
                <a:pathLst>
                  <a:path w="10862" h="5532" extrusionOk="0">
                    <a:moveTo>
                      <a:pt x="5431" y="132"/>
                    </a:moveTo>
                    <a:cubicBezTo>
                      <a:pt x="8331" y="132"/>
                      <a:pt x="10700" y="2483"/>
                      <a:pt x="10731" y="5376"/>
                    </a:cubicBezTo>
                    <a:cubicBezTo>
                      <a:pt x="10341" y="5394"/>
                      <a:pt x="7888" y="5404"/>
                      <a:pt x="5433" y="5404"/>
                    </a:cubicBezTo>
                    <a:cubicBezTo>
                      <a:pt x="2979" y="5404"/>
                      <a:pt x="524" y="5394"/>
                      <a:pt x="131" y="5376"/>
                    </a:cubicBezTo>
                    <a:cubicBezTo>
                      <a:pt x="162" y="2483"/>
                      <a:pt x="2525" y="132"/>
                      <a:pt x="5431" y="132"/>
                    </a:cubicBezTo>
                    <a:close/>
                    <a:moveTo>
                      <a:pt x="5431" y="1"/>
                    </a:moveTo>
                    <a:cubicBezTo>
                      <a:pt x="2438" y="1"/>
                      <a:pt x="1" y="2440"/>
                      <a:pt x="1" y="5432"/>
                    </a:cubicBezTo>
                    <a:cubicBezTo>
                      <a:pt x="1" y="5513"/>
                      <a:pt x="1" y="5513"/>
                      <a:pt x="1771" y="5525"/>
                    </a:cubicBezTo>
                    <a:cubicBezTo>
                      <a:pt x="2787" y="5531"/>
                      <a:pt x="4147" y="5531"/>
                      <a:pt x="5506" y="5531"/>
                    </a:cubicBezTo>
                    <a:cubicBezTo>
                      <a:pt x="6834" y="5531"/>
                      <a:pt x="8156" y="5531"/>
                      <a:pt x="9146" y="5525"/>
                    </a:cubicBezTo>
                    <a:cubicBezTo>
                      <a:pt x="10861" y="5513"/>
                      <a:pt x="10861" y="5513"/>
                      <a:pt x="10861" y="5432"/>
                    </a:cubicBezTo>
                    <a:cubicBezTo>
                      <a:pt x="10861" y="2440"/>
                      <a:pt x="8424" y="1"/>
                      <a:pt x="543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860" name="Shape 1860"/>
        <p:cNvGrpSpPr/>
        <p:nvPr/>
      </p:nvGrpSpPr>
      <p:grpSpPr>
        <a:xfrm>
          <a:off x="0" y="0"/>
          <a:ext cx="0" cy="0"/>
          <a:chOff x="0" y="0"/>
          <a:chExt cx="0" cy="0"/>
        </a:xfrm>
      </p:grpSpPr>
      <p:sp>
        <p:nvSpPr>
          <p:cNvPr id="1861" name="Google Shape;1861;p37"/>
          <p:cNvSpPr/>
          <p:nvPr/>
        </p:nvSpPr>
        <p:spPr>
          <a:xfrm>
            <a:off x="720001" y="939450"/>
            <a:ext cx="1065000" cy="10650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2" name="Google Shape;1862;p37"/>
          <p:cNvSpPr/>
          <p:nvPr/>
        </p:nvSpPr>
        <p:spPr>
          <a:xfrm>
            <a:off x="2233532" y="939450"/>
            <a:ext cx="1065000" cy="10650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863" name="Google Shape;1863;p37"/>
          <p:cNvCxnSpPr>
            <a:stCxn id="1861" idx="3"/>
            <a:endCxn id="1862" idx="1"/>
          </p:cNvCxnSpPr>
          <p:nvPr/>
        </p:nvCxnSpPr>
        <p:spPr>
          <a:xfrm>
            <a:off x="1785001" y="1471950"/>
            <a:ext cx="448500" cy="0"/>
          </a:xfrm>
          <a:prstGeom prst="straightConnector1">
            <a:avLst/>
          </a:prstGeom>
          <a:noFill/>
          <a:ln w="9525" cap="flat" cmpd="sng">
            <a:solidFill>
              <a:schemeClr val="dk1"/>
            </a:solidFill>
            <a:prstDash val="solid"/>
            <a:round/>
            <a:headEnd type="none" w="med" len="med"/>
            <a:tailEnd type="oval" w="med" len="med"/>
          </a:ln>
        </p:spPr>
      </p:cxnSp>
      <p:sp>
        <p:nvSpPr>
          <p:cNvPr id="1864" name="Google Shape;1864;p37"/>
          <p:cNvSpPr txBox="1"/>
          <p:nvPr>
            <p:ph type="title"/>
          </p:nvPr>
        </p:nvSpPr>
        <p:spPr>
          <a:xfrm>
            <a:off x="443775" y="2020915"/>
            <a:ext cx="50676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3200">
                <a:solidFill>
                  <a:schemeClr val="lt1"/>
                </a:solidFill>
              </a:rPr>
              <a:t>Quá trình thực hiện</a:t>
            </a:r>
            <a:endParaRPr lang="en-US" altLang="en-GB" sz="3200">
              <a:solidFill>
                <a:schemeClr val="lt1"/>
              </a:solidFill>
            </a:endParaRPr>
          </a:p>
        </p:txBody>
      </p:sp>
      <p:sp>
        <p:nvSpPr>
          <p:cNvPr id="1866" name="Google Shape;1866;p37"/>
          <p:cNvSpPr txBox="1"/>
          <p:nvPr>
            <p:ph type="title" idx="2"/>
          </p:nvPr>
        </p:nvSpPr>
        <p:spPr>
          <a:xfrm>
            <a:off x="720000" y="1046730"/>
            <a:ext cx="1065000" cy="85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0</a:t>
            </a:r>
            <a:r>
              <a:rPr lang="en-US" altLang="en-GB"/>
              <a:t>3</a:t>
            </a:r>
            <a:endParaRPr lang="en-US" altLang="en-GB"/>
          </a:p>
        </p:txBody>
      </p:sp>
      <p:grpSp>
        <p:nvGrpSpPr>
          <p:cNvPr id="1747" name="Google Shape;1747;p36"/>
          <p:cNvGrpSpPr/>
          <p:nvPr/>
        </p:nvGrpSpPr>
        <p:grpSpPr>
          <a:xfrm>
            <a:off x="2466340" y="1122680"/>
            <a:ext cx="600075" cy="646430"/>
            <a:chOff x="7171704" y="2528692"/>
            <a:chExt cx="288334" cy="377797"/>
          </a:xfrm>
        </p:grpSpPr>
        <p:sp>
          <p:nvSpPr>
            <p:cNvPr id="1748" name="Google Shape;1748;p36"/>
            <p:cNvSpPr/>
            <p:nvPr/>
          </p:nvSpPr>
          <p:spPr>
            <a:xfrm>
              <a:off x="7171704" y="2528692"/>
              <a:ext cx="288334" cy="377797"/>
            </a:xfrm>
            <a:custGeom>
              <a:avLst/>
              <a:gdLst/>
              <a:ahLst/>
              <a:cxnLst/>
              <a:rect l="l" t="t" r="r" b="b"/>
              <a:pathLst>
                <a:path w="3368" h="4413" extrusionOk="0">
                  <a:moveTo>
                    <a:pt x="2949" y="181"/>
                  </a:moveTo>
                  <a:cubicBezTo>
                    <a:pt x="3093" y="181"/>
                    <a:pt x="3187" y="267"/>
                    <a:pt x="3187" y="419"/>
                  </a:cubicBezTo>
                  <a:lnTo>
                    <a:pt x="3187" y="2942"/>
                  </a:lnTo>
                  <a:cubicBezTo>
                    <a:pt x="3187" y="3093"/>
                    <a:pt x="3093" y="3180"/>
                    <a:pt x="2949" y="3180"/>
                  </a:cubicBezTo>
                  <a:lnTo>
                    <a:pt x="426" y="3180"/>
                  </a:lnTo>
                  <a:cubicBezTo>
                    <a:pt x="275" y="3180"/>
                    <a:pt x="152" y="3093"/>
                    <a:pt x="152" y="2942"/>
                  </a:cubicBezTo>
                  <a:lnTo>
                    <a:pt x="152" y="419"/>
                  </a:lnTo>
                  <a:cubicBezTo>
                    <a:pt x="152" y="267"/>
                    <a:pt x="275" y="181"/>
                    <a:pt x="426" y="181"/>
                  </a:cubicBezTo>
                  <a:close/>
                  <a:moveTo>
                    <a:pt x="1897" y="3360"/>
                  </a:moveTo>
                  <a:lnTo>
                    <a:pt x="1897" y="4175"/>
                  </a:lnTo>
                  <a:cubicBezTo>
                    <a:pt x="1897" y="4232"/>
                    <a:pt x="1868" y="4261"/>
                    <a:pt x="1832" y="4261"/>
                  </a:cubicBezTo>
                  <a:lnTo>
                    <a:pt x="1536" y="4261"/>
                  </a:lnTo>
                  <a:cubicBezTo>
                    <a:pt x="1507" y="4261"/>
                    <a:pt x="1471" y="4232"/>
                    <a:pt x="1471" y="4175"/>
                  </a:cubicBezTo>
                  <a:lnTo>
                    <a:pt x="1471" y="3360"/>
                  </a:lnTo>
                  <a:close/>
                  <a:moveTo>
                    <a:pt x="426" y="1"/>
                  </a:moveTo>
                  <a:cubicBezTo>
                    <a:pt x="181" y="1"/>
                    <a:pt x="1" y="181"/>
                    <a:pt x="1" y="419"/>
                  </a:cubicBezTo>
                  <a:lnTo>
                    <a:pt x="1" y="2942"/>
                  </a:lnTo>
                  <a:cubicBezTo>
                    <a:pt x="1" y="3180"/>
                    <a:pt x="181" y="3360"/>
                    <a:pt x="426" y="3360"/>
                  </a:cubicBezTo>
                  <a:lnTo>
                    <a:pt x="1291" y="3360"/>
                  </a:lnTo>
                  <a:lnTo>
                    <a:pt x="1291" y="4175"/>
                  </a:lnTo>
                  <a:cubicBezTo>
                    <a:pt x="1291" y="4326"/>
                    <a:pt x="1414" y="4413"/>
                    <a:pt x="1536" y="4413"/>
                  </a:cubicBezTo>
                  <a:lnTo>
                    <a:pt x="1832" y="4413"/>
                  </a:lnTo>
                  <a:cubicBezTo>
                    <a:pt x="1954" y="4413"/>
                    <a:pt x="2048" y="4326"/>
                    <a:pt x="2048" y="4175"/>
                  </a:cubicBezTo>
                  <a:lnTo>
                    <a:pt x="2048" y="3360"/>
                  </a:lnTo>
                  <a:lnTo>
                    <a:pt x="2949" y="3360"/>
                  </a:lnTo>
                  <a:cubicBezTo>
                    <a:pt x="3187" y="3360"/>
                    <a:pt x="3367" y="3180"/>
                    <a:pt x="3367" y="2942"/>
                  </a:cubicBezTo>
                  <a:lnTo>
                    <a:pt x="3367" y="419"/>
                  </a:lnTo>
                  <a:cubicBezTo>
                    <a:pt x="3367" y="181"/>
                    <a:pt x="3187" y="1"/>
                    <a:pt x="2949" y="1"/>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49" name="Google Shape;1749;p36"/>
            <p:cNvSpPr/>
            <p:nvPr/>
          </p:nvSpPr>
          <p:spPr>
            <a:xfrm>
              <a:off x="7202609" y="2559597"/>
              <a:ext cx="226524" cy="225925"/>
            </a:xfrm>
            <a:custGeom>
              <a:avLst/>
              <a:gdLst/>
              <a:ahLst/>
              <a:cxnLst/>
              <a:rect l="l" t="t" r="r" b="b"/>
              <a:pathLst>
                <a:path w="2646" h="2639" extrusionOk="0">
                  <a:moveTo>
                    <a:pt x="94" y="0"/>
                  </a:moveTo>
                  <a:cubicBezTo>
                    <a:pt x="29" y="0"/>
                    <a:pt x="0" y="29"/>
                    <a:pt x="0" y="87"/>
                  </a:cubicBezTo>
                  <a:lnTo>
                    <a:pt x="0" y="598"/>
                  </a:lnTo>
                  <a:cubicBezTo>
                    <a:pt x="0" y="627"/>
                    <a:pt x="29" y="685"/>
                    <a:pt x="65" y="685"/>
                  </a:cubicBezTo>
                  <a:cubicBezTo>
                    <a:pt x="123" y="685"/>
                    <a:pt x="180" y="656"/>
                    <a:pt x="180" y="598"/>
                  </a:cubicBezTo>
                  <a:lnTo>
                    <a:pt x="180" y="180"/>
                  </a:lnTo>
                  <a:lnTo>
                    <a:pt x="2466" y="180"/>
                  </a:lnTo>
                  <a:lnTo>
                    <a:pt x="2466" y="2458"/>
                  </a:lnTo>
                  <a:lnTo>
                    <a:pt x="180" y="2458"/>
                  </a:lnTo>
                  <a:lnTo>
                    <a:pt x="180" y="1377"/>
                  </a:lnTo>
                  <a:cubicBezTo>
                    <a:pt x="180" y="1319"/>
                    <a:pt x="123" y="1290"/>
                    <a:pt x="94" y="1290"/>
                  </a:cubicBezTo>
                  <a:cubicBezTo>
                    <a:pt x="29" y="1290"/>
                    <a:pt x="0" y="1319"/>
                    <a:pt x="0" y="1377"/>
                  </a:cubicBezTo>
                  <a:lnTo>
                    <a:pt x="0" y="2552"/>
                  </a:lnTo>
                  <a:cubicBezTo>
                    <a:pt x="0" y="2610"/>
                    <a:pt x="29" y="2639"/>
                    <a:pt x="94" y="2639"/>
                  </a:cubicBezTo>
                  <a:lnTo>
                    <a:pt x="2552" y="2639"/>
                  </a:lnTo>
                  <a:cubicBezTo>
                    <a:pt x="2617" y="2639"/>
                    <a:pt x="2646" y="2610"/>
                    <a:pt x="2646" y="2552"/>
                  </a:cubicBezTo>
                  <a:lnTo>
                    <a:pt x="2646" y="87"/>
                  </a:lnTo>
                  <a:cubicBezTo>
                    <a:pt x="2646" y="29"/>
                    <a:pt x="2617" y="0"/>
                    <a:pt x="2552"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50" name="Google Shape;1750;p36"/>
            <p:cNvSpPr/>
            <p:nvPr/>
          </p:nvSpPr>
          <p:spPr>
            <a:xfrm>
              <a:off x="7287791" y="2592899"/>
              <a:ext cx="56246" cy="90147"/>
            </a:xfrm>
            <a:custGeom>
              <a:avLst/>
              <a:gdLst/>
              <a:ahLst/>
              <a:cxnLst/>
              <a:rect l="l" t="t" r="r" b="b"/>
              <a:pathLst>
                <a:path w="657" h="1053" extrusionOk="0">
                  <a:moveTo>
                    <a:pt x="476" y="181"/>
                  </a:moveTo>
                  <a:lnTo>
                    <a:pt x="418" y="901"/>
                  </a:lnTo>
                  <a:lnTo>
                    <a:pt x="209" y="901"/>
                  </a:lnTo>
                  <a:lnTo>
                    <a:pt x="180" y="181"/>
                  </a:lnTo>
                  <a:close/>
                  <a:moveTo>
                    <a:pt x="87" y="0"/>
                  </a:moveTo>
                  <a:cubicBezTo>
                    <a:pt x="87" y="0"/>
                    <a:pt x="58" y="0"/>
                    <a:pt x="58" y="29"/>
                  </a:cubicBezTo>
                  <a:cubicBezTo>
                    <a:pt x="29" y="29"/>
                    <a:pt x="0" y="58"/>
                    <a:pt x="0" y="87"/>
                  </a:cubicBezTo>
                  <a:lnTo>
                    <a:pt x="58" y="988"/>
                  </a:lnTo>
                  <a:cubicBezTo>
                    <a:pt x="58" y="1017"/>
                    <a:pt x="87" y="1053"/>
                    <a:pt x="151" y="1053"/>
                  </a:cubicBezTo>
                  <a:lnTo>
                    <a:pt x="512" y="1053"/>
                  </a:lnTo>
                  <a:cubicBezTo>
                    <a:pt x="541" y="1053"/>
                    <a:pt x="598" y="1017"/>
                    <a:pt x="598" y="988"/>
                  </a:cubicBezTo>
                  <a:lnTo>
                    <a:pt x="656" y="87"/>
                  </a:lnTo>
                  <a:cubicBezTo>
                    <a:pt x="656" y="58"/>
                    <a:pt x="627" y="29"/>
                    <a:pt x="598" y="29"/>
                  </a:cubicBezTo>
                  <a:lnTo>
                    <a:pt x="570"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51" name="Google Shape;1751;p36"/>
            <p:cNvSpPr/>
            <p:nvPr/>
          </p:nvSpPr>
          <p:spPr>
            <a:xfrm>
              <a:off x="7292670" y="2705818"/>
              <a:ext cx="46401" cy="46401"/>
            </a:xfrm>
            <a:custGeom>
              <a:avLst/>
              <a:gdLst/>
              <a:ahLst/>
              <a:cxnLst/>
              <a:rect l="l" t="t" r="r" b="b"/>
              <a:pathLst>
                <a:path w="542" h="542" extrusionOk="0">
                  <a:moveTo>
                    <a:pt x="361" y="181"/>
                  </a:moveTo>
                  <a:lnTo>
                    <a:pt x="361" y="361"/>
                  </a:lnTo>
                  <a:lnTo>
                    <a:pt x="181" y="361"/>
                  </a:lnTo>
                  <a:lnTo>
                    <a:pt x="181" y="181"/>
                  </a:lnTo>
                  <a:close/>
                  <a:moveTo>
                    <a:pt x="94" y="1"/>
                  </a:moveTo>
                  <a:cubicBezTo>
                    <a:pt x="30" y="1"/>
                    <a:pt x="1" y="58"/>
                    <a:pt x="1" y="94"/>
                  </a:cubicBezTo>
                  <a:lnTo>
                    <a:pt x="1" y="455"/>
                  </a:lnTo>
                  <a:cubicBezTo>
                    <a:pt x="1" y="512"/>
                    <a:pt x="30" y="541"/>
                    <a:pt x="94" y="541"/>
                  </a:cubicBezTo>
                  <a:lnTo>
                    <a:pt x="455" y="541"/>
                  </a:lnTo>
                  <a:cubicBezTo>
                    <a:pt x="484" y="541"/>
                    <a:pt x="541" y="512"/>
                    <a:pt x="541" y="455"/>
                  </a:cubicBezTo>
                  <a:lnTo>
                    <a:pt x="541" y="94"/>
                  </a:lnTo>
                  <a:cubicBezTo>
                    <a:pt x="541" y="58"/>
                    <a:pt x="484" y="1"/>
                    <a:pt x="455" y="1"/>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52" name="Google Shape;1752;p36"/>
            <p:cNvSpPr/>
            <p:nvPr/>
          </p:nvSpPr>
          <p:spPr>
            <a:xfrm>
              <a:off x="7202609" y="2636731"/>
              <a:ext cx="15495" cy="15495"/>
            </a:xfrm>
            <a:custGeom>
              <a:avLst/>
              <a:gdLst/>
              <a:ahLst/>
              <a:cxnLst/>
              <a:rect l="l" t="t" r="r" b="b"/>
              <a:pathLst>
                <a:path w="181" h="181" extrusionOk="0">
                  <a:moveTo>
                    <a:pt x="94" y="0"/>
                  </a:moveTo>
                  <a:cubicBezTo>
                    <a:pt x="29" y="0"/>
                    <a:pt x="0" y="29"/>
                    <a:pt x="0" y="87"/>
                  </a:cubicBezTo>
                  <a:cubicBezTo>
                    <a:pt x="0" y="144"/>
                    <a:pt x="29" y="180"/>
                    <a:pt x="94" y="180"/>
                  </a:cubicBezTo>
                  <a:cubicBezTo>
                    <a:pt x="123" y="180"/>
                    <a:pt x="180" y="116"/>
                    <a:pt x="180" y="87"/>
                  </a:cubicBezTo>
                  <a:cubicBezTo>
                    <a:pt x="152" y="29"/>
                    <a:pt x="123" y="0"/>
                    <a:pt x="94"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2616" name="Google Shape;2616;p47"/>
          <p:cNvGrpSpPr/>
          <p:nvPr/>
        </p:nvGrpSpPr>
        <p:grpSpPr>
          <a:xfrm>
            <a:off x="4158245" y="275"/>
            <a:ext cx="7627825" cy="5306530"/>
            <a:chOff x="6465200" y="-509630"/>
            <a:chExt cx="7627825" cy="5306530"/>
          </a:xfrm>
        </p:grpSpPr>
        <p:grpSp>
          <p:nvGrpSpPr>
            <p:cNvPr id="2617" name="Google Shape;2617;p47"/>
            <p:cNvGrpSpPr/>
            <p:nvPr/>
          </p:nvGrpSpPr>
          <p:grpSpPr>
            <a:xfrm>
              <a:off x="6465200" y="4608575"/>
              <a:ext cx="7627825" cy="188325"/>
              <a:chOff x="2587625" y="4608575"/>
              <a:chExt cx="7627825" cy="188325"/>
            </a:xfrm>
          </p:grpSpPr>
          <p:cxnSp>
            <p:nvCxnSpPr>
              <p:cNvPr id="2618" name="Google Shape;2618;p47"/>
              <p:cNvCxnSpPr/>
              <p:nvPr/>
            </p:nvCxnSpPr>
            <p:spPr>
              <a:xfrm>
                <a:off x="2587625" y="4608575"/>
                <a:ext cx="4974600" cy="0"/>
              </a:xfrm>
              <a:prstGeom prst="straightConnector1">
                <a:avLst/>
              </a:prstGeom>
              <a:noFill/>
              <a:ln w="9525" cap="flat" cmpd="sng">
                <a:solidFill>
                  <a:schemeClr val="dk1"/>
                </a:solidFill>
                <a:prstDash val="solid"/>
                <a:round/>
                <a:headEnd type="none" w="med" len="med"/>
                <a:tailEnd type="none" w="med" len="med"/>
              </a:ln>
            </p:spPr>
          </p:cxnSp>
          <p:cxnSp>
            <p:nvCxnSpPr>
              <p:cNvPr id="2619" name="Google Shape;2619;p47"/>
              <p:cNvCxnSpPr/>
              <p:nvPr/>
            </p:nvCxnSpPr>
            <p:spPr>
              <a:xfrm>
                <a:off x="4084950" y="4796900"/>
                <a:ext cx="1624500" cy="0"/>
              </a:xfrm>
              <a:prstGeom prst="straightConnector1">
                <a:avLst/>
              </a:prstGeom>
              <a:noFill/>
              <a:ln w="9525" cap="flat" cmpd="sng">
                <a:solidFill>
                  <a:schemeClr val="dk1"/>
                </a:solidFill>
                <a:prstDash val="solid"/>
                <a:round/>
                <a:headEnd type="none" w="med" len="med"/>
                <a:tailEnd type="none" w="med" len="med"/>
              </a:ln>
            </p:spPr>
          </p:cxnSp>
          <p:cxnSp>
            <p:nvCxnSpPr>
              <p:cNvPr id="2620" name="Google Shape;2620;p47"/>
              <p:cNvCxnSpPr/>
              <p:nvPr/>
            </p:nvCxnSpPr>
            <p:spPr>
              <a:xfrm>
                <a:off x="8590950" y="4608575"/>
                <a:ext cx="1624500" cy="0"/>
              </a:xfrm>
              <a:prstGeom prst="straightConnector1">
                <a:avLst/>
              </a:prstGeom>
              <a:noFill/>
              <a:ln w="9525" cap="flat" cmpd="sng">
                <a:solidFill>
                  <a:schemeClr val="dk1"/>
                </a:solidFill>
                <a:prstDash val="solid"/>
                <a:round/>
                <a:headEnd type="none" w="med" len="med"/>
                <a:tailEnd type="none" w="med" len="med"/>
              </a:ln>
            </p:spPr>
          </p:cxnSp>
        </p:grpSp>
        <p:grpSp>
          <p:nvGrpSpPr>
            <p:cNvPr id="2621" name="Google Shape;2621;p47"/>
            <p:cNvGrpSpPr/>
            <p:nvPr/>
          </p:nvGrpSpPr>
          <p:grpSpPr>
            <a:xfrm>
              <a:off x="7475559" y="2169077"/>
              <a:ext cx="1438787" cy="2439653"/>
              <a:chOff x="5855325" y="2015500"/>
              <a:chExt cx="1371188" cy="2325029"/>
            </a:xfrm>
          </p:grpSpPr>
          <p:sp>
            <p:nvSpPr>
              <p:cNvPr id="2622" name="Google Shape;2622;p47"/>
              <p:cNvSpPr/>
              <p:nvPr/>
            </p:nvSpPr>
            <p:spPr>
              <a:xfrm>
                <a:off x="6829915" y="3573482"/>
                <a:ext cx="174636" cy="767047"/>
              </a:xfrm>
              <a:custGeom>
                <a:avLst/>
                <a:gdLst/>
                <a:ahLst/>
                <a:cxnLst/>
                <a:rect l="l" t="t" r="r" b="b"/>
                <a:pathLst>
                  <a:path w="2070" h="9092" extrusionOk="0">
                    <a:moveTo>
                      <a:pt x="81" y="1"/>
                    </a:moveTo>
                    <a:lnTo>
                      <a:pt x="1" y="19"/>
                    </a:lnTo>
                    <a:lnTo>
                      <a:pt x="1989" y="9091"/>
                    </a:lnTo>
                    <a:lnTo>
                      <a:pt x="2070" y="9072"/>
                    </a:lnTo>
                    <a:lnTo>
                      <a:pt x="81" y="1"/>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23" name="Google Shape;2623;p47"/>
              <p:cNvSpPr/>
              <p:nvPr/>
            </p:nvSpPr>
            <p:spPr>
              <a:xfrm>
                <a:off x="6422261" y="2353132"/>
                <a:ext cx="765865" cy="1273574"/>
              </a:xfrm>
              <a:custGeom>
                <a:avLst/>
                <a:gdLst/>
                <a:ahLst/>
                <a:cxnLst/>
                <a:rect l="l" t="t" r="r" b="b"/>
                <a:pathLst>
                  <a:path w="9078" h="15096" extrusionOk="0">
                    <a:moveTo>
                      <a:pt x="3803" y="1"/>
                    </a:moveTo>
                    <a:cubicBezTo>
                      <a:pt x="2088" y="1"/>
                      <a:pt x="698" y="1391"/>
                      <a:pt x="698" y="3105"/>
                    </a:cubicBezTo>
                    <a:lnTo>
                      <a:pt x="698" y="13637"/>
                    </a:lnTo>
                    <a:lnTo>
                      <a:pt x="1" y="13637"/>
                    </a:lnTo>
                    <a:lnTo>
                      <a:pt x="1" y="15096"/>
                    </a:lnTo>
                    <a:lnTo>
                      <a:pt x="7619" y="15096"/>
                    </a:lnTo>
                    <a:cubicBezTo>
                      <a:pt x="8424" y="15096"/>
                      <a:pt x="9078" y="14440"/>
                      <a:pt x="9078" y="13637"/>
                    </a:cubicBezTo>
                    <a:lnTo>
                      <a:pt x="9078" y="3105"/>
                    </a:lnTo>
                    <a:cubicBezTo>
                      <a:pt x="9078" y="1391"/>
                      <a:pt x="7688" y="1"/>
                      <a:pt x="5973" y="1"/>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24" name="Google Shape;2624;p47"/>
              <p:cNvSpPr/>
              <p:nvPr/>
            </p:nvSpPr>
            <p:spPr>
              <a:xfrm>
                <a:off x="6419646" y="2350516"/>
                <a:ext cx="771180" cy="1278889"/>
              </a:xfrm>
              <a:custGeom>
                <a:avLst/>
                <a:gdLst/>
                <a:ahLst/>
                <a:cxnLst/>
                <a:rect l="l" t="t" r="r" b="b"/>
                <a:pathLst>
                  <a:path w="9141" h="15159" extrusionOk="0">
                    <a:moveTo>
                      <a:pt x="6004" y="63"/>
                    </a:moveTo>
                    <a:cubicBezTo>
                      <a:pt x="7701" y="63"/>
                      <a:pt x="9077" y="1441"/>
                      <a:pt x="9077" y="3136"/>
                    </a:cubicBezTo>
                    <a:lnTo>
                      <a:pt x="9077" y="13668"/>
                    </a:lnTo>
                    <a:cubicBezTo>
                      <a:pt x="9077" y="14453"/>
                      <a:pt x="8435" y="15095"/>
                      <a:pt x="7650" y="15095"/>
                    </a:cubicBezTo>
                    <a:lnTo>
                      <a:pt x="62" y="15095"/>
                    </a:lnTo>
                    <a:lnTo>
                      <a:pt x="62" y="13699"/>
                    </a:lnTo>
                    <a:lnTo>
                      <a:pt x="729" y="13699"/>
                    </a:lnTo>
                    <a:cubicBezTo>
                      <a:pt x="749" y="13699"/>
                      <a:pt x="761" y="13686"/>
                      <a:pt x="761" y="13668"/>
                    </a:cubicBezTo>
                    <a:lnTo>
                      <a:pt x="761" y="3136"/>
                    </a:lnTo>
                    <a:cubicBezTo>
                      <a:pt x="761" y="1441"/>
                      <a:pt x="2139" y="63"/>
                      <a:pt x="3834" y="63"/>
                    </a:cubicBezTo>
                    <a:close/>
                    <a:moveTo>
                      <a:pt x="3834" y="0"/>
                    </a:moveTo>
                    <a:cubicBezTo>
                      <a:pt x="2107" y="0"/>
                      <a:pt x="698" y="1404"/>
                      <a:pt x="698" y="3136"/>
                    </a:cubicBezTo>
                    <a:lnTo>
                      <a:pt x="698" y="13636"/>
                    </a:lnTo>
                    <a:lnTo>
                      <a:pt x="32" y="13636"/>
                    </a:lnTo>
                    <a:cubicBezTo>
                      <a:pt x="12" y="13636"/>
                      <a:pt x="0" y="13648"/>
                      <a:pt x="0" y="13668"/>
                    </a:cubicBezTo>
                    <a:lnTo>
                      <a:pt x="0" y="15127"/>
                    </a:lnTo>
                    <a:cubicBezTo>
                      <a:pt x="0" y="15145"/>
                      <a:pt x="12" y="15158"/>
                      <a:pt x="32" y="15158"/>
                    </a:cubicBezTo>
                    <a:lnTo>
                      <a:pt x="7650" y="15158"/>
                    </a:lnTo>
                    <a:cubicBezTo>
                      <a:pt x="8473" y="15158"/>
                      <a:pt x="9140" y="14491"/>
                      <a:pt x="9140" y="13668"/>
                    </a:cubicBezTo>
                    <a:lnTo>
                      <a:pt x="9140" y="3136"/>
                    </a:lnTo>
                    <a:cubicBezTo>
                      <a:pt x="9140" y="1404"/>
                      <a:pt x="7731" y="0"/>
                      <a:pt x="6004"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25" name="Google Shape;2625;p47"/>
              <p:cNvSpPr/>
              <p:nvPr/>
            </p:nvSpPr>
            <p:spPr>
              <a:xfrm>
                <a:off x="6065058" y="4018512"/>
                <a:ext cx="190581" cy="107397"/>
              </a:xfrm>
              <a:custGeom>
                <a:avLst/>
                <a:gdLst/>
                <a:ahLst/>
                <a:cxnLst/>
                <a:rect l="l" t="t" r="r" b="b"/>
                <a:pathLst>
                  <a:path w="2259" h="1273" extrusionOk="0">
                    <a:moveTo>
                      <a:pt x="2258" y="0"/>
                    </a:moveTo>
                    <a:lnTo>
                      <a:pt x="0" y="63"/>
                    </a:lnTo>
                    <a:lnTo>
                      <a:pt x="82" y="1209"/>
                    </a:lnTo>
                    <a:lnTo>
                      <a:pt x="2258" y="1272"/>
                    </a:lnTo>
                    <a:lnTo>
                      <a:pt x="2258" y="0"/>
                    </a:lnTo>
                    <a:close/>
                  </a:path>
                </a:pathLst>
              </a:custGeom>
              <a:solidFill>
                <a:srgbClr val="FFA48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26" name="Google Shape;2626;p47"/>
              <p:cNvSpPr/>
              <p:nvPr/>
            </p:nvSpPr>
            <p:spPr>
              <a:xfrm>
                <a:off x="6062527" y="4015812"/>
                <a:ext cx="195727" cy="112712"/>
              </a:xfrm>
              <a:custGeom>
                <a:avLst/>
                <a:gdLst/>
                <a:ahLst/>
                <a:cxnLst/>
                <a:rect l="l" t="t" r="r" b="b"/>
                <a:pathLst>
                  <a:path w="2320" h="1336" extrusionOk="0">
                    <a:moveTo>
                      <a:pt x="2257" y="64"/>
                    </a:moveTo>
                    <a:lnTo>
                      <a:pt x="2257" y="1267"/>
                    </a:lnTo>
                    <a:lnTo>
                      <a:pt x="136" y="1210"/>
                    </a:lnTo>
                    <a:lnTo>
                      <a:pt x="62" y="125"/>
                    </a:lnTo>
                    <a:lnTo>
                      <a:pt x="2257" y="64"/>
                    </a:lnTo>
                    <a:close/>
                    <a:moveTo>
                      <a:pt x="2282" y="1"/>
                    </a:moveTo>
                    <a:lnTo>
                      <a:pt x="30" y="64"/>
                    </a:lnTo>
                    <a:cubicBezTo>
                      <a:pt x="18" y="64"/>
                      <a:pt x="12" y="64"/>
                      <a:pt x="6" y="70"/>
                    </a:cubicBezTo>
                    <a:cubicBezTo>
                      <a:pt x="0" y="76"/>
                      <a:pt x="0" y="88"/>
                      <a:pt x="0" y="95"/>
                    </a:cubicBezTo>
                    <a:lnTo>
                      <a:pt x="81" y="1247"/>
                    </a:lnTo>
                    <a:cubicBezTo>
                      <a:pt x="81" y="1261"/>
                      <a:pt x="93" y="1273"/>
                      <a:pt x="112" y="1273"/>
                    </a:cubicBezTo>
                    <a:lnTo>
                      <a:pt x="2282" y="1336"/>
                    </a:lnTo>
                    <a:lnTo>
                      <a:pt x="2288" y="1336"/>
                    </a:lnTo>
                    <a:cubicBezTo>
                      <a:pt x="2294" y="1336"/>
                      <a:pt x="2300" y="1330"/>
                      <a:pt x="2306" y="1322"/>
                    </a:cubicBezTo>
                    <a:cubicBezTo>
                      <a:pt x="2312" y="1316"/>
                      <a:pt x="2320" y="1310"/>
                      <a:pt x="2320" y="1304"/>
                    </a:cubicBezTo>
                    <a:lnTo>
                      <a:pt x="2320" y="32"/>
                    </a:lnTo>
                    <a:cubicBezTo>
                      <a:pt x="2320" y="26"/>
                      <a:pt x="2312" y="13"/>
                      <a:pt x="2306" y="7"/>
                    </a:cubicBezTo>
                    <a:cubicBezTo>
                      <a:pt x="2300" y="1"/>
                      <a:pt x="2294" y="1"/>
                      <a:pt x="2282"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27" name="Google Shape;2627;p47"/>
              <p:cNvSpPr/>
              <p:nvPr/>
            </p:nvSpPr>
            <p:spPr>
              <a:xfrm>
                <a:off x="5855325" y="4120510"/>
                <a:ext cx="413895" cy="206863"/>
              </a:xfrm>
              <a:custGeom>
                <a:avLst/>
                <a:gdLst/>
                <a:ahLst/>
                <a:cxnLst/>
                <a:rect l="l" t="t" r="r" b="b"/>
                <a:pathLst>
                  <a:path w="4906" h="2452" extrusionOk="0">
                    <a:moveTo>
                      <a:pt x="2437" y="0"/>
                    </a:moveTo>
                    <a:lnTo>
                      <a:pt x="2100" y="319"/>
                    </a:lnTo>
                    <a:lnTo>
                      <a:pt x="129" y="2121"/>
                    </a:lnTo>
                    <a:cubicBezTo>
                      <a:pt x="1" y="2237"/>
                      <a:pt x="84" y="2452"/>
                      <a:pt x="254" y="2452"/>
                    </a:cubicBezTo>
                    <a:cubicBezTo>
                      <a:pt x="256" y="2452"/>
                      <a:pt x="259" y="2451"/>
                      <a:pt x="261" y="2451"/>
                    </a:cubicBezTo>
                    <a:lnTo>
                      <a:pt x="4701" y="2363"/>
                    </a:lnTo>
                    <a:cubicBezTo>
                      <a:pt x="4819" y="2357"/>
                      <a:pt x="4906" y="2258"/>
                      <a:pt x="4906" y="2139"/>
                    </a:cubicBezTo>
                    <a:lnTo>
                      <a:pt x="4888" y="63"/>
                    </a:lnTo>
                    <a:lnTo>
                      <a:pt x="2437" y="0"/>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28" name="Google Shape;2628;p47"/>
              <p:cNvSpPr/>
              <p:nvPr/>
            </p:nvSpPr>
            <p:spPr>
              <a:xfrm>
                <a:off x="5855747" y="4116882"/>
                <a:ext cx="417185" cy="214118"/>
              </a:xfrm>
              <a:custGeom>
                <a:avLst/>
                <a:gdLst/>
                <a:ahLst/>
                <a:cxnLst/>
                <a:rect l="l" t="t" r="r" b="b"/>
                <a:pathLst>
                  <a:path w="4945" h="2538" extrusionOk="0">
                    <a:moveTo>
                      <a:pt x="2444" y="87"/>
                    </a:moveTo>
                    <a:lnTo>
                      <a:pt x="4838" y="150"/>
                    </a:lnTo>
                    <a:lnTo>
                      <a:pt x="4857" y="2189"/>
                    </a:lnTo>
                    <a:cubicBezTo>
                      <a:pt x="4857" y="2233"/>
                      <a:pt x="4845" y="2276"/>
                      <a:pt x="4814" y="2307"/>
                    </a:cubicBezTo>
                    <a:cubicBezTo>
                      <a:pt x="4783" y="2345"/>
                      <a:pt x="4739" y="2363"/>
                      <a:pt x="4688" y="2363"/>
                    </a:cubicBezTo>
                    <a:lnTo>
                      <a:pt x="256" y="2457"/>
                    </a:lnTo>
                    <a:cubicBezTo>
                      <a:pt x="181" y="2457"/>
                      <a:pt x="132" y="2406"/>
                      <a:pt x="112" y="2363"/>
                    </a:cubicBezTo>
                    <a:cubicBezTo>
                      <a:pt x="94" y="2313"/>
                      <a:pt x="94" y="2245"/>
                      <a:pt x="150" y="2195"/>
                    </a:cubicBezTo>
                    <a:lnTo>
                      <a:pt x="2121" y="394"/>
                    </a:lnTo>
                    <a:lnTo>
                      <a:pt x="2444" y="87"/>
                    </a:lnTo>
                    <a:close/>
                    <a:moveTo>
                      <a:pt x="2432" y="0"/>
                    </a:moveTo>
                    <a:cubicBezTo>
                      <a:pt x="2420" y="0"/>
                      <a:pt x="2406" y="6"/>
                      <a:pt x="2400" y="12"/>
                    </a:cubicBezTo>
                    <a:lnTo>
                      <a:pt x="2064" y="331"/>
                    </a:lnTo>
                    <a:lnTo>
                      <a:pt x="94" y="2132"/>
                    </a:lnTo>
                    <a:cubicBezTo>
                      <a:pt x="26" y="2201"/>
                      <a:pt x="0" y="2301"/>
                      <a:pt x="38" y="2394"/>
                    </a:cubicBezTo>
                    <a:cubicBezTo>
                      <a:pt x="75" y="2481"/>
                      <a:pt x="156" y="2538"/>
                      <a:pt x="256" y="2538"/>
                    </a:cubicBezTo>
                    <a:lnTo>
                      <a:pt x="4696" y="2444"/>
                    </a:lnTo>
                    <a:cubicBezTo>
                      <a:pt x="4763" y="2444"/>
                      <a:pt x="4826" y="2420"/>
                      <a:pt x="4869" y="2369"/>
                    </a:cubicBezTo>
                    <a:cubicBezTo>
                      <a:pt x="4920" y="2319"/>
                      <a:pt x="4944" y="2251"/>
                      <a:pt x="4938" y="2182"/>
                    </a:cubicBezTo>
                    <a:lnTo>
                      <a:pt x="4920" y="106"/>
                    </a:lnTo>
                    <a:cubicBezTo>
                      <a:pt x="4920" y="87"/>
                      <a:pt x="4901" y="69"/>
                      <a:pt x="4883" y="63"/>
                    </a:cubicBezTo>
                    <a:lnTo>
                      <a:pt x="2432" y="0"/>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29" name="Google Shape;2629;p47"/>
              <p:cNvSpPr/>
              <p:nvPr/>
            </p:nvSpPr>
            <p:spPr>
              <a:xfrm>
                <a:off x="5855325" y="4285783"/>
                <a:ext cx="413895" cy="41592"/>
              </a:xfrm>
              <a:custGeom>
                <a:avLst/>
                <a:gdLst/>
                <a:ahLst/>
                <a:cxnLst/>
                <a:rect l="l" t="t" r="r" b="b"/>
                <a:pathLst>
                  <a:path w="4906" h="493" extrusionOk="0">
                    <a:moveTo>
                      <a:pt x="4900" y="0"/>
                    </a:moveTo>
                    <a:cubicBezTo>
                      <a:pt x="4868" y="30"/>
                      <a:pt x="4819" y="55"/>
                      <a:pt x="4762" y="55"/>
                    </a:cubicBezTo>
                    <a:lnTo>
                      <a:pt x="330" y="150"/>
                    </a:lnTo>
                    <a:cubicBezTo>
                      <a:pt x="273" y="150"/>
                      <a:pt x="230" y="130"/>
                      <a:pt x="198" y="99"/>
                    </a:cubicBezTo>
                    <a:lnTo>
                      <a:pt x="129" y="162"/>
                    </a:lnTo>
                    <a:cubicBezTo>
                      <a:pt x="1" y="278"/>
                      <a:pt x="84" y="493"/>
                      <a:pt x="254" y="493"/>
                    </a:cubicBezTo>
                    <a:cubicBezTo>
                      <a:pt x="256" y="493"/>
                      <a:pt x="259" y="492"/>
                      <a:pt x="261" y="492"/>
                    </a:cubicBezTo>
                    <a:lnTo>
                      <a:pt x="4701" y="404"/>
                    </a:lnTo>
                    <a:cubicBezTo>
                      <a:pt x="4819" y="398"/>
                      <a:pt x="4906" y="299"/>
                      <a:pt x="4906" y="180"/>
                    </a:cubicBezTo>
                    <a:lnTo>
                      <a:pt x="4900"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30" name="Google Shape;2630;p47"/>
              <p:cNvSpPr/>
              <p:nvPr/>
            </p:nvSpPr>
            <p:spPr>
              <a:xfrm>
                <a:off x="5856759" y="4282914"/>
                <a:ext cx="415160" cy="47076"/>
              </a:xfrm>
              <a:custGeom>
                <a:avLst/>
                <a:gdLst/>
                <a:ahLst/>
                <a:cxnLst/>
                <a:rect l="l" t="t" r="r" b="b"/>
                <a:pathLst>
                  <a:path w="4921" h="558" extrusionOk="0">
                    <a:moveTo>
                      <a:pt x="4851" y="95"/>
                    </a:moveTo>
                    <a:lnTo>
                      <a:pt x="4857" y="221"/>
                    </a:lnTo>
                    <a:cubicBezTo>
                      <a:pt x="4857" y="265"/>
                      <a:pt x="4839" y="314"/>
                      <a:pt x="4808" y="351"/>
                    </a:cubicBezTo>
                    <a:cubicBezTo>
                      <a:pt x="4777" y="383"/>
                      <a:pt x="4727" y="401"/>
                      <a:pt x="4676" y="408"/>
                    </a:cubicBezTo>
                    <a:lnTo>
                      <a:pt x="244" y="495"/>
                    </a:lnTo>
                    <a:cubicBezTo>
                      <a:pt x="169" y="495"/>
                      <a:pt x="112" y="446"/>
                      <a:pt x="94" y="395"/>
                    </a:cubicBezTo>
                    <a:cubicBezTo>
                      <a:pt x="75" y="345"/>
                      <a:pt x="75" y="277"/>
                      <a:pt x="132" y="221"/>
                    </a:cubicBezTo>
                    <a:lnTo>
                      <a:pt x="181" y="176"/>
                    </a:lnTo>
                    <a:cubicBezTo>
                      <a:pt x="219" y="202"/>
                      <a:pt x="262" y="214"/>
                      <a:pt x="313" y="214"/>
                    </a:cubicBezTo>
                    <a:lnTo>
                      <a:pt x="4745" y="121"/>
                    </a:lnTo>
                    <a:cubicBezTo>
                      <a:pt x="4783" y="121"/>
                      <a:pt x="4820" y="109"/>
                      <a:pt x="4851" y="95"/>
                    </a:cubicBezTo>
                    <a:close/>
                    <a:moveTo>
                      <a:pt x="4887" y="0"/>
                    </a:moveTo>
                    <a:cubicBezTo>
                      <a:pt x="4879" y="0"/>
                      <a:pt x="4869" y="4"/>
                      <a:pt x="4863" y="9"/>
                    </a:cubicBezTo>
                    <a:cubicBezTo>
                      <a:pt x="4833" y="40"/>
                      <a:pt x="4788" y="58"/>
                      <a:pt x="4745" y="58"/>
                    </a:cubicBezTo>
                    <a:lnTo>
                      <a:pt x="313" y="152"/>
                    </a:lnTo>
                    <a:cubicBezTo>
                      <a:pt x="270" y="152"/>
                      <a:pt x="232" y="139"/>
                      <a:pt x="201" y="109"/>
                    </a:cubicBezTo>
                    <a:cubicBezTo>
                      <a:pt x="194" y="102"/>
                      <a:pt x="186" y="99"/>
                      <a:pt x="178" y="99"/>
                    </a:cubicBezTo>
                    <a:cubicBezTo>
                      <a:pt x="171" y="99"/>
                      <a:pt x="163" y="102"/>
                      <a:pt x="157" y="109"/>
                    </a:cubicBezTo>
                    <a:lnTo>
                      <a:pt x="88" y="170"/>
                    </a:lnTo>
                    <a:cubicBezTo>
                      <a:pt x="20" y="239"/>
                      <a:pt x="0" y="333"/>
                      <a:pt x="32" y="420"/>
                    </a:cubicBezTo>
                    <a:cubicBezTo>
                      <a:pt x="69" y="507"/>
                      <a:pt x="150" y="558"/>
                      <a:pt x="244" y="558"/>
                    </a:cubicBezTo>
                    <a:lnTo>
                      <a:pt x="4684" y="470"/>
                    </a:lnTo>
                    <a:cubicBezTo>
                      <a:pt x="4745" y="470"/>
                      <a:pt x="4808" y="438"/>
                      <a:pt x="4851" y="389"/>
                    </a:cubicBezTo>
                    <a:cubicBezTo>
                      <a:pt x="4895" y="345"/>
                      <a:pt x="4920" y="283"/>
                      <a:pt x="4920" y="214"/>
                    </a:cubicBezTo>
                    <a:lnTo>
                      <a:pt x="4920" y="34"/>
                    </a:lnTo>
                    <a:cubicBezTo>
                      <a:pt x="4914" y="21"/>
                      <a:pt x="4908" y="9"/>
                      <a:pt x="4895" y="3"/>
                    </a:cubicBezTo>
                    <a:cubicBezTo>
                      <a:pt x="4893" y="1"/>
                      <a:pt x="4890" y="0"/>
                      <a:pt x="4887"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31" name="Google Shape;2631;p47"/>
              <p:cNvSpPr/>
              <p:nvPr/>
            </p:nvSpPr>
            <p:spPr>
              <a:xfrm>
                <a:off x="5920455" y="4290929"/>
                <a:ext cx="348259" cy="5399"/>
              </a:xfrm>
              <a:custGeom>
                <a:avLst/>
                <a:gdLst/>
                <a:ahLst/>
                <a:cxnLst/>
                <a:rect l="l" t="t" r="r" b="b"/>
                <a:pathLst>
                  <a:path w="4128" h="64" extrusionOk="0">
                    <a:moveTo>
                      <a:pt x="1" y="63"/>
                    </a:moveTo>
                    <a:lnTo>
                      <a:pt x="4128" y="0"/>
                    </a:lnTo>
                    <a:close/>
                  </a:path>
                </a:pathLst>
              </a:custGeom>
              <a:solidFill>
                <a:srgbClr val="F9F8F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32" name="Google Shape;2632;p47"/>
              <p:cNvSpPr/>
              <p:nvPr/>
            </p:nvSpPr>
            <p:spPr>
              <a:xfrm>
                <a:off x="6032493" y="4147423"/>
                <a:ext cx="31637" cy="33662"/>
              </a:xfrm>
              <a:custGeom>
                <a:avLst/>
                <a:gdLst/>
                <a:ahLst/>
                <a:cxnLst/>
                <a:rect l="l" t="t" r="r" b="b"/>
                <a:pathLst>
                  <a:path w="375" h="399" extrusionOk="0">
                    <a:moveTo>
                      <a:pt x="374" y="398"/>
                    </a:moveTo>
                    <a:lnTo>
                      <a:pt x="0" y="0"/>
                    </a:lnTo>
                    <a:close/>
                  </a:path>
                </a:pathLst>
              </a:custGeom>
              <a:solidFill>
                <a:srgbClr val="F9F8F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33" name="Google Shape;2633;p47"/>
              <p:cNvSpPr/>
              <p:nvPr/>
            </p:nvSpPr>
            <p:spPr>
              <a:xfrm>
                <a:off x="6029287" y="4144470"/>
                <a:ext cx="37458" cy="39230"/>
              </a:xfrm>
              <a:custGeom>
                <a:avLst/>
                <a:gdLst/>
                <a:ahLst/>
                <a:cxnLst/>
                <a:rect l="l" t="t" r="r" b="b"/>
                <a:pathLst>
                  <a:path w="444" h="465" extrusionOk="0">
                    <a:moveTo>
                      <a:pt x="35" y="1"/>
                    </a:moveTo>
                    <a:cubicBezTo>
                      <a:pt x="27" y="1"/>
                      <a:pt x="19" y="4"/>
                      <a:pt x="13" y="10"/>
                    </a:cubicBezTo>
                    <a:cubicBezTo>
                      <a:pt x="1" y="22"/>
                      <a:pt x="1" y="41"/>
                      <a:pt x="13" y="53"/>
                    </a:cubicBezTo>
                    <a:lnTo>
                      <a:pt x="387" y="459"/>
                    </a:lnTo>
                    <a:cubicBezTo>
                      <a:pt x="394" y="465"/>
                      <a:pt x="400" y="465"/>
                      <a:pt x="412" y="465"/>
                    </a:cubicBezTo>
                    <a:cubicBezTo>
                      <a:pt x="418" y="465"/>
                      <a:pt x="424" y="465"/>
                      <a:pt x="432" y="459"/>
                    </a:cubicBezTo>
                    <a:cubicBezTo>
                      <a:pt x="444" y="447"/>
                      <a:pt x="444" y="427"/>
                      <a:pt x="432" y="415"/>
                    </a:cubicBezTo>
                    <a:lnTo>
                      <a:pt x="58" y="10"/>
                    </a:lnTo>
                    <a:cubicBezTo>
                      <a:pt x="51" y="4"/>
                      <a:pt x="43" y="1"/>
                      <a:pt x="35"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34" name="Google Shape;2634;p47"/>
              <p:cNvSpPr/>
              <p:nvPr/>
            </p:nvSpPr>
            <p:spPr>
              <a:xfrm>
                <a:off x="6006677" y="4171467"/>
                <a:ext cx="31637" cy="34337"/>
              </a:xfrm>
              <a:custGeom>
                <a:avLst/>
                <a:gdLst/>
                <a:ahLst/>
                <a:cxnLst/>
                <a:rect l="l" t="t" r="r" b="b"/>
                <a:pathLst>
                  <a:path w="375" h="407" extrusionOk="0">
                    <a:moveTo>
                      <a:pt x="375" y="406"/>
                    </a:moveTo>
                    <a:lnTo>
                      <a:pt x="1" y="1"/>
                    </a:lnTo>
                    <a:close/>
                  </a:path>
                </a:pathLst>
              </a:custGeom>
              <a:solidFill>
                <a:srgbClr val="F9F8F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35" name="Google Shape;2635;p47"/>
              <p:cNvSpPr/>
              <p:nvPr/>
            </p:nvSpPr>
            <p:spPr>
              <a:xfrm>
                <a:off x="6003555" y="4169189"/>
                <a:ext cx="37964" cy="39230"/>
              </a:xfrm>
              <a:custGeom>
                <a:avLst/>
                <a:gdLst/>
                <a:ahLst/>
                <a:cxnLst/>
                <a:rect l="l" t="t" r="r" b="b"/>
                <a:pathLst>
                  <a:path w="450" h="465" extrusionOk="0">
                    <a:moveTo>
                      <a:pt x="37" y="0"/>
                    </a:moveTo>
                    <a:cubicBezTo>
                      <a:pt x="30" y="0"/>
                      <a:pt x="24" y="2"/>
                      <a:pt x="18" y="4"/>
                    </a:cubicBezTo>
                    <a:cubicBezTo>
                      <a:pt x="0" y="16"/>
                      <a:pt x="0" y="41"/>
                      <a:pt x="12" y="53"/>
                    </a:cubicBezTo>
                    <a:lnTo>
                      <a:pt x="386" y="453"/>
                    </a:lnTo>
                    <a:cubicBezTo>
                      <a:pt x="392" y="459"/>
                      <a:pt x="406" y="465"/>
                      <a:pt x="412" y="465"/>
                    </a:cubicBezTo>
                    <a:cubicBezTo>
                      <a:pt x="418" y="465"/>
                      <a:pt x="424" y="459"/>
                      <a:pt x="430" y="453"/>
                    </a:cubicBezTo>
                    <a:cubicBezTo>
                      <a:pt x="443" y="447"/>
                      <a:pt x="449" y="421"/>
                      <a:pt x="437" y="409"/>
                    </a:cubicBezTo>
                    <a:lnTo>
                      <a:pt x="63" y="10"/>
                    </a:lnTo>
                    <a:cubicBezTo>
                      <a:pt x="55" y="3"/>
                      <a:pt x="46" y="0"/>
                      <a:pt x="37"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36" name="Google Shape;2636;p47"/>
              <p:cNvSpPr/>
              <p:nvPr/>
            </p:nvSpPr>
            <p:spPr>
              <a:xfrm>
                <a:off x="6500046" y="4020030"/>
                <a:ext cx="216818" cy="105878"/>
              </a:xfrm>
              <a:custGeom>
                <a:avLst/>
                <a:gdLst/>
                <a:ahLst/>
                <a:cxnLst/>
                <a:rect l="l" t="t" r="r" b="b"/>
                <a:pathLst>
                  <a:path w="2570" h="1255" extrusionOk="0">
                    <a:moveTo>
                      <a:pt x="2265" y="0"/>
                    </a:moveTo>
                    <a:lnTo>
                      <a:pt x="1" y="113"/>
                    </a:lnTo>
                    <a:lnTo>
                      <a:pt x="394" y="1191"/>
                    </a:lnTo>
                    <a:lnTo>
                      <a:pt x="2570" y="1254"/>
                    </a:lnTo>
                    <a:lnTo>
                      <a:pt x="2265" y="0"/>
                    </a:lnTo>
                    <a:close/>
                  </a:path>
                </a:pathLst>
              </a:custGeom>
              <a:solidFill>
                <a:srgbClr val="FFA48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37" name="Google Shape;2637;p47"/>
              <p:cNvSpPr/>
              <p:nvPr/>
            </p:nvSpPr>
            <p:spPr>
              <a:xfrm>
                <a:off x="6496925" y="4016825"/>
                <a:ext cx="223145" cy="111699"/>
              </a:xfrm>
              <a:custGeom>
                <a:avLst/>
                <a:gdLst/>
                <a:ahLst/>
                <a:cxnLst/>
                <a:rect l="l" t="t" r="r" b="b"/>
                <a:pathLst>
                  <a:path w="2645" h="1324" extrusionOk="0">
                    <a:moveTo>
                      <a:pt x="2276" y="70"/>
                    </a:moveTo>
                    <a:lnTo>
                      <a:pt x="2569" y="1255"/>
                    </a:lnTo>
                    <a:lnTo>
                      <a:pt x="455" y="1198"/>
                    </a:lnTo>
                    <a:lnTo>
                      <a:pt x="81" y="176"/>
                    </a:lnTo>
                    <a:lnTo>
                      <a:pt x="2276" y="70"/>
                    </a:lnTo>
                    <a:close/>
                    <a:moveTo>
                      <a:pt x="2302" y="1"/>
                    </a:moveTo>
                    <a:lnTo>
                      <a:pt x="32" y="121"/>
                    </a:lnTo>
                    <a:cubicBezTo>
                      <a:pt x="26" y="121"/>
                      <a:pt x="14" y="127"/>
                      <a:pt x="6" y="133"/>
                    </a:cubicBezTo>
                    <a:cubicBezTo>
                      <a:pt x="6" y="139"/>
                      <a:pt x="0" y="151"/>
                      <a:pt x="6" y="158"/>
                    </a:cubicBezTo>
                    <a:lnTo>
                      <a:pt x="406" y="1243"/>
                    </a:lnTo>
                    <a:cubicBezTo>
                      <a:pt x="406" y="1255"/>
                      <a:pt x="418" y="1261"/>
                      <a:pt x="431" y="1261"/>
                    </a:cubicBezTo>
                    <a:lnTo>
                      <a:pt x="2607" y="1324"/>
                    </a:lnTo>
                    <a:cubicBezTo>
                      <a:pt x="2619" y="1324"/>
                      <a:pt x="2625" y="1318"/>
                      <a:pt x="2632" y="1310"/>
                    </a:cubicBezTo>
                    <a:cubicBezTo>
                      <a:pt x="2638" y="1304"/>
                      <a:pt x="2644" y="1292"/>
                      <a:pt x="2638" y="1280"/>
                    </a:cubicBezTo>
                    <a:lnTo>
                      <a:pt x="2333" y="26"/>
                    </a:lnTo>
                    <a:cubicBezTo>
                      <a:pt x="2333" y="14"/>
                      <a:pt x="2314" y="1"/>
                      <a:pt x="2302"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38" name="Google Shape;2638;p47"/>
              <p:cNvSpPr/>
              <p:nvPr/>
            </p:nvSpPr>
            <p:spPr>
              <a:xfrm>
                <a:off x="6317142" y="4120510"/>
                <a:ext cx="413895" cy="206863"/>
              </a:xfrm>
              <a:custGeom>
                <a:avLst/>
                <a:gdLst/>
                <a:ahLst/>
                <a:cxnLst/>
                <a:rect l="l" t="t" r="r" b="b"/>
                <a:pathLst>
                  <a:path w="4906" h="2452" extrusionOk="0">
                    <a:moveTo>
                      <a:pt x="2430" y="0"/>
                    </a:moveTo>
                    <a:lnTo>
                      <a:pt x="2094" y="319"/>
                    </a:lnTo>
                    <a:lnTo>
                      <a:pt x="131" y="2121"/>
                    </a:lnTo>
                    <a:cubicBezTo>
                      <a:pt x="1" y="2237"/>
                      <a:pt x="85" y="2452"/>
                      <a:pt x="254" y="2452"/>
                    </a:cubicBezTo>
                    <a:cubicBezTo>
                      <a:pt x="256" y="2452"/>
                      <a:pt x="258" y="2451"/>
                      <a:pt x="261" y="2451"/>
                    </a:cubicBezTo>
                    <a:lnTo>
                      <a:pt x="4694" y="2363"/>
                    </a:lnTo>
                    <a:cubicBezTo>
                      <a:pt x="4813" y="2357"/>
                      <a:pt x="4905" y="2258"/>
                      <a:pt x="4899" y="2139"/>
                    </a:cubicBezTo>
                    <a:lnTo>
                      <a:pt x="4881" y="63"/>
                    </a:lnTo>
                    <a:lnTo>
                      <a:pt x="2430" y="0"/>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39" name="Google Shape;2639;p47"/>
              <p:cNvSpPr/>
              <p:nvPr/>
            </p:nvSpPr>
            <p:spPr>
              <a:xfrm>
                <a:off x="6317479" y="4116882"/>
                <a:ext cx="417354" cy="214118"/>
              </a:xfrm>
              <a:custGeom>
                <a:avLst/>
                <a:gdLst/>
                <a:ahLst/>
                <a:cxnLst/>
                <a:rect l="l" t="t" r="r" b="b"/>
                <a:pathLst>
                  <a:path w="4947" h="2538" extrusionOk="0">
                    <a:moveTo>
                      <a:pt x="2446" y="87"/>
                    </a:moveTo>
                    <a:lnTo>
                      <a:pt x="4840" y="150"/>
                    </a:lnTo>
                    <a:lnTo>
                      <a:pt x="4858" y="2189"/>
                    </a:lnTo>
                    <a:cubicBezTo>
                      <a:pt x="4858" y="2233"/>
                      <a:pt x="4840" y="2276"/>
                      <a:pt x="4809" y="2307"/>
                    </a:cubicBezTo>
                    <a:cubicBezTo>
                      <a:pt x="4777" y="2345"/>
                      <a:pt x="4734" y="2363"/>
                      <a:pt x="4690" y="2363"/>
                    </a:cubicBezTo>
                    <a:lnTo>
                      <a:pt x="257" y="2457"/>
                    </a:lnTo>
                    <a:cubicBezTo>
                      <a:pt x="176" y="2457"/>
                      <a:pt x="133" y="2406"/>
                      <a:pt x="113" y="2363"/>
                    </a:cubicBezTo>
                    <a:cubicBezTo>
                      <a:pt x="95" y="2313"/>
                      <a:pt x="95" y="2245"/>
                      <a:pt x="150" y="2195"/>
                    </a:cubicBezTo>
                    <a:lnTo>
                      <a:pt x="2121" y="394"/>
                    </a:lnTo>
                    <a:lnTo>
                      <a:pt x="2446" y="87"/>
                    </a:lnTo>
                    <a:close/>
                    <a:moveTo>
                      <a:pt x="2426" y="0"/>
                    </a:moveTo>
                    <a:cubicBezTo>
                      <a:pt x="2420" y="0"/>
                      <a:pt x="2408" y="6"/>
                      <a:pt x="2402" y="12"/>
                    </a:cubicBezTo>
                    <a:lnTo>
                      <a:pt x="2066" y="331"/>
                    </a:lnTo>
                    <a:lnTo>
                      <a:pt x="95" y="2132"/>
                    </a:lnTo>
                    <a:cubicBezTo>
                      <a:pt x="20" y="2201"/>
                      <a:pt x="1" y="2301"/>
                      <a:pt x="38" y="2394"/>
                    </a:cubicBezTo>
                    <a:cubicBezTo>
                      <a:pt x="70" y="2481"/>
                      <a:pt x="158" y="2538"/>
                      <a:pt x="251" y="2538"/>
                    </a:cubicBezTo>
                    <a:lnTo>
                      <a:pt x="257" y="2538"/>
                    </a:lnTo>
                    <a:lnTo>
                      <a:pt x="4690" y="2444"/>
                    </a:lnTo>
                    <a:cubicBezTo>
                      <a:pt x="4759" y="2444"/>
                      <a:pt x="4827" y="2420"/>
                      <a:pt x="4871" y="2369"/>
                    </a:cubicBezTo>
                    <a:cubicBezTo>
                      <a:pt x="4921" y="2319"/>
                      <a:pt x="4946" y="2251"/>
                      <a:pt x="4939" y="2182"/>
                    </a:cubicBezTo>
                    <a:lnTo>
                      <a:pt x="4921" y="106"/>
                    </a:lnTo>
                    <a:cubicBezTo>
                      <a:pt x="4921" y="87"/>
                      <a:pt x="4901" y="69"/>
                      <a:pt x="4877" y="63"/>
                    </a:cubicBezTo>
                    <a:lnTo>
                      <a:pt x="2426" y="0"/>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40" name="Google Shape;2640;p47"/>
              <p:cNvSpPr/>
              <p:nvPr/>
            </p:nvSpPr>
            <p:spPr>
              <a:xfrm>
                <a:off x="6317142" y="4285783"/>
                <a:ext cx="413895" cy="41592"/>
              </a:xfrm>
              <a:custGeom>
                <a:avLst/>
                <a:gdLst/>
                <a:ahLst/>
                <a:cxnLst/>
                <a:rect l="l" t="t" r="r" b="b"/>
                <a:pathLst>
                  <a:path w="4906" h="493" extrusionOk="0">
                    <a:moveTo>
                      <a:pt x="4899" y="0"/>
                    </a:moveTo>
                    <a:cubicBezTo>
                      <a:pt x="4862" y="30"/>
                      <a:pt x="4813" y="55"/>
                      <a:pt x="4763" y="55"/>
                    </a:cubicBezTo>
                    <a:lnTo>
                      <a:pt x="324" y="150"/>
                    </a:lnTo>
                    <a:cubicBezTo>
                      <a:pt x="274" y="150"/>
                      <a:pt x="229" y="130"/>
                      <a:pt x="199" y="99"/>
                    </a:cubicBezTo>
                    <a:lnTo>
                      <a:pt x="131" y="162"/>
                    </a:lnTo>
                    <a:cubicBezTo>
                      <a:pt x="1" y="278"/>
                      <a:pt x="85" y="493"/>
                      <a:pt x="254" y="493"/>
                    </a:cubicBezTo>
                    <a:cubicBezTo>
                      <a:pt x="256" y="493"/>
                      <a:pt x="258" y="492"/>
                      <a:pt x="261" y="492"/>
                    </a:cubicBezTo>
                    <a:lnTo>
                      <a:pt x="4694" y="404"/>
                    </a:lnTo>
                    <a:cubicBezTo>
                      <a:pt x="4813" y="398"/>
                      <a:pt x="4905" y="299"/>
                      <a:pt x="4899" y="180"/>
                    </a:cubicBezTo>
                    <a:lnTo>
                      <a:pt x="4899"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41" name="Google Shape;2641;p47"/>
              <p:cNvSpPr/>
              <p:nvPr/>
            </p:nvSpPr>
            <p:spPr>
              <a:xfrm>
                <a:off x="6318154" y="4282914"/>
                <a:ext cx="415498" cy="47076"/>
              </a:xfrm>
              <a:custGeom>
                <a:avLst/>
                <a:gdLst/>
                <a:ahLst/>
                <a:cxnLst/>
                <a:rect l="l" t="t" r="r" b="b"/>
                <a:pathLst>
                  <a:path w="4925" h="558" extrusionOk="0">
                    <a:moveTo>
                      <a:pt x="4856" y="95"/>
                    </a:moveTo>
                    <a:lnTo>
                      <a:pt x="4856" y="221"/>
                    </a:lnTo>
                    <a:cubicBezTo>
                      <a:pt x="4863" y="265"/>
                      <a:pt x="4844" y="314"/>
                      <a:pt x="4813" y="351"/>
                    </a:cubicBezTo>
                    <a:cubicBezTo>
                      <a:pt x="4775" y="383"/>
                      <a:pt x="4732" y="401"/>
                      <a:pt x="4682" y="408"/>
                    </a:cubicBezTo>
                    <a:lnTo>
                      <a:pt x="249" y="495"/>
                    </a:lnTo>
                    <a:lnTo>
                      <a:pt x="243" y="495"/>
                    </a:lnTo>
                    <a:cubicBezTo>
                      <a:pt x="168" y="495"/>
                      <a:pt x="119" y="446"/>
                      <a:pt x="99" y="395"/>
                    </a:cubicBezTo>
                    <a:cubicBezTo>
                      <a:pt x="75" y="345"/>
                      <a:pt x="75" y="277"/>
                      <a:pt x="137" y="221"/>
                    </a:cubicBezTo>
                    <a:lnTo>
                      <a:pt x="187" y="176"/>
                    </a:lnTo>
                    <a:cubicBezTo>
                      <a:pt x="225" y="202"/>
                      <a:pt x="268" y="214"/>
                      <a:pt x="318" y="214"/>
                    </a:cubicBezTo>
                    <a:lnTo>
                      <a:pt x="4751" y="121"/>
                    </a:lnTo>
                    <a:cubicBezTo>
                      <a:pt x="4789" y="121"/>
                      <a:pt x="4826" y="109"/>
                      <a:pt x="4856" y="95"/>
                    </a:cubicBezTo>
                    <a:close/>
                    <a:moveTo>
                      <a:pt x="4890" y="0"/>
                    </a:moveTo>
                    <a:cubicBezTo>
                      <a:pt x="4881" y="0"/>
                      <a:pt x="4874" y="4"/>
                      <a:pt x="4869" y="9"/>
                    </a:cubicBezTo>
                    <a:cubicBezTo>
                      <a:pt x="4832" y="40"/>
                      <a:pt x="4795" y="58"/>
                      <a:pt x="4751" y="58"/>
                    </a:cubicBezTo>
                    <a:lnTo>
                      <a:pt x="312" y="152"/>
                    </a:lnTo>
                    <a:cubicBezTo>
                      <a:pt x="274" y="152"/>
                      <a:pt x="237" y="139"/>
                      <a:pt x="205" y="109"/>
                    </a:cubicBezTo>
                    <a:cubicBezTo>
                      <a:pt x="199" y="102"/>
                      <a:pt x="191" y="99"/>
                      <a:pt x="184" y="99"/>
                    </a:cubicBezTo>
                    <a:cubicBezTo>
                      <a:pt x="176" y="99"/>
                      <a:pt x="168" y="102"/>
                      <a:pt x="162" y="109"/>
                    </a:cubicBezTo>
                    <a:lnTo>
                      <a:pt x="93" y="170"/>
                    </a:lnTo>
                    <a:cubicBezTo>
                      <a:pt x="24" y="239"/>
                      <a:pt x="0" y="333"/>
                      <a:pt x="38" y="420"/>
                    </a:cubicBezTo>
                    <a:cubicBezTo>
                      <a:pt x="75" y="507"/>
                      <a:pt x="150" y="558"/>
                      <a:pt x="243" y="558"/>
                    </a:cubicBezTo>
                    <a:lnTo>
                      <a:pt x="249" y="558"/>
                    </a:lnTo>
                    <a:lnTo>
                      <a:pt x="4682" y="470"/>
                    </a:lnTo>
                    <a:cubicBezTo>
                      <a:pt x="4751" y="470"/>
                      <a:pt x="4813" y="438"/>
                      <a:pt x="4856" y="389"/>
                    </a:cubicBezTo>
                    <a:cubicBezTo>
                      <a:pt x="4901" y="345"/>
                      <a:pt x="4925" y="283"/>
                      <a:pt x="4919" y="214"/>
                    </a:cubicBezTo>
                    <a:lnTo>
                      <a:pt x="4919" y="34"/>
                    </a:lnTo>
                    <a:cubicBezTo>
                      <a:pt x="4919" y="21"/>
                      <a:pt x="4913" y="9"/>
                      <a:pt x="4901" y="3"/>
                    </a:cubicBezTo>
                    <a:cubicBezTo>
                      <a:pt x="4897" y="1"/>
                      <a:pt x="4893" y="0"/>
                      <a:pt x="4890"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42" name="Google Shape;2642;p47"/>
              <p:cNvSpPr/>
              <p:nvPr/>
            </p:nvSpPr>
            <p:spPr>
              <a:xfrm>
                <a:off x="6382272" y="4290929"/>
                <a:ext cx="348259" cy="5399"/>
              </a:xfrm>
              <a:custGeom>
                <a:avLst/>
                <a:gdLst/>
                <a:ahLst/>
                <a:cxnLst/>
                <a:rect l="l" t="t" r="r" b="b"/>
                <a:pathLst>
                  <a:path w="4128" h="64" extrusionOk="0">
                    <a:moveTo>
                      <a:pt x="0" y="63"/>
                    </a:moveTo>
                    <a:lnTo>
                      <a:pt x="4127" y="0"/>
                    </a:lnTo>
                    <a:close/>
                  </a:path>
                </a:pathLst>
              </a:custGeom>
              <a:solidFill>
                <a:srgbClr val="F9F8F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43" name="Google Shape;2643;p47"/>
              <p:cNvSpPr/>
              <p:nvPr/>
            </p:nvSpPr>
            <p:spPr>
              <a:xfrm>
                <a:off x="6493719" y="4147423"/>
                <a:ext cx="31637" cy="33662"/>
              </a:xfrm>
              <a:custGeom>
                <a:avLst/>
                <a:gdLst/>
                <a:ahLst/>
                <a:cxnLst/>
                <a:rect l="l" t="t" r="r" b="b"/>
                <a:pathLst>
                  <a:path w="375" h="399" extrusionOk="0">
                    <a:moveTo>
                      <a:pt x="375" y="398"/>
                    </a:moveTo>
                    <a:lnTo>
                      <a:pt x="1" y="0"/>
                    </a:lnTo>
                    <a:close/>
                  </a:path>
                </a:pathLst>
              </a:custGeom>
              <a:solidFill>
                <a:srgbClr val="F9F8F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44" name="Google Shape;2644;p47"/>
              <p:cNvSpPr/>
              <p:nvPr/>
            </p:nvSpPr>
            <p:spPr>
              <a:xfrm>
                <a:off x="6491103" y="4144470"/>
                <a:ext cx="37458" cy="39230"/>
              </a:xfrm>
              <a:custGeom>
                <a:avLst/>
                <a:gdLst/>
                <a:ahLst/>
                <a:cxnLst/>
                <a:rect l="l" t="t" r="r" b="b"/>
                <a:pathLst>
                  <a:path w="444" h="465" extrusionOk="0">
                    <a:moveTo>
                      <a:pt x="35" y="1"/>
                    </a:moveTo>
                    <a:cubicBezTo>
                      <a:pt x="28" y="1"/>
                      <a:pt x="20" y="4"/>
                      <a:pt x="14" y="10"/>
                    </a:cubicBezTo>
                    <a:cubicBezTo>
                      <a:pt x="0" y="22"/>
                      <a:pt x="0" y="41"/>
                      <a:pt x="14" y="53"/>
                    </a:cubicBezTo>
                    <a:lnTo>
                      <a:pt x="388" y="459"/>
                    </a:lnTo>
                    <a:cubicBezTo>
                      <a:pt x="394" y="465"/>
                      <a:pt x="400" y="465"/>
                      <a:pt x="406" y="465"/>
                    </a:cubicBezTo>
                    <a:cubicBezTo>
                      <a:pt x="412" y="465"/>
                      <a:pt x="425" y="465"/>
                      <a:pt x="431" y="459"/>
                    </a:cubicBezTo>
                    <a:cubicBezTo>
                      <a:pt x="443" y="447"/>
                      <a:pt x="443" y="427"/>
                      <a:pt x="431" y="415"/>
                    </a:cubicBezTo>
                    <a:lnTo>
                      <a:pt x="57" y="10"/>
                    </a:lnTo>
                    <a:cubicBezTo>
                      <a:pt x="51" y="4"/>
                      <a:pt x="43" y="1"/>
                      <a:pt x="35"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45" name="Google Shape;2645;p47"/>
              <p:cNvSpPr/>
              <p:nvPr/>
            </p:nvSpPr>
            <p:spPr>
              <a:xfrm>
                <a:off x="6468493" y="4171467"/>
                <a:ext cx="31637" cy="34337"/>
              </a:xfrm>
              <a:custGeom>
                <a:avLst/>
                <a:gdLst/>
                <a:ahLst/>
                <a:cxnLst/>
                <a:rect l="l" t="t" r="r" b="b"/>
                <a:pathLst>
                  <a:path w="375" h="407" extrusionOk="0">
                    <a:moveTo>
                      <a:pt x="375" y="406"/>
                    </a:moveTo>
                    <a:lnTo>
                      <a:pt x="0" y="1"/>
                    </a:lnTo>
                    <a:close/>
                  </a:path>
                </a:pathLst>
              </a:custGeom>
              <a:solidFill>
                <a:srgbClr val="F9F8F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46" name="Google Shape;2646;p47"/>
              <p:cNvSpPr/>
              <p:nvPr/>
            </p:nvSpPr>
            <p:spPr>
              <a:xfrm>
                <a:off x="6465372" y="4169189"/>
                <a:ext cx="37374" cy="39230"/>
              </a:xfrm>
              <a:custGeom>
                <a:avLst/>
                <a:gdLst/>
                <a:ahLst/>
                <a:cxnLst/>
                <a:rect l="l" t="t" r="r" b="b"/>
                <a:pathLst>
                  <a:path w="443" h="465" extrusionOk="0">
                    <a:moveTo>
                      <a:pt x="31" y="0"/>
                    </a:moveTo>
                    <a:cubicBezTo>
                      <a:pt x="24" y="0"/>
                      <a:pt x="19" y="2"/>
                      <a:pt x="14" y="4"/>
                    </a:cubicBezTo>
                    <a:cubicBezTo>
                      <a:pt x="0" y="16"/>
                      <a:pt x="0" y="41"/>
                      <a:pt x="14" y="53"/>
                    </a:cubicBezTo>
                    <a:lnTo>
                      <a:pt x="388" y="453"/>
                    </a:lnTo>
                    <a:cubicBezTo>
                      <a:pt x="394" y="459"/>
                      <a:pt x="400" y="465"/>
                      <a:pt x="412" y="465"/>
                    </a:cubicBezTo>
                    <a:cubicBezTo>
                      <a:pt x="418" y="465"/>
                      <a:pt x="425" y="459"/>
                      <a:pt x="431" y="453"/>
                    </a:cubicBezTo>
                    <a:cubicBezTo>
                      <a:pt x="443" y="447"/>
                      <a:pt x="443" y="421"/>
                      <a:pt x="431" y="409"/>
                    </a:cubicBezTo>
                    <a:lnTo>
                      <a:pt x="57" y="10"/>
                    </a:lnTo>
                    <a:cubicBezTo>
                      <a:pt x="49" y="3"/>
                      <a:pt x="40" y="0"/>
                      <a:pt x="31"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47" name="Google Shape;2647;p47"/>
              <p:cNvSpPr/>
              <p:nvPr/>
            </p:nvSpPr>
            <p:spPr>
              <a:xfrm>
                <a:off x="6444365" y="4195764"/>
                <a:ext cx="31637" cy="33746"/>
              </a:xfrm>
              <a:custGeom>
                <a:avLst/>
                <a:gdLst/>
                <a:ahLst/>
                <a:cxnLst/>
                <a:rect l="l" t="t" r="r" b="b"/>
                <a:pathLst>
                  <a:path w="375" h="400" extrusionOk="0">
                    <a:moveTo>
                      <a:pt x="375" y="400"/>
                    </a:moveTo>
                    <a:lnTo>
                      <a:pt x="1" y="0"/>
                    </a:lnTo>
                    <a:close/>
                  </a:path>
                </a:pathLst>
              </a:custGeom>
              <a:solidFill>
                <a:srgbClr val="F9F8F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48" name="Google Shape;2648;p47"/>
              <p:cNvSpPr/>
              <p:nvPr/>
            </p:nvSpPr>
            <p:spPr>
              <a:xfrm>
                <a:off x="6441243" y="4192811"/>
                <a:ext cx="37964" cy="39398"/>
              </a:xfrm>
              <a:custGeom>
                <a:avLst/>
                <a:gdLst/>
                <a:ahLst/>
                <a:cxnLst/>
                <a:rect l="l" t="t" r="r" b="b"/>
                <a:pathLst>
                  <a:path w="450" h="467" extrusionOk="0">
                    <a:moveTo>
                      <a:pt x="40" y="1"/>
                    </a:moveTo>
                    <a:cubicBezTo>
                      <a:pt x="32" y="1"/>
                      <a:pt x="24" y="4"/>
                      <a:pt x="18" y="10"/>
                    </a:cubicBezTo>
                    <a:cubicBezTo>
                      <a:pt x="0" y="23"/>
                      <a:pt x="0" y="41"/>
                      <a:pt x="12" y="55"/>
                    </a:cubicBezTo>
                    <a:lnTo>
                      <a:pt x="386" y="459"/>
                    </a:lnTo>
                    <a:cubicBezTo>
                      <a:pt x="392" y="466"/>
                      <a:pt x="404" y="466"/>
                      <a:pt x="412" y="466"/>
                    </a:cubicBezTo>
                    <a:cubicBezTo>
                      <a:pt x="418" y="466"/>
                      <a:pt x="424" y="466"/>
                      <a:pt x="430" y="459"/>
                    </a:cubicBezTo>
                    <a:cubicBezTo>
                      <a:pt x="442" y="447"/>
                      <a:pt x="449" y="429"/>
                      <a:pt x="436" y="415"/>
                    </a:cubicBezTo>
                    <a:lnTo>
                      <a:pt x="62" y="10"/>
                    </a:lnTo>
                    <a:cubicBezTo>
                      <a:pt x="56" y="4"/>
                      <a:pt x="48" y="1"/>
                      <a:pt x="40"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49" name="Google Shape;2649;p47"/>
              <p:cNvSpPr/>
              <p:nvPr/>
            </p:nvSpPr>
            <p:spPr>
              <a:xfrm>
                <a:off x="6027177" y="3101625"/>
                <a:ext cx="1045282" cy="982684"/>
              </a:xfrm>
              <a:custGeom>
                <a:avLst/>
                <a:gdLst/>
                <a:ahLst/>
                <a:cxnLst/>
                <a:rect l="l" t="t" r="r" b="b"/>
                <a:pathLst>
                  <a:path w="12390" h="11648" extrusionOk="0">
                    <a:moveTo>
                      <a:pt x="12359" y="0"/>
                    </a:moveTo>
                    <a:lnTo>
                      <a:pt x="8917" y="487"/>
                    </a:lnTo>
                    <a:lnTo>
                      <a:pt x="8342" y="1441"/>
                    </a:lnTo>
                    <a:lnTo>
                      <a:pt x="7968" y="1479"/>
                    </a:lnTo>
                    <a:lnTo>
                      <a:pt x="3199" y="1691"/>
                    </a:lnTo>
                    <a:cubicBezTo>
                      <a:pt x="1485" y="1741"/>
                      <a:pt x="101" y="3093"/>
                      <a:pt x="0" y="4808"/>
                    </a:cubicBezTo>
                    <a:lnTo>
                      <a:pt x="120" y="11623"/>
                    </a:lnTo>
                    <a:lnTo>
                      <a:pt x="2869" y="11648"/>
                    </a:lnTo>
                    <a:lnTo>
                      <a:pt x="3674" y="6080"/>
                    </a:lnTo>
                    <a:lnTo>
                      <a:pt x="5631" y="11605"/>
                    </a:lnTo>
                    <a:lnTo>
                      <a:pt x="8287" y="11605"/>
                    </a:lnTo>
                    <a:lnTo>
                      <a:pt x="7096" y="5238"/>
                    </a:lnTo>
                    <a:lnTo>
                      <a:pt x="9334" y="5238"/>
                    </a:lnTo>
                    <a:cubicBezTo>
                      <a:pt x="11024" y="5238"/>
                      <a:pt x="12390" y="3861"/>
                      <a:pt x="12377" y="2170"/>
                    </a:cubicBezTo>
                    <a:lnTo>
                      <a:pt x="12359"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50" name="Google Shape;2650;p47"/>
              <p:cNvSpPr/>
              <p:nvPr/>
            </p:nvSpPr>
            <p:spPr>
              <a:xfrm>
                <a:off x="6023972" y="3098250"/>
                <a:ext cx="1051694" cy="989770"/>
              </a:xfrm>
              <a:custGeom>
                <a:avLst/>
                <a:gdLst/>
                <a:ahLst/>
                <a:cxnLst/>
                <a:rect l="l" t="t" r="r" b="b"/>
                <a:pathLst>
                  <a:path w="12466" h="11732" extrusionOk="0">
                    <a:moveTo>
                      <a:pt x="12359" y="91"/>
                    </a:moveTo>
                    <a:lnTo>
                      <a:pt x="12371" y="2210"/>
                    </a:lnTo>
                    <a:cubicBezTo>
                      <a:pt x="12377" y="3015"/>
                      <a:pt x="12072" y="3775"/>
                      <a:pt x="11505" y="4350"/>
                    </a:cubicBezTo>
                    <a:cubicBezTo>
                      <a:pt x="10938" y="4917"/>
                      <a:pt x="10176" y="5234"/>
                      <a:pt x="9372" y="5234"/>
                    </a:cubicBezTo>
                    <a:lnTo>
                      <a:pt x="7134" y="5234"/>
                    </a:lnTo>
                    <a:cubicBezTo>
                      <a:pt x="7122" y="5234"/>
                      <a:pt x="7108" y="5240"/>
                      <a:pt x="7097" y="5254"/>
                    </a:cubicBezTo>
                    <a:cubicBezTo>
                      <a:pt x="7091" y="5260"/>
                      <a:pt x="7091" y="5272"/>
                      <a:pt x="7091" y="5285"/>
                    </a:cubicBezTo>
                    <a:lnTo>
                      <a:pt x="8268" y="11600"/>
                    </a:lnTo>
                    <a:lnTo>
                      <a:pt x="5694" y="11600"/>
                    </a:lnTo>
                    <a:lnTo>
                      <a:pt x="3755" y="6108"/>
                    </a:lnTo>
                    <a:cubicBezTo>
                      <a:pt x="3749" y="6089"/>
                      <a:pt x="3730" y="6077"/>
                      <a:pt x="3712" y="6077"/>
                    </a:cubicBezTo>
                    <a:cubicBezTo>
                      <a:pt x="3692" y="6083"/>
                      <a:pt x="3674" y="6095"/>
                      <a:pt x="3674" y="6114"/>
                    </a:cubicBezTo>
                    <a:lnTo>
                      <a:pt x="2869" y="11645"/>
                    </a:lnTo>
                    <a:lnTo>
                      <a:pt x="201" y="11625"/>
                    </a:lnTo>
                    <a:lnTo>
                      <a:pt x="83" y="4848"/>
                    </a:lnTo>
                    <a:cubicBezTo>
                      <a:pt x="176" y="3145"/>
                      <a:pt x="1535" y="1824"/>
                      <a:pt x="3237" y="1775"/>
                    </a:cubicBezTo>
                    <a:lnTo>
                      <a:pt x="8006" y="1562"/>
                    </a:lnTo>
                    <a:lnTo>
                      <a:pt x="8388" y="1525"/>
                    </a:lnTo>
                    <a:cubicBezTo>
                      <a:pt x="8400" y="1519"/>
                      <a:pt x="8412" y="1513"/>
                      <a:pt x="8418" y="1499"/>
                    </a:cubicBezTo>
                    <a:lnTo>
                      <a:pt x="8986" y="572"/>
                    </a:lnTo>
                    <a:lnTo>
                      <a:pt x="12359" y="91"/>
                    </a:lnTo>
                    <a:close/>
                    <a:moveTo>
                      <a:pt x="12401" y="1"/>
                    </a:moveTo>
                    <a:cubicBezTo>
                      <a:pt x="12397" y="1"/>
                      <a:pt x="12394" y="1"/>
                      <a:pt x="12391" y="3"/>
                    </a:cubicBezTo>
                    <a:lnTo>
                      <a:pt x="8949" y="489"/>
                    </a:lnTo>
                    <a:cubicBezTo>
                      <a:pt x="8936" y="489"/>
                      <a:pt x="8930" y="497"/>
                      <a:pt x="8924" y="509"/>
                    </a:cubicBezTo>
                    <a:lnTo>
                      <a:pt x="8356" y="1444"/>
                    </a:lnTo>
                    <a:lnTo>
                      <a:pt x="8000" y="1475"/>
                    </a:lnTo>
                    <a:lnTo>
                      <a:pt x="3237" y="1694"/>
                    </a:lnTo>
                    <a:cubicBezTo>
                      <a:pt x="1485" y="1743"/>
                      <a:pt x="95" y="3096"/>
                      <a:pt x="1" y="4848"/>
                    </a:cubicBezTo>
                    <a:lnTo>
                      <a:pt x="121" y="11663"/>
                    </a:lnTo>
                    <a:cubicBezTo>
                      <a:pt x="121" y="11688"/>
                      <a:pt x="139" y="11706"/>
                      <a:pt x="158" y="11706"/>
                    </a:cubicBezTo>
                    <a:lnTo>
                      <a:pt x="2907" y="11731"/>
                    </a:lnTo>
                    <a:cubicBezTo>
                      <a:pt x="2926" y="11731"/>
                      <a:pt x="2944" y="11712"/>
                      <a:pt x="2944" y="11694"/>
                    </a:cubicBezTo>
                    <a:lnTo>
                      <a:pt x="3730" y="6295"/>
                    </a:lnTo>
                    <a:lnTo>
                      <a:pt x="5626" y="11657"/>
                    </a:lnTo>
                    <a:cubicBezTo>
                      <a:pt x="5632" y="11674"/>
                      <a:pt x="5650" y="11688"/>
                      <a:pt x="5669" y="11688"/>
                    </a:cubicBezTo>
                    <a:lnTo>
                      <a:pt x="8325" y="11688"/>
                    </a:lnTo>
                    <a:cubicBezTo>
                      <a:pt x="8337" y="11688"/>
                      <a:pt x="8343" y="11682"/>
                      <a:pt x="8356" y="11668"/>
                    </a:cubicBezTo>
                    <a:cubicBezTo>
                      <a:pt x="8362" y="11663"/>
                      <a:pt x="8368" y="11645"/>
                      <a:pt x="8362" y="11637"/>
                    </a:cubicBezTo>
                    <a:lnTo>
                      <a:pt x="7183" y="5322"/>
                    </a:lnTo>
                    <a:lnTo>
                      <a:pt x="9372" y="5322"/>
                    </a:lnTo>
                    <a:cubicBezTo>
                      <a:pt x="10201" y="5322"/>
                      <a:pt x="10981" y="4998"/>
                      <a:pt x="11560" y="4405"/>
                    </a:cubicBezTo>
                    <a:cubicBezTo>
                      <a:pt x="12147" y="3819"/>
                      <a:pt x="12465" y="3041"/>
                      <a:pt x="12458" y="2210"/>
                    </a:cubicBezTo>
                    <a:lnTo>
                      <a:pt x="12440" y="40"/>
                    </a:lnTo>
                    <a:cubicBezTo>
                      <a:pt x="12440" y="28"/>
                      <a:pt x="12434" y="16"/>
                      <a:pt x="12428" y="10"/>
                    </a:cubicBezTo>
                    <a:cubicBezTo>
                      <a:pt x="12418" y="5"/>
                      <a:pt x="12410" y="1"/>
                      <a:pt x="12401"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51" name="Google Shape;2651;p47"/>
              <p:cNvSpPr/>
              <p:nvPr/>
            </p:nvSpPr>
            <p:spPr>
              <a:xfrm>
                <a:off x="5982464" y="4195764"/>
                <a:ext cx="31637" cy="33746"/>
              </a:xfrm>
              <a:custGeom>
                <a:avLst/>
                <a:gdLst/>
                <a:ahLst/>
                <a:cxnLst/>
                <a:rect l="l" t="t" r="r" b="b"/>
                <a:pathLst>
                  <a:path w="375" h="400" extrusionOk="0">
                    <a:moveTo>
                      <a:pt x="375" y="400"/>
                    </a:moveTo>
                    <a:lnTo>
                      <a:pt x="1" y="0"/>
                    </a:lnTo>
                    <a:close/>
                  </a:path>
                </a:pathLst>
              </a:custGeom>
              <a:solidFill>
                <a:srgbClr val="F9F8F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52" name="Google Shape;2652;p47"/>
              <p:cNvSpPr/>
              <p:nvPr/>
            </p:nvSpPr>
            <p:spPr>
              <a:xfrm>
                <a:off x="5979848" y="4192811"/>
                <a:ext cx="37458" cy="39398"/>
              </a:xfrm>
              <a:custGeom>
                <a:avLst/>
                <a:gdLst/>
                <a:ahLst/>
                <a:cxnLst/>
                <a:rect l="l" t="t" r="r" b="b"/>
                <a:pathLst>
                  <a:path w="444" h="467" extrusionOk="0">
                    <a:moveTo>
                      <a:pt x="35" y="1"/>
                    </a:moveTo>
                    <a:cubicBezTo>
                      <a:pt x="27" y="1"/>
                      <a:pt x="20" y="4"/>
                      <a:pt x="14" y="10"/>
                    </a:cubicBezTo>
                    <a:cubicBezTo>
                      <a:pt x="0" y="23"/>
                      <a:pt x="0" y="41"/>
                      <a:pt x="14" y="55"/>
                    </a:cubicBezTo>
                    <a:lnTo>
                      <a:pt x="388" y="459"/>
                    </a:lnTo>
                    <a:cubicBezTo>
                      <a:pt x="394" y="466"/>
                      <a:pt x="400" y="466"/>
                      <a:pt x="406" y="466"/>
                    </a:cubicBezTo>
                    <a:cubicBezTo>
                      <a:pt x="419" y="466"/>
                      <a:pt x="425" y="466"/>
                      <a:pt x="431" y="459"/>
                    </a:cubicBezTo>
                    <a:cubicBezTo>
                      <a:pt x="443" y="447"/>
                      <a:pt x="443" y="429"/>
                      <a:pt x="431" y="415"/>
                    </a:cubicBezTo>
                    <a:lnTo>
                      <a:pt x="57" y="10"/>
                    </a:lnTo>
                    <a:cubicBezTo>
                      <a:pt x="51" y="4"/>
                      <a:pt x="43" y="1"/>
                      <a:pt x="35"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53" name="Google Shape;2653;p47"/>
              <p:cNvSpPr/>
              <p:nvPr/>
            </p:nvSpPr>
            <p:spPr>
              <a:xfrm>
                <a:off x="6312839" y="3944861"/>
                <a:ext cx="84" cy="84"/>
              </a:xfrm>
              <a:custGeom>
                <a:avLst/>
                <a:gdLst/>
                <a:ahLst/>
                <a:cxnLst/>
                <a:rect l="l" t="t" r="r" b="b"/>
                <a:pathLst>
                  <a:path w="1" h="1" extrusionOk="0">
                    <a:moveTo>
                      <a:pt x="0" y="1"/>
                    </a:moveTo>
                    <a:close/>
                  </a:path>
                </a:pathLst>
              </a:custGeom>
              <a:solidFill>
                <a:srgbClr val="FFA48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54" name="Google Shape;2654;p47"/>
              <p:cNvSpPr/>
              <p:nvPr/>
            </p:nvSpPr>
            <p:spPr>
              <a:xfrm>
                <a:off x="6619508" y="3937943"/>
                <a:ext cx="84" cy="84"/>
              </a:xfrm>
              <a:custGeom>
                <a:avLst/>
                <a:gdLst/>
                <a:ahLst/>
                <a:cxnLst/>
                <a:rect l="l" t="t" r="r" b="b"/>
                <a:pathLst>
                  <a:path w="1" h="1" extrusionOk="0">
                    <a:moveTo>
                      <a:pt x="0" y="1"/>
                    </a:moveTo>
                    <a:close/>
                  </a:path>
                </a:pathLst>
              </a:custGeom>
              <a:solidFill>
                <a:srgbClr val="FFA48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55" name="Google Shape;2655;p47"/>
              <p:cNvSpPr/>
              <p:nvPr/>
            </p:nvSpPr>
            <p:spPr>
              <a:xfrm>
                <a:off x="6565851" y="2015500"/>
                <a:ext cx="515470" cy="598907"/>
              </a:xfrm>
              <a:custGeom>
                <a:avLst/>
                <a:gdLst/>
                <a:ahLst/>
                <a:cxnLst/>
                <a:rect l="l" t="t" r="r" b="b"/>
                <a:pathLst>
                  <a:path w="6110" h="7099" extrusionOk="0">
                    <a:moveTo>
                      <a:pt x="3033" y="0"/>
                    </a:moveTo>
                    <a:cubicBezTo>
                      <a:pt x="2736" y="0"/>
                      <a:pt x="2433" y="49"/>
                      <a:pt x="2132" y="81"/>
                    </a:cubicBezTo>
                    <a:cubicBezTo>
                      <a:pt x="1565" y="143"/>
                      <a:pt x="855" y="212"/>
                      <a:pt x="461" y="667"/>
                    </a:cubicBezTo>
                    <a:cubicBezTo>
                      <a:pt x="112" y="1067"/>
                      <a:pt x="0" y="1646"/>
                      <a:pt x="50" y="2164"/>
                    </a:cubicBezTo>
                    <a:cubicBezTo>
                      <a:pt x="150" y="2008"/>
                      <a:pt x="311" y="1908"/>
                      <a:pt x="498" y="1833"/>
                    </a:cubicBezTo>
                    <a:cubicBezTo>
                      <a:pt x="780" y="1721"/>
                      <a:pt x="1097" y="1665"/>
                      <a:pt x="1309" y="1540"/>
                    </a:cubicBezTo>
                    <a:cubicBezTo>
                      <a:pt x="1309" y="1590"/>
                      <a:pt x="1315" y="1640"/>
                      <a:pt x="1315" y="1640"/>
                    </a:cubicBezTo>
                    <a:cubicBezTo>
                      <a:pt x="1335" y="1933"/>
                      <a:pt x="1497" y="2226"/>
                      <a:pt x="1758" y="2333"/>
                    </a:cubicBezTo>
                    <a:cubicBezTo>
                      <a:pt x="1877" y="2382"/>
                      <a:pt x="2008" y="2413"/>
                      <a:pt x="2115" y="2488"/>
                    </a:cubicBezTo>
                    <a:cubicBezTo>
                      <a:pt x="2257" y="2587"/>
                      <a:pt x="2345" y="2768"/>
                      <a:pt x="2388" y="2949"/>
                    </a:cubicBezTo>
                    <a:cubicBezTo>
                      <a:pt x="2469" y="3335"/>
                      <a:pt x="2376" y="3703"/>
                      <a:pt x="2339" y="4091"/>
                    </a:cubicBezTo>
                    <a:cubicBezTo>
                      <a:pt x="2294" y="4514"/>
                      <a:pt x="2444" y="4932"/>
                      <a:pt x="2737" y="5219"/>
                    </a:cubicBezTo>
                    <a:cubicBezTo>
                      <a:pt x="2949" y="5381"/>
                      <a:pt x="3068" y="5643"/>
                      <a:pt x="3056" y="5916"/>
                    </a:cubicBezTo>
                    <a:lnTo>
                      <a:pt x="3050" y="6123"/>
                    </a:lnTo>
                    <a:cubicBezTo>
                      <a:pt x="3025" y="6680"/>
                      <a:pt x="3453" y="7098"/>
                      <a:pt x="3921" y="7098"/>
                    </a:cubicBezTo>
                    <a:cubicBezTo>
                      <a:pt x="4054" y="7098"/>
                      <a:pt x="4191" y="7064"/>
                      <a:pt x="4322" y="6989"/>
                    </a:cubicBezTo>
                    <a:lnTo>
                      <a:pt x="5537" y="6278"/>
                    </a:lnTo>
                    <a:cubicBezTo>
                      <a:pt x="5974" y="6023"/>
                      <a:pt x="6110" y="5424"/>
                      <a:pt x="5842" y="4975"/>
                    </a:cubicBezTo>
                    <a:cubicBezTo>
                      <a:pt x="5692" y="4727"/>
                      <a:pt x="5643" y="4428"/>
                      <a:pt x="5698" y="4140"/>
                    </a:cubicBezTo>
                    <a:cubicBezTo>
                      <a:pt x="5799" y="3634"/>
                      <a:pt x="5649" y="3105"/>
                      <a:pt x="5306" y="2737"/>
                    </a:cubicBezTo>
                    <a:lnTo>
                      <a:pt x="5157" y="2575"/>
                    </a:lnTo>
                    <a:cubicBezTo>
                      <a:pt x="4926" y="2319"/>
                      <a:pt x="4782" y="1996"/>
                      <a:pt x="4757" y="1640"/>
                    </a:cubicBezTo>
                    <a:cubicBezTo>
                      <a:pt x="4757" y="1608"/>
                      <a:pt x="4757" y="1577"/>
                      <a:pt x="4751" y="1553"/>
                    </a:cubicBezTo>
                    <a:cubicBezTo>
                      <a:pt x="4688" y="992"/>
                      <a:pt x="4365" y="480"/>
                      <a:pt x="3873" y="200"/>
                    </a:cubicBezTo>
                    <a:cubicBezTo>
                      <a:pt x="3602" y="46"/>
                      <a:pt x="3320" y="0"/>
                      <a:pt x="3033"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56" name="Google Shape;2656;p47"/>
              <p:cNvSpPr/>
              <p:nvPr/>
            </p:nvSpPr>
            <p:spPr>
              <a:xfrm>
                <a:off x="5967194" y="2698272"/>
                <a:ext cx="632400" cy="434986"/>
              </a:xfrm>
              <a:custGeom>
                <a:avLst/>
                <a:gdLst/>
                <a:ahLst/>
                <a:cxnLst/>
                <a:rect l="l" t="t" r="r" b="b"/>
                <a:pathLst>
                  <a:path w="7496" h="5156" extrusionOk="0">
                    <a:moveTo>
                      <a:pt x="5114" y="1"/>
                    </a:moveTo>
                    <a:lnTo>
                      <a:pt x="4428" y="2544"/>
                    </a:lnTo>
                    <a:lnTo>
                      <a:pt x="1759" y="2930"/>
                    </a:lnTo>
                    <a:lnTo>
                      <a:pt x="1223" y="3011"/>
                    </a:lnTo>
                    <a:cubicBezTo>
                      <a:pt x="1147" y="2984"/>
                      <a:pt x="1070" y="2971"/>
                      <a:pt x="994" y="2971"/>
                    </a:cubicBezTo>
                    <a:cubicBezTo>
                      <a:pt x="769" y="2971"/>
                      <a:pt x="557" y="3084"/>
                      <a:pt x="431" y="3279"/>
                    </a:cubicBezTo>
                    <a:lnTo>
                      <a:pt x="182" y="3659"/>
                    </a:lnTo>
                    <a:cubicBezTo>
                      <a:pt x="20" y="3903"/>
                      <a:pt x="0" y="4214"/>
                      <a:pt x="138" y="4476"/>
                    </a:cubicBezTo>
                    <a:lnTo>
                      <a:pt x="288" y="4769"/>
                    </a:lnTo>
                    <a:cubicBezTo>
                      <a:pt x="416" y="5012"/>
                      <a:pt x="670" y="5156"/>
                      <a:pt x="935" y="5156"/>
                    </a:cubicBezTo>
                    <a:cubicBezTo>
                      <a:pt x="1004" y="5156"/>
                      <a:pt x="1074" y="5146"/>
                      <a:pt x="1142" y="5126"/>
                    </a:cubicBezTo>
                    <a:lnTo>
                      <a:pt x="1896" y="4701"/>
                    </a:lnTo>
                    <a:lnTo>
                      <a:pt x="5450" y="4689"/>
                    </a:lnTo>
                    <a:cubicBezTo>
                      <a:pt x="6068" y="4689"/>
                      <a:pt x="6604" y="4265"/>
                      <a:pt x="6754" y="3673"/>
                    </a:cubicBezTo>
                    <a:lnTo>
                      <a:pt x="7496" y="723"/>
                    </a:lnTo>
                    <a:lnTo>
                      <a:pt x="5114" y="1"/>
                    </a:lnTo>
                    <a:close/>
                  </a:path>
                </a:pathLst>
              </a:custGeom>
              <a:solidFill>
                <a:srgbClr val="FFA48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57" name="Google Shape;2657;p47"/>
              <p:cNvSpPr/>
              <p:nvPr/>
            </p:nvSpPr>
            <p:spPr>
              <a:xfrm>
                <a:off x="5964663" y="2695657"/>
                <a:ext cx="638137" cy="440217"/>
              </a:xfrm>
              <a:custGeom>
                <a:avLst/>
                <a:gdLst/>
                <a:ahLst/>
                <a:cxnLst/>
                <a:rect l="l" t="t" r="r" b="b"/>
                <a:pathLst>
                  <a:path w="7564" h="5218" extrusionOk="0">
                    <a:moveTo>
                      <a:pt x="5169" y="75"/>
                    </a:moveTo>
                    <a:lnTo>
                      <a:pt x="7488" y="772"/>
                    </a:lnTo>
                    <a:lnTo>
                      <a:pt x="6752" y="3690"/>
                    </a:lnTo>
                    <a:cubicBezTo>
                      <a:pt x="6602" y="4277"/>
                      <a:pt x="6079" y="4688"/>
                      <a:pt x="5480" y="4688"/>
                    </a:cubicBezTo>
                    <a:lnTo>
                      <a:pt x="1926" y="4700"/>
                    </a:lnTo>
                    <a:lnTo>
                      <a:pt x="1914" y="4700"/>
                    </a:lnTo>
                    <a:lnTo>
                      <a:pt x="1166" y="5125"/>
                    </a:lnTo>
                    <a:cubicBezTo>
                      <a:pt x="1097" y="5146"/>
                      <a:pt x="1027" y="5156"/>
                      <a:pt x="958" y="5156"/>
                    </a:cubicBezTo>
                    <a:cubicBezTo>
                      <a:pt x="704" y="5156"/>
                      <a:pt x="467" y="5018"/>
                      <a:pt x="349" y="4782"/>
                    </a:cubicBezTo>
                    <a:lnTo>
                      <a:pt x="194" y="4495"/>
                    </a:lnTo>
                    <a:cubicBezTo>
                      <a:pt x="68" y="4245"/>
                      <a:pt x="81" y="3940"/>
                      <a:pt x="237" y="3710"/>
                    </a:cubicBezTo>
                    <a:lnTo>
                      <a:pt x="487" y="3330"/>
                    </a:lnTo>
                    <a:cubicBezTo>
                      <a:pt x="611" y="3142"/>
                      <a:pt x="816" y="3036"/>
                      <a:pt x="1029" y="3036"/>
                    </a:cubicBezTo>
                    <a:cubicBezTo>
                      <a:pt x="1103" y="3036"/>
                      <a:pt x="1172" y="3048"/>
                      <a:pt x="1241" y="3068"/>
                    </a:cubicBezTo>
                    <a:cubicBezTo>
                      <a:pt x="1247" y="3074"/>
                      <a:pt x="1253" y="3074"/>
                      <a:pt x="1253" y="3074"/>
                    </a:cubicBezTo>
                    <a:lnTo>
                      <a:pt x="1789" y="2993"/>
                    </a:lnTo>
                    <a:lnTo>
                      <a:pt x="1796" y="2993"/>
                    </a:lnTo>
                    <a:lnTo>
                      <a:pt x="4464" y="2605"/>
                    </a:lnTo>
                    <a:cubicBezTo>
                      <a:pt x="4476" y="2599"/>
                      <a:pt x="4482" y="2593"/>
                      <a:pt x="4490" y="2581"/>
                    </a:cubicBezTo>
                    <a:lnTo>
                      <a:pt x="5169" y="75"/>
                    </a:lnTo>
                    <a:close/>
                    <a:moveTo>
                      <a:pt x="5155" y="0"/>
                    </a:moveTo>
                    <a:cubicBezTo>
                      <a:pt x="5144" y="0"/>
                      <a:pt x="5138" y="0"/>
                      <a:pt x="5132" y="6"/>
                    </a:cubicBezTo>
                    <a:cubicBezTo>
                      <a:pt x="5126" y="6"/>
                      <a:pt x="5118" y="18"/>
                      <a:pt x="5112" y="24"/>
                    </a:cubicBezTo>
                    <a:lnTo>
                      <a:pt x="4433" y="2544"/>
                    </a:lnTo>
                    <a:lnTo>
                      <a:pt x="1789" y="2930"/>
                    </a:lnTo>
                    <a:lnTo>
                      <a:pt x="1783" y="2930"/>
                    </a:lnTo>
                    <a:lnTo>
                      <a:pt x="1253" y="3005"/>
                    </a:lnTo>
                    <a:cubicBezTo>
                      <a:pt x="1181" y="2981"/>
                      <a:pt x="1107" y="2970"/>
                      <a:pt x="1033" y="2970"/>
                    </a:cubicBezTo>
                    <a:cubicBezTo>
                      <a:pt x="797" y="2970"/>
                      <a:pt x="570" y="3088"/>
                      <a:pt x="436" y="3292"/>
                    </a:cubicBezTo>
                    <a:lnTo>
                      <a:pt x="180" y="3672"/>
                    </a:lnTo>
                    <a:cubicBezTo>
                      <a:pt x="19" y="3928"/>
                      <a:pt x="1" y="4251"/>
                      <a:pt x="137" y="4521"/>
                    </a:cubicBezTo>
                    <a:lnTo>
                      <a:pt x="292" y="4812"/>
                    </a:lnTo>
                    <a:cubicBezTo>
                      <a:pt x="424" y="5068"/>
                      <a:pt x="686" y="5218"/>
                      <a:pt x="960" y="5218"/>
                    </a:cubicBezTo>
                    <a:cubicBezTo>
                      <a:pt x="1035" y="5218"/>
                      <a:pt x="1109" y="5206"/>
                      <a:pt x="1190" y="5186"/>
                    </a:cubicBezTo>
                    <a:lnTo>
                      <a:pt x="1938" y="4763"/>
                    </a:lnTo>
                    <a:lnTo>
                      <a:pt x="5480" y="4751"/>
                    </a:lnTo>
                    <a:cubicBezTo>
                      <a:pt x="6110" y="4751"/>
                      <a:pt x="6659" y="4320"/>
                      <a:pt x="6815" y="3710"/>
                    </a:cubicBezTo>
                    <a:lnTo>
                      <a:pt x="7557" y="760"/>
                    </a:lnTo>
                    <a:cubicBezTo>
                      <a:pt x="7563" y="742"/>
                      <a:pt x="7550" y="729"/>
                      <a:pt x="7538" y="723"/>
                    </a:cubicBezTo>
                    <a:lnTo>
                      <a:pt x="5155" y="0"/>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58" name="Google Shape;2658;p47"/>
              <p:cNvSpPr/>
              <p:nvPr/>
            </p:nvSpPr>
            <p:spPr>
              <a:xfrm>
                <a:off x="6300690" y="2899653"/>
                <a:ext cx="126885" cy="18982"/>
              </a:xfrm>
              <a:custGeom>
                <a:avLst/>
                <a:gdLst/>
                <a:ahLst/>
                <a:cxnLst/>
                <a:rect l="l" t="t" r="r" b="b"/>
                <a:pathLst>
                  <a:path w="1504" h="225" extrusionOk="0">
                    <a:moveTo>
                      <a:pt x="1503" y="0"/>
                    </a:moveTo>
                    <a:lnTo>
                      <a:pt x="1" y="225"/>
                    </a:lnTo>
                    <a:close/>
                  </a:path>
                </a:pathLst>
              </a:custGeom>
              <a:solidFill>
                <a:srgbClr val="FFA48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59" name="Google Shape;2659;p47"/>
              <p:cNvSpPr/>
              <p:nvPr/>
            </p:nvSpPr>
            <p:spPr>
              <a:xfrm>
                <a:off x="6297569" y="2896953"/>
                <a:ext cx="133128" cy="24381"/>
              </a:xfrm>
              <a:custGeom>
                <a:avLst/>
                <a:gdLst/>
                <a:ahLst/>
                <a:cxnLst/>
                <a:rect l="l" t="t" r="r" b="b"/>
                <a:pathLst>
                  <a:path w="1578" h="289" extrusionOk="0">
                    <a:moveTo>
                      <a:pt x="1545" y="0"/>
                    </a:moveTo>
                    <a:cubicBezTo>
                      <a:pt x="1542" y="0"/>
                      <a:pt x="1538" y="1"/>
                      <a:pt x="1534" y="2"/>
                    </a:cubicBezTo>
                    <a:lnTo>
                      <a:pt x="32" y="227"/>
                    </a:lnTo>
                    <a:cubicBezTo>
                      <a:pt x="12" y="227"/>
                      <a:pt x="0" y="245"/>
                      <a:pt x="6" y="257"/>
                    </a:cubicBezTo>
                    <a:cubicBezTo>
                      <a:pt x="6" y="276"/>
                      <a:pt x="20" y="288"/>
                      <a:pt x="38" y="288"/>
                    </a:cubicBezTo>
                    <a:lnTo>
                      <a:pt x="1546" y="64"/>
                    </a:lnTo>
                    <a:cubicBezTo>
                      <a:pt x="1566" y="58"/>
                      <a:pt x="1578" y="46"/>
                      <a:pt x="1572" y="26"/>
                    </a:cubicBezTo>
                    <a:cubicBezTo>
                      <a:pt x="1572" y="12"/>
                      <a:pt x="1560" y="0"/>
                      <a:pt x="1545"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60" name="Google Shape;2660;p47"/>
              <p:cNvSpPr/>
              <p:nvPr/>
            </p:nvSpPr>
            <p:spPr>
              <a:xfrm>
                <a:off x="6386406" y="2435220"/>
                <a:ext cx="780798" cy="813194"/>
              </a:xfrm>
              <a:custGeom>
                <a:avLst/>
                <a:gdLst/>
                <a:ahLst/>
                <a:cxnLst/>
                <a:rect l="l" t="t" r="r" b="b"/>
                <a:pathLst>
                  <a:path w="9255" h="9639" extrusionOk="0">
                    <a:moveTo>
                      <a:pt x="2639" y="0"/>
                    </a:moveTo>
                    <a:cubicBezTo>
                      <a:pt x="1909" y="20"/>
                      <a:pt x="1249" y="431"/>
                      <a:pt x="905" y="1073"/>
                    </a:cubicBezTo>
                    <a:lnTo>
                      <a:pt x="1" y="2794"/>
                    </a:lnTo>
                    <a:lnTo>
                      <a:pt x="1647" y="5686"/>
                    </a:lnTo>
                    <a:lnTo>
                      <a:pt x="743" y="9620"/>
                    </a:lnTo>
                    <a:cubicBezTo>
                      <a:pt x="741" y="9633"/>
                      <a:pt x="864" y="9639"/>
                      <a:pt x="1080" y="9639"/>
                    </a:cubicBezTo>
                    <a:cubicBezTo>
                      <a:pt x="2534" y="9639"/>
                      <a:pt x="8187" y="9384"/>
                      <a:pt x="8187" y="9384"/>
                    </a:cubicBezTo>
                    <a:lnTo>
                      <a:pt x="8057" y="4028"/>
                    </a:lnTo>
                    <a:lnTo>
                      <a:pt x="9254" y="4028"/>
                    </a:lnTo>
                    <a:lnTo>
                      <a:pt x="8662" y="1540"/>
                    </a:lnTo>
                    <a:cubicBezTo>
                      <a:pt x="8648" y="1503"/>
                      <a:pt x="8642" y="1473"/>
                      <a:pt x="8630" y="1441"/>
                    </a:cubicBezTo>
                    <a:cubicBezTo>
                      <a:pt x="8380" y="624"/>
                      <a:pt x="7557" y="75"/>
                      <a:pt x="6648" y="57"/>
                    </a:cubicBezTo>
                    <a:lnTo>
                      <a:pt x="6087" y="51"/>
                    </a:lnTo>
                    <a:lnTo>
                      <a:pt x="6081" y="57"/>
                    </a:lnTo>
                    <a:lnTo>
                      <a:pt x="3074" y="0"/>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61" name="Google Shape;2661;p47"/>
              <p:cNvSpPr/>
              <p:nvPr/>
            </p:nvSpPr>
            <p:spPr>
              <a:xfrm>
                <a:off x="6383284" y="2432520"/>
                <a:ext cx="786451" cy="818172"/>
              </a:xfrm>
              <a:custGeom>
                <a:avLst/>
                <a:gdLst/>
                <a:ahLst/>
                <a:cxnLst/>
                <a:rect l="l" t="t" r="r" b="b"/>
                <a:pathLst>
                  <a:path w="9322" h="9698" extrusionOk="0">
                    <a:moveTo>
                      <a:pt x="3111" y="64"/>
                    </a:moveTo>
                    <a:lnTo>
                      <a:pt x="6118" y="120"/>
                    </a:lnTo>
                    <a:cubicBezTo>
                      <a:pt x="6129" y="120"/>
                      <a:pt x="6135" y="120"/>
                      <a:pt x="6141" y="113"/>
                    </a:cubicBezTo>
                    <a:lnTo>
                      <a:pt x="6685" y="126"/>
                    </a:lnTo>
                    <a:cubicBezTo>
                      <a:pt x="7588" y="138"/>
                      <a:pt x="8393" y="700"/>
                      <a:pt x="8636" y="1479"/>
                    </a:cubicBezTo>
                    <a:cubicBezTo>
                      <a:pt x="8648" y="1511"/>
                      <a:pt x="8655" y="1548"/>
                      <a:pt x="8667" y="1579"/>
                    </a:cubicBezTo>
                    <a:lnTo>
                      <a:pt x="9246" y="4029"/>
                    </a:lnTo>
                    <a:lnTo>
                      <a:pt x="8094" y="4029"/>
                    </a:lnTo>
                    <a:cubicBezTo>
                      <a:pt x="8087" y="4029"/>
                      <a:pt x="8075" y="4029"/>
                      <a:pt x="8069" y="4035"/>
                    </a:cubicBezTo>
                    <a:cubicBezTo>
                      <a:pt x="8063" y="4041"/>
                      <a:pt x="8063" y="4054"/>
                      <a:pt x="8063" y="4060"/>
                    </a:cubicBezTo>
                    <a:lnTo>
                      <a:pt x="8193" y="9384"/>
                    </a:lnTo>
                    <a:cubicBezTo>
                      <a:pt x="6424" y="9469"/>
                      <a:pt x="2238" y="9642"/>
                      <a:pt x="1088" y="9642"/>
                    </a:cubicBezTo>
                    <a:cubicBezTo>
                      <a:pt x="953" y="9642"/>
                      <a:pt x="860" y="9639"/>
                      <a:pt x="817" y="9634"/>
                    </a:cubicBezTo>
                    <a:lnTo>
                      <a:pt x="1715" y="5724"/>
                    </a:lnTo>
                    <a:cubicBezTo>
                      <a:pt x="1715" y="5718"/>
                      <a:pt x="1715" y="5706"/>
                      <a:pt x="1709" y="5700"/>
                    </a:cubicBezTo>
                    <a:lnTo>
                      <a:pt x="69" y="2826"/>
                    </a:lnTo>
                    <a:lnTo>
                      <a:pt x="973" y="1123"/>
                    </a:lnTo>
                    <a:cubicBezTo>
                      <a:pt x="1304" y="487"/>
                      <a:pt x="1959" y="83"/>
                      <a:pt x="2676" y="64"/>
                    </a:cubicBezTo>
                    <a:close/>
                    <a:moveTo>
                      <a:pt x="2662" y="1"/>
                    </a:moveTo>
                    <a:cubicBezTo>
                      <a:pt x="1928" y="26"/>
                      <a:pt x="1260" y="444"/>
                      <a:pt x="918" y="1093"/>
                    </a:cubicBezTo>
                    <a:lnTo>
                      <a:pt x="6" y="2814"/>
                    </a:lnTo>
                    <a:cubicBezTo>
                      <a:pt x="0" y="2820"/>
                      <a:pt x="0" y="2832"/>
                      <a:pt x="6" y="2838"/>
                    </a:cubicBezTo>
                    <a:lnTo>
                      <a:pt x="1652" y="5724"/>
                    </a:lnTo>
                    <a:lnTo>
                      <a:pt x="749" y="9646"/>
                    </a:lnTo>
                    <a:cubicBezTo>
                      <a:pt x="749" y="9660"/>
                      <a:pt x="749" y="9666"/>
                      <a:pt x="755" y="9678"/>
                    </a:cubicBezTo>
                    <a:cubicBezTo>
                      <a:pt x="768" y="9690"/>
                      <a:pt x="930" y="9697"/>
                      <a:pt x="1192" y="9697"/>
                    </a:cubicBezTo>
                    <a:cubicBezTo>
                      <a:pt x="2489" y="9697"/>
                      <a:pt x="6379" y="9534"/>
                      <a:pt x="8224" y="9447"/>
                    </a:cubicBezTo>
                    <a:cubicBezTo>
                      <a:pt x="8244" y="9447"/>
                      <a:pt x="8256" y="9435"/>
                      <a:pt x="8256" y="9416"/>
                    </a:cubicBezTo>
                    <a:lnTo>
                      <a:pt x="8124" y="4092"/>
                    </a:lnTo>
                    <a:lnTo>
                      <a:pt x="9291" y="4092"/>
                    </a:lnTo>
                    <a:cubicBezTo>
                      <a:pt x="9297" y="4092"/>
                      <a:pt x="9309" y="4086"/>
                      <a:pt x="9315" y="4078"/>
                    </a:cubicBezTo>
                    <a:cubicBezTo>
                      <a:pt x="9321" y="4072"/>
                      <a:pt x="9321" y="4060"/>
                      <a:pt x="9321" y="4054"/>
                    </a:cubicBezTo>
                    <a:lnTo>
                      <a:pt x="8723" y="1560"/>
                    </a:lnTo>
                    <a:cubicBezTo>
                      <a:pt x="8717" y="1529"/>
                      <a:pt x="8711" y="1497"/>
                      <a:pt x="8699" y="1460"/>
                    </a:cubicBezTo>
                    <a:cubicBezTo>
                      <a:pt x="8449" y="656"/>
                      <a:pt x="7620" y="76"/>
                      <a:pt x="6685" y="58"/>
                    </a:cubicBezTo>
                    <a:lnTo>
                      <a:pt x="6124" y="52"/>
                    </a:lnTo>
                    <a:cubicBezTo>
                      <a:pt x="6118" y="52"/>
                      <a:pt x="6112" y="52"/>
                      <a:pt x="6104" y="58"/>
                    </a:cubicBezTo>
                    <a:lnTo>
                      <a:pt x="3111" y="1"/>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62" name="Google Shape;2662;p47"/>
              <p:cNvSpPr/>
              <p:nvPr/>
            </p:nvSpPr>
            <p:spPr>
              <a:xfrm>
                <a:off x="6525271" y="2621921"/>
                <a:ext cx="37964" cy="293084"/>
              </a:xfrm>
              <a:custGeom>
                <a:avLst/>
                <a:gdLst/>
                <a:ahLst/>
                <a:cxnLst/>
                <a:rect l="l" t="t" r="r" b="b"/>
                <a:pathLst>
                  <a:path w="450" h="3474" extrusionOk="0">
                    <a:moveTo>
                      <a:pt x="450" y="0"/>
                    </a:moveTo>
                    <a:lnTo>
                      <a:pt x="1" y="3473"/>
                    </a:lnTo>
                    <a:close/>
                  </a:path>
                </a:pathLst>
              </a:custGeom>
              <a:solidFill>
                <a:srgbClr val="5C69AB"/>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63" name="Google Shape;2663;p47"/>
              <p:cNvSpPr/>
              <p:nvPr/>
            </p:nvSpPr>
            <p:spPr>
              <a:xfrm>
                <a:off x="6522656" y="2619221"/>
                <a:ext cx="43785" cy="298399"/>
              </a:xfrm>
              <a:custGeom>
                <a:avLst/>
                <a:gdLst/>
                <a:ahLst/>
                <a:cxnLst/>
                <a:rect l="l" t="t" r="r" b="b"/>
                <a:pathLst>
                  <a:path w="519" h="3537" extrusionOk="0">
                    <a:moveTo>
                      <a:pt x="477" y="0"/>
                    </a:moveTo>
                    <a:cubicBezTo>
                      <a:pt x="464" y="0"/>
                      <a:pt x="455" y="12"/>
                      <a:pt x="449" y="26"/>
                    </a:cubicBezTo>
                    <a:lnTo>
                      <a:pt x="0" y="3499"/>
                    </a:lnTo>
                    <a:cubicBezTo>
                      <a:pt x="0" y="3519"/>
                      <a:pt x="8" y="3531"/>
                      <a:pt x="26" y="3537"/>
                    </a:cubicBezTo>
                    <a:lnTo>
                      <a:pt x="32" y="3537"/>
                    </a:lnTo>
                    <a:cubicBezTo>
                      <a:pt x="45" y="3537"/>
                      <a:pt x="63" y="3525"/>
                      <a:pt x="63" y="3505"/>
                    </a:cubicBezTo>
                    <a:lnTo>
                      <a:pt x="512" y="32"/>
                    </a:lnTo>
                    <a:cubicBezTo>
                      <a:pt x="518" y="14"/>
                      <a:pt x="506" y="2"/>
                      <a:pt x="487" y="2"/>
                    </a:cubicBezTo>
                    <a:cubicBezTo>
                      <a:pt x="483" y="1"/>
                      <a:pt x="480" y="0"/>
                      <a:pt x="477"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64" name="Google Shape;2664;p47"/>
              <p:cNvSpPr/>
              <p:nvPr/>
            </p:nvSpPr>
            <p:spPr>
              <a:xfrm>
                <a:off x="6584749" y="2139011"/>
                <a:ext cx="286757" cy="365216"/>
              </a:xfrm>
              <a:custGeom>
                <a:avLst/>
                <a:gdLst/>
                <a:ahLst/>
                <a:cxnLst/>
                <a:rect l="l" t="t" r="r" b="b"/>
                <a:pathLst>
                  <a:path w="3399" h="4329" extrusionOk="0">
                    <a:moveTo>
                      <a:pt x="1186" y="1"/>
                    </a:moveTo>
                    <a:cubicBezTo>
                      <a:pt x="1186" y="8"/>
                      <a:pt x="1180" y="14"/>
                      <a:pt x="1172" y="14"/>
                    </a:cubicBezTo>
                    <a:cubicBezTo>
                      <a:pt x="979" y="182"/>
                      <a:pt x="599" y="239"/>
                      <a:pt x="274" y="369"/>
                    </a:cubicBezTo>
                    <a:lnTo>
                      <a:pt x="95" y="1609"/>
                    </a:lnTo>
                    <a:cubicBezTo>
                      <a:pt x="1" y="2227"/>
                      <a:pt x="412" y="2800"/>
                      <a:pt x="1005" y="2889"/>
                    </a:cubicBezTo>
                    <a:lnTo>
                      <a:pt x="1105" y="2901"/>
                    </a:lnTo>
                    <a:lnTo>
                      <a:pt x="1105" y="3412"/>
                    </a:lnTo>
                    <a:cubicBezTo>
                      <a:pt x="1097" y="3911"/>
                      <a:pt x="1491" y="4322"/>
                      <a:pt x="1965" y="4328"/>
                    </a:cubicBezTo>
                    <a:lnTo>
                      <a:pt x="1989" y="4328"/>
                    </a:lnTo>
                    <a:cubicBezTo>
                      <a:pt x="2464" y="4328"/>
                      <a:pt x="2930" y="4041"/>
                      <a:pt x="2930" y="3543"/>
                    </a:cubicBezTo>
                    <a:lnTo>
                      <a:pt x="2875" y="1660"/>
                    </a:lnTo>
                    <a:cubicBezTo>
                      <a:pt x="3162" y="1654"/>
                      <a:pt x="3393" y="1416"/>
                      <a:pt x="3399" y="1123"/>
                    </a:cubicBezTo>
                    <a:lnTo>
                      <a:pt x="3399" y="1111"/>
                    </a:lnTo>
                    <a:cubicBezTo>
                      <a:pt x="3399" y="812"/>
                      <a:pt x="3155" y="569"/>
                      <a:pt x="2856" y="569"/>
                    </a:cubicBezTo>
                    <a:lnTo>
                      <a:pt x="2688" y="569"/>
                    </a:lnTo>
                    <a:lnTo>
                      <a:pt x="2682" y="613"/>
                    </a:lnTo>
                    <a:lnTo>
                      <a:pt x="2277" y="1223"/>
                    </a:lnTo>
                    <a:lnTo>
                      <a:pt x="2027" y="581"/>
                    </a:lnTo>
                    <a:lnTo>
                      <a:pt x="1995" y="575"/>
                    </a:lnTo>
                    <a:cubicBezTo>
                      <a:pt x="1653" y="562"/>
                      <a:pt x="1359" y="331"/>
                      <a:pt x="1186" y="1"/>
                    </a:cubicBezTo>
                    <a:close/>
                  </a:path>
                </a:pathLst>
              </a:custGeom>
              <a:solidFill>
                <a:srgbClr val="FFA48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65" name="Google Shape;2665;p47"/>
              <p:cNvSpPr/>
              <p:nvPr/>
            </p:nvSpPr>
            <p:spPr>
              <a:xfrm>
                <a:off x="6582134" y="2136480"/>
                <a:ext cx="292072" cy="370362"/>
              </a:xfrm>
              <a:custGeom>
                <a:avLst/>
                <a:gdLst/>
                <a:ahLst/>
                <a:cxnLst/>
                <a:rect l="l" t="t" r="r" b="b"/>
                <a:pathLst>
                  <a:path w="3462" h="4390" extrusionOk="0">
                    <a:moveTo>
                      <a:pt x="1211" y="82"/>
                    </a:moveTo>
                    <a:cubicBezTo>
                      <a:pt x="1390" y="418"/>
                      <a:pt x="1697" y="623"/>
                      <a:pt x="2026" y="637"/>
                    </a:cubicBezTo>
                    <a:lnTo>
                      <a:pt x="2040" y="637"/>
                    </a:lnTo>
                    <a:lnTo>
                      <a:pt x="2276" y="1265"/>
                    </a:lnTo>
                    <a:cubicBezTo>
                      <a:pt x="2282" y="1279"/>
                      <a:pt x="2288" y="1285"/>
                      <a:pt x="2302" y="1285"/>
                    </a:cubicBezTo>
                    <a:cubicBezTo>
                      <a:pt x="2305" y="1286"/>
                      <a:pt x="2308" y="1287"/>
                      <a:pt x="2311" y="1287"/>
                    </a:cubicBezTo>
                    <a:cubicBezTo>
                      <a:pt x="2320" y="1287"/>
                      <a:pt x="2328" y="1281"/>
                      <a:pt x="2333" y="1273"/>
                    </a:cubicBezTo>
                    <a:lnTo>
                      <a:pt x="2744" y="661"/>
                    </a:lnTo>
                    <a:lnTo>
                      <a:pt x="2744" y="643"/>
                    </a:lnTo>
                    <a:lnTo>
                      <a:pt x="2750" y="629"/>
                    </a:lnTo>
                    <a:lnTo>
                      <a:pt x="2887" y="629"/>
                    </a:lnTo>
                    <a:cubicBezTo>
                      <a:pt x="3024" y="629"/>
                      <a:pt x="3156" y="680"/>
                      <a:pt x="3249" y="779"/>
                    </a:cubicBezTo>
                    <a:cubicBezTo>
                      <a:pt x="3343" y="879"/>
                      <a:pt x="3398" y="1003"/>
                      <a:pt x="3398" y="1141"/>
                    </a:cubicBezTo>
                    <a:lnTo>
                      <a:pt x="3398" y="1153"/>
                    </a:lnTo>
                    <a:cubicBezTo>
                      <a:pt x="3392" y="1422"/>
                      <a:pt x="3174" y="1653"/>
                      <a:pt x="2900" y="1659"/>
                    </a:cubicBezTo>
                    <a:cubicBezTo>
                      <a:pt x="2894" y="1659"/>
                      <a:pt x="2887" y="1665"/>
                      <a:pt x="2881" y="1671"/>
                    </a:cubicBezTo>
                    <a:cubicBezTo>
                      <a:pt x="2875" y="1677"/>
                      <a:pt x="2869" y="1684"/>
                      <a:pt x="2869" y="1690"/>
                    </a:cubicBezTo>
                    <a:lnTo>
                      <a:pt x="2932" y="3573"/>
                    </a:lnTo>
                    <a:cubicBezTo>
                      <a:pt x="2932" y="3854"/>
                      <a:pt x="2774" y="4027"/>
                      <a:pt x="2650" y="4128"/>
                    </a:cubicBezTo>
                    <a:cubicBezTo>
                      <a:pt x="2483" y="4252"/>
                      <a:pt x="2258" y="4327"/>
                      <a:pt x="2020" y="4327"/>
                    </a:cubicBezTo>
                    <a:lnTo>
                      <a:pt x="1996" y="4327"/>
                    </a:lnTo>
                    <a:cubicBezTo>
                      <a:pt x="1534" y="4321"/>
                      <a:pt x="1160" y="3929"/>
                      <a:pt x="1166" y="3442"/>
                    </a:cubicBezTo>
                    <a:lnTo>
                      <a:pt x="1166" y="2931"/>
                    </a:lnTo>
                    <a:cubicBezTo>
                      <a:pt x="1166" y="2911"/>
                      <a:pt x="1154" y="2899"/>
                      <a:pt x="1142" y="2899"/>
                    </a:cubicBezTo>
                    <a:lnTo>
                      <a:pt x="1042" y="2887"/>
                    </a:lnTo>
                    <a:cubicBezTo>
                      <a:pt x="469" y="2799"/>
                      <a:pt x="69" y="2245"/>
                      <a:pt x="156" y="1647"/>
                    </a:cubicBezTo>
                    <a:lnTo>
                      <a:pt x="331" y="424"/>
                    </a:lnTo>
                    <a:cubicBezTo>
                      <a:pt x="443" y="381"/>
                      <a:pt x="555" y="343"/>
                      <a:pt x="668" y="312"/>
                    </a:cubicBezTo>
                    <a:cubicBezTo>
                      <a:pt x="874" y="249"/>
                      <a:pt x="1073" y="188"/>
                      <a:pt x="1211" y="82"/>
                    </a:cubicBezTo>
                    <a:close/>
                    <a:moveTo>
                      <a:pt x="1223" y="1"/>
                    </a:moveTo>
                    <a:cubicBezTo>
                      <a:pt x="1217" y="1"/>
                      <a:pt x="1203" y="7"/>
                      <a:pt x="1197" y="13"/>
                    </a:cubicBezTo>
                    <a:lnTo>
                      <a:pt x="1185" y="19"/>
                    </a:lnTo>
                    <a:cubicBezTo>
                      <a:pt x="1061" y="125"/>
                      <a:pt x="861" y="188"/>
                      <a:pt x="650" y="249"/>
                    </a:cubicBezTo>
                    <a:cubicBezTo>
                      <a:pt x="530" y="287"/>
                      <a:pt x="406" y="324"/>
                      <a:pt x="293" y="375"/>
                    </a:cubicBezTo>
                    <a:cubicBezTo>
                      <a:pt x="282" y="375"/>
                      <a:pt x="276" y="387"/>
                      <a:pt x="276" y="399"/>
                    </a:cubicBezTo>
                    <a:lnTo>
                      <a:pt x="94" y="1633"/>
                    </a:lnTo>
                    <a:cubicBezTo>
                      <a:pt x="0" y="2269"/>
                      <a:pt x="425" y="2856"/>
                      <a:pt x="1036" y="2949"/>
                    </a:cubicBezTo>
                    <a:lnTo>
                      <a:pt x="1105" y="2956"/>
                    </a:lnTo>
                    <a:lnTo>
                      <a:pt x="1099" y="3442"/>
                    </a:lnTo>
                    <a:cubicBezTo>
                      <a:pt x="1099" y="3959"/>
                      <a:pt x="1503" y="4384"/>
                      <a:pt x="1996" y="4390"/>
                    </a:cubicBezTo>
                    <a:lnTo>
                      <a:pt x="2020" y="4390"/>
                    </a:lnTo>
                    <a:cubicBezTo>
                      <a:pt x="2276" y="4390"/>
                      <a:pt x="2507" y="4315"/>
                      <a:pt x="2688" y="4177"/>
                    </a:cubicBezTo>
                    <a:cubicBezTo>
                      <a:pt x="2887" y="4027"/>
                      <a:pt x="2993" y="3816"/>
                      <a:pt x="2993" y="3573"/>
                    </a:cubicBezTo>
                    <a:lnTo>
                      <a:pt x="2938" y="1722"/>
                    </a:lnTo>
                    <a:cubicBezTo>
                      <a:pt x="3223" y="1696"/>
                      <a:pt x="3461" y="1446"/>
                      <a:pt x="3461" y="1153"/>
                    </a:cubicBezTo>
                    <a:lnTo>
                      <a:pt x="3461" y="1141"/>
                    </a:lnTo>
                    <a:cubicBezTo>
                      <a:pt x="3461" y="985"/>
                      <a:pt x="3398" y="842"/>
                      <a:pt x="3292" y="736"/>
                    </a:cubicBezTo>
                    <a:cubicBezTo>
                      <a:pt x="3186" y="623"/>
                      <a:pt x="3044" y="568"/>
                      <a:pt x="2887" y="568"/>
                    </a:cubicBezTo>
                    <a:lnTo>
                      <a:pt x="2719" y="562"/>
                    </a:lnTo>
                    <a:cubicBezTo>
                      <a:pt x="2700" y="562"/>
                      <a:pt x="2688" y="580"/>
                      <a:pt x="2688" y="592"/>
                    </a:cubicBezTo>
                    <a:lnTo>
                      <a:pt x="2682" y="629"/>
                    </a:lnTo>
                    <a:lnTo>
                      <a:pt x="2314" y="1184"/>
                    </a:lnTo>
                    <a:lnTo>
                      <a:pt x="2089" y="599"/>
                    </a:lnTo>
                    <a:cubicBezTo>
                      <a:pt x="2083" y="586"/>
                      <a:pt x="2071" y="580"/>
                      <a:pt x="2058" y="574"/>
                    </a:cubicBezTo>
                    <a:lnTo>
                      <a:pt x="2026" y="574"/>
                    </a:lnTo>
                    <a:cubicBezTo>
                      <a:pt x="1709" y="562"/>
                      <a:pt x="1416" y="349"/>
                      <a:pt x="1248" y="19"/>
                    </a:cubicBezTo>
                    <a:cubicBezTo>
                      <a:pt x="1241" y="13"/>
                      <a:pt x="1235" y="7"/>
                      <a:pt x="1223"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66" name="Google Shape;2666;p47"/>
              <p:cNvSpPr/>
              <p:nvPr/>
            </p:nvSpPr>
            <p:spPr>
              <a:xfrm>
                <a:off x="6663125" y="2520176"/>
                <a:ext cx="98454" cy="162150"/>
              </a:xfrm>
              <a:custGeom>
                <a:avLst/>
                <a:gdLst/>
                <a:ahLst/>
                <a:cxnLst/>
                <a:rect l="l" t="t" r="r" b="b"/>
                <a:pathLst>
                  <a:path w="1167" h="1922" extrusionOk="0">
                    <a:moveTo>
                      <a:pt x="970" y="1"/>
                    </a:moveTo>
                    <a:cubicBezTo>
                      <a:pt x="765" y="1"/>
                      <a:pt x="129" y="1268"/>
                      <a:pt x="64" y="1444"/>
                    </a:cubicBezTo>
                    <a:cubicBezTo>
                      <a:pt x="1" y="1625"/>
                      <a:pt x="88" y="1830"/>
                      <a:pt x="269" y="1899"/>
                    </a:cubicBezTo>
                    <a:cubicBezTo>
                      <a:pt x="310" y="1914"/>
                      <a:pt x="353" y="1922"/>
                      <a:pt x="394" y="1922"/>
                    </a:cubicBezTo>
                    <a:cubicBezTo>
                      <a:pt x="538" y="1922"/>
                      <a:pt x="670" y="1833"/>
                      <a:pt x="724" y="1693"/>
                    </a:cubicBezTo>
                    <a:cubicBezTo>
                      <a:pt x="792" y="1506"/>
                      <a:pt x="1167" y="72"/>
                      <a:pt x="985" y="3"/>
                    </a:cubicBezTo>
                    <a:cubicBezTo>
                      <a:pt x="981" y="1"/>
                      <a:pt x="976" y="1"/>
                      <a:pt x="970"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67" name="Google Shape;2667;p47"/>
              <p:cNvSpPr/>
              <p:nvPr/>
            </p:nvSpPr>
            <p:spPr>
              <a:xfrm>
                <a:off x="6658991" y="2516886"/>
                <a:ext cx="109928" cy="168814"/>
              </a:xfrm>
              <a:custGeom>
                <a:avLst/>
                <a:gdLst/>
                <a:ahLst/>
                <a:cxnLst/>
                <a:rect l="l" t="t" r="r" b="b"/>
                <a:pathLst>
                  <a:path w="1303" h="2001" extrusionOk="0">
                    <a:moveTo>
                      <a:pt x="1016" y="80"/>
                    </a:moveTo>
                    <a:cubicBezTo>
                      <a:pt x="1129" y="160"/>
                      <a:pt x="847" y="1414"/>
                      <a:pt x="735" y="1714"/>
                    </a:cubicBezTo>
                    <a:cubicBezTo>
                      <a:pt x="688" y="1839"/>
                      <a:pt x="572" y="1915"/>
                      <a:pt x="448" y="1915"/>
                    </a:cubicBezTo>
                    <a:cubicBezTo>
                      <a:pt x="411" y="1915"/>
                      <a:pt x="374" y="1909"/>
                      <a:pt x="337" y="1895"/>
                    </a:cubicBezTo>
                    <a:cubicBezTo>
                      <a:pt x="174" y="1838"/>
                      <a:pt x="93" y="1657"/>
                      <a:pt x="156" y="1495"/>
                    </a:cubicBezTo>
                    <a:cubicBezTo>
                      <a:pt x="268" y="1196"/>
                      <a:pt x="873" y="80"/>
                      <a:pt x="1016" y="80"/>
                    </a:cubicBezTo>
                    <a:close/>
                    <a:moveTo>
                      <a:pt x="1024" y="1"/>
                    </a:moveTo>
                    <a:cubicBezTo>
                      <a:pt x="751" y="1"/>
                      <a:pt x="81" y="1452"/>
                      <a:pt x="75" y="1470"/>
                    </a:cubicBezTo>
                    <a:cubicBezTo>
                      <a:pt x="0" y="1670"/>
                      <a:pt x="99" y="1901"/>
                      <a:pt x="306" y="1975"/>
                    </a:cubicBezTo>
                    <a:cubicBezTo>
                      <a:pt x="349" y="1993"/>
                      <a:pt x="399" y="2001"/>
                      <a:pt x="442" y="2001"/>
                    </a:cubicBezTo>
                    <a:cubicBezTo>
                      <a:pt x="605" y="2001"/>
                      <a:pt x="755" y="1901"/>
                      <a:pt x="810" y="1745"/>
                    </a:cubicBezTo>
                    <a:cubicBezTo>
                      <a:pt x="816" y="1726"/>
                      <a:pt x="1302" y="99"/>
                      <a:pt x="1048" y="5"/>
                    </a:cubicBezTo>
                    <a:cubicBezTo>
                      <a:pt x="1040" y="2"/>
                      <a:pt x="1033" y="1"/>
                      <a:pt x="1024"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68" name="Google Shape;2668;p47"/>
              <p:cNvSpPr/>
              <p:nvPr/>
            </p:nvSpPr>
            <p:spPr>
              <a:xfrm>
                <a:off x="6733570" y="2523719"/>
                <a:ext cx="113724" cy="154979"/>
              </a:xfrm>
              <a:custGeom>
                <a:avLst/>
                <a:gdLst/>
                <a:ahLst/>
                <a:cxnLst/>
                <a:rect l="l" t="t" r="r" b="b"/>
                <a:pathLst>
                  <a:path w="1348" h="1837" extrusionOk="0">
                    <a:moveTo>
                      <a:pt x="190" y="0"/>
                    </a:moveTo>
                    <a:cubicBezTo>
                      <a:pt x="182" y="0"/>
                      <a:pt x="176" y="2"/>
                      <a:pt x="170" y="5"/>
                    </a:cubicBezTo>
                    <a:cubicBezTo>
                      <a:pt x="1" y="93"/>
                      <a:pt x="544" y="1477"/>
                      <a:pt x="631" y="1645"/>
                    </a:cubicBezTo>
                    <a:cubicBezTo>
                      <a:pt x="696" y="1766"/>
                      <a:pt x="818" y="1837"/>
                      <a:pt x="943" y="1837"/>
                    </a:cubicBezTo>
                    <a:cubicBezTo>
                      <a:pt x="998" y="1837"/>
                      <a:pt x="1054" y="1823"/>
                      <a:pt x="1105" y="1794"/>
                    </a:cubicBezTo>
                    <a:cubicBezTo>
                      <a:pt x="1279" y="1707"/>
                      <a:pt x="1348" y="1495"/>
                      <a:pt x="1255" y="1321"/>
                    </a:cubicBezTo>
                    <a:cubicBezTo>
                      <a:pt x="1169" y="1158"/>
                      <a:pt x="398" y="0"/>
                      <a:pt x="190"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69" name="Google Shape;2669;p47"/>
              <p:cNvSpPr/>
              <p:nvPr/>
            </p:nvSpPr>
            <p:spPr>
              <a:xfrm>
                <a:off x="6726314" y="2519923"/>
                <a:ext cx="121486" cy="162656"/>
              </a:xfrm>
              <a:custGeom>
                <a:avLst/>
                <a:gdLst/>
                <a:ahLst/>
                <a:cxnLst/>
                <a:rect l="l" t="t" r="r" b="b"/>
                <a:pathLst>
                  <a:path w="1440" h="1928" extrusionOk="0">
                    <a:moveTo>
                      <a:pt x="281" y="86"/>
                    </a:moveTo>
                    <a:cubicBezTo>
                      <a:pt x="432" y="86"/>
                      <a:pt x="1156" y="1102"/>
                      <a:pt x="1303" y="1384"/>
                    </a:cubicBezTo>
                    <a:cubicBezTo>
                      <a:pt x="1384" y="1540"/>
                      <a:pt x="1327" y="1727"/>
                      <a:pt x="1172" y="1802"/>
                    </a:cubicBezTo>
                    <a:cubicBezTo>
                      <a:pt x="1125" y="1827"/>
                      <a:pt x="1076" y="1839"/>
                      <a:pt x="1026" y="1839"/>
                    </a:cubicBezTo>
                    <a:cubicBezTo>
                      <a:pt x="916" y="1839"/>
                      <a:pt x="810" y="1779"/>
                      <a:pt x="754" y="1672"/>
                    </a:cubicBezTo>
                    <a:cubicBezTo>
                      <a:pt x="605" y="1384"/>
                      <a:pt x="175" y="175"/>
                      <a:pt x="274" y="87"/>
                    </a:cubicBezTo>
                    <a:cubicBezTo>
                      <a:pt x="276" y="86"/>
                      <a:pt x="279" y="86"/>
                      <a:pt x="281" y="86"/>
                    </a:cubicBezTo>
                    <a:close/>
                    <a:moveTo>
                      <a:pt x="280" y="0"/>
                    </a:moveTo>
                    <a:cubicBezTo>
                      <a:pt x="261" y="0"/>
                      <a:pt x="248" y="7"/>
                      <a:pt x="236" y="12"/>
                    </a:cubicBezTo>
                    <a:cubicBezTo>
                      <a:pt x="0" y="138"/>
                      <a:pt x="673" y="1696"/>
                      <a:pt x="679" y="1715"/>
                    </a:cubicBezTo>
                    <a:cubicBezTo>
                      <a:pt x="754" y="1845"/>
                      <a:pt x="892" y="1928"/>
                      <a:pt x="1028" y="1928"/>
                    </a:cubicBezTo>
                    <a:cubicBezTo>
                      <a:pt x="1091" y="1928"/>
                      <a:pt x="1154" y="1908"/>
                      <a:pt x="1215" y="1877"/>
                    </a:cubicBezTo>
                    <a:cubicBezTo>
                      <a:pt x="1309" y="1833"/>
                      <a:pt x="1378" y="1746"/>
                      <a:pt x="1410" y="1646"/>
                    </a:cubicBezTo>
                    <a:cubicBezTo>
                      <a:pt x="1440" y="1546"/>
                      <a:pt x="1428" y="1441"/>
                      <a:pt x="1378" y="1347"/>
                    </a:cubicBezTo>
                    <a:cubicBezTo>
                      <a:pt x="1335" y="1260"/>
                      <a:pt x="1103" y="904"/>
                      <a:pt x="866" y="587"/>
                    </a:cubicBezTo>
                    <a:cubicBezTo>
                      <a:pt x="488" y="82"/>
                      <a:pt x="348" y="0"/>
                      <a:pt x="280"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70" name="Google Shape;2670;p47"/>
              <p:cNvSpPr/>
              <p:nvPr/>
            </p:nvSpPr>
            <p:spPr>
              <a:xfrm>
                <a:off x="6722096" y="2504146"/>
                <a:ext cx="49438" cy="93730"/>
              </a:xfrm>
              <a:custGeom>
                <a:avLst/>
                <a:gdLst/>
                <a:ahLst/>
                <a:cxnLst/>
                <a:rect l="l" t="t" r="r" b="b"/>
                <a:pathLst>
                  <a:path w="586" h="1111" extrusionOk="0">
                    <a:moveTo>
                      <a:pt x="292" y="0"/>
                    </a:moveTo>
                    <a:cubicBezTo>
                      <a:pt x="131" y="0"/>
                      <a:pt x="1" y="250"/>
                      <a:pt x="1" y="555"/>
                    </a:cubicBezTo>
                    <a:cubicBezTo>
                      <a:pt x="1" y="861"/>
                      <a:pt x="131" y="1110"/>
                      <a:pt x="292" y="1110"/>
                    </a:cubicBezTo>
                    <a:cubicBezTo>
                      <a:pt x="456" y="1110"/>
                      <a:pt x="586" y="861"/>
                      <a:pt x="586" y="555"/>
                    </a:cubicBezTo>
                    <a:cubicBezTo>
                      <a:pt x="586" y="250"/>
                      <a:pt x="456" y="0"/>
                      <a:pt x="292"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71" name="Google Shape;2671;p47"/>
              <p:cNvSpPr/>
              <p:nvPr/>
            </p:nvSpPr>
            <p:spPr>
              <a:xfrm>
                <a:off x="6718974" y="2500434"/>
                <a:ext cx="56271" cy="101069"/>
              </a:xfrm>
              <a:custGeom>
                <a:avLst/>
                <a:gdLst/>
                <a:ahLst/>
                <a:cxnLst/>
                <a:rect l="l" t="t" r="r" b="b"/>
                <a:pathLst>
                  <a:path w="667" h="1198" extrusionOk="0">
                    <a:moveTo>
                      <a:pt x="329" y="82"/>
                    </a:moveTo>
                    <a:cubicBezTo>
                      <a:pt x="467" y="82"/>
                      <a:pt x="585" y="318"/>
                      <a:pt x="585" y="599"/>
                    </a:cubicBezTo>
                    <a:cubicBezTo>
                      <a:pt x="585" y="879"/>
                      <a:pt x="467" y="1111"/>
                      <a:pt x="329" y="1111"/>
                    </a:cubicBezTo>
                    <a:cubicBezTo>
                      <a:pt x="193" y="1111"/>
                      <a:pt x="81" y="879"/>
                      <a:pt x="81" y="599"/>
                    </a:cubicBezTo>
                    <a:cubicBezTo>
                      <a:pt x="81" y="318"/>
                      <a:pt x="193" y="82"/>
                      <a:pt x="329" y="82"/>
                    </a:cubicBezTo>
                    <a:close/>
                    <a:moveTo>
                      <a:pt x="329" y="1"/>
                    </a:moveTo>
                    <a:cubicBezTo>
                      <a:pt x="142" y="1"/>
                      <a:pt x="0" y="263"/>
                      <a:pt x="0" y="599"/>
                    </a:cubicBezTo>
                    <a:cubicBezTo>
                      <a:pt x="0" y="936"/>
                      <a:pt x="142" y="1198"/>
                      <a:pt x="329" y="1198"/>
                    </a:cubicBezTo>
                    <a:cubicBezTo>
                      <a:pt x="516" y="1198"/>
                      <a:pt x="666" y="936"/>
                      <a:pt x="666" y="599"/>
                    </a:cubicBezTo>
                    <a:cubicBezTo>
                      <a:pt x="666" y="263"/>
                      <a:pt x="516" y="1"/>
                      <a:pt x="329"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72" name="Google Shape;2672;p47"/>
              <p:cNvSpPr/>
              <p:nvPr/>
            </p:nvSpPr>
            <p:spPr>
              <a:xfrm>
                <a:off x="6644227" y="2418684"/>
                <a:ext cx="242549" cy="150929"/>
              </a:xfrm>
              <a:custGeom>
                <a:avLst/>
                <a:gdLst/>
                <a:ahLst/>
                <a:cxnLst/>
                <a:rect l="l" t="t" r="r" b="b"/>
                <a:pathLst>
                  <a:path w="2875" h="1789" extrusionOk="0">
                    <a:moveTo>
                      <a:pt x="2442" y="1"/>
                    </a:moveTo>
                    <a:cubicBezTo>
                      <a:pt x="2421" y="1"/>
                      <a:pt x="2400" y="8"/>
                      <a:pt x="2383" y="23"/>
                    </a:cubicBezTo>
                    <a:lnTo>
                      <a:pt x="1209" y="982"/>
                    </a:lnTo>
                    <a:lnTo>
                      <a:pt x="418" y="153"/>
                    </a:lnTo>
                    <a:cubicBezTo>
                      <a:pt x="395" y="128"/>
                      <a:pt x="368" y="117"/>
                      <a:pt x="342" y="117"/>
                    </a:cubicBezTo>
                    <a:cubicBezTo>
                      <a:pt x="290" y="117"/>
                      <a:pt x="241" y="162"/>
                      <a:pt x="237" y="234"/>
                    </a:cubicBezTo>
                    <a:lnTo>
                      <a:pt x="26" y="783"/>
                    </a:lnTo>
                    <a:cubicBezTo>
                      <a:pt x="0" y="846"/>
                      <a:pt x="12" y="920"/>
                      <a:pt x="56" y="976"/>
                    </a:cubicBezTo>
                    <a:lnTo>
                      <a:pt x="363" y="1318"/>
                    </a:lnTo>
                    <a:lnTo>
                      <a:pt x="611" y="1606"/>
                    </a:lnTo>
                    <a:cubicBezTo>
                      <a:pt x="630" y="1642"/>
                      <a:pt x="664" y="1660"/>
                      <a:pt x="697" y="1660"/>
                    </a:cubicBezTo>
                    <a:cubicBezTo>
                      <a:pt x="728" y="1660"/>
                      <a:pt x="759" y="1645"/>
                      <a:pt x="780" y="1612"/>
                    </a:cubicBezTo>
                    <a:lnTo>
                      <a:pt x="1203" y="1088"/>
                    </a:lnTo>
                    <a:lnTo>
                      <a:pt x="1877" y="1743"/>
                    </a:lnTo>
                    <a:cubicBezTo>
                      <a:pt x="1911" y="1774"/>
                      <a:pt x="1954" y="1788"/>
                      <a:pt x="1996" y="1788"/>
                    </a:cubicBezTo>
                    <a:cubicBezTo>
                      <a:pt x="2047" y="1788"/>
                      <a:pt x="2098" y="1768"/>
                      <a:pt x="2133" y="1730"/>
                    </a:cubicBezTo>
                    <a:lnTo>
                      <a:pt x="2812" y="920"/>
                    </a:lnTo>
                    <a:cubicBezTo>
                      <a:pt x="2861" y="864"/>
                      <a:pt x="2875" y="777"/>
                      <a:pt x="2837" y="708"/>
                    </a:cubicBezTo>
                    <a:lnTo>
                      <a:pt x="2513" y="47"/>
                    </a:lnTo>
                    <a:cubicBezTo>
                      <a:pt x="2502" y="17"/>
                      <a:pt x="2473" y="1"/>
                      <a:pt x="2442"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73" name="Google Shape;2673;p47"/>
              <p:cNvSpPr/>
              <p:nvPr/>
            </p:nvSpPr>
            <p:spPr>
              <a:xfrm>
                <a:off x="6641021" y="2416069"/>
                <a:ext cx="248455" cy="156075"/>
              </a:xfrm>
              <a:custGeom>
                <a:avLst/>
                <a:gdLst/>
                <a:ahLst/>
                <a:cxnLst/>
                <a:rect l="l" t="t" r="r" b="b"/>
                <a:pathLst>
                  <a:path w="2945" h="1850" extrusionOk="0">
                    <a:moveTo>
                      <a:pt x="2473" y="63"/>
                    </a:moveTo>
                    <a:cubicBezTo>
                      <a:pt x="2478" y="63"/>
                      <a:pt x="2483" y="64"/>
                      <a:pt x="2488" y="66"/>
                    </a:cubicBezTo>
                    <a:cubicBezTo>
                      <a:pt x="2507" y="72"/>
                      <a:pt x="2519" y="78"/>
                      <a:pt x="2525" y="91"/>
                    </a:cubicBezTo>
                    <a:lnTo>
                      <a:pt x="2850" y="751"/>
                    </a:lnTo>
                    <a:cubicBezTo>
                      <a:pt x="2875" y="814"/>
                      <a:pt x="2869" y="883"/>
                      <a:pt x="2825" y="932"/>
                    </a:cubicBezTo>
                    <a:lnTo>
                      <a:pt x="2145" y="1737"/>
                    </a:lnTo>
                    <a:cubicBezTo>
                      <a:pt x="2121" y="1767"/>
                      <a:pt x="2090" y="1786"/>
                      <a:pt x="2046" y="1786"/>
                    </a:cubicBezTo>
                    <a:cubicBezTo>
                      <a:pt x="2039" y="1787"/>
                      <a:pt x="2031" y="1788"/>
                      <a:pt x="2024" y="1788"/>
                    </a:cubicBezTo>
                    <a:cubicBezTo>
                      <a:pt x="1989" y="1788"/>
                      <a:pt x="1959" y="1776"/>
                      <a:pt x="1934" y="1755"/>
                    </a:cubicBezTo>
                    <a:lnTo>
                      <a:pt x="1267" y="1094"/>
                    </a:lnTo>
                    <a:cubicBezTo>
                      <a:pt x="1261" y="1088"/>
                      <a:pt x="1253" y="1088"/>
                      <a:pt x="1241" y="1088"/>
                    </a:cubicBezTo>
                    <a:cubicBezTo>
                      <a:pt x="1235" y="1088"/>
                      <a:pt x="1224" y="1094"/>
                      <a:pt x="1224" y="1101"/>
                    </a:cubicBezTo>
                    <a:lnTo>
                      <a:pt x="793" y="1631"/>
                    </a:lnTo>
                    <a:cubicBezTo>
                      <a:pt x="775" y="1649"/>
                      <a:pt x="755" y="1662"/>
                      <a:pt x="737" y="1662"/>
                    </a:cubicBezTo>
                    <a:cubicBezTo>
                      <a:pt x="712" y="1662"/>
                      <a:pt x="686" y="1643"/>
                      <a:pt x="674" y="1611"/>
                    </a:cubicBezTo>
                    <a:lnTo>
                      <a:pt x="119" y="981"/>
                    </a:lnTo>
                    <a:cubicBezTo>
                      <a:pt x="82" y="938"/>
                      <a:pt x="70" y="877"/>
                      <a:pt x="94" y="826"/>
                    </a:cubicBezTo>
                    <a:lnTo>
                      <a:pt x="306" y="278"/>
                    </a:lnTo>
                    <a:lnTo>
                      <a:pt x="306" y="271"/>
                    </a:lnTo>
                    <a:cubicBezTo>
                      <a:pt x="312" y="227"/>
                      <a:pt x="332" y="196"/>
                      <a:pt x="363" y="184"/>
                    </a:cubicBezTo>
                    <a:cubicBezTo>
                      <a:pt x="370" y="180"/>
                      <a:pt x="376" y="179"/>
                      <a:pt x="383" y="179"/>
                    </a:cubicBezTo>
                    <a:cubicBezTo>
                      <a:pt x="401" y="179"/>
                      <a:pt x="417" y="189"/>
                      <a:pt x="430" y="203"/>
                    </a:cubicBezTo>
                    <a:lnTo>
                      <a:pt x="1229" y="1032"/>
                    </a:lnTo>
                    <a:cubicBezTo>
                      <a:pt x="1232" y="1038"/>
                      <a:pt x="1238" y="1041"/>
                      <a:pt x="1245" y="1041"/>
                    </a:cubicBezTo>
                    <a:cubicBezTo>
                      <a:pt x="1252" y="1041"/>
                      <a:pt x="1260" y="1038"/>
                      <a:pt x="1267" y="1032"/>
                    </a:cubicBezTo>
                    <a:lnTo>
                      <a:pt x="2439" y="78"/>
                    </a:lnTo>
                    <a:cubicBezTo>
                      <a:pt x="2447" y="69"/>
                      <a:pt x="2460" y="63"/>
                      <a:pt x="2473" y="63"/>
                    </a:cubicBezTo>
                    <a:close/>
                    <a:moveTo>
                      <a:pt x="2478" y="1"/>
                    </a:moveTo>
                    <a:cubicBezTo>
                      <a:pt x="2451" y="1"/>
                      <a:pt x="2421" y="9"/>
                      <a:pt x="2401" y="28"/>
                    </a:cubicBezTo>
                    <a:lnTo>
                      <a:pt x="1253" y="969"/>
                    </a:lnTo>
                    <a:lnTo>
                      <a:pt x="481" y="158"/>
                    </a:lnTo>
                    <a:cubicBezTo>
                      <a:pt x="453" y="130"/>
                      <a:pt x="417" y="116"/>
                      <a:pt x="380" y="116"/>
                    </a:cubicBezTo>
                    <a:cubicBezTo>
                      <a:pt x="368" y="116"/>
                      <a:pt x="356" y="118"/>
                      <a:pt x="344" y="121"/>
                    </a:cubicBezTo>
                    <a:cubicBezTo>
                      <a:pt x="288" y="140"/>
                      <a:pt x="251" y="196"/>
                      <a:pt x="243" y="259"/>
                    </a:cubicBezTo>
                    <a:lnTo>
                      <a:pt x="32" y="802"/>
                    </a:lnTo>
                    <a:cubicBezTo>
                      <a:pt x="1" y="877"/>
                      <a:pt x="19" y="963"/>
                      <a:pt x="76" y="1026"/>
                    </a:cubicBezTo>
                    <a:lnTo>
                      <a:pt x="617" y="1649"/>
                    </a:lnTo>
                    <a:cubicBezTo>
                      <a:pt x="643" y="1692"/>
                      <a:pt x="686" y="1724"/>
                      <a:pt x="730" y="1724"/>
                    </a:cubicBezTo>
                    <a:cubicBezTo>
                      <a:pt x="775" y="1724"/>
                      <a:pt x="818" y="1706"/>
                      <a:pt x="842" y="1668"/>
                    </a:cubicBezTo>
                    <a:lnTo>
                      <a:pt x="1247" y="1162"/>
                    </a:lnTo>
                    <a:lnTo>
                      <a:pt x="1897" y="1798"/>
                    </a:lnTo>
                    <a:cubicBezTo>
                      <a:pt x="1934" y="1830"/>
                      <a:pt x="1984" y="1849"/>
                      <a:pt x="2033" y="1849"/>
                    </a:cubicBezTo>
                    <a:lnTo>
                      <a:pt x="2052" y="1849"/>
                    </a:lnTo>
                    <a:cubicBezTo>
                      <a:pt x="2108" y="1842"/>
                      <a:pt x="2159" y="1818"/>
                      <a:pt x="2196" y="1780"/>
                    </a:cubicBezTo>
                    <a:lnTo>
                      <a:pt x="2875" y="969"/>
                    </a:lnTo>
                    <a:cubicBezTo>
                      <a:pt x="2931" y="901"/>
                      <a:pt x="2944" y="808"/>
                      <a:pt x="2907" y="727"/>
                    </a:cubicBezTo>
                    <a:lnTo>
                      <a:pt x="2582" y="60"/>
                    </a:lnTo>
                    <a:cubicBezTo>
                      <a:pt x="2570" y="34"/>
                      <a:pt x="2539" y="9"/>
                      <a:pt x="2501" y="3"/>
                    </a:cubicBezTo>
                    <a:cubicBezTo>
                      <a:pt x="2494" y="1"/>
                      <a:pt x="2486" y="1"/>
                      <a:pt x="2478"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74" name="Google Shape;2674;p47"/>
              <p:cNvSpPr/>
              <p:nvPr/>
            </p:nvSpPr>
            <p:spPr>
              <a:xfrm>
                <a:off x="6813042" y="2215109"/>
                <a:ext cx="21091" cy="32987"/>
              </a:xfrm>
              <a:custGeom>
                <a:avLst/>
                <a:gdLst/>
                <a:ahLst/>
                <a:cxnLst/>
                <a:rect l="l" t="t" r="r" b="b"/>
                <a:pathLst>
                  <a:path w="250" h="391" extrusionOk="0">
                    <a:moveTo>
                      <a:pt x="212" y="1"/>
                    </a:moveTo>
                    <a:cubicBezTo>
                      <a:pt x="203" y="1"/>
                      <a:pt x="194" y="5"/>
                      <a:pt x="187" y="16"/>
                    </a:cubicBezTo>
                    <a:lnTo>
                      <a:pt x="7" y="228"/>
                    </a:lnTo>
                    <a:cubicBezTo>
                      <a:pt x="0" y="234"/>
                      <a:pt x="0" y="246"/>
                      <a:pt x="0" y="252"/>
                    </a:cubicBezTo>
                    <a:cubicBezTo>
                      <a:pt x="0" y="266"/>
                      <a:pt x="7" y="272"/>
                      <a:pt x="13" y="278"/>
                    </a:cubicBezTo>
                    <a:lnTo>
                      <a:pt x="195" y="384"/>
                    </a:lnTo>
                    <a:cubicBezTo>
                      <a:pt x="201" y="390"/>
                      <a:pt x="207" y="390"/>
                      <a:pt x="212" y="390"/>
                    </a:cubicBezTo>
                    <a:cubicBezTo>
                      <a:pt x="218" y="390"/>
                      <a:pt x="232" y="384"/>
                      <a:pt x="238" y="378"/>
                    </a:cubicBezTo>
                    <a:cubicBezTo>
                      <a:pt x="244" y="359"/>
                      <a:pt x="244" y="341"/>
                      <a:pt x="224" y="333"/>
                    </a:cubicBezTo>
                    <a:lnTo>
                      <a:pt x="75" y="240"/>
                    </a:lnTo>
                    <a:lnTo>
                      <a:pt x="238" y="53"/>
                    </a:lnTo>
                    <a:cubicBezTo>
                      <a:pt x="250" y="41"/>
                      <a:pt x="244" y="22"/>
                      <a:pt x="232" y="10"/>
                    </a:cubicBezTo>
                    <a:cubicBezTo>
                      <a:pt x="226" y="4"/>
                      <a:pt x="219" y="1"/>
                      <a:pt x="212"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75" name="Google Shape;2675;p47"/>
              <p:cNvSpPr/>
              <p:nvPr/>
            </p:nvSpPr>
            <p:spPr>
              <a:xfrm>
                <a:off x="6599007" y="2224643"/>
                <a:ext cx="19066" cy="17801"/>
              </a:xfrm>
              <a:custGeom>
                <a:avLst/>
                <a:gdLst/>
                <a:ahLst/>
                <a:cxnLst/>
                <a:rect l="l" t="t" r="r" b="b"/>
                <a:pathLst>
                  <a:path w="226" h="211" extrusionOk="0">
                    <a:moveTo>
                      <a:pt x="108" y="1"/>
                    </a:moveTo>
                    <a:cubicBezTo>
                      <a:pt x="56" y="1"/>
                      <a:pt x="17" y="40"/>
                      <a:pt x="7" y="90"/>
                    </a:cubicBezTo>
                    <a:cubicBezTo>
                      <a:pt x="1" y="145"/>
                      <a:pt x="38" y="202"/>
                      <a:pt x="99" y="208"/>
                    </a:cubicBezTo>
                    <a:cubicBezTo>
                      <a:pt x="106" y="210"/>
                      <a:pt x="112" y="210"/>
                      <a:pt x="118" y="210"/>
                    </a:cubicBezTo>
                    <a:cubicBezTo>
                      <a:pt x="167" y="210"/>
                      <a:pt x="207" y="171"/>
                      <a:pt x="218" y="121"/>
                    </a:cubicBezTo>
                    <a:cubicBezTo>
                      <a:pt x="225" y="65"/>
                      <a:pt x="188" y="9"/>
                      <a:pt x="131" y="3"/>
                    </a:cubicBezTo>
                    <a:cubicBezTo>
                      <a:pt x="123" y="2"/>
                      <a:pt x="115" y="1"/>
                      <a:pt x="108"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76" name="Google Shape;2676;p47"/>
              <p:cNvSpPr/>
              <p:nvPr/>
            </p:nvSpPr>
            <p:spPr>
              <a:xfrm>
                <a:off x="6670971" y="2222618"/>
                <a:ext cx="20163" cy="19151"/>
              </a:xfrm>
              <a:custGeom>
                <a:avLst/>
                <a:gdLst/>
                <a:ahLst/>
                <a:cxnLst/>
                <a:rect l="l" t="t" r="r" b="b"/>
                <a:pathLst>
                  <a:path w="239" h="227" extrusionOk="0">
                    <a:moveTo>
                      <a:pt x="126" y="0"/>
                    </a:moveTo>
                    <a:cubicBezTo>
                      <a:pt x="120" y="0"/>
                      <a:pt x="113" y="1"/>
                      <a:pt x="107" y="2"/>
                    </a:cubicBezTo>
                    <a:cubicBezTo>
                      <a:pt x="46" y="8"/>
                      <a:pt x="1" y="65"/>
                      <a:pt x="8" y="126"/>
                    </a:cubicBezTo>
                    <a:cubicBezTo>
                      <a:pt x="14" y="185"/>
                      <a:pt x="63" y="227"/>
                      <a:pt x="121" y="227"/>
                    </a:cubicBezTo>
                    <a:cubicBezTo>
                      <a:pt x="125" y="227"/>
                      <a:pt x="128" y="227"/>
                      <a:pt x="132" y="226"/>
                    </a:cubicBezTo>
                    <a:cubicBezTo>
                      <a:pt x="195" y="220"/>
                      <a:pt x="239" y="163"/>
                      <a:pt x="233" y="102"/>
                    </a:cubicBezTo>
                    <a:cubicBezTo>
                      <a:pt x="226" y="46"/>
                      <a:pt x="180" y="0"/>
                      <a:pt x="126"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77" name="Google Shape;2677;p47"/>
              <p:cNvSpPr/>
              <p:nvPr/>
            </p:nvSpPr>
            <p:spPr>
              <a:xfrm>
                <a:off x="6661015" y="2341405"/>
                <a:ext cx="23791" cy="8521"/>
              </a:xfrm>
              <a:custGeom>
                <a:avLst/>
                <a:gdLst/>
                <a:ahLst/>
                <a:cxnLst/>
                <a:rect l="l" t="t" r="r" b="b"/>
                <a:pathLst>
                  <a:path w="282" h="101" extrusionOk="0">
                    <a:moveTo>
                      <a:pt x="124" y="1"/>
                    </a:moveTo>
                    <a:cubicBezTo>
                      <a:pt x="64" y="1"/>
                      <a:pt x="17" y="24"/>
                      <a:pt x="14" y="27"/>
                    </a:cubicBezTo>
                    <a:cubicBezTo>
                      <a:pt x="6" y="27"/>
                      <a:pt x="0" y="41"/>
                      <a:pt x="6" y="53"/>
                    </a:cubicBezTo>
                    <a:cubicBezTo>
                      <a:pt x="6" y="59"/>
                      <a:pt x="14" y="65"/>
                      <a:pt x="20" y="65"/>
                    </a:cubicBezTo>
                    <a:lnTo>
                      <a:pt x="32" y="65"/>
                    </a:lnTo>
                    <a:cubicBezTo>
                      <a:pt x="35" y="61"/>
                      <a:pt x="70" y="45"/>
                      <a:pt x="116" y="45"/>
                    </a:cubicBezTo>
                    <a:cubicBezTo>
                      <a:pt x="155" y="45"/>
                      <a:pt x="201" y="57"/>
                      <a:pt x="244" y="96"/>
                    </a:cubicBezTo>
                    <a:cubicBezTo>
                      <a:pt x="247" y="99"/>
                      <a:pt x="252" y="101"/>
                      <a:pt x="257" y="101"/>
                    </a:cubicBezTo>
                    <a:cubicBezTo>
                      <a:pt x="263" y="101"/>
                      <a:pt x="269" y="99"/>
                      <a:pt x="276" y="96"/>
                    </a:cubicBezTo>
                    <a:cubicBezTo>
                      <a:pt x="282" y="84"/>
                      <a:pt x="282" y="71"/>
                      <a:pt x="276" y="65"/>
                    </a:cubicBezTo>
                    <a:cubicBezTo>
                      <a:pt x="226" y="15"/>
                      <a:pt x="171" y="1"/>
                      <a:pt x="124"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78" name="Google Shape;2678;p47"/>
              <p:cNvSpPr/>
              <p:nvPr/>
            </p:nvSpPr>
            <p:spPr>
              <a:xfrm>
                <a:off x="6671645" y="2178663"/>
                <a:ext cx="55681" cy="22779"/>
              </a:xfrm>
              <a:custGeom>
                <a:avLst/>
                <a:gdLst/>
                <a:ahLst/>
                <a:cxnLst/>
                <a:rect l="l" t="t" r="r" b="b"/>
                <a:pathLst>
                  <a:path w="660" h="270" extrusionOk="0">
                    <a:moveTo>
                      <a:pt x="285" y="1"/>
                    </a:moveTo>
                    <a:cubicBezTo>
                      <a:pt x="176" y="1"/>
                      <a:pt x="86" y="38"/>
                      <a:pt x="49" y="80"/>
                    </a:cubicBezTo>
                    <a:cubicBezTo>
                      <a:pt x="0" y="123"/>
                      <a:pt x="6" y="174"/>
                      <a:pt x="44" y="192"/>
                    </a:cubicBezTo>
                    <a:cubicBezTo>
                      <a:pt x="75" y="218"/>
                      <a:pt x="130" y="218"/>
                      <a:pt x="174" y="224"/>
                    </a:cubicBezTo>
                    <a:cubicBezTo>
                      <a:pt x="225" y="224"/>
                      <a:pt x="274" y="230"/>
                      <a:pt x="317" y="236"/>
                    </a:cubicBezTo>
                    <a:cubicBezTo>
                      <a:pt x="361" y="242"/>
                      <a:pt x="412" y="249"/>
                      <a:pt x="461" y="255"/>
                    </a:cubicBezTo>
                    <a:cubicBezTo>
                      <a:pt x="493" y="264"/>
                      <a:pt x="528" y="269"/>
                      <a:pt x="562" y="269"/>
                    </a:cubicBezTo>
                    <a:cubicBezTo>
                      <a:pt x="574" y="269"/>
                      <a:pt x="587" y="269"/>
                      <a:pt x="599" y="267"/>
                    </a:cubicBezTo>
                    <a:cubicBezTo>
                      <a:pt x="636" y="255"/>
                      <a:pt x="660" y="212"/>
                      <a:pt x="623" y="149"/>
                    </a:cubicBezTo>
                    <a:cubicBezTo>
                      <a:pt x="591" y="92"/>
                      <a:pt x="492" y="25"/>
                      <a:pt x="349" y="5"/>
                    </a:cubicBezTo>
                    <a:cubicBezTo>
                      <a:pt x="327" y="2"/>
                      <a:pt x="306" y="1"/>
                      <a:pt x="285"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79" name="Google Shape;2679;p47"/>
              <p:cNvSpPr/>
              <p:nvPr/>
            </p:nvSpPr>
            <p:spPr>
              <a:xfrm>
                <a:off x="6592679" y="2182797"/>
                <a:ext cx="37964" cy="18898"/>
              </a:xfrm>
              <a:custGeom>
                <a:avLst/>
                <a:gdLst/>
                <a:ahLst/>
                <a:cxnLst/>
                <a:rect l="l" t="t" r="r" b="b"/>
                <a:pathLst>
                  <a:path w="450" h="224" extrusionOk="0">
                    <a:moveTo>
                      <a:pt x="255" y="0"/>
                    </a:moveTo>
                    <a:cubicBezTo>
                      <a:pt x="237" y="0"/>
                      <a:pt x="219" y="2"/>
                      <a:pt x="200" y="5"/>
                    </a:cubicBezTo>
                    <a:cubicBezTo>
                      <a:pt x="100" y="25"/>
                      <a:pt x="38" y="88"/>
                      <a:pt x="19" y="131"/>
                    </a:cubicBezTo>
                    <a:cubicBezTo>
                      <a:pt x="1" y="181"/>
                      <a:pt x="19" y="212"/>
                      <a:pt x="44" y="218"/>
                    </a:cubicBezTo>
                    <a:cubicBezTo>
                      <a:pt x="54" y="222"/>
                      <a:pt x="64" y="223"/>
                      <a:pt x="73" y="223"/>
                    </a:cubicBezTo>
                    <a:cubicBezTo>
                      <a:pt x="95" y="223"/>
                      <a:pt x="117" y="216"/>
                      <a:pt x="143" y="212"/>
                    </a:cubicBezTo>
                    <a:cubicBezTo>
                      <a:pt x="174" y="200"/>
                      <a:pt x="206" y="193"/>
                      <a:pt x="237" y="187"/>
                    </a:cubicBezTo>
                    <a:cubicBezTo>
                      <a:pt x="269" y="181"/>
                      <a:pt x="300" y="175"/>
                      <a:pt x="330" y="169"/>
                    </a:cubicBezTo>
                    <a:cubicBezTo>
                      <a:pt x="367" y="163"/>
                      <a:pt x="399" y="163"/>
                      <a:pt x="424" y="143"/>
                    </a:cubicBezTo>
                    <a:cubicBezTo>
                      <a:pt x="450" y="125"/>
                      <a:pt x="450" y="88"/>
                      <a:pt x="412" y="50"/>
                    </a:cubicBezTo>
                    <a:cubicBezTo>
                      <a:pt x="383" y="25"/>
                      <a:pt x="324" y="0"/>
                      <a:pt x="255"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80" name="Google Shape;2680;p47"/>
              <p:cNvSpPr/>
              <p:nvPr/>
            </p:nvSpPr>
            <p:spPr>
              <a:xfrm>
                <a:off x="6676792" y="2368402"/>
                <a:ext cx="102166" cy="60574"/>
              </a:xfrm>
              <a:custGeom>
                <a:avLst/>
                <a:gdLst/>
                <a:ahLst/>
                <a:cxnLst/>
                <a:rect l="l" t="t" r="r" b="b"/>
                <a:pathLst>
                  <a:path w="1211" h="718" extrusionOk="0">
                    <a:moveTo>
                      <a:pt x="1211" y="1"/>
                    </a:moveTo>
                    <a:lnTo>
                      <a:pt x="1211" y="1"/>
                    </a:lnTo>
                    <a:cubicBezTo>
                      <a:pt x="1098" y="166"/>
                      <a:pt x="820" y="210"/>
                      <a:pt x="558" y="210"/>
                    </a:cubicBezTo>
                    <a:cubicBezTo>
                      <a:pt x="269" y="210"/>
                      <a:pt x="0" y="156"/>
                      <a:pt x="0" y="156"/>
                    </a:cubicBezTo>
                    <a:lnTo>
                      <a:pt x="0" y="717"/>
                    </a:lnTo>
                    <a:cubicBezTo>
                      <a:pt x="1160" y="625"/>
                      <a:pt x="1211" y="1"/>
                      <a:pt x="1211"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81" name="Google Shape;2681;p47"/>
              <p:cNvSpPr/>
              <p:nvPr/>
            </p:nvSpPr>
            <p:spPr>
              <a:xfrm>
                <a:off x="6815657" y="2260498"/>
                <a:ext cx="35939" cy="34421"/>
              </a:xfrm>
              <a:custGeom>
                <a:avLst/>
                <a:gdLst/>
                <a:ahLst/>
                <a:cxnLst/>
                <a:rect l="l" t="t" r="r" b="b"/>
                <a:pathLst>
                  <a:path w="426" h="408" extrusionOk="0">
                    <a:moveTo>
                      <a:pt x="214" y="1"/>
                    </a:moveTo>
                    <a:cubicBezTo>
                      <a:pt x="207" y="1"/>
                      <a:pt x="200" y="1"/>
                      <a:pt x="193" y="2"/>
                    </a:cubicBezTo>
                    <a:cubicBezTo>
                      <a:pt x="81" y="14"/>
                      <a:pt x="0" y="114"/>
                      <a:pt x="6" y="220"/>
                    </a:cubicBezTo>
                    <a:cubicBezTo>
                      <a:pt x="19" y="328"/>
                      <a:pt x="112" y="408"/>
                      <a:pt x="219" y="408"/>
                    </a:cubicBezTo>
                    <a:cubicBezTo>
                      <a:pt x="223" y="408"/>
                      <a:pt x="227" y="407"/>
                      <a:pt x="231" y="407"/>
                    </a:cubicBezTo>
                    <a:cubicBezTo>
                      <a:pt x="343" y="394"/>
                      <a:pt x="425" y="295"/>
                      <a:pt x="412" y="183"/>
                    </a:cubicBezTo>
                    <a:cubicBezTo>
                      <a:pt x="401" y="83"/>
                      <a:pt x="317" y="1"/>
                      <a:pt x="214" y="1"/>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82" name="Google Shape;2682;p47"/>
              <p:cNvSpPr/>
              <p:nvPr/>
            </p:nvSpPr>
            <p:spPr>
              <a:xfrm>
                <a:off x="6812536" y="2257883"/>
                <a:ext cx="41086" cy="39652"/>
              </a:xfrm>
              <a:custGeom>
                <a:avLst/>
                <a:gdLst/>
                <a:ahLst/>
                <a:cxnLst/>
                <a:rect l="l" t="t" r="r" b="b"/>
                <a:pathLst>
                  <a:path w="487" h="470" extrusionOk="0">
                    <a:moveTo>
                      <a:pt x="250" y="64"/>
                    </a:moveTo>
                    <a:cubicBezTo>
                      <a:pt x="337" y="64"/>
                      <a:pt x="412" y="133"/>
                      <a:pt x="418" y="220"/>
                    </a:cubicBezTo>
                    <a:cubicBezTo>
                      <a:pt x="425" y="263"/>
                      <a:pt x="412" y="307"/>
                      <a:pt x="380" y="344"/>
                    </a:cubicBezTo>
                    <a:cubicBezTo>
                      <a:pt x="350" y="381"/>
                      <a:pt x="313" y="401"/>
                      <a:pt x="262" y="407"/>
                    </a:cubicBezTo>
                    <a:cubicBezTo>
                      <a:pt x="218" y="407"/>
                      <a:pt x="175" y="395"/>
                      <a:pt x="138" y="369"/>
                    </a:cubicBezTo>
                    <a:cubicBezTo>
                      <a:pt x="100" y="338"/>
                      <a:pt x="81" y="295"/>
                      <a:pt x="75" y="251"/>
                    </a:cubicBezTo>
                    <a:cubicBezTo>
                      <a:pt x="69" y="157"/>
                      <a:pt x="138" y="70"/>
                      <a:pt x="230" y="64"/>
                    </a:cubicBezTo>
                    <a:close/>
                    <a:moveTo>
                      <a:pt x="247" y="0"/>
                    </a:moveTo>
                    <a:cubicBezTo>
                      <a:pt x="240" y="0"/>
                      <a:pt x="232" y="1"/>
                      <a:pt x="224" y="1"/>
                    </a:cubicBezTo>
                    <a:cubicBezTo>
                      <a:pt x="100" y="13"/>
                      <a:pt x="0" y="125"/>
                      <a:pt x="13" y="257"/>
                    </a:cubicBezTo>
                    <a:cubicBezTo>
                      <a:pt x="19" y="320"/>
                      <a:pt x="51" y="375"/>
                      <a:pt x="100" y="413"/>
                    </a:cubicBezTo>
                    <a:cubicBezTo>
                      <a:pt x="138" y="450"/>
                      <a:pt x="193" y="470"/>
                      <a:pt x="250" y="470"/>
                    </a:cubicBezTo>
                    <a:lnTo>
                      <a:pt x="268" y="470"/>
                    </a:lnTo>
                    <a:cubicBezTo>
                      <a:pt x="331" y="462"/>
                      <a:pt x="388" y="432"/>
                      <a:pt x="431" y="387"/>
                    </a:cubicBezTo>
                    <a:cubicBezTo>
                      <a:pt x="468" y="338"/>
                      <a:pt x="486" y="275"/>
                      <a:pt x="480" y="214"/>
                    </a:cubicBezTo>
                    <a:cubicBezTo>
                      <a:pt x="469" y="90"/>
                      <a:pt x="369" y="0"/>
                      <a:pt x="247"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83" name="Google Shape;2683;p47"/>
              <p:cNvSpPr/>
              <p:nvPr/>
            </p:nvSpPr>
            <p:spPr>
              <a:xfrm>
                <a:off x="6831940" y="2230548"/>
                <a:ext cx="84" cy="84"/>
              </a:xfrm>
              <a:custGeom>
                <a:avLst/>
                <a:gdLst/>
                <a:ahLst/>
                <a:cxnLst/>
                <a:rect l="l" t="t" r="r" b="b"/>
                <a:pathLst>
                  <a:path w="1" h="1" extrusionOk="0">
                    <a:moveTo>
                      <a:pt x="0" y="1"/>
                    </a:moveTo>
                    <a:close/>
                  </a:path>
                </a:pathLst>
              </a:custGeom>
              <a:solidFill>
                <a:srgbClr val="FFA48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84" name="Google Shape;2684;p47"/>
              <p:cNvSpPr/>
              <p:nvPr/>
            </p:nvSpPr>
            <p:spPr>
              <a:xfrm>
                <a:off x="6621111" y="2206926"/>
                <a:ext cx="25816" cy="63189"/>
              </a:xfrm>
              <a:custGeom>
                <a:avLst/>
                <a:gdLst/>
                <a:ahLst/>
                <a:cxnLst/>
                <a:rect l="l" t="t" r="r" b="b"/>
                <a:pathLst>
                  <a:path w="306" h="749" extrusionOk="0">
                    <a:moveTo>
                      <a:pt x="243" y="1"/>
                    </a:moveTo>
                    <a:lnTo>
                      <a:pt x="218" y="430"/>
                    </a:lnTo>
                    <a:lnTo>
                      <a:pt x="113" y="438"/>
                    </a:lnTo>
                    <a:cubicBezTo>
                      <a:pt x="62" y="438"/>
                      <a:pt x="19" y="468"/>
                      <a:pt x="13" y="519"/>
                    </a:cubicBezTo>
                    <a:lnTo>
                      <a:pt x="7" y="593"/>
                    </a:lnTo>
                    <a:cubicBezTo>
                      <a:pt x="1" y="662"/>
                      <a:pt x="44" y="718"/>
                      <a:pt x="113" y="724"/>
                    </a:cubicBezTo>
                    <a:lnTo>
                      <a:pt x="306" y="749"/>
                    </a:lnTo>
                    <a:lnTo>
                      <a:pt x="243" y="1"/>
                    </a:lnTo>
                    <a:close/>
                  </a:path>
                </a:pathLst>
              </a:custGeom>
              <a:solidFill>
                <a:srgbClr val="FFA48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85" name="Google Shape;2685;p47"/>
              <p:cNvSpPr/>
              <p:nvPr/>
            </p:nvSpPr>
            <p:spPr>
              <a:xfrm>
                <a:off x="6618495" y="2204311"/>
                <a:ext cx="31131" cy="68504"/>
              </a:xfrm>
              <a:custGeom>
                <a:avLst/>
                <a:gdLst/>
                <a:ahLst/>
                <a:cxnLst/>
                <a:rect l="l" t="t" r="r" b="b"/>
                <a:pathLst>
                  <a:path w="369" h="812" extrusionOk="0">
                    <a:moveTo>
                      <a:pt x="280" y="0"/>
                    </a:moveTo>
                    <a:cubicBezTo>
                      <a:pt x="262" y="0"/>
                      <a:pt x="249" y="12"/>
                      <a:pt x="243" y="32"/>
                    </a:cubicBezTo>
                    <a:lnTo>
                      <a:pt x="219" y="431"/>
                    </a:lnTo>
                    <a:lnTo>
                      <a:pt x="144" y="437"/>
                    </a:lnTo>
                    <a:cubicBezTo>
                      <a:pt x="140" y="437"/>
                      <a:pt x="137" y="437"/>
                      <a:pt x="133" y="437"/>
                    </a:cubicBezTo>
                    <a:cubicBezTo>
                      <a:pt x="75" y="437"/>
                      <a:pt x="23" y="484"/>
                      <a:pt x="12" y="544"/>
                    </a:cubicBezTo>
                    <a:lnTo>
                      <a:pt x="6" y="624"/>
                    </a:lnTo>
                    <a:cubicBezTo>
                      <a:pt x="0" y="705"/>
                      <a:pt x="56" y="780"/>
                      <a:pt x="136" y="786"/>
                    </a:cubicBezTo>
                    <a:lnTo>
                      <a:pt x="337" y="811"/>
                    </a:lnTo>
                    <a:cubicBezTo>
                      <a:pt x="355" y="811"/>
                      <a:pt x="368" y="798"/>
                      <a:pt x="368" y="780"/>
                    </a:cubicBezTo>
                    <a:cubicBezTo>
                      <a:pt x="368" y="768"/>
                      <a:pt x="355" y="749"/>
                      <a:pt x="343" y="749"/>
                    </a:cubicBezTo>
                    <a:lnTo>
                      <a:pt x="144" y="723"/>
                    </a:lnTo>
                    <a:cubicBezTo>
                      <a:pt x="99" y="717"/>
                      <a:pt x="61" y="674"/>
                      <a:pt x="69" y="630"/>
                    </a:cubicBezTo>
                    <a:lnTo>
                      <a:pt x="81" y="550"/>
                    </a:lnTo>
                    <a:cubicBezTo>
                      <a:pt x="81" y="523"/>
                      <a:pt x="100" y="505"/>
                      <a:pt x="128" y="505"/>
                    </a:cubicBezTo>
                    <a:cubicBezTo>
                      <a:pt x="133" y="505"/>
                      <a:pt x="138" y="505"/>
                      <a:pt x="144" y="506"/>
                    </a:cubicBezTo>
                    <a:lnTo>
                      <a:pt x="249" y="493"/>
                    </a:lnTo>
                    <a:cubicBezTo>
                      <a:pt x="268" y="493"/>
                      <a:pt x="280" y="481"/>
                      <a:pt x="280" y="461"/>
                    </a:cubicBezTo>
                    <a:lnTo>
                      <a:pt x="305" y="32"/>
                    </a:lnTo>
                    <a:cubicBezTo>
                      <a:pt x="311" y="20"/>
                      <a:pt x="299" y="0"/>
                      <a:pt x="280"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86" name="Google Shape;2686;p47"/>
              <p:cNvSpPr/>
              <p:nvPr/>
            </p:nvSpPr>
            <p:spPr>
              <a:xfrm>
                <a:off x="6656881" y="2276359"/>
                <a:ext cx="39398" cy="26997"/>
              </a:xfrm>
              <a:custGeom>
                <a:avLst/>
                <a:gdLst/>
                <a:ahLst/>
                <a:cxnLst/>
                <a:rect l="l" t="t" r="r" b="b"/>
                <a:pathLst>
                  <a:path w="467" h="320" extrusionOk="0">
                    <a:moveTo>
                      <a:pt x="437" y="1"/>
                    </a:moveTo>
                    <a:cubicBezTo>
                      <a:pt x="418" y="1"/>
                      <a:pt x="406" y="13"/>
                      <a:pt x="406" y="32"/>
                    </a:cubicBezTo>
                    <a:cubicBezTo>
                      <a:pt x="406" y="44"/>
                      <a:pt x="400" y="257"/>
                      <a:pt x="31" y="257"/>
                    </a:cubicBezTo>
                    <a:cubicBezTo>
                      <a:pt x="12" y="257"/>
                      <a:pt x="0" y="275"/>
                      <a:pt x="0" y="288"/>
                    </a:cubicBezTo>
                    <a:cubicBezTo>
                      <a:pt x="0" y="303"/>
                      <a:pt x="9" y="320"/>
                      <a:pt x="23" y="320"/>
                    </a:cubicBezTo>
                    <a:cubicBezTo>
                      <a:pt x="26" y="320"/>
                      <a:pt x="29" y="319"/>
                      <a:pt x="31" y="318"/>
                    </a:cubicBezTo>
                    <a:cubicBezTo>
                      <a:pt x="193" y="318"/>
                      <a:pt x="311" y="281"/>
                      <a:pt x="386" y="206"/>
                    </a:cubicBezTo>
                    <a:cubicBezTo>
                      <a:pt x="467" y="125"/>
                      <a:pt x="467" y="38"/>
                      <a:pt x="467" y="32"/>
                    </a:cubicBezTo>
                    <a:cubicBezTo>
                      <a:pt x="467" y="13"/>
                      <a:pt x="455" y="1"/>
                      <a:pt x="437"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87" name="Google Shape;2687;p47"/>
              <p:cNvSpPr/>
              <p:nvPr/>
            </p:nvSpPr>
            <p:spPr>
              <a:xfrm>
                <a:off x="6432301" y="2771839"/>
                <a:ext cx="790584" cy="384114"/>
              </a:xfrm>
              <a:custGeom>
                <a:avLst/>
                <a:gdLst/>
                <a:ahLst/>
                <a:cxnLst/>
                <a:rect l="l" t="t" r="r" b="b"/>
                <a:pathLst>
                  <a:path w="9371" h="4553" extrusionOk="0">
                    <a:moveTo>
                      <a:pt x="5349" y="1"/>
                    </a:moveTo>
                    <a:lnTo>
                      <a:pt x="5629" y="1765"/>
                    </a:lnTo>
                    <a:lnTo>
                      <a:pt x="922" y="2501"/>
                    </a:lnTo>
                    <a:cubicBezTo>
                      <a:pt x="579" y="2576"/>
                      <a:pt x="317" y="2856"/>
                      <a:pt x="268" y="3206"/>
                    </a:cubicBezTo>
                    <a:lnTo>
                      <a:pt x="81" y="3848"/>
                    </a:lnTo>
                    <a:cubicBezTo>
                      <a:pt x="0" y="4116"/>
                      <a:pt x="49" y="4471"/>
                      <a:pt x="711" y="4521"/>
                    </a:cubicBezTo>
                    <a:lnTo>
                      <a:pt x="729" y="4521"/>
                    </a:lnTo>
                    <a:cubicBezTo>
                      <a:pt x="822" y="4543"/>
                      <a:pt x="925" y="4553"/>
                      <a:pt x="1033" y="4553"/>
                    </a:cubicBezTo>
                    <a:cubicBezTo>
                      <a:pt x="1426" y="4553"/>
                      <a:pt x="1883" y="4420"/>
                      <a:pt x="2156" y="4209"/>
                    </a:cubicBezTo>
                    <a:cubicBezTo>
                      <a:pt x="2194" y="4147"/>
                      <a:pt x="2257" y="4104"/>
                      <a:pt x="2325" y="4090"/>
                    </a:cubicBezTo>
                    <a:lnTo>
                      <a:pt x="6484" y="4303"/>
                    </a:lnTo>
                    <a:cubicBezTo>
                      <a:pt x="6512" y="4304"/>
                      <a:pt x="6544" y="4305"/>
                      <a:pt x="6580" y="4305"/>
                    </a:cubicBezTo>
                    <a:cubicBezTo>
                      <a:pt x="6829" y="4305"/>
                      <a:pt x="7253" y="4270"/>
                      <a:pt x="7738" y="4222"/>
                    </a:cubicBezTo>
                    <a:cubicBezTo>
                      <a:pt x="8193" y="4179"/>
                      <a:pt x="8628" y="3941"/>
                      <a:pt x="8935" y="3604"/>
                    </a:cubicBezTo>
                    <a:cubicBezTo>
                      <a:pt x="9295" y="3193"/>
                      <a:pt x="9370" y="2700"/>
                      <a:pt x="9246" y="2177"/>
                    </a:cubicBezTo>
                    <a:cubicBezTo>
                      <a:pt x="9152" y="1791"/>
                      <a:pt x="9039" y="1410"/>
                      <a:pt x="8935" y="1029"/>
                    </a:cubicBezTo>
                    <a:cubicBezTo>
                      <a:pt x="8915" y="954"/>
                      <a:pt x="8697" y="1"/>
                      <a:pt x="8647" y="1"/>
                    </a:cubicBezTo>
                    <a:close/>
                  </a:path>
                </a:pathLst>
              </a:custGeom>
              <a:solidFill>
                <a:srgbClr val="FFA48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88" name="Google Shape;2688;p47"/>
              <p:cNvSpPr/>
              <p:nvPr/>
            </p:nvSpPr>
            <p:spPr>
              <a:xfrm>
                <a:off x="6431794" y="2769224"/>
                <a:ext cx="794718" cy="389260"/>
              </a:xfrm>
              <a:custGeom>
                <a:avLst/>
                <a:gdLst/>
                <a:ahLst/>
                <a:cxnLst/>
                <a:rect l="l" t="t" r="r" b="b"/>
                <a:pathLst>
                  <a:path w="9420" h="4614" extrusionOk="0">
                    <a:moveTo>
                      <a:pt x="8641" y="69"/>
                    </a:moveTo>
                    <a:cubicBezTo>
                      <a:pt x="8691" y="150"/>
                      <a:pt x="8834" y="749"/>
                      <a:pt x="8884" y="948"/>
                    </a:cubicBezTo>
                    <a:cubicBezTo>
                      <a:pt x="8896" y="1011"/>
                      <a:pt x="8909" y="1054"/>
                      <a:pt x="8909" y="1067"/>
                    </a:cubicBezTo>
                    <a:lnTo>
                      <a:pt x="8984" y="1329"/>
                    </a:lnTo>
                    <a:cubicBezTo>
                      <a:pt x="9065" y="1615"/>
                      <a:pt x="9146" y="1920"/>
                      <a:pt x="9221" y="2214"/>
                    </a:cubicBezTo>
                    <a:cubicBezTo>
                      <a:pt x="9358" y="2763"/>
                      <a:pt x="9252" y="3237"/>
                      <a:pt x="8915" y="3617"/>
                    </a:cubicBezTo>
                    <a:cubicBezTo>
                      <a:pt x="8610" y="3954"/>
                      <a:pt x="8179" y="4178"/>
                      <a:pt x="7744" y="4222"/>
                    </a:cubicBezTo>
                    <a:cubicBezTo>
                      <a:pt x="7176" y="4278"/>
                      <a:pt x="6774" y="4303"/>
                      <a:pt x="6559" y="4303"/>
                    </a:cubicBezTo>
                    <a:cubicBezTo>
                      <a:pt x="6536" y="4303"/>
                      <a:pt x="6515" y="4303"/>
                      <a:pt x="6496" y="4303"/>
                    </a:cubicBezTo>
                    <a:lnTo>
                      <a:pt x="2331" y="4090"/>
                    </a:lnTo>
                    <a:lnTo>
                      <a:pt x="2325" y="4090"/>
                    </a:lnTo>
                    <a:cubicBezTo>
                      <a:pt x="2251" y="4109"/>
                      <a:pt x="2182" y="4153"/>
                      <a:pt x="2144" y="4216"/>
                    </a:cubicBezTo>
                    <a:cubicBezTo>
                      <a:pt x="1873" y="4424"/>
                      <a:pt x="1431" y="4554"/>
                      <a:pt x="1049" y="4554"/>
                    </a:cubicBezTo>
                    <a:cubicBezTo>
                      <a:pt x="939" y="4554"/>
                      <a:pt x="835" y="4543"/>
                      <a:pt x="741" y="4521"/>
                    </a:cubicBezTo>
                    <a:lnTo>
                      <a:pt x="717" y="4521"/>
                    </a:lnTo>
                    <a:cubicBezTo>
                      <a:pt x="435" y="4496"/>
                      <a:pt x="248" y="4421"/>
                      <a:pt x="156" y="4291"/>
                    </a:cubicBezTo>
                    <a:cubicBezTo>
                      <a:pt x="61" y="4159"/>
                      <a:pt x="87" y="3997"/>
                      <a:pt x="118" y="3885"/>
                    </a:cubicBezTo>
                    <a:lnTo>
                      <a:pt x="305" y="3243"/>
                    </a:lnTo>
                    <a:lnTo>
                      <a:pt x="305" y="3237"/>
                    </a:lnTo>
                    <a:cubicBezTo>
                      <a:pt x="355" y="2906"/>
                      <a:pt x="611" y="2639"/>
                      <a:pt x="935" y="2564"/>
                    </a:cubicBezTo>
                    <a:lnTo>
                      <a:pt x="5641" y="1828"/>
                    </a:lnTo>
                    <a:cubicBezTo>
                      <a:pt x="5649" y="1828"/>
                      <a:pt x="5655" y="1822"/>
                      <a:pt x="5661" y="1816"/>
                    </a:cubicBezTo>
                    <a:cubicBezTo>
                      <a:pt x="5667" y="1808"/>
                      <a:pt x="5667" y="1796"/>
                      <a:pt x="5667" y="1790"/>
                    </a:cubicBezTo>
                    <a:lnTo>
                      <a:pt x="5393" y="69"/>
                    </a:lnTo>
                    <a:close/>
                    <a:moveTo>
                      <a:pt x="5355" y="1"/>
                    </a:moveTo>
                    <a:cubicBezTo>
                      <a:pt x="5342" y="1"/>
                      <a:pt x="5336" y="6"/>
                      <a:pt x="5330" y="12"/>
                    </a:cubicBezTo>
                    <a:cubicBezTo>
                      <a:pt x="5324" y="20"/>
                      <a:pt x="5318" y="32"/>
                      <a:pt x="5324" y="38"/>
                    </a:cubicBezTo>
                    <a:lnTo>
                      <a:pt x="5598" y="1771"/>
                    </a:lnTo>
                    <a:lnTo>
                      <a:pt x="922" y="2501"/>
                    </a:lnTo>
                    <a:cubicBezTo>
                      <a:pt x="567" y="2582"/>
                      <a:pt x="299" y="2875"/>
                      <a:pt x="242" y="3230"/>
                    </a:cubicBezTo>
                    <a:lnTo>
                      <a:pt x="55" y="3866"/>
                    </a:lnTo>
                    <a:cubicBezTo>
                      <a:pt x="18" y="3991"/>
                      <a:pt x="0" y="4172"/>
                      <a:pt x="105" y="4322"/>
                    </a:cubicBezTo>
                    <a:cubicBezTo>
                      <a:pt x="205" y="4472"/>
                      <a:pt x="412" y="4558"/>
                      <a:pt x="711" y="4584"/>
                    </a:cubicBezTo>
                    <a:lnTo>
                      <a:pt x="729" y="4584"/>
                    </a:lnTo>
                    <a:cubicBezTo>
                      <a:pt x="823" y="4608"/>
                      <a:pt x="922" y="4614"/>
                      <a:pt x="1034" y="4614"/>
                    </a:cubicBezTo>
                    <a:cubicBezTo>
                      <a:pt x="1434" y="4614"/>
                      <a:pt x="1900" y="4478"/>
                      <a:pt x="2182" y="4265"/>
                    </a:cubicBezTo>
                    <a:cubicBezTo>
                      <a:pt x="2188" y="4259"/>
                      <a:pt x="2188" y="4259"/>
                      <a:pt x="2194" y="4253"/>
                    </a:cubicBezTo>
                    <a:cubicBezTo>
                      <a:pt x="2225" y="4202"/>
                      <a:pt x="2274" y="4165"/>
                      <a:pt x="2337" y="4153"/>
                    </a:cubicBezTo>
                    <a:lnTo>
                      <a:pt x="6490" y="4365"/>
                    </a:lnTo>
                    <a:cubicBezTo>
                      <a:pt x="6518" y="4367"/>
                      <a:pt x="6550" y="4368"/>
                      <a:pt x="6587" y="4368"/>
                    </a:cubicBezTo>
                    <a:cubicBezTo>
                      <a:pt x="6813" y="4368"/>
                      <a:pt x="7203" y="4337"/>
                      <a:pt x="7750" y="4285"/>
                    </a:cubicBezTo>
                    <a:cubicBezTo>
                      <a:pt x="8205" y="4240"/>
                      <a:pt x="8647" y="4009"/>
                      <a:pt x="8959" y="3655"/>
                    </a:cubicBezTo>
                    <a:cubicBezTo>
                      <a:pt x="9315" y="3261"/>
                      <a:pt x="9420" y="2769"/>
                      <a:pt x="9283" y="2202"/>
                    </a:cubicBezTo>
                    <a:cubicBezTo>
                      <a:pt x="9209" y="1902"/>
                      <a:pt x="9128" y="1603"/>
                      <a:pt x="9045" y="1310"/>
                    </a:cubicBezTo>
                    <a:lnTo>
                      <a:pt x="8971" y="1048"/>
                    </a:lnTo>
                    <a:cubicBezTo>
                      <a:pt x="8971" y="1036"/>
                      <a:pt x="8959" y="999"/>
                      <a:pt x="8947" y="936"/>
                    </a:cubicBezTo>
                    <a:cubicBezTo>
                      <a:pt x="8722" y="1"/>
                      <a:pt x="8697" y="1"/>
                      <a:pt x="8653"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89" name="Google Shape;2689;p47"/>
              <p:cNvSpPr/>
              <p:nvPr/>
            </p:nvSpPr>
            <p:spPr>
              <a:xfrm>
                <a:off x="6881462" y="2910199"/>
                <a:ext cx="108325" cy="14764"/>
              </a:xfrm>
              <a:custGeom>
                <a:avLst/>
                <a:gdLst/>
                <a:ahLst/>
                <a:cxnLst/>
                <a:rect l="l" t="t" r="r" b="b"/>
                <a:pathLst>
                  <a:path w="1284" h="175" extrusionOk="0">
                    <a:moveTo>
                      <a:pt x="0" y="174"/>
                    </a:moveTo>
                    <a:lnTo>
                      <a:pt x="1284" y="1"/>
                    </a:lnTo>
                    <a:close/>
                  </a:path>
                </a:pathLst>
              </a:custGeom>
              <a:solidFill>
                <a:srgbClr val="5C69AB"/>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90" name="Google Shape;2690;p47"/>
              <p:cNvSpPr/>
              <p:nvPr/>
            </p:nvSpPr>
            <p:spPr>
              <a:xfrm>
                <a:off x="6878763" y="2907584"/>
                <a:ext cx="113724" cy="19995"/>
              </a:xfrm>
              <a:custGeom>
                <a:avLst/>
                <a:gdLst/>
                <a:ahLst/>
                <a:cxnLst/>
                <a:rect l="l" t="t" r="r" b="b"/>
                <a:pathLst>
                  <a:path w="1348" h="237" extrusionOk="0">
                    <a:moveTo>
                      <a:pt x="1310" y="0"/>
                    </a:moveTo>
                    <a:lnTo>
                      <a:pt x="26" y="176"/>
                    </a:lnTo>
                    <a:cubicBezTo>
                      <a:pt x="14" y="176"/>
                      <a:pt x="1" y="188"/>
                      <a:pt x="1" y="205"/>
                    </a:cubicBezTo>
                    <a:cubicBezTo>
                      <a:pt x="1" y="225"/>
                      <a:pt x="20" y="237"/>
                      <a:pt x="32" y="237"/>
                    </a:cubicBezTo>
                    <a:lnTo>
                      <a:pt x="38" y="237"/>
                    </a:lnTo>
                    <a:lnTo>
                      <a:pt x="1316" y="63"/>
                    </a:lnTo>
                    <a:cubicBezTo>
                      <a:pt x="1335" y="63"/>
                      <a:pt x="1347" y="44"/>
                      <a:pt x="1347" y="32"/>
                    </a:cubicBezTo>
                    <a:cubicBezTo>
                      <a:pt x="1341" y="12"/>
                      <a:pt x="1329" y="0"/>
                      <a:pt x="1310"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91" name="Google Shape;2691;p47"/>
              <p:cNvSpPr/>
              <p:nvPr/>
            </p:nvSpPr>
            <p:spPr>
              <a:xfrm>
                <a:off x="6700498" y="3719688"/>
                <a:ext cx="84" cy="84"/>
              </a:xfrm>
              <a:custGeom>
                <a:avLst/>
                <a:gdLst/>
                <a:ahLst/>
                <a:cxnLst/>
                <a:rect l="l" t="t" r="r" b="b"/>
                <a:pathLst>
                  <a:path w="1" h="1" extrusionOk="0">
                    <a:moveTo>
                      <a:pt x="1" y="1"/>
                    </a:moveTo>
                    <a:close/>
                  </a:path>
                </a:pathLst>
              </a:custGeom>
              <a:solidFill>
                <a:srgbClr val="FFA48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2692" name="Google Shape;2692;p47"/>
            <p:cNvGrpSpPr/>
            <p:nvPr/>
          </p:nvGrpSpPr>
          <p:grpSpPr>
            <a:xfrm>
              <a:off x="6648050" y="2301275"/>
              <a:ext cx="754600" cy="116875"/>
              <a:chOff x="5331200" y="1312875"/>
              <a:chExt cx="754600" cy="116875"/>
            </a:xfrm>
          </p:grpSpPr>
          <p:cxnSp>
            <p:nvCxnSpPr>
              <p:cNvPr id="2693" name="Google Shape;2693;p47"/>
              <p:cNvCxnSpPr/>
              <p:nvPr/>
            </p:nvCxnSpPr>
            <p:spPr>
              <a:xfrm>
                <a:off x="5331200" y="1429750"/>
                <a:ext cx="545400" cy="0"/>
              </a:xfrm>
              <a:prstGeom prst="straightConnector1">
                <a:avLst/>
              </a:prstGeom>
              <a:noFill/>
              <a:ln w="9525" cap="flat" cmpd="sng">
                <a:solidFill>
                  <a:schemeClr val="dk1"/>
                </a:solidFill>
                <a:prstDash val="solid"/>
                <a:round/>
                <a:headEnd type="none" w="med" len="med"/>
                <a:tailEnd type="none" w="med" len="med"/>
              </a:ln>
            </p:spPr>
          </p:cxnSp>
          <p:cxnSp>
            <p:nvCxnSpPr>
              <p:cNvPr id="2694" name="Google Shape;2694;p47"/>
              <p:cNvCxnSpPr/>
              <p:nvPr/>
            </p:nvCxnSpPr>
            <p:spPr>
              <a:xfrm>
                <a:off x="5702700" y="1312875"/>
                <a:ext cx="383100" cy="0"/>
              </a:xfrm>
              <a:prstGeom prst="straightConnector1">
                <a:avLst/>
              </a:prstGeom>
              <a:noFill/>
              <a:ln w="9525" cap="flat" cmpd="sng">
                <a:solidFill>
                  <a:schemeClr val="dk1"/>
                </a:solidFill>
                <a:prstDash val="solid"/>
                <a:round/>
                <a:headEnd type="none" w="med" len="med"/>
                <a:tailEnd type="none" w="med" len="med"/>
              </a:ln>
            </p:spPr>
          </p:cxnSp>
        </p:grpSp>
        <p:grpSp>
          <p:nvGrpSpPr>
            <p:cNvPr id="2695" name="Google Shape;2695;p47"/>
            <p:cNvGrpSpPr/>
            <p:nvPr/>
          </p:nvGrpSpPr>
          <p:grpSpPr>
            <a:xfrm>
              <a:off x="7953660" y="1277852"/>
              <a:ext cx="603815" cy="603400"/>
              <a:chOff x="5414625" y="1755425"/>
              <a:chExt cx="336875" cy="336625"/>
            </a:xfrm>
          </p:grpSpPr>
          <p:sp>
            <p:nvSpPr>
              <p:cNvPr id="2696" name="Google Shape;2696;p47"/>
              <p:cNvSpPr/>
              <p:nvPr/>
            </p:nvSpPr>
            <p:spPr>
              <a:xfrm>
                <a:off x="5416600" y="1757450"/>
                <a:ext cx="332650" cy="332650"/>
              </a:xfrm>
              <a:custGeom>
                <a:avLst/>
                <a:gdLst/>
                <a:ahLst/>
                <a:cxnLst/>
                <a:rect l="l" t="t" r="r" b="b"/>
                <a:pathLst>
                  <a:path w="13306" h="13306" extrusionOk="0">
                    <a:moveTo>
                      <a:pt x="6654" y="0"/>
                    </a:moveTo>
                    <a:cubicBezTo>
                      <a:pt x="2979" y="0"/>
                      <a:pt x="0" y="2979"/>
                      <a:pt x="0" y="6652"/>
                    </a:cubicBezTo>
                    <a:cubicBezTo>
                      <a:pt x="0" y="10326"/>
                      <a:pt x="2979" y="13305"/>
                      <a:pt x="6654" y="13305"/>
                    </a:cubicBezTo>
                    <a:cubicBezTo>
                      <a:pt x="10326" y="13305"/>
                      <a:pt x="13305" y="10326"/>
                      <a:pt x="13305" y="6652"/>
                    </a:cubicBezTo>
                    <a:cubicBezTo>
                      <a:pt x="13305" y="2979"/>
                      <a:pt x="10326" y="0"/>
                      <a:pt x="6654"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97" name="Google Shape;2697;p47"/>
              <p:cNvSpPr/>
              <p:nvPr/>
            </p:nvSpPr>
            <p:spPr>
              <a:xfrm>
                <a:off x="5414625" y="1755425"/>
                <a:ext cx="336875" cy="336625"/>
              </a:xfrm>
              <a:custGeom>
                <a:avLst/>
                <a:gdLst/>
                <a:ahLst/>
                <a:cxnLst/>
                <a:rect l="l" t="t" r="r" b="b"/>
                <a:pathLst>
                  <a:path w="13475" h="13465" extrusionOk="0">
                    <a:moveTo>
                      <a:pt x="6733" y="170"/>
                    </a:moveTo>
                    <a:cubicBezTo>
                      <a:pt x="10355" y="170"/>
                      <a:pt x="13306" y="3110"/>
                      <a:pt x="13306" y="6733"/>
                    </a:cubicBezTo>
                    <a:cubicBezTo>
                      <a:pt x="13306" y="10357"/>
                      <a:pt x="10355" y="13298"/>
                      <a:pt x="6733" y="13298"/>
                    </a:cubicBezTo>
                    <a:cubicBezTo>
                      <a:pt x="3118" y="13298"/>
                      <a:pt x="168" y="10357"/>
                      <a:pt x="168" y="6733"/>
                    </a:cubicBezTo>
                    <a:cubicBezTo>
                      <a:pt x="168" y="3110"/>
                      <a:pt x="3118" y="170"/>
                      <a:pt x="6733" y="170"/>
                    </a:cubicBezTo>
                    <a:close/>
                    <a:moveTo>
                      <a:pt x="6733" y="0"/>
                    </a:moveTo>
                    <a:cubicBezTo>
                      <a:pt x="3018" y="0"/>
                      <a:pt x="1" y="3020"/>
                      <a:pt x="1" y="6733"/>
                    </a:cubicBezTo>
                    <a:cubicBezTo>
                      <a:pt x="1" y="10448"/>
                      <a:pt x="3018" y="13465"/>
                      <a:pt x="6733" y="13465"/>
                    </a:cubicBezTo>
                    <a:cubicBezTo>
                      <a:pt x="10446" y="13465"/>
                      <a:pt x="13475" y="10448"/>
                      <a:pt x="13475" y="6733"/>
                    </a:cubicBezTo>
                    <a:cubicBezTo>
                      <a:pt x="13475" y="3020"/>
                      <a:pt x="10446" y="0"/>
                      <a:pt x="6733"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98" name="Google Shape;2698;p47"/>
              <p:cNvSpPr/>
              <p:nvPr/>
            </p:nvSpPr>
            <p:spPr>
              <a:xfrm>
                <a:off x="5429525" y="1770325"/>
                <a:ext cx="307075" cy="306850"/>
              </a:xfrm>
              <a:custGeom>
                <a:avLst/>
                <a:gdLst/>
                <a:ahLst/>
                <a:cxnLst/>
                <a:rect l="l" t="t" r="r" b="b"/>
                <a:pathLst>
                  <a:path w="12283" h="12274" extrusionOk="0">
                    <a:moveTo>
                      <a:pt x="6137" y="0"/>
                    </a:moveTo>
                    <a:cubicBezTo>
                      <a:pt x="2751" y="0"/>
                      <a:pt x="1" y="2753"/>
                      <a:pt x="1" y="6137"/>
                    </a:cubicBezTo>
                    <a:cubicBezTo>
                      <a:pt x="1" y="9523"/>
                      <a:pt x="2751" y="12273"/>
                      <a:pt x="6137" y="12273"/>
                    </a:cubicBezTo>
                    <a:cubicBezTo>
                      <a:pt x="9521" y="12273"/>
                      <a:pt x="12283" y="9523"/>
                      <a:pt x="12283" y="6137"/>
                    </a:cubicBezTo>
                    <a:cubicBezTo>
                      <a:pt x="12283" y="2753"/>
                      <a:pt x="9521" y="0"/>
                      <a:pt x="6137"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99" name="Google Shape;2699;p47"/>
              <p:cNvSpPr/>
              <p:nvPr/>
            </p:nvSpPr>
            <p:spPr>
              <a:xfrm>
                <a:off x="5580675" y="1881200"/>
                <a:ext cx="85700" cy="44825"/>
              </a:xfrm>
              <a:custGeom>
                <a:avLst/>
                <a:gdLst/>
                <a:ahLst/>
                <a:cxnLst/>
                <a:rect l="l" t="t" r="r" b="b"/>
                <a:pathLst>
                  <a:path w="3428" h="1793" extrusionOk="0">
                    <a:moveTo>
                      <a:pt x="3338" y="1"/>
                    </a:moveTo>
                    <a:cubicBezTo>
                      <a:pt x="3324" y="1"/>
                      <a:pt x="3310" y="5"/>
                      <a:pt x="3296" y="14"/>
                    </a:cubicBezTo>
                    <a:lnTo>
                      <a:pt x="50" y="1623"/>
                    </a:lnTo>
                    <a:cubicBezTo>
                      <a:pt x="10" y="1642"/>
                      <a:pt x="0" y="1702"/>
                      <a:pt x="20" y="1742"/>
                    </a:cubicBezTo>
                    <a:cubicBezTo>
                      <a:pt x="31" y="1773"/>
                      <a:pt x="60" y="1792"/>
                      <a:pt x="91" y="1792"/>
                    </a:cubicBezTo>
                    <a:cubicBezTo>
                      <a:pt x="110" y="1792"/>
                      <a:pt x="120" y="1783"/>
                      <a:pt x="129" y="1783"/>
                    </a:cubicBezTo>
                    <a:lnTo>
                      <a:pt x="3377" y="165"/>
                    </a:lnTo>
                    <a:cubicBezTo>
                      <a:pt x="3415" y="143"/>
                      <a:pt x="3427" y="93"/>
                      <a:pt x="3406" y="45"/>
                    </a:cubicBezTo>
                    <a:cubicBezTo>
                      <a:pt x="3393" y="18"/>
                      <a:pt x="3366" y="1"/>
                      <a:pt x="3338"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00" name="Google Shape;2700;p47"/>
              <p:cNvSpPr/>
              <p:nvPr/>
            </p:nvSpPr>
            <p:spPr>
              <a:xfrm>
                <a:off x="5520625" y="1849350"/>
                <a:ext cx="69475" cy="80900"/>
              </a:xfrm>
              <a:custGeom>
                <a:avLst/>
                <a:gdLst/>
                <a:ahLst/>
                <a:cxnLst/>
                <a:rect l="l" t="t" r="r" b="b"/>
                <a:pathLst>
                  <a:path w="2779" h="3236" extrusionOk="0">
                    <a:moveTo>
                      <a:pt x="276" y="1"/>
                    </a:moveTo>
                    <a:cubicBezTo>
                      <a:pt x="221" y="1"/>
                      <a:pt x="166" y="19"/>
                      <a:pt x="119" y="56"/>
                    </a:cubicBezTo>
                    <a:cubicBezTo>
                      <a:pt x="10" y="147"/>
                      <a:pt x="0" y="307"/>
                      <a:pt x="88" y="414"/>
                    </a:cubicBezTo>
                    <a:lnTo>
                      <a:pt x="2293" y="3135"/>
                    </a:lnTo>
                    <a:cubicBezTo>
                      <a:pt x="2343" y="3195"/>
                      <a:pt x="2422" y="3235"/>
                      <a:pt x="2493" y="3235"/>
                    </a:cubicBezTo>
                    <a:cubicBezTo>
                      <a:pt x="2553" y="3235"/>
                      <a:pt x="2612" y="3214"/>
                      <a:pt x="2650" y="3176"/>
                    </a:cubicBezTo>
                    <a:cubicBezTo>
                      <a:pt x="2769" y="3085"/>
                      <a:pt x="2779" y="2928"/>
                      <a:pt x="2691" y="2818"/>
                    </a:cubicBezTo>
                    <a:lnTo>
                      <a:pt x="477" y="97"/>
                    </a:lnTo>
                    <a:cubicBezTo>
                      <a:pt x="425" y="34"/>
                      <a:pt x="351" y="1"/>
                      <a:pt x="276"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01" name="Google Shape;2701;p47"/>
              <p:cNvSpPr/>
              <p:nvPr/>
            </p:nvSpPr>
            <p:spPr>
              <a:xfrm>
                <a:off x="5578175" y="1838725"/>
                <a:ext cx="90625" cy="89250"/>
              </a:xfrm>
              <a:custGeom>
                <a:avLst/>
                <a:gdLst/>
                <a:ahLst/>
                <a:cxnLst/>
                <a:rect l="l" t="t" r="r" b="b"/>
                <a:pathLst>
                  <a:path w="3625" h="3570" extrusionOk="0">
                    <a:moveTo>
                      <a:pt x="3433" y="1"/>
                    </a:moveTo>
                    <a:cubicBezTo>
                      <a:pt x="3390" y="1"/>
                      <a:pt x="3347" y="15"/>
                      <a:pt x="3318" y="45"/>
                    </a:cubicBezTo>
                    <a:lnTo>
                      <a:pt x="72" y="3281"/>
                    </a:lnTo>
                    <a:cubicBezTo>
                      <a:pt x="0" y="3353"/>
                      <a:pt x="0" y="3451"/>
                      <a:pt x="72" y="3520"/>
                    </a:cubicBezTo>
                    <a:cubicBezTo>
                      <a:pt x="110" y="3551"/>
                      <a:pt x="150" y="3570"/>
                      <a:pt x="191" y="3570"/>
                    </a:cubicBezTo>
                    <a:cubicBezTo>
                      <a:pt x="239" y="3570"/>
                      <a:pt x="279" y="3551"/>
                      <a:pt x="310" y="3520"/>
                    </a:cubicBezTo>
                    <a:lnTo>
                      <a:pt x="3556" y="293"/>
                    </a:lnTo>
                    <a:cubicBezTo>
                      <a:pt x="3615" y="224"/>
                      <a:pt x="3625" y="114"/>
                      <a:pt x="3556" y="45"/>
                    </a:cubicBezTo>
                    <a:cubicBezTo>
                      <a:pt x="3521" y="15"/>
                      <a:pt x="3477" y="1"/>
                      <a:pt x="3433"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02" name="Google Shape;2702;p47"/>
              <p:cNvSpPr/>
              <p:nvPr/>
            </p:nvSpPr>
            <p:spPr>
              <a:xfrm>
                <a:off x="5579175" y="1788725"/>
                <a:ext cx="7475" cy="7475"/>
              </a:xfrm>
              <a:custGeom>
                <a:avLst/>
                <a:gdLst/>
                <a:ahLst/>
                <a:cxnLst/>
                <a:rect l="l" t="t" r="r" b="b"/>
                <a:pathLst>
                  <a:path w="299" h="299" extrusionOk="0">
                    <a:moveTo>
                      <a:pt x="151" y="1"/>
                    </a:moveTo>
                    <a:cubicBezTo>
                      <a:pt x="70" y="1"/>
                      <a:pt x="1" y="70"/>
                      <a:pt x="1" y="148"/>
                    </a:cubicBezTo>
                    <a:cubicBezTo>
                      <a:pt x="1" y="229"/>
                      <a:pt x="70" y="298"/>
                      <a:pt x="151" y="298"/>
                    </a:cubicBezTo>
                    <a:cubicBezTo>
                      <a:pt x="239" y="298"/>
                      <a:pt x="299" y="229"/>
                      <a:pt x="299" y="148"/>
                    </a:cubicBezTo>
                    <a:cubicBezTo>
                      <a:pt x="299" y="70"/>
                      <a:pt x="239" y="1"/>
                      <a:pt x="151"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03" name="Google Shape;2703;p47"/>
              <p:cNvSpPr/>
              <p:nvPr/>
            </p:nvSpPr>
            <p:spPr>
              <a:xfrm>
                <a:off x="5579175" y="2051350"/>
                <a:ext cx="7475" cy="7475"/>
              </a:xfrm>
              <a:custGeom>
                <a:avLst/>
                <a:gdLst/>
                <a:ahLst/>
                <a:cxnLst/>
                <a:rect l="l" t="t" r="r" b="b"/>
                <a:pathLst>
                  <a:path w="299" h="299" extrusionOk="0">
                    <a:moveTo>
                      <a:pt x="151" y="0"/>
                    </a:moveTo>
                    <a:cubicBezTo>
                      <a:pt x="70" y="0"/>
                      <a:pt x="1" y="69"/>
                      <a:pt x="1" y="150"/>
                    </a:cubicBezTo>
                    <a:cubicBezTo>
                      <a:pt x="1" y="229"/>
                      <a:pt x="70" y="298"/>
                      <a:pt x="151" y="298"/>
                    </a:cubicBezTo>
                    <a:cubicBezTo>
                      <a:pt x="239" y="298"/>
                      <a:pt x="299" y="229"/>
                      <a:pt x="299" y="150"/>
                    </a:cubicBezTo>
                    <a:cubicBezTo>
                      <a:pt x="299" y="69"/>
                      <a:pt x="239" y="0"/>
                      <a:pt x="151"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04" name="Google Shape;2704;p47"/>
              <p:cNvSpPr/>
              <p:nvPr/>
            </p:nvSpPr>
            <p:spPr>
              <a:xfrm>
                <a:off x="5710500" y="1920025"/>
                <a:ext cx="7475" cy="7475"/>
              </a:xfrm>
              <a:custGeom>
                <a:avLst/>
                <a:gdLst/>
                <a:ahLst/>
                <a:cxnLst/>
                <a:rect l="l" t="t" r="r" b="b"/>
                <a:pathLst>
                  <a:path w="299" h="299" extrusionOk="0">
                    <a:moveTo>
                      <a:pt x="150" y="1"/>
                    </a:moveTo>
                    <a:cubicBezTo>
                      <a:pt x="69" y="1"/>
                      <a:pt x="0" y="70"/>
                      <a:pt x="0" y="149"/>
                    </a:cubicBezTo>
                    <a:cubicBezTo>
                      <a:pt x="0" y="230"/>
                      <a:pt x="69" y="299"/>
                      <a:pt x="150" y="299"/>
                    </a:cubicBezTo>
                    <a:cubicBezTo>
                      <a:pt x="238" y="299"/>
                      <a:pt x="298" y="230"/>
                      <a:pt x="298" y="149"/>
                    </a:cubicBezTo>
                    <a:cubicBezTo>
                      <a:pt x="298" y="70"/>
                      <a:pt x="238" y="1"/>
                      <a:pt x="150"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05" name="Google Shape;2705;p47"/>
              <p:cNvSpPr/>
              <p:nvPr/>
            </p:nvSpPr>
            <p:spPr>
              <a:xfrm>
                <a:off x="5447875" y="1920025"/>
                <a:ext cx="7475" cy="7475"/>
              </a:xfrm>
              <a:custGeom>
                <a:avLst/>
                <a:gdLst/>
                <a:ahLst/>
                <a:cxnLst/>
                <a:rect l="l" t="t" r="r" b="b"/>
                <a:pathLst>
                  <a:path w="299" h="299" extrusionOk="0">
                    <a:moveTo>
                      <a:pt x="148" y="1"/>
                    </a:moveTo>
                    <a:cubicBezTo>
                      <a:pt x="70" y="1"/>
                      <a:pt x="1" y="70"/>
                      <a:pt x="1" y="149"/>
                    </a:cubicBezTo>
                    <a:cubicBezTo>
                      <a:pt x="1" y="230"/>
                      <a:pt x="70" y="299"/>
                      <a:pt x="148" y="299"/>
                    </a:cubicBezTo>
                    <a:cubicBezTo>
                      <a:pt x="229" y="299"/>
                      <a:pt x="298" y="230"/>
                      <a:pt x="298" y="149"/>
                    </a:cubicBezTo>
                    <a:cubicBezTo>
                      <a:pt x="298" y="70"/>
                      <a:pt x="229" y="1"/>
                      <a:pt x="148"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06" name="Google Shape;2706;p47"/>
              <p:cNvSpPr/>
              <p:nvPr/>
            </p:nvSpPr>
            <p:spPr>
              <a:xfrm>
                <a:off x="5514900" y="1807825"/>
                <a:ext cx="4975" cy="4350"/>
              </a:xfrm>
              <a:custGeom>
                <a:avLst/>
                <a:gdLst/>
                <a:ahLst/>
                <a:cxnLst/>
                <a:rect l="l" t="t" r="r" b="b"/>
                <a:pathLst>
                  <a:path w="199" h="174" extrusionOk="0">
                    <a:moveTo>
                      <a:pt x="99" y="1"/>
                    </a:moveTo>
                    <a:cubicBezTo>
                      <a:pt x="84" y="1"/>
                      <a:pt x="67" y="4"/>
                      <a:pt x="51" y="11"/>
                    </a:cubicBezTo>
                    <a:cubicBezTo>
                      <a:pt x="10" y="40"/>
                      <a:pt x="1" y="90"/>
                      <a:pt x="20" y="130"/>
                    </a:cubicBezTo>
                    <a:cubicBezTo>
                      <a:pt x="40" y="156"/>
                      <a:pt x="69" y="174"/>
                      <a:pt x="98" y="174"/>
                    </a:cubicBezTo>
                    <a:cubicBezTo>
                      <a:pt x="112" y="174"/>
                      <a:pt x="126" y="169"/>
                      <a:pt x="139" y="159"/>
                    </a:cubicBezTo>
                    <a:cubicBezTo>
                      <a:pt x="179" y="140"/>
                      <a:pt x="198" y="90"/>
                      <a:pt x="170" y="40"/>
                    </a:cubicBezTo>
                    <a:cubicBezTo>
                      <a:pt x="155" y="14"/>
                      <a:pt x="129" y="1"/>
                      <a:pt x="99" y="1"/>
                    </a:cubicBezTo>
                    <a:close/>
                  </a:path>
                </a:pathLst>
              </a:custGeom>
              <a:solidFill>
                <a:srgbClr val="5C69AB"/>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07" name="Google Shape;2707;p47"/>
              <p:cNvSpPr/>
              <p:nvPr/>
            </p:nvSpPr>
            <p:spPr>
              <a:xfrm>
                <a:off x="5646200" y="2035350"/>
                <a:ext cx="4975" cy="4350"/>
              </a:xfrm>
              <a:custGeom>
                <a:avLst/>
                <a:gdLst/>
                <a:ahLst/>
                <a:cxnLst/>
                <a:rect l="l" t="t" r="r" b="b"/>
                <a:pathLst>
                  <a:path w="199" h="174" extrusionOk="0">
                    <a:moveTo>
                      <a:pt x="104" y="0"/>
                    </a:moveTo>
                    <a:cubicBezTo>
                      <a:pt x="89" y="0"/>
                      <a:pt x="74" y="5"/>
                      <a:pt x="60" y="16"/>
                    </a:cubicBezTo>
                    <a:cubicBezTo>
                      <a:pt x="10" y="35"/>
                      <a:pt x="1" y="85"/>
                      <a:pt x="20" y="135"/>
                    </a:cubicBezTo>
                    <a:cubicBezTo>
                      <a:pt x="41" y="160"/>
                      <a:pt x="70" y="173"/>
                      <a:pt x="98" y="173"/>
                    </a:cubicBezTo>
                    <a:cubicBezTo>
                      <a:pt x="112" y="173"/>
                      <a:pt x="126" y="170"/>
                      <a:pt x="139" y="164"/>
                    </a:cubicBezTo>
                    <a:cubicBezTo>
                      <a:pt x="180" y="135"/>
                      <a:pt x="199" y="85"/>
                      <a:pt x="170" y="44"/>
                    </a:cubicBezTo>
                    <a:cubicBezTo>
                      <a:pt x="158" y="18"/>
                      <a:pt x="132" y="0"/>
                      <a:pt x="104" y="0"/>
                    </a:cubicBezTo>
                    <a:close/>
                  </a:path>
                </a:pathLst>
              </a:custGeom>
              <a:solidFill>
                <a:srgbClr val="5C69AB"/>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08" name="Google Shape;2708;p47"/>
              <p:cNvSpPr/>
              <p:nvPr/>
            </p:nvSpPr>
            <p:spPr>
              <a:xfrm>
                <a:off x="5694350" y="1856000"/>
                <a:ext cx="4775" cy="4250"/>
              </a:xfrm>
              <a:custGeom>
                <a:avLst/>
                <a:gdLst/>
                <a:ahLst/>
                <a:cxnLst/>
                <a:rect l="l" t="t" r="r" b="b"/>
                <a:pathLst>
                  <a:path w="191" h="170" extrusionOk="0">
                    <a:moveTo>
                      <a:pt x="94" y="0"/>
                    </a:moveTo>
                    <a:cubicBezTo>
                      <a:pt x="79" y="0"/>
                      <a:pt x="64" y="3"/>
                      <a:pt x="50" y="10"/>
                    </a:cubicBezTo>
                    <a:cubicBezTo>
                      <a:pt x="12" y="29"/>
                      <a:pt x="0" y="88"/>
                      <a:pt x="22" y="129"/>
                    </a:cubicBezTo>
                    <a:cubicBezTo>
                      <a:pt x="35" y="156"/>
                      <a:pt x="66" y="169"/>
                      <a:pt x="97" y="169"/>
                    </a:cubicBezTo>
                    <a:cubicBezTo>
                      <a:pt x="112" y="169"/>
                      <a:pt x="128" y="166"/>
                      <a:pt x="141" y="160"/>
                    </a:cubicBezTo>
                    <a:cubicBezTo>
                      <a:pt x="179" y="138"/>
                      <a:pt x="191" y="79"/>
                      <a:pt x="170" y="41"/>
                    </a:cubicBezTo>
                    <a:cubicBezTo>
                      <a:pt x="157" y="13"/>
                      <a:pt x="126" y="0"/>
                      <a:pt x="94" y="0"/>
                    </a:cubicBezTo>
                    <a:close/>
                  </a:path>
                </a:pathLst>
              </a:custGeom>
              <a:solidFill>
                <a:srgbClr val="5C69AB"/>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09" name="Google Shape;2709;p47"/>
              <p:cNvSpPr/>
              <p:nvPr/>
            </p:nvSpPr>
            <p:spPr>
              <a:xfrm>
                <a:off x="5466750" y="1987300"/>
                <a:ext cx="4975" cy="4250"/>
              </a:xfrm>
              <a:custGeom>
                <a:avLst/>
                <a:gdLst/>
                <a:ahLst/>
                <a:cxnLst/>
                <a:rect l="l" t="t" r="r" b="b"/>
                <a:pathLst>
                  <a:path w="199" h="170" extrusionOk="0">
                    <a:moveTo>
                      <a:pt x="101" y="0"/>
                    </a:moveTo>
                    <a:cubicBezTo>
                      <a:pt x="87" y="0"/>
                      <a:pt x="73" y="4"/>
                      <a:pt x="61" y="10"/>
                    </a:cubicBezTo>
                    <a:cubicBezTo>
                      <a:pt x="20" y="41"/>
                      <a:pt x="1" y="91"/>
                      <a:pt x="30" y="129"/>
                    </a:cubicBezTo>
                    <a:cubicBezTo>
                      <a:pt x="42" y="156"/>
                      <a:pt x="69" y="169"/>
                      <a:pt x="98" y="169"/>
                    </a:cubicBezTo>
                    <a:cubicBezTo>
                      <a:pt x="112" y="169"/>
                      <a:pt x="126" y="166"/>
                      <a:pt x="139" y="160"/>
                    </a:cubicBezTo>
                    <a:cubicBezTo>
                      <a:pt x="180" y="139"/>
                      <a:pt x="199" y="79"/>
                      <a:pt x="168" y="41"/>
                    </a:cubicBezTo>
                    <a:cubicBezTo>
                      <a:pt x="155" y="14"/>
                      <a:pt x="128" y="0"/>
                      <a:pt x="101" y="0"/>
                    </a:cubicBezTo>
                    <a:close/>
                  </a:path>
                </a:pathLst>
              </a:custGeom>
              <a:solidFill>
                <a:srgbClr val="5C69AB"/>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10" name="Google Shape;2710;p47"/>
              <p:cNvSpPr/>
              <p:nvPr/>
            </p:nvSpPr>
            <p:spPr>
              <a:xfrm>
                <a:off x="5466750" y="1856000"/>
                <a:ext cx="4975" cy="4250"/>
              </a:xfrm>
              <a:custGeom>
                <a:avLst/>
                <a:gdLst/>
                <a:ahLst/>
                <a:cxnLst/>
                <a:rect l="l" t="t" r="r" b="b"/>
                <a:pathLst>
                  <a:path w="199" h="170" extrusionOk="0">
                    <a:moveTo>
                      <a:pt x="98" y="0"/>
                    </a:moveTo>
                    <a:cubicBezTo>
                      <a:pt x="69" y="0"/>
                      <a:pt x="42" y="13"/>
                      <a:pt x="30" y="41"/>
                    </a:cubicBezTo>
                    <a:cubicBezTo>
                      <a:pt x="1" y="79"/>
                      <a:pt x="20" y="138"/>
                      <a:pt x="61" y="160"/>
                    </a:cubicBezTo>
                    <a:cubicBezTo>
                      <a:pt x="73" y="166"/>
                      <a:pt x="87" y="169"/>
                      <a:pt x="101" y="169"/>
                    </a:cubicBezTo>
                    <a:cubicBezTo>
                      <a:pt x="128" y="169"/>
                      <a:pt x="155" y="156"/>
                      <a:pt x="168" y="129"/>
                    </a:cubicBezTo>
                    <a:cubicBezTo>
                      <a:pt x="199" y="88"/>
                      <a:pt x="180" y="29"/>
                      <a:pt x="139" y="10"/>
                    </a:cubicBezTo>
                    <a:cubicBezTo>
                      <a:pt x="126" y="3"/>
                      <a:pt x="112" y="0"/>
                      <a:pt x="98" y="0"/>
                    </a:cubicBezTo>
                    <a:close/>
                  </a:path>
                </a:pathLst>
              </a:custGeom>
              <a:solidFill>
                <a:srgbClr val="5C69AB"/>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11" name="Google Shape;2711;p47"/>
              <p:cNvSpPr/>
              <p:nvPr/>
            </p:nvSpPr>
            <p:spPr>
              <a:xfrm>
                <a:off x="5694350" y="1987300"/>
                <a:ext cx="4775" cy="4250"/>
              </a:xfrm>
              <a:custGeom>
                <a:avLst/>
                <a:gdLst/>
                <a:ahLst/>
                <a:cxnLst/>
                <a:rect l="l" t="t" r="r" b="b"/>
                <a:pathLst>
                  <a:path w="191" h="170" extrusionOk="0">
                    <a:moveTo>
                      <a:pt x="97" y="0"/>
                    </a:moveTo>
                    <a:cubicBezTo>
                      <a:pt x="66" y="0"/>
                      <a:pt x="35" y="14"/>
                      <a:pt x="22" y="41"/>
                    </a:cubicBezTo>
                    <a:cubicBezTo>
                      <a:pt x="0" y="79"/>
                      <a:pt x="12" y="139"/>
                      <a:pt x="50" y="160"/>
                    </a:cubicBezTo>
                    <a:cubicBezTo>
                      <a:pt x="64" y="166"/>
                      <a:pt x="79" y="169"/>
                      <a:pt x="94" y="169"/>
                    </a:cubicBezTo>
                    <a:cubicBezTo>
                      <a:pt x="126" y="169"/>
                      <a:pt x="157" y="156"/>
                      <a:pt x="170" y="129"/>
                    </a:cubicBezTo>
                    <a:cubicBezTo>
                      <a:pt x="191" y="91"/>
                      <a:pt x="179" y="41"/>
                      <a:pt x="141" y="10"/>
                    </a:cubicBezTo>
                    <a:cubicBezTo>
                      <a:pt x="128" y="4"/>
                      <a:pt x="112" y="0"/>
                      <a:pt x="97" y="0"/>
                    </a:cubicBezTo>
                    <a:close/>
                  </a:path>
                </a:pathLst>
              </a:custGeom>
              <a:solidFill>
                <a:srgbClr val="5C69AB"/>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12" name="Google Shape;2712;p47"/>
              <p:cNvSpPr/>
              <p:nvPr/>
            </p:nvSpPr>
            <p:spPr>
              <a:xfrm>
                <a:off x="5646200" y="1807825"/>
                <a:ext cx="4975" cy="4350"/>
              </a:xfrm>
              <a:custGeom>
                <a:avLst/>
                <a:gdLst/>
                <a:ahLst/>
                <a:cxnLst/>
                <a:rect l="l" t="t" r="r" b="b"/>
                <a:pathLst>
                  <a:path w="199" h="174" extrusionOk="0">
                    <a:moveTo>
                      <a:pt x="98" y="1"/>
                    </a:moveTo>
                    <a:cubicBezTo>
                      <a:pt x="70" y="1"/>
                      <a:pt x="41" y="14"/>
                      <a:pt x="20" y="40"/>
                    </a:cubicBezTo>
                    <a:cubicBezTo>
                      <a:pt x="1" y="90"/>
                      <a:pt x="10" y="140"/>
                      <a:pt x="60" y="159"/>
                    </a:cubicBezTo>
                    <a:cubicBezTo>
                      <a:pt x="74" y="169"/>
                      <a:pt x="88" y="174"/>
                      <a:pt x="103" y="174"/>
                    </a:cubicBezTo>
                    <a:cubicBezTo>
                      <a:pt x="131" y="174"/>
                      <a:pt x="157" y="156"/>
                      <a:pt x="170" y="130"/>
                    </a:cubicBezTo>
                    <a:cubicBezTo>
                      <a:pt x="199" y="90"/>
                      <a:pt x="180" y="40"/>
                      <a:pt x="139" y="11"/>
                    </a:cubicBezTo>
                    <a:cubicBezTo>
                      <a:pt x="126" y="4"/>
                      <a:pt x="112" y="1"/>
                      <a:pt x="98" y="1"/>
                    </a:cubicBezTo>
                    <a:close/>
                  </a:path>
                </a:pathLst>
              </a:custGeom>
              <a:solidFill>
                <a:srgbClr val="5C69AB"/>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13" name="Google Shape;2713;p47"/>
              <p:cNvSpPr/>
              <p:nvPr/>
            </p:nvSpPr>
            <p:spPr>
              <a:xfrm>
                <a:off x="5514900" y="2035350"/>
                <a:ext cx="4975" cy="4350"/>
              </a:xfrm>
              <a:custGeom>
                <a:avLst/>
                <a:gdLst/>
                <a:ahLst/>
                <a:cxnLst/>
                <a:rect l="l" t="t" r="r" b="b"/>
                <a:pathLst>
                  <a:path w="199" h="174" extrusionOk="0">
                    <a:moveTo>
                      <a:pt x="97" y="0"/>
                    </a:moveTo>
                    <a:cubicBezTo>
                      <a:pt x="69" y="0"/>
                      <a:pt x="40" y="18"/>
                      <a:pt x="20" y="44"/>
                    </a:cubicBezTo>
                    <a:cubicBezTo>
                      <a:pt x="1" y="85"/>
                      <a:pt x="10" y="135"/>
                      <a:pt x="51" y="164"/>
                    </a:cubicBezTo>
                    <a:cubicBezTo>
                      <a:pt x="67" y="170"/>
                      <a:pt x="84" y="173"/>
                      <a:pt x="99" y="173"/>
                    </a:cubicBezTo>
                    <a:cubicBezTo>
                      <a:pt x="129" y="173"/>
                      <a:pt x="155" y="160"/>
                      <a:pt x="170" y="135"/>
                    </a:cubicBezTo>
                    <a:cubicBezTo>
                      <a:pt x="198" y="85"/>
                      <a:pt x="179" y="35"/>
                      <a:pt x="139" y="16"/>
                    </a:cubicBezTo>
                    <a:cubicBezTo>
                      <a:pt x="126" y="5"/>
                      <a:pt x="111" y="0"/>
                      <a:pt x="97" y="0"/>
                    </a:cubicBezTo>
                    <a:close/>
                  </a:path>
                </a:pathLst>
              </a:custGeom>
              <a:solidFill>
                <a:srgbClr val="5C69AB"/>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2714" name="Google Shape;2714;p47"/>
            <p:cNvGrpSpPr/>
            <p:nvPr/>
          </p:nvGrpSpPr>
          <p:grpSpPr>
            <a:xfrm>
              <a:off x="7041600" y="-509630"/>
              <a:ext cx="433805" cy="1787482"/>
              <a:chOff x="5568666" y="-3050224"/>
              <a:chExt cx="1026513" cy="4229725"/>
            </a:xfrm>
          </p:grpSpPr>
          <p:sp>
            <p:nvSpPr>
              <p:cNvPr id="2715" name="Google Shape;2715;p47"/>
              <p:cNvSpPr/>
              <p:nvPr/>
            </p:nvSpPr>
            <p:spPr>
              <a:xfrm>
                <a:off x="5911057" y="446560"/>
                <a:ext cx="341730" cy="162068"/>
              </a:xfrm>
              <a:custGeom>
                <a:avLst/>
                <a:gdLst/>
                <a:ahLst/>
                <a:cxnLst/>
                <a:rect l="l" t="t" r="r" b="b"/>
                <a:pathLst>
                  <a:path w="3616" h="1715" extrusionOk="0">
                    <a:moveTo>
                      <a:pt x="855" y="0"/>
                    </a:moveTo>
                    <a:cubicBezTo>
                      <a:pt x="380" y="0"/>
                      <a:pt x="0" y="380"/>
                      <a:pt x="0" y="861"/>
                    </a:cubicBezTo>
                    <a:cubicBezTo>
                      <a:pt x="0" y="1335"/>
                      <a:pt x="380" y="1715"/>
                      <a:pt x="855" y="1715"/>
                    </a:cubicBezTo>
                    <a:lnTo>
                      <a:pt x="2755" y="1715"/>
                    </a:lnTo>
                    <a:cubicBezTo>
                      <a:pt x="3229" y="1715"/>
                      <a:pt x="3615" y="1335"/>
                      <a:pt x="3615" y="861"/>
                    </a:cubicBezTo>
                    <a:cubicBezTo>
                      <a:pt x="3615" y="380"/>
                      <a:pt x="3229" y="0"/>
                      <a:pt x="2755"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16" name="Google Shape;2716;p47"/>
              <p:cNvSpPr/>
              <p:nvPr/>
            </p:nvSpPr>
            <p:spPr>
              <a:xfrm>
                <a:off x="5905104" y="440606"/>
                <a:ext cx="353638" cy="173975"/>
              </a:xfrm>
              <a:custGeom>
                <a:avLst/>
                <a:gdLst/>
                <a:ahLst/>
                <a:cxnLst/>
                <a:rect l="l" t="t" r="r" b="b"/>
                <a:pathLst>
                  <a:path w="3742" h="1841" extrusionOk="0">
                    <a:moveTo>
                      <a:pt x="2818" y="126"/>
                    </a:moveTo>
                    <a:cubicBezTo>
                      <a:pt x="3261" y="126"/>
                      <a:pt x="3617" y="481"/>
                      <a:pt x="3617" y="924"/>
                    </a:cubicBezTo>
                    <a:cubicBezTo>
                      <a:pt x="3617" y="1361"/>
                      <a:pt x="3261" y="1715"/>
                      <a:pt x="2818" y="1715"/>
                    </a:cubicBezTo>
                    <a:lnTo>
                      <a:pt x="918" y="1715"/>
                    </a:lnTo>
                    <a:cubicBezTo>
                      <a:pt x="481" y="1715"/>
                      <a:pt x="119" y="1361"/>
                      <a:pt x="119" y="924"/>
                    </a:cubicBezTo>
                    <a:cubicBezTo>
                      <a:pt x="119" y="481"/>
                      <a:pt x="481" y="126"/>
                      <a:pt x="918" y="126"/>
                    </a:cubicBezTo>
                    <a:close/>
                    <a:moveTo>
                      <a:pt x="918" y="0"/>
                    </a:moveTo>
                    <a:cubicBezTo>
                      <a:pt x="412" y="0"/>
                      <a:pt x="0" y="412"/>
                      <a:pt x="0" y="924"/>
                    </a:cubicBezTo>
                    <a:cubicBezTo>
                      <a:pt x="0" y="1429"/>
                      <a:pt x="412" y="1841"/>
                      <a:pt x="918" y="1841"/>
                    </a:cubicBezTo>
                    <a:lnTo>
                      <a:pt x="2818" y="1841"/>
                    </a:lnTo>
                    <a:cubicBezTo>
                      <a:pt x="3330" y="1841"/>
                      <a:pt x="3741" y="1429"/>
                      <a:pt x="3741" y="924"/>
                    </a:cubicBezTo>
                    <a:cubicBezTo>
                      <a:pt x="3741" y="412"/>
                      <a:pt x="3330" y="0"/>
                      <a:pt x="2818"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17" name="Google Shape;2717;p47"/>
              <p:cNvSpPr/>
              <p:nvPr/>
            </p:nvSpPr>
            <p:spPr>
              <a:xfrm>
                <a:off x="5904537" y="440039"/>
                <a:ext cx="354205" cy="175109"/>
              </a:xfrm>
              <a:custGeom>
                <a:avLst/>
                <a:gdLst/>
                <a:ahLst/>
                <a:cxnLst/>
                <a:rect l="l" t="t" r="r" b="b"/>
                <a:pathLst>
                  <a:path w="3748" h="1853" extrusionOk="0">
                    <a:moveTo>
                      <a:pt x="2824" y="132"/>
                    </a:moveTo>
                    <a:cubicBezTo>
                      <a:pt x="3267" y="132"/>
                      <a:pt x="3623" y="487"/>
                      <a:pt x="3623" y="930"/>
                    </a:cubicBezTo>
                    <a:cubicBezTo>
                      <a:pt x="3623" y="1367"/>
                      <a:pt x="3267" y="1721"/>
                      <a:pt x="2824" y="1721"/>
                    </a:cubicBezTo>
                    <a:lnTo>
                      <a:pt x="924" y="1721"/>
                    </a:lnTo>
                    <a:cubicBezTo>
                      <a:pt x="487" y="1721"/>
                      <a:pt x="131" y="1367"/>
                      <a:pt x="131" y="930"/>
                    </a:cubicBezTo>
                    <a:cubicBezTo>
                      <a:pt x="131" y="487"/>
                      <a:pt x="487" y="132"/>
                      <a:pt x="924" y="132"/>
                    </a:cubicBezTo>
                    <a:close/>
                    <a:moveTo>
                      <a:pt x="924" y="0"/>
                    </a:moveTo>
                    <a:cubicBezTo>
                      <a:pt x="418" y="0"/>
                      <a:pt x="0" y="418"/>
                      <a:pt x="0" y="930"/>
                    </a:cubicBezTo>
                    <a:cubicBezTo>
                      <a:pt x="0" y="1435"/>
                      <a:pt x="418" y="1853"/>
                      <a:pt x="924" y="1853"/>
                    </a:cubicBezTo>
                    <a:lnTo>
                      <a:pt x="2824" y="1853"/>
                    </a:lnTo>
                    <a:cubicBezTo>
                      <a:pt x="3336" y="1853"/>
                      <a:pt x="3747" y="1435"/>
                      <a:pt x="3747" y="930"/>
                    </a:cubicBezTo>
                    <a:cubicBezTo>
                      <a:pt x="3747" y="418"/>
                      <a:pt x="3336" y="0"/>
                      <a:pt x="2824"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18" name="Google Shape;2718;p47"/>
              <p:cNvSpPr/>
              <p:nvPr/>
            </p:nvSpPr>
            <p:spPr>
              <a:xfrm>
                <a:off x="5912759" y="835994"/>
                <a:ext cx="337761" cy="337743"/>
              </a:xfrm>
              <a:custGeom>
                <a:avLst/>
                <a:gdLst/>
                <a:ahLst/>
                <a:cxnLst/>
                <a:rect l="l" t="t" r="r" b="b"/>
                <a:pathLst>
                  <a:path w="3574" h="3574" extrusionOk="0">
                    <a:moveTo>
                      <a:pt x="1790" y="0"/>
                    </a:moveTo>
                    <a:cubicBezTo>
                      <a:pt x="799" y="0"/>
                      <a:pt x="0" y="799"/>
                      <a:pt x="0" y="1784"/>
                    </a:cubicBezTo>
                    <a:cubicBezTo>
                      <a:pt x="0" y="2768"/>
                      <a:pt x="799" y="3573"/>
                      <a:pt x="1790" y="3573"/>
                    </a:cubicBezTo>
                    <a:cubicBezTo>
                      <a:pt x="2774" y="3573"/>
                      <a:pt x="3574" y="2768"/>
                      <a:pt x="3574" y="1784"/>
                    </a:cubicBezTo>
                    <a:cubicBezTo>
                      <a:pt x="3574" y="799"/>
                      <a:pt x="2774" y="0"/>
                      <a:pt x="1790"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19" name="Google Shape;2719;p47"/>
              <p:cNvSpPr/>
              <p:nvPr/>
            </p:nvSpPr>
            <p:spPr>
              <a:xfrm>
                <a:off x="5906899" y="829474"/>
                <a:ext cx="350141" cy="350028"/>
              </a:xfrm>
              <a:custGeom>
                <a:avLst/>
                <a:gdLst/>
                <a:ahLst/>
                <a:cxnLst/>
                <a:rect l="l" t="t" r="r" b="b"/>
                <a:pathLst>
                  <a:path w="3705" h="3704" extrusionOk="0">
                    <a:moveTo>
                      <a:pt x="1852" y="132"/>
                    </a:moveTo>
                    <a:cubicBezTo>
                      <a:pt x="2799" y="132"/>
                      <a:pt x="3573" y="906"/>
                      <a:pt x="3573" y="1853"/>
                    </a:cubicBezTo>
                    <a:cubicBezTo>
                      <a:pt x="3573" y="2806"/>
                      <a:pt x="2799" y="3574"/>
                      <a:pt x="1852" y="3574"/>
                    </a:cubicBezTo>
                    <a:cubicBezTo>
                      <a:pt x="899" y="3574"/>
                      <a:pt x="131" y="2806"/>
                      <a:pt x="131" y="1853"/>
                    </a:cubicBezTo>
                    <a:cubicBezTo>
                      <a:pt x="131" y="906"/>
                      <a:pt x="899" y="132"/>
                      <a:pt x="1852" y="132"/>
                    </a:cubicBezTo>
                    <a:close/>
                    <a:moveTo>
                      <a:pt x="1852" y="0"/>
                    </a:moveTo>
                    <a:cubicBezTo>
                      <a:pt x="830" y="0"/>
                      <a:pt x="1" y="831"/>
                      <a:pt x="1" y="1853"/>
                    </a:cubicBezTo>
                    <a:cubicBezTo>
                      <a:pt x="1" y="2875"/>
                      <a:pt x="830" y="3704"/>
                      <a:pt x="1852" y="3704"/>
                    </a:cubicBezTo>
                    <a:cubicBezTo>
                      <a:pt x="2874" y="3704"/>
                      <a:pt x="3704" y="2875"/>
                      <a:pt x="3704" y="1853"/>
                    </a:cubicBezTo>
                    <a:cubicBezTo>
                      <a:pt x="3704" y="831"/>
                      <a:pt x="2874" y="0"/>
                      <a:pt x="1852"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20" name="Google Shape;2720;p47"/>
              <p:cNvSpPr/>
              <p:nvPr/>
            </p:nvSpPr>
            <p:spPr>
              <a:xfrm>
                <a:off x="6091940" y="-3032552"/>
                <a:ext cx="95" cy="3467394"/>
              </a:xfrm>
              <a:custGeom>
                <a:avLst/>
                <a:gdLst/>
                <a:ahLst/>
                <a:cxnLst/>
                <a:rect l="l" t="t" r="r" b="b"/>
                <a:pathLst>
                  <a:path w="1" h="36692" extrusionOk="0">
                    <a:moveTo>
                      <a:pt x="0" y="36692"/>
                    </a:moveTo>
                    <a:lnTo>
                      <a:pt x="0" y="0"/>
                    </a:lnTo>
                    <a:close/>
                  </a:path>
                </a:pathLst>
              </a:custGeom>
              <a:solidFill>
                <a:srgbClr val="5C69AB"/>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21" name="Google Shape;2721;p47"/>
              <p:cNvSpPr/>
              <p:nvPr/>
            </p:nvSpPr>
            <p:spPr>
              <a:xfrm>
                <a:off x="6085986" y="-3050224"/>
                <a:ext cx="12475" cy="3502831"/>
              </a:xfrm>
              <a:custGeom>
                <a:avLst/>
                <a:gdLst/>
                <a:ahLst/>
                <a:cxnLst/>
                <a:rect l="l" t="t" r="r" b="b"/>
                <a:pathLst>
                  <a:path w="132" h="37067" extrusionOk="0">
                    <a:moveTo>
                      <a:pt x="63" y="0"/>
                    </a:moveTo>
                    <a:cubicBezTo>
                      <a:pt x="26" y="0"/>
                      <a:pt x="0" y="81"/>
                      <a:pt x="0" y="187"/>
                    </a:cubicBezTo>
                    <a:lnTo>
                      <a:pt x="0" y="36879"/>
                    </a:lnTo>
                    <a:cubicBezTo>
                      <a:pt x="0" y="36985"/>
                      <a:pt x="26" y="37066"/>
                      <a:pt x="63" y="37066"/>
                    </a:cubicBezTo>
                    <a:cubicBezTo>
                      <a:pt x="101" y="37066"/>
                      <a:pt x="132" y="36985"/>
                      <a:pt x="132" y="36879"/>
                    </a:cubicBezTo>
                    <a:lnTo>
                      <a:pt x="132" y="187"/>
                    </a:lnTo>
                    <a:cubicBezTo>
                      <a:pt x="132" y="81"/>
                      <a:pt x="101" y="0"/>
                      <a:pt x="63"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22" name="Google Shape;2722;p47"/>
              <p:cNvSpPr/>
              <p:nvPr/>
            </p:nvSpPr>
            <p:spPr>
              <a:xfrm>
                <a:off x="5574620" y="510725"/>
                <a:ext cx="1014039" cy="510395"/>
              </a:xfrm>
              <a:custGeom>
                <a:avLst/>
                <a:gdLst/>
                <a:ahLst/>
                <a:cxnLst/>
                <a:rect l="l" t="t" r="r" b="b"/>
                <a:pathLst>
                  <a:path w="10730" h="5401" extrusionOk="0">
                    <a:moveTo>
                      <a:pt x="5368" y="1"/>
                    </a:moveTo>
                    <a:cubicBezTo>
                      <a:pt x="2407" y="1"/>
                      <a:pt x="0" y="2401"/>
                      <a:pt x="0" y="5363"/>
                    </a:cubicBezTo>
                    <a:cubicBezTo>
                      <a:pt x="0" y="5388"/>
                      <a:pt x="2683" y="5400"/>
                      <a:pt x="5365" y="5400"/>
                    </a:cubicBezTo>
                    <a:cubicBezTo>
                      <a:pt x="8047" y="5400"/>
                      <a:pt x="10729" y="5388"/>
                      <a:pt x="10729" y="5363"/>
                    </a:cubicBezTo>
                    <a:cubicBezTo>
                      <a:pt x="10729" y="2401"/>
                      <a:pt x="8329" y="1"/>
                      <a:pt x="5368"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23" name="Google Shape;2723;p47"/>
              <p:cNvSpPr/>
              <p:nvPr/>
            </p:nvSpPr>
            <p:spPr>
              <a:xfrm>
                <a:off x="5568666" y="504961"/>
                <a:ext cx="1025946" cy="522018"/>
              </a:xfrm>
              <a:custGeom>
                <a:avLst/>
                <a:gdLst/>
                <a:ahLst/>
                <a:cxnLst/>
                <a:rect l="l" t="t" r="r" b="b"/>
                <a:pathLst>
                  <a:path w="10856" h="5524" extrusionOk="0">
                    <a:moveTo>
                      <a:pt x="5431" y="124"/>
                    </a:moveTo>
                    <a:cubicBezTo>
                      <a:pt x="8337" y="124"/>
                      <a:pt x="10706" y="2475"/>
                      <a:pt x="10731" y="5368"/>
                    </a:cubicBezTo>
                    <a:cubicBezTo>
                      <a:pt x="10350" y="5386"/>
                      <a:pt x="7891" y="5396"/>
                      <a:pt x="5430" y="5396"/>
                    </a:cubicBezTo>
                    <a:cubicBezTo>
                      <a:pt x="2970" y="5396"/>
                      <a:pt x="509" y="5386"/>
                      <a:pt x="125" y="5368"/>
                    </a:cubicBezTo>
                    <a:cubicBezTo>
                      <a:pt x="156" y="2475"/>
                      <a:pt x="2525" y="124"/>
                      <a:pt x="5431" y="124"/>
                    </a:cubicBezTo>
                    <a:close/>
                    <a:moveTo>
                      <a:pt x="5431" y="0"/>
                    </a:moveTo>
                    <a:cubicBezTo>
                      <a:pt x="2438" y="0"/>
                      <a:pt x="1" y="2432"/>
                      <a:pt x="1" y="5424"/>
                    </a:cubicBezTo>
                    <a:cubicBezTo>
                      <a:pt x="1" y="5505"/>
                      <a:pt x="1" y="5505"/>
                      <a:pt x="1771" y="5511"/>
                    </a:cubicBezTo>
                    <a:cubicBezTo>
                      <a:pt x="2763" y="5517"/>
                      <a:pt x="4090" y="5523"/>
                      <a:pt x="5506" y="5523"/>
                    </a:cubicBezTo>
                    <a:cubicBezTo>
                      <a:pt x="6902" y="5523"/>
                      <a:pt x="8193" y="5517"/>
                      <a:pt x="9146" y="5511"/>
                    </a:cubicBezTo>
                    <a:cubicBezTo>
                      <a:pt x="10855" y="5505"/>
                      <a:pt x="10855" y="5505"/>
                      <a:pt x="10855" y="5424"/>
                    </a:cubicBezTo>
                    <a:cubicBezTo>
                      <a:pt x="10855" y="2432"/>
                      <a:pt x="8424" y="0"/>
                      <a:pt x="5431"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24" name="Google Shape;2724;p47"/>
              <p:cNvSpPr/>
              <p:nvPr/>
            </p:nvSpPr>
            <p:spPr>
              <a:xfrm>
                <a:off x="5568666" y="504205"/>
                <a:ext cx="1026513" cy="522774"/>
              </a:xfrm>
              <a:custGeom>
                <a:avLst/>
                <a:gdLst/>
                <a:ahLst/>
                <a:cxnLst/>
                <a:rect l="l" t="t" r="r" b="b"/>
                <a:pathLst>
                  <a:path w="10862" h="5532" extrusionOk="0">
                    <a:moveTo>
                      <a:pt x="5431" y="132"/>
                    </a:moveTo>
                    <a:cubicBezTo>
                      <a:pt x="8331" y="132"/>
                      <a:pt x="10700" y="2483"/>
                      <a:pt x="10731" y="5376"/>
                    </a:cubicBezTo>
                    <a:cubicBezTo>
                      <a:pt x="10341" y="5394"/>
                      <a:pt x="7888" y="5404"/>
                      <a:pt x="5433" y="5404"/>
                    </a:cubicBezTo>
                    <a:cubicBezTo>
                      <a:pt x="2979" y="5404"/>
                      <a:pt x="524" y="5394"/>
                      <a:pt x="131" y="5376"/>
                    </a:cubicBezTo>
                    <a:cubicBezTo>
                      <a:pt x="162" y="2483"/>
                      <a:pt x="2525" y="132"/>
                      <a:pt x="5431" y="132"/>
                    </a:cubicBezTo>
                    <a:close/>
                    <a:moveTo>
                      <a:pt x="5431" y="1"/>
                    </a:moveTo>
                    <a:cubicBezTo>
                      <a:pt x="2438" y="1"/>
                      <a:pt x="1" y="2440"/>
                      <a:pt x="1" y="5432"/>
                    </a:cubicBezTo>
                    <a:cubicBezTo>
                      <a:pt x="1" y="5513"/>
                      <a:pt x="1" y="5513"/>
                      <a:pt x="1771" y="5525"/>
                    </a:cubicBezTo>
                    <a:cubicBezTo>
                      <a:pt x="2787" y="5531"/>
                      <a:pt x="4147" y="5531"/>
                      <a:pt x="5506" y="5531"/>
                    </a:cubicBezTo>
                    <a:cubicBezTo>
                      <a:pt x="6834" y="5531"/>
                      <a:pt x="8156" y="5531"/>
                      <a:pt x="9146" y="5525"/>
                    </a:cubicBezTo>
                    <a:cubicBezTo>
                      <a:pt x="10861" y="5513"/>
                      <a:pt x="10861" y="5513"/>
                      <a:pt x="10861" y="5432"/>
                    </a:cubicBezTo>
                    <a:cubicBezTo>
                      <a:pt x="10861" y="2440"/>
                      <a:pt x="8424" y="1"/>
                      <a:pt x="5431"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2725" name="Google Shape;2725;p47"/>
            <p:cNvGrpSpPr/>
            <p:nvPr/>
          </p:nvGrpSpPr>
          <p:grpSpPr>
            <a:xfrm>
              <a:off x="6767659" y="3267402"/>
              <a:ext cx="3470444" cy="1413700"/>
              <a:chOff x="6075925" y="3896025"/>
              <a:chExt cx="1286350" cy="524000"/>
            </a:xfrm>
          </p:grpSpPr>
          <p:sp>
            <p:nvSpPr>
              <p:cNvPr id="2726" name="Google Shape;2726;p47"/>
              <p:cNvSpPr/>
              <p:nvPr/>
            </p:nvSpPr>
            <p:spPr>
              <a:xfrm>
                <a:off x="6082850" y="3933975"/>
                <a:ext cx="149200" cy="461500"/>
              </a:xfrm>
              <a:custGeom>
                <a:avLst/>
                <a:gdLst/>
                <a:ahLst/>
                <a:cxnLst/>
                <a:rect l="l" t="t" r="r" b="b"/>
                <a:pathLst>
                  <a:path w="5968" h="18460" extrusionOk="0">
                    <a:moveTo>
                      <a:pt x="2801" y="0"/>
                    </a:moveTo>
                    <a:lnTo>
                      <a:pt x="0" y="18440"/>
                    </a:lnTo>
                    <a:lnTo>
                      <a:pt x="110" y="18459"/>
                    </a:lnTo>
                    <a:lnTo>
                      <a:pt x="2810" y="725"/>
                    </a:lnTo>
                    <a:lnTo>
                      <a:pt x="5848" y="18290"/>
                    </a:lnTo>
                    <a:lnTo>
                      <a:pt x="5968" y="18271"/>
                    </a:lnTo>
                    <a:lnTo>
                      <a:pt x="2801" y="0"/>
                    </a:lnTo>
                    <a:close/>
                  </a:path>
                </a:pathLst>
              </a:custGeom>
              <a:solidFill>
                <a:srgbClr val="11111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27" name="Google Shape;2727;p47"/>
              <p:cNvSpPr/>
              <p:nvPr/>
            </p:nvSpPr>
            <p:spPr>
              <a:xfrm>
                <a:off x="7213075" y="3958575"/>
                <a:ext cx="149200" cy="461450"/>
              </a:xfrm>
              <a:custGeom>
                <a:avLst/>
                <a:gdLst/>
                <a:ahLst/>
                <a:cxnLst/>
                <a:rect l="l" t="t" r="r" b="b"/>
                <a:pathLst>
                  <a:path w="5968" h="18458" extrusionOk="0">
                    <a:moveTo>
                      <a:pt x="2810" y="0"/>
                    </a:moveTo>
                    <a:lnTo>
                      <a:pt x="1" y="18438"/>
                    </a:lnTo>
                    <a:lnTo>
                      <a:pt x="120" y="18457"/>
                    </a:lnTo>
                    <a:lnTo>
                      <a:pt x="2810" y="725"/>
                    </a:lnTo>
                    <a:lnTo>
                      <a:pt x="5858" y="18290"/>
                    </a:lnTo>
                    <a:lnTo>
                      <a:pt x="5968" y="18269"/>
                    </a:lnTo>
                    <a:lnTo>
                      <a:pt x="2810" y="0"/>
                    </a:lnTo>
                    <a:close/>
                  </a:path>
                </a:pathLst>
              </a:custGeom>
              <a:solidFill>
                <a:srgbClr val="11111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28" name="Google Shape;2728;p47"/>
              <p:cNvSpPr/>
              <p:nvPr/>
            </p:nvSpPr>
            <p:spPr>
              <a:xfrm>
                <a:off x="6077675" y="3897500"/>
                <a:ext cx="1271750" cy="70025"/>
              </a:xfrm>
              <a:custGeom>
                <a:avLst/>
                <a:gdLst/>
                <a:ahLst/>
                <a:cxnLst/>
                <a:rect l="l" t="t" r="r" b="b"/>
                <a:pathLst>
                  <a:path w="50870" h="2801" extrusionOk="0">
                    <a:moveTo>
                      <a:pt x="110" y="1"/>
                    </a:moveTo>
                    <a:cubicBezTo>
                      <a:pt x="50" y="1"/>
                      <a:pt x="0" y="48"/>
                      <a:pt x="0" y="108"/>
                    </a:cubicBezTo>
                    <a:lnTo>
                      <a:pt x="0" y="2691"/>
                    </a:lnTo>
                    <a:cubicBezTo>
                      <a:pt x="0" y="2751"/>
                      <a:pt x="50" y="2801"/>
                      <a:pt x="110" y="2801"/>
                    </a:cubicBezTo>
                    <a:lnTo>
                      <a:pt x="50760" y="2801"/>
                    </a:lnTo>
                    <a:cubicBezTo>
                      <a:pt x="50819" y="2801"/>
                      <a:pt x="50869" y="2751"/>
                      <a:pt x="50869" y="2691"/>
                    </a:cubicBezTo>
                    <a:lnTo>
                      <a:pt x="50869" y="108"/>
                    </a:lnTo>
                    <a:cubicBezTo>
                      <a:pt x="50869" y="48"/>
                      <a:pt x="50819" y="1"/>
                      <a:pt x="50760"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29" name="Google Shape;2729;p47"/>
              <p:cNvSpPr/>
              <p:nvPr/>
            </p:nvSpPr>
            <p:spPr>
              <a:xfrm>
                <a:off x="6076175" y="3896025"/>
                <a:ext cx="1274725" cy="73000"/>
              </a:xfrm>
              <a:custGeom>
                <a:avLst/>
                <a:gdLst/>
                <a:ahLst/>
                <a:cxnLst/>
                <a:rect l="l" t="t" r="r" b="b"/>
                <a:pathLst>
                  <a:path w="50989" h="2920" extrusionOk="0">
                    <a:moveTo>
                      <a:pt x="50600" y="119"/>
                    </a:moveTo>
                    <a:cubicBezTo>
                      <a:pt x="50751" y="119"/>
                      <a:pt x="50879" y="238"/>
                      <a:pt x="50879" y="386"/>
                    </a:cubicBezTo>
                    <a:lnTo>
                      <a:pt x="50879" y="2531"/>
                    </a:lnTo>
                    <a:cubicBezTo>
                      <a:pt x="50879" y="2681"/>
                      <a:pt x="50751" y="2800"/>
                      <a:pt x="50600" y="2800"/>
                    </a:cubicBezTo>
                    <a:lnTo>
                      <a:pt x="387" y="2800"/>
                    </a:lnTo>
                    <a:cubicBezTo>
                      <a:pt x="239" y="2800"/>
                      <a:pt x="120" y="2681"/>
                      <a:pt x="120" y="2531"/>
                    </a:cubicBezTo>
                    <a:lnTo>
                      <a:pt x="120" y="386"/>
                    </a:lnTo>
                    <a:cubicBezTo>
                      <a:pt x="120" y="238"/>
                      <a:pt x="239" y="119"/>
                      <a:pt x="387" y="119"/>
                    </a:cubicBezTo>
                    <a:close/>
                    <a:moveTo>
                      <a:pt x="387" y="0"/>
                    </a:moveTo>
                    <a:cubicBezTo>
                      <a:pt x="179" y="0"/>
                      <a:pt x="0" y="167"/>
                      <a:pt x="0" y="386"/>
                    </a:cubicBezTo>
                    <a:lnTo>
                      <a:pt x="0" y="2531"/>
                    </a:lnTo>
                    <a:cubicBezTo>
                      <a:pt x="0" y="2741"/>
                      <a:pt x="179" y="2919"/>
                      <a:pt x="387" y="2919"/>
                    </a:cubicBezTo>
                    <a:lnTo>
                      <a:pt x="50600" y="2919"/>
                    </a:lnTo>
                    <a:cubicBezTo>
                      <a:pt x="50820" y="2919"/>
                      <a:pt x="50989" y="2741"/>
                      <a:pt x="50989" y="2531"/>
                    </a:cubicBezTo>
                    <a:lnTo>
                      <a:pt x="50989" y="386"/>
                    </a:lnTo>
                    <a:cubicBezTo>
                      <a:pt x="50989" y="167"/>
                      <a:pt x="50820" y="0"/>
                      <a:pt x="50600"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30" name="Google Shape;2730;p47"/>
              <p:cNvSpPr/>
              <p:nvPr/>
            </p:nvSpPr>
            <p:spPr>
              <a:xfrm>
                <a:off x="6076425" y="3938200"/>
                <a:ext cx="1274950" cy="29325"/>
              </a:xfrm>
              <a:custGeom>
                <a:avLst/>
                <a:gdLst/>
                <a:ahLst/>
                <a:cxnLst/>
                <a:rect l="l" t="t" r="r" b="b"/>
                <a:pathLst>
                  <a:path w="50998" h="1173" extrusionOk="0">
                    <a:moveTo>
                      <a:pt x="327" y="0"/>
                    </a:moveTo>
                    <a:cubicBezTo>
                      <a:pt x="0" y="0"/>
                      <a:pt x="50" y="179"/>
                      <a:pt x="50" y="408"/>
                    </a:cubicBezTo>
                    <a:lnTo>
                      <a:pt x="50" y="765"/>
                    </a:lnTo>
                    <a:cubicBezTo>
                      <a:pt x="50" y="994"/>
                      <a:pt x="129" y="1173"/>
                      <a:pt x="458" y="1173"/>
                    </a:cubicBezTo>
                    <a:lnTo>
                      <a:pt x="50540" y="1173"/>
                    </a:lnTo>
                    <a:cubicBezTo>
                      <a:pt x="50869" y="1173"/>
                      <a:pt x="50919" y="994"/>
                      <a:pt x="50919" y="765"/>
                    </a:cubicBezTo>
                    <a:lnTo>
                      <a:pt x="50919" y="408"/>
                    </a:lnTo>
                    <a:cubicBezTo>
                      <a:pt x="50919" y="179"/>
                      <a:pt x="50998" y="0"/>
                      <a:pt x="50669"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31" name="Google Shape;2731;p47"/>
              <p:cNvSpPr/>
              <p:nvPr/>
            </p:nvSpPr>
            <p:spPr>
              <a:xfrm>
                <a:off x="6075925" y="3936700"/>
                <a:ext cx="1275450" cy="32325"/>
              </a:xfrm>
              <a:custGeom>
                <a:avLst/>
                <a:gdLst/>
                <a:ahLst/>
                <a:cxnLst/>
                <a:rect l="l" t="t" r="r" b="b"/>
                <a:pathLst>
                  <a:path w="51018" h="1293" extrusionOk="0">
                    <a:moveTo>
                      <a:pt x="50689" y="120"/>
                    </a:moveTo>
                    <a:cubicBezTo>
                      <a:pt x="50780" y="120"/>
                      <a:pt x="50839" y="130"/>
                      <a:pt x="50858" y="160"/>
                    </a:cubicBezTo>
                    <a:cubicBezTo>
                      <a:pt x="50899" y="199"/>
                      <a:pt x="50889" y="280"/>
                      <a:pt x="50889" y="358"/>
                    </a:cubicBezTo>
                    <a:lnTo>
                      <a:pt x="50889" y="468"/>
                    </a:lnTo>
                    <a:lnTo>
                      <a:pt x="50889" y="825"/>
                    </a:lnTo>
                    <a:cubicBezTo>
                      <a:pt x="50889" y="1054"/>
                      <a:pt x="50830" y="1173"/>
                      <a:pt x="50560" y="1173"/>
                    </a:cubicBezTo>
                    <a:lnTo>
                      <a:pt x="478" y="1173"/>
                    </a:lnTo>
                    <a:cubicBezTo>
                      <a:pt x="239" y="1173"/>
                      <a:pt x="130" y="1073"/>
                      <a:pt x="130" y="825"/>
                    </a:cubicBezTo>
                    <a:lnTo>
                      <a:pt x="130" y="468"/>
                    </a:lnTo>
                    <a:lnTo>
                      <a:pt x="130" y="377"/>
                    </a:lnTo>
                    <a:cubicBezTo>
                      <a:pt x="120" y="289"/>
                      <a:pt x="120" y="208"/>
                      <a:pt x="158" y="170"/>
                    </a:cubicBezTo>
                    <a:cubicBezTo>
                      <a:pt x="189" y="130"/>
                      <a:pt x="249" y="120"/>
                      <a:pt x="347" y="120"/>
                    </a:cubicBezTo>
                    <a:close/>
                    <a:moveTo>
                      <a:pt x="347" y="1"/>
                    </a:moveTo>
                    <a:cubicBezTo>
                      <a:pt x="218" y="1"/>
                      <a:pt x="130" y="29"/>
                      <a:pt x="80" y="79"/>
                    </a:cubicBezTo>
                    <a:cubicBezTo>
                      <a:pt x="1" y="160"/>
                      <a:pt x="10" y="268"/>
                      <a:pt x="10" y="387"/>
                    </a:cubicBezTo>
                    <a:lnTo>
                      <a:pt x="10" y="468"/>
                    </a:lnTo>
                    <a:lnTo>
                      <a:pt x="10" y="825"/>
                    </a:lnTo>
                    <a:cubicBezTo>
                      <a:pt x="10" y="1133"/>
                      <a:pt x="168" y="1292"/>
                      <a:pt x="478" y="1292"/>
                    </a:cubicBezTo>
                    <a:lnTo>
                      <a:pt x="50560" y="1292"/>
                    </a:lnTo>
                    <a:cubicBezTo>
                      <a:pt x="50949" y="1292"/>
                      <a:pt x="50999" y="1054"/>
                      <a:pt x="50999" y="825"/>
                    </a:cubicBezTo>
                    <a:lnTo>
                      <a:pt x="50999" y="468"/>
                    </a:lnTo>
                    <a:cubicBezTo>
                      <a:pt x="50999" y="437"/>
                      <a:pt x="51008" y="399"/>
                      <a:pt x="51008" y="368"/>
                    </a:cubicBezTo>
                    <a:cubicBezTo>
                      <a:pt x="51008" y="258"/>
                      <a:pt x="51018" y="149"/>
                      <a:pt x="50949" y="79"/>
                    </a:cubicBezTo>
                    <a:cubicBezTo>
                      <a:pt x="50899" y="29"/>
                      <a:pt x="50808" y="1"/>
                      <a:pt x="50689"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2732" name="Google Shape;2732;p47"/>
            <p:cNvGrpSpPr/>
            <p:nvPr/>
          </p:nvGrpSpPr>
          <p:grpSpPr>
            <a:xfrm>
              <a:off x="6917045" y="2886596"/>
              <a:ext cx="816777" cy="380798"/>
              <a:chOff x="3516825" y="1488550"/>
              <a:chExt cx="343400" cy="160100"/>
            </a:xfrm>
          </p:grpSpPr>
          <p:sp>
            <p:nvSpPr>
              <p:cNvPr id="2733" name="Google Shape;2733;p47"/>
              <p:cNvSpPr/>
              <p:nvPr/>
            </p:nvSpPr>
            <p:spPr>
              <a:xfrm>
                <a:off x="3530725" y="1489775"/>
                <a:ext cx="328875" cy="157000"/>
              </a:xfrm>
              <a:custGeom>
                <a:avLst/>
                <a:gdLst/>
                <a:ahLst/>
                <a:cxnLst/>
                <a:rect l="l" t="t" r="r" b="b"/>
                <a:pathLst>
                  <a:path w="13155" h="6280" extrusionOk="0">
                    <a:moveTo>
                      <a:pt x="579" y="1"/>
                    </a:moveTo>
                    <a:cubicBezTo>
                      <a:pt x="242" y="1"/>
                      <a:pt x="0" y="331"/>
                      <a:pt x="99" y="650"/>
                    </a:cubicBezTo>
                    <a:lnTo>
                      <a:pt x="1796" y="6279"/>
                    </a:lnTo>
                    <a:lnTo>
                      <a:pt x="12780" y="6279"/>
                    </a:lnTo>
                    <a:lnTo>
                      <a:pt x="13111" y="5781"/>
                    </a:lnTo>
                    <a:cubicBezTo>
                      <a:pt x="13154" y="5712"/>
                      <a:pt x="13111" y="5631"/>
                      <a:pt x="13030" y="5631"/>
                    </a:cubicBezTo>
                    <a:lnTo>
                      <a:pt x="8809" y="5631"/>
                    </a:lnTo>
                    <a:lnTo>
                      <a:pt x="7364" y="369"/>
                    </a:lnTo>
                    <a:cubicBezTo>
                      <a:pt x="7301" y="150"/>
                      <a:pt x="7108" y="1"/>
                      <a:pt x="6877"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34" name="Google Shape;2734;p47"/>
              <p:cNvSpPr/>
              <p:nvPr/>
            </p:nvSpPr>
            <p:spPr>
              <a:xfrm>
                <a:off x="3530875" y="1488700"/>
                <a:ext cx="329350" cy="159150"/>
              </a:xfrm>
              <a:custGeom>
                <a:avLst/>
                <a:gdLst/>
                <a:ahLst/>
                <a:cxnLst/>
                <a:rect l="l" t="t" r="r" b="b"/>
                <a:pathLst>
                  <a:path w="13174" h="6366" extrusionOk="0">
                    <a:moveTo>
                      <a:pt x="6871" y="94"/>
                    </a:moveTo>
                    <a:cubicBezTo>
                      <a:pt x="7076" y="94"/>
                      <a:pt x="7257" y="231"/>
                      <a:pt x="7313" y="425"/>
                    </a:cubicBezTo>
                    <a:lnTo>
                      <a:pt x="8760" y="5686"/>
                    </a:lnTo>
                    <a:cubicBezTo>
                      <a:pt x="8766" y="5706"/>
                      <a:pt x="8785" y="5718"/>
                      <a:pt x="8809" y="5718"/>
                    </a:cubicBezTo>
                    <a:lnTo>
                      <a:pt x="13024" y="5718"/>
                    </a:lnTo>
                    <a:cubicBezTo>
                      <a:pt x="13044" y="5718"/>
                      <a:pt x="13062" y="5730"/>
                      <a:pt x="13068" y="5743"/>
                    </a:cubicBezTo>
                    <a:cubicBezTo>
                      <a:pt x="13081" y="5761"/>
                      <a:pt x="13081" y="5781"/>
                      <a:pt x="13068" y="5799"/>
                    </a:cubicBezTo>
                    <a:lnTo>
                      <a:pt x="12750" y="6273"/>
                    </a:lnTo>
                    <a:lnTo>
                      <a:pt x="1827" y="6273"/>
                    </a:lnTo>
                    <a:lnTo>
                      <a:pt x="138" y="680"/>
                    </a:lnTo>
                    <a:cubicBezTo>
                      <a:pt x="93" y="543"/>
                      <a:pt x="118" y="394"/>
                      <a:pt x="205" y="275"/>
                    </a:cubicBezTo>
                    <a:cubicBezTo>
                      <a:pt x="293" y="156"/>
                      <a:pt x="429" y="94"/>
                      <a:pt x="573" y="94"/>
                    </a:cubicBezTo>
                    <a:close/>
                    <a:moveTo>
                      <a:pt x="573" y="0"/>
                    </a:moveTo>
                    <a:cubicBezTo>
                      <a:pt x="400" y="0"/>
                      <a:pt x="236" y="81"/>
                      <a:pt x="130" y="219"/>
                    </a:cubicBezTo>
                    <a:cubicBezTo>
                      <a:pt x="31" y="362"/>
                      <a:pt x="0" y="543"/>
                      <a:pt x="49" y="711"/>
                    </a:cubicBezTo>
                    <a:lnTo>
                      <a:pt x="1746" y="6336"/>
                    </a:lnTo>
                    <a:cubicBezTo>
                      <a:pt x="1752" y="6354"/>
                      <a:pt x="1770" y="6366"/>
                      <a:pt x="1790" y="6366"/>
                    </a:cubicBezTo>
                    <a:lnTo>
                      <a:pt x="12774" y="6366"/>
                    </a:lnTo>
                    <a:cubicBezTo>
                      <a:pt x="12788" y="6366"/>
                      <a:pt x="12800" y="6360"/>
                      <a:pt x="12812" y="6348"/>
                    </a:cubicBezTo>
                    <a:lnTo>
                      <a:pt x="13142" y="5849"/>
                    </a:lnTo>
                    <a:cubicBezTo>
                      <a:pt x="13174" y="5804"/>
                      <a:pt x="13174" y="5749"/>
                      <a:pt x="13148" y="5700"/>
                    </a:cubicBezTo>
                    <a:cubicBezTo>
                      <a:pt x="13124" y="5655"/>
                      <a:pt x="13081" y="5625"/>
                      <a:pt x="13024" y="5625"/>
                    </a:cubicBezTo>
                    <a:lnTo>
                      <a:pt x="8840" y="5625"/>
                    </a:lnTo>
                    <a:lnTo>
                      <a:pt x="7401" y="400"/>
                    </a:lnTo>
                    <a:cubicBezTo>
                      <a:pt x="7332" y="163"/>
                      <a:pt x="7120" y="0"/>
                      <a:pt x="6871"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35" name="Google Shape;2735;p47"/>
              <p:cNvSpPr/>
              <p:nvPr/>
            </p:nvSpPr>
            <p:spPr>
              <a:xfrm>
                <a:off x="3517125" y="1490125"/>
                <a:ext cx="224825" cy="156975"/>
              </a:xfrm>
              <a:custGeom>
                <a:avLst/>
                <a:gdLst/>
                <a:ahLst/>
                <a:cxnLst/>
                <a:rect l="l" t="t" r="r" b="b"/>
                <a:pathLst>
                  <a:path w="8993" h="6279" extrusionOk="0">
                    <a:moveTo>
                      <a:pt x="581" y="0"/>
                    </a:moveTo>
                    <a:cubicBezTo>
                      <a:pt x="245" y="0"/>
                      <a:pt x="1" y="331"/>
                      <a:pt x="101" y="654"/>
                    </a:cubicBezTo>
                    <a:lnTo>
                      <a:pt x="1796" y="6279"/>
                    </a:lnTo>
                    <a:lnTo>
                      <a:pt x="8992" y="6279"/>
                    </a:lnTo>
                    <a:lnTo>
                      <a:pt x="7364" y="368"/>
                    </a:lnTo>
                    <a:cubicBezTo>
                      <a:pt x="7302" y="150"/>
                      <a:pt x="7109" y="0"/>
                      <a:pt x="6884"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36" name="Google Shape;2736;p47"/>
              <p:cNvSpPr/>
              <p:nvPr/>
            </p:nvSpPr>
            <p:spPr>
              <a:xfrm>
                <a:off x="3516825" y="1488550"/>
                <a:ext cx="227150" cy="160100"/>
              </a:xfrm>
              <a:custGeom>
                <a:avLst/>
                <a:gdLst/>
                <a:ahLst/>
                <a:cxnLst/>
                <a:rect l="l" t="t" r="r" b="b"/>
                <a:pathLst>
                  <a:path w="9086" h="6404" extrusionOk="0">
                    <a:moveTo>
                      <a:pt x="6896" y="124"/>
                    </a:moveTo>
                    <a:cubicBezTo>
                      <a:pt x="7089" y="124"/>
                      <a:pt x="7264" y="256"/>
                      <a:pt x="7314" y="449"/>
                    </a:cubicBezTo>
                    <a:lnTo>
                      <a:pt x="8922" y="6279"/>
                    </a:lnTo>
                    <a:lnTo>
                      <a:pt x="1859" y="6279"/>
                    </a:lnTo>
                    <a:lnTo>
                      <a:pt x="168" y="699"/>
                    </a:lnTo>
                    <a:cubicBezTo>
                      <a:pt x="131" y="561"/>
                      <a:pt x="157" y="418"/>
                      <a:pt x="237" y="305"/>
                    </a:cubicBezTo>
                    <a:cubicBezTo>
                      <a:pt x="326" y="193"/>
                      <a:pt x="456" y="124"/>
                      <a:pt x="593" y="124"/>
                    </a:cubicBezTo>
                    <a:close/>
                    <a:moveTo>
                      <a:pt x="593" y="0"/>
                    </a:moveTo>
                    <a:cubicBezTo>
                      <a:pt x="412" y="0"/>
                      <a:pt x="251" y="87"/>
                      <a:pt x="145" y="231"/>
                    </a:cubicBezTo>
                    <a:cubicBezTo>
                      <a:pt x="32" y="374"/>
                      <a:pt x="1" y="561"/>
                      <a:pt x="56" y="730"/>
                    </a:cubicBezTo>
                    <a:lnTo>
                      <a:pt x="1765" y="6403"/>
                    </a:lnTo>
                    <a:lnTo>
                      <a:pt x="9085" y="6403"/>
                    </a:lnTo>
                    <a:lnTo>
                      <a:pt x="7439" y="418"/>
                    </a:lnTo>
                    <a:cubicBezTo>
                      <a:pt x="7370" y="175"/>
                      <a:pt x="7146" y="0"/>
                      <a:pt x="6896"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37" name="Google Shape;2737;p47"/>
              <p:cNvSpPr/>
              <p:nvPr/>
            </p:nvSpPr>
            <p:spPr>
              <a:xfrm>
                <a:off x="3516825" y="1488550"/>
                <a:ext cx="226800" cy="160100"/>
              </a:xfrm>
              <a:custGeom>
                <a:avLst/>
                <a:gdLst/>
                <a:ahLst/>
                <a:cxnLst/>
                <a:rect l="l" t="t" r="r" b="b"/>
                <a:pathLst>
                  <a:path w="9072" h="6404" extrusionOk="0">
                    <a:moveTo>
                      <a:pt x="6896" y="124"/>
                    </a:moveTo>
                    <a:cubicBezTo>
                      <a:pt x="7089" y="124"/>
                      <a:pt x="7264" y="256"/>
                      <a:pt x="7314" y="449"/>
                    </a:cubicBezTo>
                    <a:lnTo>
                      <a:pt x="8922" y="6279"/>
                    </a:lnTo>
                    <a:lnTo>
                      <a:pt x="1859" y="6279"/>
                    </a:lnTo>
                    <a:lnTo>
                      <a:pt x="168" y="699"/>
                    </a:lnTo>
                    <a:cubicBezTo>
                      <a:pt x="131" y="561"/>
                      <a:pt x="157" y="418"/>
                      <a:pt x="237" y="305"/>
                    </a:cubicBezTo>
                    <a:cubicBezTo>
                      <a:pt x="326" y="193"/>
                      <a:pt x="456" y="124"/>
                      <a:pt x="593" y="124"/>
                    </a:cubicBezTo>
                    <a:close/>
                    <a:moveTo>
                      <a:pt x="593" y="0"/>
                    </a:moveTo>
                    <a:cubicBezTo>
                      <a:pt x="412" y="0"/>
                      <a:pt x="251" y="87"/>
                      <a:pt x="145" y="231"/>
                    </a:cubicBezTo>
                    <a:cubicBezTo>
                      <a:pt x="32" y="374"/>
                      <a:pt x="1" y="561"/>
                      <a:pt x="56" y="730"/>
                    </a:cubicBezTo>
                    <a:lnTo>
                      <a:pt x="1753" y="6360"/>
                    </a:lnTo>
                    <a:cubicBezTo>
                      <a:pt x="1759" y="6385"/>
                      <a:pt x="1785" y="6403"/>
                      <a:pt x="1808" y="6403"/>
                    </a:cubicBezTo>
                    <a:lnTo>
                      <a:pt x="9004" y="6403"/>
                    </a:lnTo>
                    <a:cubicBezTo>
                      <a:pt x="9028" y="6403"/>
                      <a:pt x="9042" y="6391"/>
                      <a:pt x="9054" y="6379"/>
                    </a:cubicBezTo>
                    <a:cubicBezTo>
                      <a:pt x="9066" y="6360"/>
                      <a:pt x="9072" y="6342"/>
                      <a:pt x="9066" y="6322"/>
                    </a:cubicBezTo>
                    <a:lnTo>
                      <a:pt x="7439" y="418"/>
                    </a:lnTo>
                    <a:cubicBezTo>
                      <a:pt x="7370" y="175"/>
                      <a:pt x="7146" y="0"/>
                      <a:pt x="6896" y="0"/>
                    </a:cubicBezTo>
                    <a:close/>
                  </a:path>
                </a:pathLst>
              </a:custGeom>
              <a:solidFill>
                <a:srgbClr val="F9F8F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38" name="Google Shape;2738;p47"/>
              <p:cNvSpPr/>
              <p:nvPr/>
            </p:nvSpPr>
            <p:spPr>
              <a:xfrm>
                <a:off x="3611600" y="1557900"/>
                <a:ext cx="35250" cy="35100"/>
              </a:xfrm>
              <a:custGeom>
                <a:avLst/>
                <a:gdLst/>
                <a:ahLst/>
                <a:cxnLst/>
                <a:rect l="l" t="t" r="r" b="b"/>
                <a:pathLst>
                  <a:path w="1410" h="1404" extrusionOk="0">
                    <a:moveTo>
                      <a:pt x="754" y="132"/>
                    </a:moveTo>
                    <a:cubicBezTo>
                      <a:pt x="1042" y="132"/>
                      <a:pt x="1278" y="363"/>
                      <a:pt x="1278" y="650"/>
                    </a:cubicBezTo>
                    <a:lnTo>
                      <a:pt x="1278" y="749"/>
                    </a:lnTo>
                    <a:cubicBezTo>
                      <a:pt x="1278" y="1036"/>
                      <a:pt x="1042" y="1272"/>
                      <a:pt x="754" y="1272"/>
                    </a:cubicBezTo>
                    <a:lnTo>
                      <a:pt x="656" y="1272"/>
                    </a:lnTo>
                    <a:cubicBezTo>
                      <a:pt x="368" y="1272"/>
                      <a:pt x="138" y="1036"/>
                      <a:pt x="138" y="749"/>
                    </a:cubicBezTo>
                    <a:lnTo>
                      <a:pt x="138" y="650"/>
                    </a:lnTo>
                    <a:cubicBezTo>
                      <a:pt x="138" y="363"/>
                      <a:pt x="368" y="132"/>
                      <a:pt x="656" y="132"/>
                    </a:cubicBezTo>
                    <a:close/>
                    <a:moveTo>
                      <a:pt x="656" y="0"/>
                    </a:moveTo>
                    <a:cubicBezTo>
                      <a:pt x="293" y="0"/>
                      <a:pt x="0" y="294"/>
                      <a:pt x="0" y="650"/>
                    </a:cubicBezTo>
                    <a:lnTo>
                      <a:pt x="0" y="749"/>
                    </a:lnTo>
                    <a:cubicBezTo>
                      <a:pt x="0" y="1111"/>
                      <a:pt x="293" y="1404"/>
                      <a:pt x="656" y="1404"/>
                    </a:cubicBezTo>
                    <a:lnTo>
                      <a:pt x="754" y="1404"/>
                    </a:lnTo>
                    <a:cubicBezTo>
                      <a:pt x="1116" y="1404"/>
                      <a:pt x="1410" y="1111"/>
                      <a:pt x="1410" y="749"/>
                    </a:cubicBezTo>
                    <a:lnTo>
                      <a:pt x="1410" y="650"/>
                    </a:lnTo>
                    <a:cubicBezTo>
                      <a:pt x="1410" y="294"/>
                      <a:pt x="1116" y="0"/>
                      <a:pt x="754"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172" name="Shape 3172"/>
        <p:cNvGrpSpPr/>
        <p:nvPr/>
      </p:nvGrpSpPr>
      <p:grpSpPr>
        <a:xfrm>
          <a:off x="0" y="0"/>
          <a:ext cx="0" cy="0"/>
          <a:chOff x="0" y="0"/>
          <a:chExt cx="0" cy="0"/>
        </a:xfrm>
      </p:grpSpPr>
      <p:sp>
        <p:nvSpPr>
          <p:cNvPr id="3173" name="Google Shape;3173;p52"/>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Quá trình thực hiện</a:t>
            </a:r>
            <a:endParaRPr lang="en-US" altLang="en-GB"/>
          </a:p>
        </p:txBody>
      </p:sp>
      <p:sp>
        <p:nvSpPr>
          <p:cNvPr id="3174" name="Google Shape;3174;p52"/>
          <p:cNvSpPr/>
          <p:nvPr/>
        </p:nvSpPr>
        <p:spPr>
          <a:xfrm>
            <a:off x="3255300" y="1269375"/>
            <a:ext cx="2633400" cy="4788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US" sz="1800" b="1">
                <a:solidFill>
                  <a:schemeClr val="dk1"/>
                </a:solidFill>
                <a:latin typeface="Montserrat"/>
                <a:ea typeface="Montserrat"/>
                <a:cs typeface="Montserrat"/>
                <a:sym typeface="Montserrat"/>
              </a:rPr>
              <a:t>ACTION</a:t>
            </a:r>
            <a:endParaRPr lang="en-US" sz="1800" b="1">
              <a:solidFill>
                <a:schemeClr val="dk1"/>
              </a:solidFill>
              <a:latin typeface="Montserrat"/>
              <a:ea typeface="Montserrat"/>
              <a:cs typeface="Montserrat"/>
              <a:sym typeface="Montserrat"/>
            </a:endParaRPr>
          </a:p>
        </p:txBody>
      </p:sp>
      <p:sp>
        <p:nvSpPr>
          <p:cNvPr id="3175" name="Google Shape;3175;p52"/>
          <p:cNvSpPr/>
          <p:nvPr/>
        </p:nvSpPr>
        <p:spPr>
          <a:xfrm>
            <a:off x="3346450" y="3617595"/>
            <a:ext cx="2451100" cy="1525905"/>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altLang="en-GB">
                <a:solidFill>
                  <a:schemeClr val="dk1"/>
                </a:solidFill>
                <a:latin typeface="DM Sans"/>
                <a:ea typeface="DM Sans"/>
                <a:cs typeface="DM Sans"/>
                <a:sym typeface="DM Sans"/>
              </a:rPr>
              <a:t>D</a:t>
            </a:r>
            <a:r>
              <a:rPr lang="en-GB">
                <a:solidFill>
                  <a:schemeClr val="dk1"/>
                </a:solidFill>
                <a:latin typeface="DM Sans"/>
                <a:ea typeface="DM Sans"/>
                <a:cs typeface="DM Sans"/>
                <a:sym typeface="DM Sans"/>
              </a:rPr>
              <a:t>ịch vụ phân tích trong SQL Server, được sử dụng để tạo và quản lý các mô hình dữ liệu phân tích (cubes) trong Datawarehouse</a:t>
            </a:r>
            <a:endParaRPr lang="en-GB">
              <a:solidFill>
                <a:schemeClr val="dk1"/>
              </a:solidFill>
              <a:latin typeface="DM Sans"/>
              <a:ea typeface="DM Sans"/>
              <a:cs typeface="DM Sans"/>
              <a:sym typeface="DM Sans"/>
            </a:endParaRPr>
          </a:p>
        </p:txBody>
      </p:sp>
      <p:sp>
        <p:nvSpPr>
          <p:cNvPr id="3176" name="Google Shape;3176;p52"/>
          <p:cNvSpPr/>
          <p:nvPr/>
        </p:nvSpPr>
        <p:spPr>
          <a:xfrm>
            <a:off x="720090" y="3617595"/>
            <a:ext cx="2451100" cy="1525905"/>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altLang="en-GB">
                <a:solidFill>
                  <a:schemeClr val="dk1"/>
                </a:solidFill>
                <a:latin typeface="DM Sans"/>
                <a:ea typeface="DM Sans"/>
                <a:cs typeface="DM Sans"/>
                <a:sym typeface="DM Sans"/>
              </a:rPr>
              <a:t>D</a:t>
            </a:r>
            <a:r>
              <a:rPr lang="en-GB">
                <a:solidFill>
                  <a:schemeClr val="dk1"/>
                </a:solidFill>
                <a:latin typeface="DM Sans"/>
                <a:ea typeface="DM Sans"/>
                <a:cs typeface="DM Sans"/>
                <a:sym typeface="DM Sans"/>
              </a:rPr>
              <a:t>ịch vụ tích hợp trong SQL Server, được sử dụng để xử lý, chuyển đổi và tích hợp dữ liệu từ nhiều nguồn khác nhau vào Datawarehouse</a:t>
            </a:r>
            <a:endParaRPr lang="en-GB">
              <a:solidFill>
                <a:schemeClr val="dk1"/>
              </a:solidFill>
              <a:latin typeface="DM Sans"/>
              <a:ea typeface="DM Sans"/>
              <a:cs typeface="DM Sans"/>
              <a:sym typeface="DM Sans"/>
            </a:endParaRPr>
          </a:p>
        </p:txBody>
      </p:sp>
      <p:sp>
        <p:nvSpPr>
          <p:cNvPr id="3177" name="Google Shape;3177;p52"/>
          <p:cNvSpPr/>
          <p:nvPr/>
        </p:nvSpPr>
        <p:spPr>
          <a:xfrm>
            <a:off x="5972810" y="3617595"/>
            <a:ext cx="2451100" cy="1525905"/>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a:solidFill>
                  <a:schemeClr val="dk1"/>
                </a:solidFill>
                <a:latin typeface="DM Sans"/>
                <a:ea typeface="DM Sans"/>
                <a:cs typeface="DM Sans"/>
                <a:sym typeface="DM Sans"/>
              </a:rPr>
              <a:t>Sử dụng Power Bi để trực quan hóa</a:t>
            </a:r>
            <a:endParaRPr lang="en-US">
              <a:solidFill>
                <a:schemeClr val="dk1"/>
              </a:solidFill>
              <a:latin typeface="DM Sans"/>
              <a:ea typeface="DM Sans"/>
              <a:cs typeface="DM Sans"/>
              <a:sym typeface="DM Sans"/>
            </a:endParaRPr>
          </a:p>
        </p:txBody>
      </p:sp>
      <p:sp>
        <p:nvSpPr>
          <p:cNvPr id="3178" name="Google Shape;3178;p52"/>
          <p:cNvSpPr txBox="1"/>
          <p:nvPr/>
        </p:nvSpPr>
        <p:spPr>
          <a:xfrm>
            <a:off x="720000" y="3117176"/>
            <a:ext cx="2451000" cy="5001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US" sz="1800" b="1">
                <a:solidFill>
                  <a:schemeClr val="dk1"/>
                </a:solidFill>
                <a:latin typeface="Montserrat"/>
                <a:ea typeface="Montserrat"/>
                <a:cs typeface="Montserrat"/>
                <a:sym typeface="Montserrat"/>
              </a:rPr>
              <a:t>SSIS</a:t>
            </a:r>
            <a:endParaRPr lang="en-US" sz="1800" b="1">
              <a:solidFill>
                <a:schemeClr val="dk1"/>
              </a:solidFill>
              <a:latin typeface="Montserrat"/>
              <a:ea typeface="Montserrat"/>
              <a:cs typeface="Montserrat"/>
              <a:sym typeface="Montserrat"/>
            </a:endParaRPr>
          </a:p>
        </p:txBody>
      </p:sp>
      <p:sp>
        <p:nvSpPr>
          <p:cNvPr id="3179" name="Google Shape;3179;p52"/>
          <p:cNvSpPr txBox="1"/>
          <p:nvPr/>
        </p:nvSpPr>
        <p:spPr>
          <a:xfrm>
            <a:off x="3346500" y="3117176"/>
            <a:ext cx="2451000" cy="5001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US" sz="1800" b="1">
                <a:solidFill>
                  <a:schemeClr val="dk1"/>
                </a:solidFill>
                <a:latin typeface="Montserrat"/>
                <a:ea typeface="Montserrat"/>
                <a:cs typeface="Montserrat"/>
                <a:sym typeface="Montserrat"/>
              </a:rPr>
              <a:t>SSAS</a:t>
            </a:r>
            <a:endParaRPr lang="en-US" sz="1800" b="1">
              <a:solidFill>
                <a:schemeClr val="dk1"/>
              </a:solidFill>
              <a:latin typeface="Montserrat"/>
              <a:ea typeface="Montserrat"/>
              <a:cs typeface="Montserrat"/>
              <a:sym typeface="Montserrat"/>
            </a:endParaRPr>
          </a:p>
        </p:txBody>
      </p:sp>
      <p:sp>
        <p:nvSpPr>
          <p:cNvPr id="3180" name="Google Shape;3180;p52"/>
          <p:cNvSpPr txBox="1"/>
          <p:nvPr/>
        </p:nvSpPr>
        <p:spPr>
          <a:xfrm>
            <a:off x="5973050" y="3117176"/>
            <a:ext cx="2451000" cy="5001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US" sz="1800" b="1">
                <a:solidFill>
                  <a:schemeClr val="dk1"/>
                </a:solidFill>
                <a:latin typeface="Montserrat"/>
                <a:ea typeface="Montserrat"/>
                <a:cs typeface="Montserrat"/>
                <a:sym typeface="Montserrat"/>
              </a:rPr>
              <a:t>Visualization</a:t>
            </a:r>
            <a:endParaRPr lang="en-US" sz="1800" b="1">
              <a:solidFill>
                <a:schemeClr val="dk1"/>
              </a:solidFill>
              <a:latin typeface="Montserrat"/>
              <a:ea typeface="Montserrat"/>
              <a:cs typeface="Montserrat"/>
              <a:sym typeface="Montserrat"/>
            </a:endParaRPr>
          </a:p>
        </p:txBody>
      </p:sp>
      <p:sp>
        <p:nvSpPr>
          <p:cNvPr id="3181" name="Google Shape;3181;p52"/>
          <p:cNvSpPr/>
          <p:nvPr/>
        </p:nvSpPr>
        <p:spPr>
          <a:xfrm>
            <a:off x="1639501" y="2338300"/>
            <a:ext cx="612000" cy="6120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182" name="Google Shape;3182;p52"/>
          <p:cNvCxnSpPr>
            <a:stCxn id="3181" idx="2"/>
            <a:endCxn id="3178" idx="0"/>
          </p:cNvCxnSpPr>
          <p:nvPr/>
        </p:nvCxnSpPr>
        <p:spPr>
          <a:xfrm>
            <a:off x="1945501" y="2950300"/>
            <a:ext cx="0" cy="166800"/>
          </a:xfrm>
          <a:prstGeom prst="straightConnector1">
            <a:avLst/>
          </a:prstGeom>
          <a:noFill/>
          <a:ln w="9525" cap="flat" cmpd="sng">
            <a:solidFill>
              <a:schemeClr val="dk1"/>
            </a:solidFill>
            <a:prstDash val="solid"/>
            <a:round/>
            <a:headEnd type="none" w="med" len="med"/>
            <a:tailEnd type="oval" w="med" len="med"/>
          </a:ln>
        </p:spPr>
      </p:cxnSp>
      <p:sp>
        <p:nvSpPr>
          <p:cNvPr id="3183" name="Google Shape;3183;p52"/>
          <p:cNvSpPr/>
          <p:nvPr/>
        </p:nvSpPr>
        <p:spPr>
          <a:xfrm>
            <a:off x="4266000" y="2338300"/>
            <a:ext cx="612000" cy="6120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184" name="Google Shape;3184;p52"/>
          <p:cNvCxnSpPr>
            <a:stCxn id="3183" idx="2"/>
          </p:cNvCxnSpPr>
          <p:nvPr/>
        </p:nvCxnSpPr>
        <p:spPr>
          <a:xfrm>
            <a:off x="4572000" y="2950300"/>
            <a:ext cx="0" cy="166800"/>
          </a:xfrm>
          <a:prstGeom prst="straightConnector1">
            <a:avLst/>
          </a:prstGeom>
          <a:noFill/>
          <a:ln w="9525" cap="flat" cmpd="sng">
            <a:solidFill>
              <a:schemeClr val="dk1"/>
            </a:solidFill>
            <a:prstDash val="solid"/>
            <a:round/>
            <a:headEnd type="none" w="med" len="med"/>
            <a:tailEnd type="oval" w="med" len="med"/>
          </a:ln>
        </p:spPr>
      </p:cxnSp>
      <p:sp>
        <p:nvSpPr>
          <p:cNvPr id="3185" name="Google Shape;3185;p52"/>
          <p:cNvSpPr/>
          <p:nvPr/>
        </p:nvSpPr>
        <p:spPr>
          <a:xfrm>
            <a:off x="6892550" y="2338300"/>
            <a:ext cx="612000" cy="6120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186" name="Google Shape;3186;p52"/>
          <p:cNvCxnSpPr>
            <a:stCxn id="3185" idx="2"/>
          </p:cNvCxnSpPr>
          <p:nvPr/>
        </p:nvCxnSpPr>
        <p:spPr>
          <a:xfrm>
            <a:off x="7198550" y="2950300"/>
            <a:ext cx="0" cy="166800"/>
          </a:xfrm>
          <a:prstGeom prst="straightConnector1">
            <a:avLst/>
          </a:prstGeom>
          <a:noFill/>
          <a:ln w="9525" cap="flat" cmpd="sng">
            <a:solidFill>
              <a:schemeClr val="dk1"/>
            </a:solidFill>
            <a:prstDash val="solid"/>
            <a:round/>
            <a:headEnd type="none" w="med" len="med"/>
            <a:tailEnd type="oval" w="med" len="med"/>
          </a:ln>
        </p:spPr>
      </p:cxnSp>
      <p:cxnSp>
        <p:nvCxnSpPr>
          <p:cNvPr id="3187" name="Google Shape;3187;p52"/>
          <p:cNvCxnSpPr>
            <a:stCxn id="3174" idx="2"/>
            <a:endCxn id="3181" idx="0"/>
          </p:cNvCxnSpPr>
          <p:nvPr/>
        </p:nvCxnSpPr>
        <p:spPr>
          <a:xfrm rot="5400000">
            <a:off x="2963700" y="729975"/>
            <a:ext cx="590100" cy="2626500"/>
          </a:xfrm>
          <a:prstGeom prst="bentConnector3">
            <a:avLst>
              <a:gd name="adj1" fmla="val 50002"/>
            </a:avLst>
          </a:prstGeom>
          <a:noFill/>
          <a:ln w="9525" cap="flat" cmpd="sng">
            <a:solidFill>
              <a:schemeClr val="dk1"/>
            </a:solidFill>
            <a:prstDash val="solid"/>
            <a:round/>
            <a:headEnd type="none" w="med" len="med"/>
            <a:tailEnd type="none" w="med" len="med"/>
          </a:ln>
        </p:spPr>
      </p:cxnSp>
      <p:cxnSp>
        <p:nvCxnSpPr>
          <p:cNvPr id="3188" name="Google Shape;3188;p52"/>
          <p:cNvCxnSpPr>
            <a:stCxn id="3174" idx="2"/>
            <a:endCxn id="3185" idx="0"/>
          </p:cNvCxnSpPr>
          <p:nvPr/>
        </p:nvCxnSpPr>
        <p:spPr>
          <a:xfrm rot="-5400000" flipH="1">
            <a:off x="5590200" y="729975"/>
            <a:ext cx="590100" cy="2626500"/>
          </a:xfrm>
          <a:prstGeom prst="bentConnector3">
            <a:avLst>
              <a:gd name="adj1" fmla="val 50002"/>
            </a:avLst>
          </a:prstGeom>
          <a:noFill/>
          <a:ln w="9525" cap="flat" cmpd="sng">
            <a:solidFill>
              <a:schemeClr val="dk1"/>
            </a:solidFill>
            <a:prstDash val="solid"/>
            <a:round/>
            <a:headEnd type="none" w="med" len="med"/>
            <a:tailEnd type="none" w="med" len="med"/>
          </a:ln>
        </p:spPr>
      </p:cxnSp>
      <p:cxnSp>
        <p:nvCxnSpPr>
          <p:cNvPr id="3189" name="Google Shape;3189;p52"/>
          <p:cNvCxnSpPr>
            <a:stCxn id="3174" idx="2"/>
            <a:endCxn id="3183" idx="0"/>
          </p:cNvCxnSpPr>
          <p:nvPr/>
        </p:nvCxnSpPr>
        <p:spPr>
          <a:xfrm rot="-5400000" flipH="1">
            <a:off x="4277250" y="2042925"/>
            <a:ext cx="590100" cy="600"/>
          </a:xfrm>
          <a:prstGeom prst="bentConnector3">
            <a:avLst>
              <a:gd name="adj1" fmla="val 50002"/>
            </a:avLst>
          </a:prstGeom>
          <a:noFill/>
          <a:ln w="9525" cap="flat" cmpd="sng">
            <a:solidFill>
              <a:schemeClr val="dk1"/>
            </a:solidFill>
            <a:prstDash val="solid"/>
            <a:round/>
            <a:headEnd type="none" w="med" len="med"/>
            <a:tailEnd type="none" w="med" len="med"/>
          </a:ln>
        </p:spPr>
      </p:cxnSp>
      <p:grpSp>
        <p:nvGrpSpPr>
          <p:cNvPr id="3190" name="Google Shape;3190;p52"/>
          <p:cNvGrpSpPr/>
          <p:nvPr/>
        </p:nvGrpSpPr>
        <p:grpSpPr>
          <a:xfrm>
            <a:off x="1759086" y="2455401"/>
            <a:ext cx="372832" cy="377797"/>
            <a:chOff x="1514884" y="2454040"/>
            <a:chExt cx="372832" cy="377797"/>
          </a:xfrm>
        </p:grpSpPr>
        <p:sp>
          <p:nvSpPr>
            <p:cNvPr id="3191" name="Google Shape;3191;p52"/>
            <p:cNvSpPr/>
            <p:nvPr/>
          </p:nvSpPr>
          <p:spPr>
            <a:xfrm>
              <a:off x="1568561" y="2710783"/>
              <a:ext cx="79703" cy="15495"/>
            </a:xfrm>
            <a:custGeom>
              <a:avLst/>
              <a:gdLst/>
              <a:ahLst/>
              <a:cxnLst/>
              <a:rect l="l" t="t" r="r" b="b"/>
              <a:pathLst>
                <a:path w="931" h="181" extrusionOk="0">
                  <a:moveTo>
                    <a:pt x="123" y="0"/>
                  </a:moveTo>
                  <a:cubicBezTo>
                    <a:pt x="58" y="0"/>
                    <a:pt x="29" y="36"/>
                    <a:pt x="29" y="65"/>
                  </a:cubicBezTo>
                  <a:cubicBezTo>
                    <a:pt x="0" y="123"/>
                    <a:pt x="58" y="180"/>
                    <a:pt x="123" y="180"/>
                  </a:cubicBezTo>
                  <a:lnTo>
                    <a:pt x="844" y="180"/>
                  </a:lnTo>
                  <a:cubicBezTo>
                    <a:pt x="901" y="180"/>
                    <a:pt x="930" y="152"/>
                    <a:pt x="930" y="94"/>
                  </a:cubicBezTo>
                  <a:cubicBezTo>
                    <a:pt x="930" y="65"/>
                    <a:pt x="901" y="0"/>
                    <a:pt x="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2" name="Google Shape;3192;p52"/>
            <p:cNvSpPr/>
            <p:nvPr/>
          </p:nvSpPr>
          <p:spPr>
            <a:xfrm>
              <a:off x="1568561" y="2747167"/>
              <a:ext cx="61810" cy="15495"/>
            </a:xfrm>
            <a:custGeom>
              <a:avLst/>
              <a:gdLst/>
              <a:ahLst/>
              <a:cxnLst/>
              <a:rect l="l" t="t" r="r" b="b"/>
              <a:pathLst>
                <a:path w="722" h="181" extrusionOk="0">
                  <a:moveTo>
                    <a:pt x="123" y="1"/>
                  </a:moveTo>
                  <a:cubicBezTo>
                    <a:pt x="58" y="1"/>
                    <a:pt x="29" y="29"/>
                    <a:pt x="29" y="87"/>
                  </a:cubicBezTo>
                  <a:cubicBezTo>
                    <a:pt x="0" y="152"/>
                    <a:pt x="58" y="181"/>
                    <a:pt x="123" y="181"/>
                  </a:cubicBezTo>
                  <a:lnTo>
                    <a:pt x="635" y="181"/>
                  </a:lnTo>
                  <a:cubicBezTo>
                    <a:pt x="664" y="181"/>
                    <a:pt x="721" y="152"/>
                    <a:pt x="721" y="116"/>
                  </a:cubicBezTo>
                  <a:cubicBezTo>
                    <a:pt x="721" y="58"/>
                    <a:pt x="692" y="1"/>
                    <a:pt x="6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3" name="Google Shape;3193;p52"/>
            <p:cNvSpPr/>
            <p:nvPr/>
          </p:nvSpPr>
          <p:spPr>
            <a:xfrm>
              <a:off x="1514884" y="2454040"/>
              <a:ext cx="372832" cy="377797"/>
            </a:xfrm>
            <a:custGeom>
              <a:avLst/>
              <a:gdLst/>
              <a:ahLst/>
              <a:cxnLst/>
              <a:rect l="l" t="t" r="r" b="b"/>
              <a:pathLst>
                <a:path w="4355" h="4413" extrusionOk="0">
                  <a:moveTo>
                    <a:pt x="1586" y="1111"/>
                  </a:moveTo>
                  <a:cubicBezTo>
                    <a:pt x="1860" y="1111"/>
                    <a:pt x="2069" y="1320"/>
                    <a:pt x="2069" y="1557"/>
                  </a:cubicBezTo>
                  <a:cubicBezTo>
                    <a:pt x="2069" y="1622"/>
                    <a:pt x="2040" y="1680"/>
                    <a:pt x="2040" y="1709"/>
                  </a:cubicBezTo>
                  <a:cubicBezTo>
                    <a:pt x="1983" y="1651"/>
                    <a:pt x="1889" y="1622"/>
                    <a:pt x="1831" y="1622"/>
                  </a:cubicBezTo>
                  <a:lnTo>
                    <a:pt x="1802" y="1622"/>
                  </a:lnTo>
                  <a:cubicBezTo>
                    <a:pt x="1709" y="1622"/>
                    <a:pt x="1622" y="1680"/>
                    <a:pt x="1557" y="1774"/>
                  </a:cubicBezTo>
                  <a:cubicBezTo>
                    <a:pt x="1500" y="1831"/>
                    <a:pt x="1500" y="1918"/>
                    <a:pt x="1557" y="2012"/>
                  </a:cubicBezTo>
                  <a:cubicBezTo>
                    <a:pt x="1319" y="1983"/>
                    <a:pt x="1139" y="1803"/>
                    <a:pt x="1139" y="1557"/>
                  </a:cubicBezTo>
                  <a:cubicBezTo>
                    <a:pt x="1139" y="1320"/>
                    <a:pt x="1348" y="1111"/>
                    <a:pt x="1586" y="1111"/>
                  </a:cubicBezTo>
                  <a:close/>
                  <a:moveTo>
                    <a:pt x="2941" y="152"/>
                  </a:moveTo>
                  <a:cubicBezTo>
                    <a:pt x="2970" y="152"/>
                    <a:pt x="2999" y="181"/>
                    <a:pt x="2999" y="238"/>
                  </a:cubicBezTo>
                  <a:lnTo>
                    <a:pt x="2999" y="2069"/>
                  </a:lnTo>
                  <a:cubicBezTo>
                    <a:pt x="2913" y="2069"/>
                    <a:pt x="2848" y="2098"/>
                    <a:pt x="2790" y="2163"/>
                  </a:cubicBezTo>
                  <a:lnTo>
                    <a:pt x="2790" y="476"/>
                  </a:lnTo>
                  <a:cubicBezTo>
                    <a:pt x="2790" y="418"/>
                    <a:pt x="2732" y="390"/>
                    <a:pt x="2704" y="390"/>
                  </a:cubicBezTo>
                  <a:lnTo>
                    <a:pt x="1983" y="390"/>
                  </a:lnTo>
                  <a:cubicBezTo>
                    <a:pt x="1947" y="390"/>
                    <a:pt x="1889" y="418"/>
                    <a:pt x="1889" y="447"/>
                  </a:cubicBezTo>
                  <a:cubicBezTo>
                    <a:pt x="1889" y="512"/>
                    <a:pt x="1918" y="570"/>
                    <a:pt x="1983" y="570"/>
                  </a:cubicBezTo>
                  <a:lnTo>
                    <a:pt x="2610" y="570"/>
                  </a:lnTo>
                  <a:lnTo>
                    <a:pt x="2610" y="2134"/>
                  </a:lnTo>
                  <a:lnTo>
                    <a:pt x="2552" y="2134"/>
                  </a:lnTo>
                  <a:cubicBezTo>
                    <a:pt x="2533" y="2127"/>
                    <a:pt x="2515" y="2124"/>
                    <a:pt x="2497" y="2124"/>
                  </a:cubicBezTo>
                  <a:cubicBezTo>
                    <a:pt x="2425" y="2124"/>
                    <a:pt x="2359" y="2175"/>
                    <a:pt x="2307" y="2221"/>
                  </a:cubicBezTo>
                  <a:lnTo>
                    <a:pt x="2127" y="1889"/>
                  </a:lnTo>
                  <a:cubicBezTo>
                    <a:pt x="2192" y="1803"/>
                    <a:pt x="2221" y="1680"/>
                    <a:pt x="2221" y="1557"/>
                  </a:cubicBezTo>
                  <a:cubicBezTo>
                    <a:pt x="2221" y="1197"/>
                    <a:pt x="1918" y="930"/>
                    <a:pt x="1557" y="930"/>
                  </a:cubicBezTo>
                  <a:cubicBezTo>
                    <a:pt x="1262" y="959"/>
                    <a:pt x="988" y="1233"/>
                    <a:pt x="959" y="1529"/>
                  </a:cubicBezTo>
                  <a:cubicBezTo>
                    <a:pt x="959" y="1889"/>
                    <a:pt x="1226" y="2192"/>
                    <a:pt x="1586" y="2192"/>
                  </a:cubicBezTo>
                  <a:lnTo>
                    <a:pt x="1651" y="2192"/>
                  </a:lnTo>
                  <a:lnTo>
                    <a:pt x="1860" y="2581"/>
                  </a:lnTo>
                  <a:lnTo>
                    <a:pt x="599" y="2581"/>
                  </a:lnTo>
                  <a:lnTo>
                    <a:pt x="599" y="570"/>
                  </a:lnTo>
                  <a:lnTo>
                    <a:pt x="1197" y="570"/>
                  </a:lnTo>
                  <a:cubicBezTo>
                    <a:pt x="1262" y="570"/>
                    <a:pt x="1291" y="541"/>
                    <a:pt x="1291" y="476"/>
                  </a:cubicBezTo>
                  <a:cubicBezTo>
                    <a:pt x="1291" y="447"/>
                    <a:pt x="1262" y="390"/>
                    <a:pt x="1197" y="390"/>
                  </a:cubicBezTo>
                  <a:lnTo>
                    <a:pt x="505" y="390"/>
                  </a:lnTo>
                  <a:cubicBezTo>
                    <a:pt x="447" y="390"/>
                    <a:pt x="418" y="418"/>
                    <a:pt x="418" y="476"/>
                  </a:cubicBezTo>
                  <a:lnTo>
                    <a:pt x="418" y="2704"/>
                  </a:lnTo>
                  <a:cubicBezTo>
                    <a:pt x="418" y="2733"/>
                    <a:pt x="447" y="2761"/>
                    <a:pt x="447" y="2761"/>
                  </a:cubicBezTo>
                  <a:lnTo>
                    <a:pt x="1947" y="2761"/>
                  </a:lnTo>
                  <a:lnTo>
                    <a:pt x="2221" y="3216"/>
                  </a:lnTo>
                  <a:cubicBezTo>
                    <a:pt x="2249" y="3244"/>
                    <a:pt x="2249" y="3273"/>
                    <a:pt x="2278" y="3302"/>
                  </a:cubicBezTo>
                  <a:lnTo>
                    <a:pt x="2278" y="3331"/>
                  </a:lnTo>
                  <a:lnTo>
                    <a:pt x="1983" y="3244"/>
                  </a:lnTo>
                  <a:cubicBezTo>
                    <a:pt x="1935" y="3230"/>
                    <a:pt x="1892" y="3224"/>
                    <a:pt x="1854" y="3224"/>
                  </a:cubicBezTo>
                  <a:cubicBezTo>
                    <a:pt x="1718" y="3224"/>
                    <a:pt x="1637" y="3307"/>
                    <a:pt x="1586" y="3425"/>
                  </a:cubicBezTo>
                  <a:cubicBezTo>
                    <a:pt x="1528" y="3576"/>
                    <a:pt x="1586" y="3785"/>
                    <a:pt x="1802" y="3872"/>
                  </a:cubicBezTo>
                  <a:lnTo>
                    <a:pt x="1947" y="3936"/>
                  </a:lnTo>
                  <a:lnTo>
                    <a:pt x="209" y="3936"/>
                  </a:lnTo>
                  <a:cubicBezTo>
                    <a:pt x="209" y="3936"/>
                    <a:pt x="180" y="3936"/>
                    <a:pt x="180" y="3900"/>
                  </a:cubicBezTo>
                  <a:lnTo>
                    <a:pt x="180" y="238"/>
                  </a:lnTo>
                  <a:cubicBezTo>
                    <a:pt x="180" y="181"/>
                    <a:pt x="209" y="152"/>
                    <a:pt x="267" y="152"/>
                  </a:cubicBezTo>
                  <a:close/>
                  <a:moveTo>
                    <a:pt x="1831" y="1774"/>
                  </a:moveTo>
                  <a:cubicBezTo>
                    <a:pt x="1860" y="1803"/>
                    <a:pt x="1889" y="1803"/>
                    <a:pt x="1918" y="1860"/>
                  </a:cubicBezTo>
                  <a:lnTo>
                    <a:pt x="2552" y="2999"/>
                  </a:lnTo>
                  <a:cubicBezTo>
                    <a:pt x="2573" y="3025"/>
                    <a:pt x="2608" y="3047"/>
                    <a:pt x="2637" y="3047"/>
                  </a:cubicBezTo>
                  <a:cubicBezTo>
                    <a:pt x="2649" y="3047"/>
                    <a:pt x="2659" y="3044"/>
                    <a:pt x="2668" y="3035"/>
                  </a:cubicBezTo>
                  <a:cubicBezTo>
                    <a:pt x="2732" y="2999"/>
                    <a:pt x="2732" y="2970"/>
                    <a:pt x="2704" y="2913"/>
                  </a:cubicBezTo>
                  <a:lnTo>
                    <a:pt x="2458" y="2459"/>
                  </a:lnTo>
                  <a:cubicBezTo>
                    <a:pt x="2430" y="2430"/>
                    <a:pt x="2430" y="2372"/>
                    <a:pt x="2458" y="2343"/>
                  </a:cubicBezTo>
                  <a:cubicBezTo>
                    <a:pt x="2487" y="2314"/>
                    <a:pt x="2523" y="2278"/>
                    <a:pt x="2552" y="2278"/>
                  </a:cubicBezTo>
                  <a:cubicBezTo>
                    <a:pt x="2610" y="2278"/>
                    <a:pt x="2639" y="2314"/>
                    <a:pt x="2668" y="2372"/>
                  </a:cubicBezTo>
                  <a:lnTo>
                    <a:pt x="2913" y="2790"/>
                  </a:lnTo>
                  <a:cubicBezTo>
                    <a:pt x="2941" y="2855"/>
                    <a:pt x="2999" y="2855"/>
                    <a:pt x="3028" y="2855"/>
                  </a:cubicBezTo>
                  <a:cubicBezTo>
                    <a:pt x="3064" y="2819"/>
                    <a:pt x="3093" y="2761"/>
                    <a:pt x="3064" y="2733"/>
                  </a:cubicBezTo>
                  <a:lnTo>
                    <a:pt x="2913" y="2430"/>
                  </a:lnTo>
                  <a:cubicBezTo>
                    <a:pt x="2884" y="2372"/>
                    <a:pt x="2884" y="2343"/>
                    <a:pt x="2913" y="2314"/>
                  </a:cubicBezTo>
                  <a:cubicBezTo>
                    <a:pt x="2913" y="2250"/>
                    <a:pt x="2970" y="2250"/>
                    <a:pt x="2999" y="2250"/>
                  </a:cubicBezTo>
                  <a:cubicBezTo>
                    <a:pt x="3028" y="2250"/>
                    <a:pt x="3093" y="2250"/>
                    <a:pt x="3122" y="2314"/>
                  </a:cubicBezTo>
                  <a:lnTo>
                    <a:pt x="3273" y="2610"/>
                  </a:lnTo>
                  <a:cubicBezTo>
                    <a:pt x="3293" y="2630"/>
                    <a:pt x="3328" y="2654"/>
                    <a:pt x="3356" y="2654"/>
                  </a:cubicBezTo>
                  <a:cubicBezTo>
                    <a:pt x="3369" y="2654"/>
                    <a:pt x="3380" y="2650"/>
                    <a:pt x="3388" y="2639"/>
                  </a:cubicBezTo>
                  <a:cubicBezTo>
                    <a:pt x="3424" y="2610"/>
                    <a:pt x="3453" y="2552"/>
                    <a:pt x="3424" y="2523"/>
                  </a:cubicBezTo>
                  <a:lnTo>
                    <a:pt x="3331" y="2372"/>
                  </a:lnTo>
                  <a:cubicBezTo>
                    <a:pt x="3331" y="2343"/>
                    <a:pt x="3302" y="2278"/>
                    <a:pt x="3331" y="2250"/>
                  </a:cubicBezTo>
                  <a:cubicBezTo>
                    <a:pt x="3360" y="2221"/>
                    <a:pt x="3388" y="2192"/>
                    <a:pt x="3453" y="2192"/>
                  </a:cubicBezTo>
                  <a:cubicBezTo>
                    <a:pt x="3482" y="2192"/>
                    <a:pt x="3511" y="2221"/>
                    <a:pt x="3540" y="2250"/>
                  </a:cubicBezTo>
                  <a:lnTo>
                    <a:pt x="4080" y="3216"/>
                  </a:lnTo>
                  <a:cubicBezTo>
                    <a:pt x="4203" y="3453"/>
                    <a:pt x="4145" y="3756"/>
                    <a:pt x="3929" y="3843"/>
                  </a:cubicBezTo>
                  <a:lnTo>
                    <a:pt x="3302" y="4203"/>
                  </a:lnTo>
                  <a:cubicBezTo>
                    <a:pt x="3269" y="4220"/>
                    <a:pt x="3214" y="4236"/>
                    <a:pt x="3144" y="4236"/>
                  </a:cubicBezTo>
                  <a:cubicBezTo>
                    <a:pt x="3093" y="4236"/>
                    <a:pt x="3034" y="4228"/>
                    <a:pt x="2970" y="4203"/>
                  </a:cubicBezTo>
                  <a:lnTo>
                    <a:pt x="1860" y="3720"/>
                  </a:lnTo>
                  <a:cubicBezTo>
                    <a:pt x="1738" y="3662"/>
                    <a:pt x="1709" y="3540"/>
                    <a:pt x="1738" y="3482"/>
                  </a:cubicBezTo>
                  <a:cubicBezTo>
                    <a:pt x="1738" y="3453"/>
                    <a:pt x="1766" y="3396"/>
                    <a:pt x="1860" y="3396"/>
                  </a:cubicBezTo>
                  <a:lnTo>
                    <a:pt x="1918" y="3396"/>
                  </a:lnTo>
                  <a:lnTo>
                    <a:pt x="2221" y="3482"/>
                  </a:lnTo>
                  <a:cubicBezTo>
                    <a:pt x="2274" y="3500"/>
                    <a:pt x="2340" y="3531"/>
                    <a:pt x="2397" y="3531"/>
                  </a:cubicBezTo>
                  <a:cubicBezTo>
                    <a:pt x="2433" y="3531"/>
                    <a:pt x="2465" y="3519"/>
                    <a:pt x="2487" y="3482"/>
                  </a:cubicBezTo>
                  <a:cubicBezTo>
                    <a:pt x="2523" y="3425"/>
                    <a:pt x="2487" y="3360"/>
                    <a:pt x="2487" y="3331"/>
                  </a:cubicBezTo>
                  <a:cubicBezTo>
                    <a:pt x="2458" y="3302"/>
                    <a:pt x="2430" y="3273"/>
                    <a:pt x="2401" y="3216"/>
                  </a:cubicBezTo>
                  <a:cubicBezTo>
                    <a:pt x="2401" y="3179"/>
                    <a:pt x="1709" y="1983"/>
                    <a:pt x="1709" y="1983"/>
                  </a:cubicBezTo>
                  <a:cubicBezTo>
                    <a:pt x="1680" y="1918"/>
                    <a:pt x="1680" y="1889"/>
                    <a:pt x="1709" y="1831"/>
                  </a:cubicBezTo>
                  <a:cubicBezTo>
                    <a:pt x="1738" y="1803"/>
                    <a:pt x="1766" y="1774"/>
                    <a:pt x="1831" y="1774"/>
                  </a:cubicBezTo>
                  <a:close/>
                  <a:moveTo>
                    <a:pt x="267" y="0"/>
                  </a:moveTo>
                  <a:cubicBezTo>
                    <a:pt x="116" y="0"/>
                    <a:pt x="0" y="87"/>
                    <a:pt x="0" y="238"/>
                  </a:cubicBezTo>
                  <a:lnTo>
                    <a:pt x="0" y="3872"/>
                  </a:lnTo>
                  <a:cubicBezTo>
                    <a:pt x="0" y="4023"/>
                    <a:pt x="116" y="4117"/>
                    <a:pt x="267" y="4117"/>
                  </a:cubicBezTo>
                  <a:lnTo>
                    <a:pt x="2343" y="4117"/>
                  </a:lnTo>
                  <a:lnTo>
                    <a:pt x="2913" y="4355"/>
                  </a:lnTo>
                  <a:cubicBezTo>
                    <a:pt x="2999" y="4383"/>
                    <a:pt x="3093" y="4412"/>
                    <a:pt x="3179" y="4412"/>
                  </a:cubicBezTo>
                  <a:cubicBezTo>
                    <a:pt x="3273" y="4412"/>
                    <a:pt x="3331" y="4383"/>
                    <a:pt x="3388" y="4355"/>
                  </a:cubicBezTo>
                  <a:lnTo>
                    <a:pt x="4023" y="4023"/>
                  </a:lnTo>
                  <a:cubicBezTo>
                    <a:pt x="4174" y="3936"/>
                    <a:pt x="4261" y="3785"/>
                    <a:pt x="4290" y="3634"/>
                  </a:cubicBezTo>
                  <a:cubicBezTo>
                    <a:pt x="4354" y="3453"/>
                    <a:pt x="4326" y="3273"/>
                    <a:pt x="4232" y="3122"/>
                  </a:cubicBezTo>
                  <a:lnTo>
                    <a:pt x="3691" y="2192"/>
                  </a:lnTo>
                  <a:cubicBezTo>
                    <a:pt x="3634" y="2069"/>
                    <a:pt x="3540" y="2012"/>
                    <a:pt x="3453" y="2012"/>
                  </a:cubicBezTo>
                  <a:cubicBezTo>
                    <a:pt x="3331" y="2012"/>
                    <a:pt x="3244" y="2069"/>
                    <a:pt x="3208" y="2163"/>
                  </a:cubicBezTo>
                  <a:lnTo>
                    <a:pt x="3179" y="2134"/>
                  </a:lnTo>
                  <a:lnTo>
                    <a:pt x="3179" y="238"/>
                  </a:lnTo>
                  <a:cubicBezTo>
                    <a:pt x="3179" y="87"/>
                    <a:pt x="3064" y="0"/>
                    <a:pt x="2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4" name="Google Shape;3194;p52"/>
            <p:cNvSpPr/>
            <p:nvPr/>
          </p:nvSpPr>
          <p:spPr>
            <a:xfrm>
              <a:off x="1643213" y="2486829"/>
              <a:ext cx="17636" cy="16009"/>
            </a:xfrm>
            <a:custGeom>
              <a:avLst/>
              <a:gdLst/>
              <a:ahLst/>
              <a:cxnLst/>
              <a:rect l="l" t="t" r="r" b="b"/>
              <a:pathLst>
                <a:path w="206" h="187" extrusionOk="0">
                  <a:moveTo>
                    <a:pt x="94" y="1"/>
                  </a:moveTo>
                  <a:cubicBezTo>
                    <a:pt x="83" y="1"/>
                    <a:pt x="71" y="3"/>
                    <a:pt x="58" y="7"/>
                  </a:cubicBezTo>
                  <a:cubicBezTo>
                    <a:pt x="58" y="35"/>
                    <a:pt x="29" y="35"/>
                    <a:pt x="29" y="64"/>
                  </a:cubicBezTo>
                  <a:cubicBezTo>
                    <a:pt x="1" y="129"/>
                    <a:pt x="29" y="187"/>
                    <a:pt x="87" y="187"/>
                  </a:cubicBezTo>
                  <a:cubicBezTo>
                    <a:pt x="152" y="187"/>
                    <a:pt x="181" y="158"/>
                    <a:pt x="181" y="129"/>
                  </a:cubicBezTo>
                  <a:cubicBezTo>
                    <a:pt x="206" y="73"/>
                    <a:pt x="166" y="1"/>
                    <a:pt x="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95" name="Google Shape;3195;p52"/>
          <p:cNvGrpSpPr/>
          <p:nvPr/>
        </p:nvGrpSpPr>
        <p:grpSpPr>
          <a:xfrm>
            <a:off x="7054383" y="2455401"/>
            <a:ext cx="288334" cy="377797"/>
            <a:chOff x="7171704" y="2528692"/>
            <a:chExt cx="288334" cy="377797"/>
          </a:xfrm>
        </p:grpSpPr>
        <p:sp>
          <p:nvSpPr>
            <p:cNvPr id="3196" name="Google Shape;3196;p52"/>
            <p:cNvSpPr/>
            <p:nvPr/>
          </p:nvSpPr>
          <p:spPr>
            <a:xfrm>
              <a:off x="7171704" y="2528692"/>
              <a:ext cx="288334" cy="377797"/>
            </a:xfrm>
            <a:custGeom>
              <a:avLst/>
              <a:gdLst/>
              <a:ahLst/>
              <a:cxnLst/>
              <a:rect l="l" t="t" r="r" b="b"/>
              <a:pathLst>
                <a:path w="3368" h="4413" extrusionOk="0">
                  <a:moveTo>
                    <a:pt x="2949" y="181"/>
                  </a:moveTo>
                  <a:cubicBezTo>
                    <a:pt x="3093" y="181"/>
                    <a:pt x="3187" y="267"/>
                    <a:pt x="3187" y="419"/>
                  </a:cubicBezTo>
                  <a:lnTo>
                    <a:pt x="3187" y="2942"/>
                  </a:lnTo>
                  <a:cubicBezTo>
                    <a:pt x="3187" y="3093"/>
                    <a:pt x="3093" y="3180"/>
                    <a:pt x="2949" y="3180"/>
                  </a:cubicBezTo>
                  <a:lnTo>
                    <a:pt x="426" y="3180"/>
                  </a:lnTo>
                  <a:cubicBezTo>
                    <a:pt x="275" y="3180"/>
                    <a:pt x="152" y="3093"/>
                    <a:pt x="152" y="2942"/>
                  </a:cubicBezTo>
                  <a:lnTo>
                    <a:pt x="152" y="419"/>
                  </a:lnTo>
                  <a:cubicBezTo>
                    <a:pt x="152" y="267"/>
                    <a:pt x="275" y="181"/>
                    <a:pt x="426" y="181"/>
                  </a:cubicBezTo>
                  <a:close/>
                  <a:moveTo>
                    <a:pt x="1897" y="3360"/>
                  </a:moveTo>
                  <a:lnTo>
                    <a:pt x="1897" y="4175"/>
                  </a:lnTo>
                  <a:cubicBezTo>
                    <a:pt x="1897" y="4232"/>
                    <a:pt x="1868" y="4261"/>
                    <a:pt x="1832" y="4261"/>
                  </a:cubicBezTo>
                  <a:lnTo>
                    <a:pt x="1536" y="4261"/>
                  </a:lnTo>
                  <a:cubicBezTo>
                    <a:pt x="1507" y="4261"/>
                    <a:pt x="1471" y="4232"/>
                    <a:pt x="1471" y="4175"/>
                  </a:cubicBezTo>
                  <a:lnTo>
                    <a:pt x="1471" y="3360"/>
                  </a:lnTo>
                  <a:close/>
                  <a:moveTo>
                    <a:pt x="426" y="1"/>
                  </a:moveTo>
                  <a:cubicBezTo>
                    <a:pt x="181" y="1"/>
                    <a:pt x="1" y="181"/>
                    <a:pt x="1" y="419"/>
                  </a:cubicBezTo>
                  <a:lnTo>
                    <a:pt x="1" y="2942"/>
                  </a:lnTo>
                  <a:cubicBezTo>
                    <a:pt x="1" y="3180"/>
                    <a:pt x="181" y="3360"/>
                    <a:pt x="426" y="3360"/>
                  </a:cubicBezTo>
                  <a:lnTo>
                    <a:pt x="1291" y="3360"/>
                  </a:lnTo>
                  <a:lnTo>
                    <a:pt x="1291" y="4175"/>
                  </a:lnTo>
                  <a:cubicBezTo>
                    <a:pt x="1291" y="4326"/>
                    <a:pt x="1414" y="4413"/>
                    <a:pt x="1536" y="4413"/>
                  </a:cubicBezTo>
                  <a:lnTo>
                    <a:pt x="1832" y="4413"/>
                  </a:lnTo>
                  <a:cubicBezTo>
                    <a:pt x="1954" y="4413"/>
                    <a:pt x="2048" y="4326"/>
                    <a:pt x="2048" y="4175"/>
                  </a:cubicBezTo>
                  <a:lnTo>
                    <a:pt x="2048" y="3360"/>
                  </a:lnTo>
                  <a:lnTo>
                    <a:pt x="2949" y="3360"/>
                  </a:lnTo>
                  <a:cubicBezTo>
                    <a:pt x="3187" y="3360"/>
                    <a:pt x="3367" y="3180"/>
                    <a:pt x="3367" y="2942"/>
                  </a:cubicBezTo>
                  <a:lnTo>
                    <a:pt x="3367" y="419"/>
                  </a:lnTo>
                  <a:cubicBezTo>
                    <a:pt x="3367" y="181"/>
                    <a:pt x="3187" y="1"/>
                    <a:pt x="29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7" name="Google Shape;3197;p52"/>
            <p:cNvSpPr/>
            <p:nvPr/>
          </p:nvSpPr>
          <p:spPr>
            <a:xfrm>
              <a:off x="7202609" y="2559597"/>
              <a:ext cx="226524" cy="225925"/>
            </a:xfrm>
            <a:custGeom>
              <a:avLst/>
              <a:gdLst/>
              <a:ahLst/>
              <a:cxnLst/>
              <a:rect l="l" t="t" r="r" b="b"/>
              <a:pathLst>
                <a:path w="2646" h="2639" extrusionOk="0">
                  <a:moveTo>
                    <a:pt x="94" y="0"/>
                  </a:moveTo>
                  <a:cubicBezTo>
                    <a:pt x="29" y="0"/>
                    <a:pt x="0" y="29"/>
                    <a:pt x="0" y="87"/>
                  </a:cubicBezTo>
                  <a:lnTo>
                    <a:pt x="0" y="598"/>
                  </a:lnTo>
                  <a:cubicBezTo>
                    <a:pt x="0" y="627"/>
                    <a:pt x="29" y="685"/>
                    <a:pt x="65" y="685"/>
                  </a:cubicBezTo>
                  <a:cubicBezTo>
                    <a:pt x="123" y="685"/>
                    <a:pt x="180" y="656"/>
                    <a:pt x="180" y="598"/>
                  </a:cubicBezTo>
                  <a:lnTo>
                    <a:pt x="180" y="180"/>
                  </a:lnTo>
                  <a:lnTo>
                    <a:pt x="2466" y="180"/>
                  </a:lnTo>
                  <a:lnTo>
                    <a:pt x="2466" y="2458"/>
                  </a:lnTo>
                  <a:lnTo>
                    <a:pt x="180" y="2458"/>
                  </a:lnTo>
                  <a:lnTo>
                    <a:pt x="180" y="1377"/>
                  </a:lnTo>
                  <a:cubicBezTo>
                    <a:pt x="180" y="1319"/>
                    <a:pt x="123" y="1290"/>
                    <a:pt x="94" y="1290"/>
                  </a:cubicBezTo>
                  <a:cubicBezTo>
                    <a:pt x="29" y="1290"/>
                    <a:pt x="0" y="1319"/>
                    <a:pt x="0" y="1377"/>
                  </a:cubicBezTo>
                  <a:lnTo>
                    <a:pt x="0" y="2552"/>
                  </a:lnTo>
                  <a:cubicBezTo>
                    <a:pt x="0" y="2610"/>
                    <a:pt x="29" y="2639"/>
                    <a:pt x="94" y="2639"/>
                  </a:cubicBezTo>
                  <a:lnTo>
                    <a:pt x="2552" y="2639"/>
                  </a:lnTo>
                  <a:cubicBezTo>
                    <a:pt x="2617" y="2639"/>
                    <a:pt x="2646" y="2610"/>
                    <a:pt x="2646" y="2552"/>
                  </a:cubicBezTo>
                  <a:lnTo>
                    <a:pt x="2646" y="87"/>
                  </a:lnTo>
                  <a:cubicBezTo>
                    <a:pt x="2646" y="29"/>
                    <a:pt x="2617" y="0"/>
                    <a:pt x="25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8" name="Google Shape;3198;p52"/>
            <p:cNvSpPr/>
            <p:nvPr/>
          </p:nvSpPr>
          <p:spPr>
            <a:xfrm>
              <a:off x="7287791" y="2592899"/>
              <a:ext cx="56246" cy="90147"/>
            </a:xfrm>
            <a:custGeom>
              <a:avLst/>
              <a:gdLst/>
              <a:ahLst/>
              <a:cxnLst/>
              <a:rect l="l" t="t" r="r" b="b"/>
              <a:pathLst>
                <a:path w="657" h="1053" extrusionOk="0">
                  <a:moveTo>
                    <a:pt x="476" y="181"/>
                  </a:moveTo>
                  <a:lnTo>
                    <a:pt x="418" y="901"/>
                  </a:lnTo>
                  <a:lnTo>
                    <a:pt x="209" y="901"/>
                  </a:lnTo>
                  <a:lnTo>
                    <a:pt x="180" y="181"/>
                  </a:lnTo>
                  <a:close/>
                  <a:moveTo>
                    <a:pt x="87" y="0"/>
                  </a:moveTo>
                  <a:cubicBezTo>
                    <a:pt x="87" y="0"/>
                    <a:pt x="58" y="0"/>
                    <a:pt x="58" y="29"/>
                  </a:cubicBezTo>
                  <a:cubicBezTo>
                    <a:pt x="29" y="29"/>
                    <a:pt x="0" y="58"/>
                    <a:pt x="0" y="87"/>
                  </a:cubicBezTo>
                  <a:lnTo>
                    <a:pt x="58" y="988"/>
                  </a:lnTo>
                  <a:cubicBezTo>
                    <a:pt x="58" y="1017"/>
                    <a:pt x="87" y="1053"/>
                    <a:pt x="151" y="1053"/>
                  </a:cubicBezTo>
                  <a:lnTo>
                    <a:pt x="512" y="1053"/>
                  </a:lnTo>
                  <a:cubicBezTo>
                    <a:pt x="541" y="1053"/>
                    <a:pt x="598" y="1017"/>
                    <a:pt x="598" y="988"/>
                  </a:cubicBezTo>
                  <a:lnTo>
                    <a:pt x="656" y="87"/>
                  </a:lnTo>
                  <a:cubicBezTo>
                    <a:pt x="656" y="58"/>
                    <a:pt x="627" y="29"/>
                    <a:pt x="598" y="29"/>
                  </a:cubicBezTo>
                  <a:lnTo>
                    <a:pt x="5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9" name="Google Shape;3199;p52"/>
            <p:cNvSpPr/>
            <p:nvPr/>
          </p:nvSpPr>
          <p:spPr>
            <a:xfrm>
              <a:off x="7292670" y="2705818"/>
              <a:ext cx="46401" cy="46401"/>
            </a:xfrm>
            <a:custGeom>
              <a:avLst/>
              <a:gdLst/>
              <a:ahLst/>
              <a:cxnLst/>
              <a:rect l="l" t="t" r="r" b="b"/>
              <a:pathLst>
                <a:path w="542" h="542" extrusionOk="0">
                  <a:moveTo>
                    <a:pt x="361" y="181"/>
                  </a:moveTo>
                  <a:lnTo>
                    <a:pt x="361" y="361"/>
                  </a:lnTo>
                  <a:lnTo>
                    <a:pt x="181" y="361"/>
                  </a:lnTo>
                  <a:lnTo>
                    <a:pt x="181" y="181"/>
                  </a:lnTo>
                  <a:close/>
                  <a:moveTo>
                    <a:pt x="94" y="1"/>
                  </a:moveTo>
                  <a:cubicBezTo>
                    <a:pt x="30" y="1"/>
                    <a:pt x="1" y="58"/>
                    <a:pt x="1" y="94"/>
                  </a:cubicBezTo>
                  <a:lnTo>
                    <a:pt x="1" y="455"/>
                  </a:lnTo>
                  <a:cubicBezTo>
                    <a:pt x="1" y="512"/>
                    <a:pt x="30" y="541"/>
                    <a:pt x="94" y="541"/>
                  </a:cubicBezTo>
                  <a:lnTo>
                    <a:pt x="455" y="541"/>
                  </a:lnTo>
                  <a:cubicBezTo>
                    <a:pt x="484" y="541"/>
                    <a:pt x="541" y="512"/>
                    <a:pt x="541" y="455"/>
                  </a:cubicBezTo>
                  <a:lnTo>
                    <a:pt x="541" y="94"/>
                  </a:lnTo>
                  <a:cubicBezTo>
                    <a:pt x="541" y="58"/>
                    <a:pt x="484" y="1"/>
                    <a:pt x="4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0" name="Google Shape;3200;p52"/>
            <p:cNvSpPr/>
            <p:nvPr/>
          </p:nvSpPr>
          <p:spPr>
            <a:xfrm>
              <a:off x="7202609" y="2636731"/>
              <a:ext cx="15495" cy="15495"/>
            </a:xfrm>
            <a:custGeom>
              <a:avLst/>
              <a:gdLst/>
              <a:ahLst/>
              <a:cxnLst/>
              <a:rect l="l" t="t" r="r" b="b"/>
              <a:pathLst>
                <a:path w="181" h="181" extrusionOk="0">
                  <a:moveTo>
                    <a:pt x="94" y="0"/>
                  </a:moveTo>
                  <a:cubicBezTo>
                    <a:pt x="29" y="0"/>
                    <a:pt x="0" y="29"/>
                    <a:pt x="0" y="87"/>
                  </a:cubicBezTo>
                  <a:cubicBezTo>
                    <a:pt x="0" y="144"/>
                    <a:pt x="29" y="180"/>
                    <a:pt x="94" y="180"/>
                  </a:cubicBezTo>
                  <a:cubicBezTo>
                    <a:pt x="123" y="180"/>
                    <a:pt x="180" y="116"/>
                    <a:pt x="180" y="87"/>
                  </a:cubicBezTo>
                  <a:cubicBezTo>
                    <a:pt x="152" y="29"/>
                    <a:pt x="123" y="0"/>
                    <a:pt x="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01" name="Google Shape;3201;p52"/>
          <p:cNvGrpSpPr/>
          <p:nvPr/>
        </p:nvGrpSpPr>
        <p:grpSpPr>
          <a:xfrm>
            <a:off x="4382802" y="2478559"/>
            <a:ext cx="378396" cy="331482"/>
            <a:chOff x="4610524" y="2456523"/>
            <a:chExt cx="378396" cy="331482"/>
          </a:xfrm>
        </p:grpSpPr>
        <p:sp>
          <p:nvSpPr>
            <p:cNvPr id="3202" name="Google Shape;3202;p52"/>
            <p:cNvSpPr/>
            <p:nvPr/>
          </p:nvSpPr>
          <p:spPr>
            <a:xfrm>
              <a:off x="4610524" y="2456523"/>
              <a:ext cx="378396" cy="331482"/>
            </a:xfrm>
            <a:custGeom>
              <a:avLst/>
              <a:gdLst/>
              <a:ahLst/>
              <a:cxnLst/>
              <a:rect l="l" t="t" r="r" b="b"/>
              <a:pathLst>
                <a:path w="4420" h="3872" extrusionOk="0">
                  <a:moveTo>
                    <a:pt x="3093" y="180"/>
                  </a:moveTo>
                  <a:cubicBezTo>
                    <a:pt x="3309" y="180"/>
                    <a:pt x="3490" y="361"/>
                    <a:pt x="3490" y="570"/>
                  </a:cubicBezTo>
                  <a:lnTo>
                    <a:pt x="3490" y="872"/>
                  </a:lnTo>
                  <a:lnTo>
                    <a:pt x="3273" y="872"/>
                  </a:lnTo>
                  <a:lnTo>
                    <a:pt x="3273" y="570"/>
                  </a:lnTo>
                  <a:cubicBezTo>
                    <a:pt x="3273" y="483"/>
                    <a:pt x="3187" y="389"/>
                    <a:pt x="3093" y="389"/>
                  </a:cubicBezTo>
                  <a:lnTo>
                    <a:pt x="1291" y="389"/>
                  </a:lnTo>
                  <a:cubicBezTo>
                    <a:pt x="1204" y="389"/>
                    <a:pt x="1111" y="483"/>
                    <a:pt x="1111" y="570"/>
                  </a:cubicBezTo>
                  <a:lnTo>
                    <a:pt x="1111" y="872"/>
                  </a:lnTo>
                  <a:lnTo>
                    <a:pt x="902" y="872"/>
                  </a:lnTo>
                  <a:lnTo>
                    <a:pt x="902" y="570"/>
                  </a:lnTo>
                  <a:cubicBezTo>
                    <a:pt x="902" y="361"/>
                    <a:pt x="1082" y="180"/>
                    <a:pt x="1327" y="180"/>
                  </a:cubicBezTo>
                  <a:close/>
                  <a:moveTo>
                    <a:pt x="3093" y="570"/>
                  </a:moveTo>
                  <a:lnTo>
                    <a:pt x="3093" y="872"/>
                  </a:lnTo>
                  <a:cubicBezTo>
                    <a:pt x="3035" y="872"/>
                    <a:pt x="2978" y="930"/>
                    <a:pt x="2949" y="988"/>
                  </a:cubicBezTo>
                  <a:lnTo>
                    <a:pt x="1442" y="988"/>
                  </a:lnTo>
                  <a:cubicBezTo>
                    <a:pt x="1442" y="930"/>
                    <a:pt x="1385" y="872"/>
                    <a:pt x="1327" y="872"/>
                  </a:cubicBezTo>
                  <a:lnTo>
                    <a:pt x="1291" y="872"/>
                  </a:lnTo>
                  <a:lnTo>
                    <a:pt x="1291" y="570"/>
                  </a:lnTo>
                  <a:close/>
                  <a:moveTo>
                    <a:pt x="606" y="1168"/>
                  </a:moveTo>
                  <a:lnTo>
                    <a:pt x="606" y="1384"/>
                  </a:lnTo>
                  <a:lnTo>
                    <a:pt x="274" y="1384"/>
                  </a:lnTo>
                  <a:cubicBezTo>
                    <a:pt x="210" y="1384"/>
                    <a:pt x="181" y="1348"/>
                    <a:pt x="152" y="1291"/>
                  </a:cubicBezTo>
                  <a:cubicBezTo>
                    <a:pt x="152" y="1233"/>
                    <a:pt x="210" y="1168"/>
                    <a:pt x="274" y="1168"/>
                  </a:cubicBezTo>
                  <a:close/>
                  <a:moveTo>
                    <a:pt x="2949" y="1168"/>
                  </a:moveTo>
                  <a:lnTo>
                    <a:pt x="2949" y="1384"/>
                  </a:lnTo>
                  <a:lnTo>
                    <a:pt x="1442" y="1384"/>
                  </a:lnTo>
                  <a:lnTo>
                    <a:pt x="1442" y="1168"/>
                  </a:lnTo>
                  <a:close/>
                  <a:moveTo>
                    <a:pt x="4146" y="1168"/>
                  </a:moveTo>
                  <a:cubicBezTo>
                    <a:pt x="4211" y="1168"/>
                    <a:pt x="4239" y="1204"/>
                    <a:pt x="4239" y="1262"/>
                  </a:cubicBezTo>
                  <a:cubicBezTo>
                    <a:pt x="4239" y="1319"/>
                    <a:pt x="4211" y="1384"/>
                    <a:pt x="4146" y="1384"/>
                  </a:cubicBezTo>
                  <a:lnTo>
                    <a:pt x="3814" y="1384"/>
                  </a:lnTo>
                  <a:lnTo>
                    <a:pt x="3814" y="1168"/>
                  </a:lnTo>
                  <a:close/>
                  <a:moveTo>
                    <a:pt x="1291" y="1053"/>
                  </a:moveTo>
                  <a:lnTo>
                    <a:pt x="1291" y="1471"/>
                  </a:lnTo>
                  <a:lnTo>
                    <a:pt x="750" y="1471"/>
                  </a:lnTo>
                  <a:lnTo>
                    <a:pt x="750" y="1053"/>
                  </a:lnTo>
                  <a:close/>
                  <a:moveTo>
                    <a:pt x="3634" y="1053"/>
                  </a:moveTo>
                  <a:lnTo>
                    <a:pt x="3634" y="1471"/>
                  </a:lnTo>
                  <a:lnTo>
                    <a:pt x="3129" y="1471"/>
                  </a:lnTo>
                  <a:lnTo>
                    <a:pt x="3129" y="1053"/>
                  </a:lnTo>
                  <a:close/>
                  <a:moveTo>
                    <a:pt x="4059" y="1528"/>
                  </a:moveTo>
                  <a:lnTo>
                    <a:pt x="3937" y="3122"/>
                  </a:lnTo>
                  <a:lnTo>
                    <a:pt x="3425" y="3122"/>
                  </a:lnTo>
                  <a:cubicBezTo>
                    <a:pt x="3396" y="3122"/>
                    <a:pt x="3367" y="3150"/>
                    <a:pt x="3338" y="3187"/>
                  </a:cubicBezTo>
                  <a:cubicBezTo>
                    <a:pt x="3338" y="3244"/>
                    <a:pt x="3367" y="3273"/>
                    <a:pt x="3425" y="3273"/>
                  </a:cubicBezTo>
                  <a:lnTo>
                    <a:pt x="3937" y="3273"/>
                  </a:lnTo>
                  <a:lnTo>
                    <a:pt x="3908" y="3453"/>
                  </a:lnTo>
                  <a:cubicBezTo>
                    <a:pt x="3908" y="3605"/>
                    <a:pt x="3814" y="3691"/>
                    <a:pt x="3670" y="3691"/>
                  </a:cubicBezTo>
                  <a:lnTo>
                    <a:pt x="3064" y="3691"/>
                  </a:lnTo>
                  <a:lnTo>
                    <a:pt x="3007" y="3576"/>
                  </a:lnTo>
                  <a:cubicBezTo>
                    <a:pt x="2978" y="3547"/>
                    <a:pt x="2949" y="3547"/>
                    <a:pt x="2913" y="3547"/>
                  </a:cubicBezTo>
                  <a:lnTo>
                    <a:pt x="1471" y="3547"/>
                  </a:lnTo>
                  <a:cubicBezTo>
                    <a:pt x="1442" y="3547"/>
                    <a:pt x="1413" y="3547"/>
                    <a:pt x="1413" y="3576"/>
                  </a:cubicBezTo>
                  <a:lnTo>
                    <a:pt x="1356" y="3691"/>
                  </a:lnTo>
                  <a:lnTo>
                    <a:pt x="721" y="3691"/>
                  </a:lnTo>
                  <a:cubicBezTo>
                    <a:pt x="606" y="3691"/>
                    <a:pt x="512" y="3605"/>
                    <a:pt x="483" y="3453"/>
                  </a:cubicBezTo>
                  <a:lnTo>
                    <a:pt x="483" y="3273"/>
                  </a:lnTo>
                  <a:lnTo>
                    <a:pt x="2646" y="3273"/>
                  </a:lnTo>
                  <a:cubicBezTo>
                    <a:pt x="2704" y="3273"/>
                    <a:pt x="2733" y="3244"/>
                    <a:pt x="2733" y="3215"/>
                  </a:cubicBezTo>
                  <a:cubicBezTo>
                    <a:pt x="2733" y="3150"/>
                    <a:pt x="2704" y="3122"/>
                    <a:pt x="2646" y="3122"/>
                  </a:cubicBezTo>
                  <a:lnTo>
                    <a:pt x="483" y="3122"/>
                  </a:lnTo>
                  <a:lnTo>
                    <a:pt x="361" y="1528"/>
                  </a:lnTo>
                  <a:lnTo>
                    <a:pt x="606" y="1528"/>
                  </a:lnTo>
                  <a:cubicBezTo>
                    <a:pt x="606" y="1622"/>
                    <a:pt x="664" y="1651"/>
                    <a:pt x="721" y="1651"/>
                  </a:cubicBezTo>
                  <a:lnTo>
                    <a:pt x="1327" y="1651"/>
                  </a:lnTo>
                  <a:cubicBezTo>
                    <a:pt x="1385" y="1651"/>
                    <a:pt x="1442" y="1622"/>
                    <a:pt x="1442" y="1528"/>
                  </a:cubicBezTo>
                  <a:lnTo>
                    <a:pt x="2949" y="1528"/>
                  </a:lnTo>
                  <a:cubicBezTo>
                    <a:pt x="2978" y="1622"/>
                    <a:pt x="3035" y="1651"/>
                    <a:pt x="3093" y="1651"/>
                  </a:cubicBezTo>
                  <a:lnTo>
                    <a:pt x="3670" y="1651"/>
                  </a:lnTo>
                  <a:cubicBezTo>
                    <a:pt x="3756" y="1651"/>
                    <a:pt x="3814" y="1622"/>
                    <a:pt x="3814" y="1528"/>
                  </a:cubicBezTo>
                  <a:close/>
                  <a:moveTo>
                    <a:pt x="1327" y="0"/>
                  </a:moveTo>
                  <a:cubicBezTo>
                    <a:pt x="995" y="0"/>
                    <a:pt x="750" y="238"/>
                    <a:pt x="750" y="570"/>
                  </a:cubicBezTo>
                  <a:lnTo>
                    <a:pt x="750" y="872"/>
                  </a:lnTo>
                  <a:lnTo>
                    <a:pt x="721" y="872"/>
                  </a:lnTo>
                  <a:cubicBezTo>
                    <a:pt x="664" y="872"/>
                    <a:pt x="606" y="930"/>
                    <a:pt x="606" y="988"/>
                  </a:cubicBezTo>
                  <a:lnTo>
                    <a:pt x="274" y="988"/>
                  </a:lnTo>
                  <a:cubicBezTo>
                    <a:pt x="123" y="988"/>
                    <a:pt x="0" y="1110"/>
                    <a:pt x="0" y="1262"/>
                  </a:cubicBezTo>
                  <a:cubicBezTo>
                    <a:pt x="0" y="1384"/>
                    <a:pt x="65" y="1500"/>
                    <a:pt x="181" y="1528"/>
                  </a:cubicBezTo>
                  <a:lnTo>
                    <a:pt x="332" y="3482"/>
                  </a:lnTo>
                  <a:cubicBezTo>
                    <a:pt x="332" y="3691"/>
                    <a:pt x="512" y="3871"/>
                    <a:pt x="721" y="3871"/>
                  </a:cubicBezTo>
                  <a:lnTo>
                    <a:pt x="1385" y="3871"/>
                  </a:lnTo>
                  <a:cubicBezTo>
                    <a:pt x="1413" y="3871"/>
                    <a:pt x="1442" y="3871"/>
                    <a:pt x="1471" y="3843"/>
                  </a:cubicBezTo>
                  <a:lnTo>
                    <a:pt x="1536" y="3691"/>
                  </a:lnTo>
                  <a:lnTo>
                    <a:pt x="2884" y="3691"/>
                  </a:lnTo>
                  <a:lnTo>
                    <a:pt x="2949" y="3843"/>
                  </a:lnTo>
                  <a:cubicBezTo>
                    <a:pt x="2949" y="3871"/>
                    <a:pt x="2978" y="3871"/>
                    <a:pt x="3007" y="3871"/>
                  </a:cubicBezTo>
                  <a:lnTo>
                    <a:pt x="3670" y="3871"/>
                  </a:lnTo>
                  <a:cubicBezTo>
                    <a:pt x="3908" y="3871"/>
                    <a:pt x="4088" y="3691"/>
                    <a:pt x="4088" y="3482"/>
                  </a:cubicBezTo>
                  <a:lnTo>
                    <a:pt x="4211" y="1528"/>
                  </a:lnTo>
                  <a:cubicBezTo>
                    <a:pt x="4326" y="1500"/>
                    <a:pt x="4420" y="1384"/>
                    <a:pt x="4420" y="1262"/>
                  </a:cubicBezTo>
                  <a:cubicBezTo>
                    <a:pt x="4420" y="1110"/>
                    <a:pt x="4297" y="988"/>
                    <a:pt x="4146" y="988"/>
                  </a:cubicBezTo>
                  <a:lnTo>
                    <a:pt x="3814" y="988"/>
                  </a:lnTo>
                  <a:cubicBezTo>
                    <a:pt x="3814" y="930"/>
                    <a:pt x="3756" y="872"/>
                    <a:pt x="3670" y="872"/>
                  </a:cubicBezTo>
                  <a:lnTo>
                    <a:pt x="3670" y="570"/>
                  </a:lnTo>
                  <a:cubicBezTo>
                    <a:pt x="3670" y="238"/>
                    <a:pt x="3425" y="0"/>
                    <a:pt x="3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3" name="Google Shape;3203;p52"/>
            <p:cNvSpPr/>
            <p:nvPr/>
          </p:nvSpPr>
          <p:spPr>
            <a:xfrm>
              <a:off x="4749383" y="2605826"/>
              <a:ext cx="98195" cy="97595"/>
            </a:xfrm>
            <a:custGeom>
              <a:avLst/>
              <a:gdLst/>
              <a:ahLst/>
              <a:cxnLst/>
              <a:rect l="l" t="t" r="r" b="b"/>
              <a:pathLst>
                <a:path w="1147" h="1140" extrusionOk="0">
                  <a:moveTo>
                    <a:pt x="693" y="181"/>
                  </a:moveTo>
                  <a:lnTo>
                    <a:pt x="693" y="390"/>
                  </a:lnTo>
                  <a:cubicBezTo>
                    <a:pt x="693" y="448"/>
                    <a:pt x="721" y="477"/>
                    <a:pt x="786" y="477"/>
                  </a:cubicBezTo>
                  <a:lnTo>
                    <a:pt x="995" y="477"/>
                  </a:lnTo>
                  <a:lnTo>
                    <a:pt x="995" y="686"/>
                  </a:lnTo>
                  <a:lnTo>
                    <a:pt x="786" y="686"/>
                  </a:lnTo>
                  <a:cubicBezTo>
                    <a:pt x="721" y="686"/>
                    <a:pt x="693" y="722"/>
                    <a:pt x="693" y="779"/>
                  </a:cubicBezTo>
                  <a:lnTo>
                    <a:pt x="693" y="988"/>
                  </a:lnTo>
                  <a:lnTo>
                    <a:pt x="484" y="988"/>
                  </a:lnTo>
                  <a:lnTo>
                    <a:pt x="484" y="779"/>
                  </a:lnTo>
                  <a:cubicBezTo>
                    <a:pt x="484" y="722"/>
                    <a:pt x="426" y="686"/>
                    <a:pt x="390" y="686"/>
                  </a:cubicBezTo>
                  <a:lnTo>
                    <a:pt x="181" y="686"/>
                  </a:lnTo>
                  <a:lnTo>
                    <a:pt x="181" y="477"/>
                  </a:lnTo>
                  <a:lnTo>
                    <a:pt x="390" y="477"/>
                  </a:lnTo>
                  <a:cubicBezTo>
                    <a:pt x="455" y="477"/>
                    <a:pt x="484" y="448"/>
                    <a:pt x="484" y="390"/>
                  </a:cubicBezTo>
                  <a:lnTo>
                    <a:pt x="484" y="181"/>
                  </a:lnTo>
                  <a:close/>
                  <a:moveTo>
                    <a:pt x="390" y="1"/>
                  </a:moveTo>
                  <a:cubicBezTo>
                    <a:pt x="332" y="1"/>
                    <a:pt x="303" y="58"/>
                    <a:pt x="303" y="87"/>
                  </a:cubicBezTo>
                  <a:lnTo>
                    <a:pt x="303" y="296"/>
                  </a:lnTo>
                  <a:lnTo>
                    <a:pt x="94" y="296"/>
                  </a:lnTo>
                  <a:cubicBezTo>
                    <a:pt x="65" y="296"/>
                    <a:pt x="1" y="361"/>
                    <a:pt x="1" y="390"/>
                  </a:cubicBezTo>
                  <a:lnTo>
                    <a:pt x="1" y="779"/>
                  </a:lnTo>
                  <a:cubicBezTo>
                    <a:pt x="1" y="808"/>
                    <a:pt x="65" y="866"/>
                    <a:pt x="94" y="866"/>
                  </a:cubicBezTo>
                  <a:lnTo>
                    <a:pt x="303" y="866"/>
                  </a:lnTo>
                  <a:lnTo>
                    <a:pt x="303" y="1082"/>
                  </a:lnTo>
                  <a:cubicBezTo>
                    <a:pt x="303" y="1111"/>
                    <a:pt x="332" y="1140"/>
                    <a:pt x="390" y="1140"/>
                  </a:cubicBezTo>
                  <a:lnTo>
                    <a:pt x="786" y="1140"/>
                  </a:lnTo>
                  <a:cubicBezTo>
                    <a:pt x="844" y="1140"/>
                    <a:pt x="873" y="1111"/>
                    <a:pt x="873" y="1082"/>
                  </a:cubicBezTo>
                  <a:lnTo>
                    <a:pt x="873" y="866"/>
                  </a:lnTo>
                  <a:lnTo>
                    <a:pt x="1053" y="866"/>
                  </a:lnTo>
                  <a:cubicBezTo>
                    <a:pt x="1111" y="866"/>
                    <a:pt x="1147" y="837"/>
                    <a:pt x="1147" y="779"/>
                  </a:cubicBezTo>
                  <a:lnTo>
                    <a:pt x="1147" y="390"/>
                  </a:lnTo>
                  <a:cubicBezTo>
                    <a:pt x="1147" y="361"/>
                    <a:pt x="1111" y="296"/>
                    <a:pt x="1053" y="296"/>
                  </a:cubicBezTo>
                  <a:lnTo>
                    <a:pt x="873" y="296"/>
                  </a:lnTo>
                  <a:lnTo>
                    <a:pt x="873" y="87"/>
                  </a:lnTo>
                  <a:cubicBezTo>
                    <a:pt x="873" y="58"/>
                    <a:pt x="815" y="1"/>
                    <a:pt x="7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4" name="Google Shape;3204;p52"/>
            <p:cNvSpPr/>
            <p:nvPr/>
          </p:nvSpPr>
          <p:spPr>
            <a:xfrm>
              <a:off x="4863415" y="2723710"/>
              <a:ext cx="17550" cy="13698"/>
            </a:xfrm>
            <a:custGeom>
              <a:avLst/>
              <a:gdLst/>
              <a:ahLst/>
              <a:cxnLst/>
              <a:rect l="l" t="t" r="r" b="b"/>
              <a:pathLst>
                <a:path w="205" h="160" extrusionOk="0">
                  <a:moveTo>
                    <a:pt x="81" y="1"/>
                  </a:moveTo>
                  <a:cubicBezTo>
                    <a:pt x="53" y="1"/>
                    <a:pt x="24" y="1"/>
                    <a:pt x="24" y="29"/>
                  </a:cubicBezTo>
                  <a:cubicBezTo>
                    <a:pt x="0" y="107"/>
                    <a:pt x="35" y="160"/>
                    <a:pt x="80" y="160"/>
                  </a:cubicBezTo>
                  <a:cubicBezTo>
                    <a:pt x="90" y="160"/>
                    <a:pt x="100" y="157"/>
                    <a:pt x="110" y="152"/>
                  </a:cubicBezTo>
                  <a:cubicBezTo>
                    <a:pt x="139" y="152"/>
                    <a:pt x="175" y="123"/>
                    <a:pt x="175" y="94"/>
                  </a:cubicBezTo>
                  <a:cubicBezTo>
                    <a:pt x="204" y="29"/>
                    <a:pt x="139" y="1"/>
                    <a:pt x="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860" name="Shape 1860"/>
        <p:cNvGrpSpPr/>
        <p:nvPr/>
      </p:nvGrpSpPr>
      <p:grpSpPr>
        <a:xfrm>
          <a:off x="0" y="0"/>
          <a:ext cx="0" cy="0"/>
          <a:chOff x="0" y="0"/>
          <a:chExt cx="0" cy="0"/>
        </a:xfrm>
      </p:grpSpPr>
      <p:sp>
        <p:nvSpPr>
          <p:cNvPr id="1861" name="Google Shape;1861;p37"/>
          <p:cNvSpPr/>
          <p:nvPr/>
        </p:nvSpPr>
        <p:spPr>
          <a:xfrm>
            <a:off x="720001" y="939450"/>
            <a:ext cx="1065000" cy="10650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2" name="Google Shape;1862;p37"/>
          <p:cNvSpPr/>
          <p:nvPr/>
        </p:nvSpPr>
        <p:spPr>
          <a:xfrm>
            <a:off x="2233532" y="939450"/>
            <a:ext cx="1065000" cy="10650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863" name="Google Shape;1863;p37"/>
          <p:cNvCxnSpPr>
            <a:stCxn id="1861" idx="3"/>
            <a:endCxn id="1862" idx="1"/>
          </p:cNvCxnSpPr>
          <p:nvPr/>
        </p:nvCxnSpPr>
        <p:spPr>
          <a:xfrm>
            <a:off x="1785001" y="1471950"/>
            <a:ext cx="448500" cy="0"/>
          </a:xfrm>
          <a:prstGeom prst="straightConnector1">
            <a:avLst/>
          </a:prstGeom>
          <a:noFill/>
          <a:ln w="9525" cap="flat" cmpd="sng">
            <a:solidFill>
              <a:schemeClr val="dk1"/>
            </a:solidFill>
            <a:prstDash val="solid"/>
            <a:round/>
            <a:headEnd type="none" w="med" len="med"/>
            <a:tailEnd type="oval" w="med" len="med"/>
          </a:ln>
        </p:spPr>
      </p:cxnSp>
      <p:sp>
        <p:nvSpPr>
          <p:cNvPr id="1864" name="Google Shape;1864;p37"/>
          <p:cNvSpPr txBox="1"/>
          <p:nvPr>
            <p:ph type="title"/>
          </p:nvPr>
        </p:nvSpPr>
        <p:spPr>
          <a:xfrm>
            <a:off x="428535" y="2259675"/>
            <a:ext cx="50676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3200">
                <a:solidFill>
                  <a:schemeClr val="tx1"/>
                </a:solidFill>
                <a:effectLst>
                  <a:outerShdw blurRad="38100" dist="19050" dir="2700000" algn="tl" rotWithShape="0">
                    <a:schemeClr val="dk1">
                      <a:alpha val="40000"/>
                    </a:schemeClr>
                  </a:outerShdw>
                </a:effectLst>
              </a:rPr>
              <a:t>Giới thiệu Business Process</a:t>
            </a:r>
            <a:endParaRPr lang="en-US" altLang="en-GB" sz="3200">
              <a:solidFill>
                <a:schemeClr val="tx1"/>
              </a:solidFill>
              <a:effectLst>
                <a:outerShdw blurRad="38100" dist="19050" dir="2700000" algn="tl" rotWithShape="0">
                  <a:schemeClr val="dk1">
                    <a:alpha val="40000"/>
                  </a:schemeClr>
                </a:outerShdw>
              </a:effectLst>
            </a:endParaRPr>
          </a:p>
        </p:txBody>
      </p:sp>
      <p:sp>
        <p:nvSpPr>
          <p:cNvPr id="1866" name="Google Shape;1866;p37"/>
          <p:cNvSpPr txBox="1"/>
          <p:nvPr>
            <p:ph type="title" idx="2"/>
          </p:nvPr>
        </p:nvSpPr>
        <p:spPr>
          <a:xfrm>
            <a:off x="720000" y="1046730"/>
            <a:ext cx="1065000" cy="85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0</a:t>
            </a:r>
            <a:r>
              <a:rPr lang="en-US" altLang="en-GB"/>
              <a:t>4</a:t>
            </a:r>
            <a:endParaRPr lang="en-US" altLang="en-GB"/>
          </a:p>
        </p:txBody>
      </p:sp>
      <p:grpSp>
        <p:nvGrpSpPr>
          <p:cNvPr id="1747" name="Google Shape;1747;p36"/>
          <p:cNvGrpSpPr/>
          <p:nvPr/>
        </p:nvGrpSpPr>
        <p:grpSpPr>
          <a:xfrm>
            <a:off x="2466340" y="1122680"/>
            <a:ext cx="600075" cy="646430"/>
            <a:chOff x="7171704" y="2528692"/>
            <a:chExt cx="288334" cy="377797"/>
          </a:xfrm>
        </p:grpSpPr>
        <p:sp>
          <p:nvSpPr>
            <p:cNvPr id="1748" name="Google Shape;1748;p36"/>
            <p:cNvSpPr/>
            <p:nvPr/>
          </p:nvSpPr>
          <p:spPr>
            <a:xfrm>
              <a:off x="7171704" y="2528692"/>
              <a:ext cx="288334" cy="377797"/>
            </a:xfrm>
            <a:custGeom>
              <a:avLst/>
              <a:gdLst/>
              <a:ahLst/>
              <a:cxnLst/>
              <a:rect l="l" t="t" r="r" b="b"/>
              <a:pathLst>
                <a:path w="3368" h="4413" extrusionOk="0">
                  <a:moveTo>
                    <a:pt x="2949" y="181"/>
                  </a:moveTo>
                  <a:cubicBezTo>
                    <a:pt x="3093" y="181"/>
                    <a:pt x="3187" y="267"/>
                    <a:pt x="3187" y="419"/>
                  </a:cubicBezTo>
                  <a:lnTo>
                    <a:pt x="3187" y="2942"/>
                  </a:lnTo>
                  <a:cubicBezTo>
                    <a:pt x="3187" y="3093"/>
                    <a:pt x="3093" y="3180"/>
                    <a:pt x="2949" y="3180"/>
                  </a:cubicBezTo>
                  <a:lnTo>
                    <a:pt x="426" y="3180"/>
                  </a:lnTo>
                  <a:cubicBezTo>
                    <a:pt x="275" y="3180"/>
                    <a:pt x="152" y="3093"/>
                    <a:pt x="152" y="2942"/>
                  </a:cubicBezTo>
                  <a:lnTo>
                    <a:pt x="152" y="419"/>
                  </a:lnTo>
                  <a:cubicBezTo>
                    <a:pt x="152" y="267"/>
                    <a:pt x="275" y="181"/>
                    <a:pt x="426" y="181"/>
                  </a:cubicBezTo>
                  <a:close/>
                  <a:moveTo>
                    <a:pt x="1897" y="3360"/>
                  </a:moveTo>
                  <a:lnTo>
                    <a:pt x="1897" y="4175"/>
                  </a:lnTo>
                  <a:cubicBezTo>
                    <a:pt x="1897" y="4232"/>
                    <a:pt x="1868" y="4261"/>
                    <a:pt x="1832" y="4261"/>
                  </a:cubicBezTo>
                  <a:lnTo>
                    <a:pt x="1536" y="4261"/>
                  </a:lnTo>
                  <a:cubicBezTo>
                    <a:pt x="1507" y="4261"/>
                    <a:pt x="1471" y="4232"/>
                    <a:pt x="1471" y="4175"/>
                  </a:cubicBezTo>
                  <a:lnTo>
                    <a:pt x="1471" y="3360"/>
                  </a:lnTo>
                  <a:close/>
                  <a:moveTo>
                    <a:pt x="426" y="1"/>
                  </a:moveTo>
                  <a:cubicBezTo>
                    <a:pt x="181" y="1"/>
                    <a:pt x="1" y="181"/>
                    <a:pt x="1" y="419"/>
                  </a:cubicBezTo>
                  <a:lnTo>
                    <a:pt x="1" y="2942"/>
                  </a:lnTo>
                  <a:cubicBezTo>
                    <a:pt x="1" y="3180"/>
                    <a:pt x="181" y="3360"/>
                    <a:pt x="426" y="3360"/>
                  </a:cubicBezTo>
                  <a:lnTo>
                    <a:pt x="1291" y="3360"/>
                  </a:lnTo>
                  <a:lnTo>
                    <a:pt x="1291" y="4175"/>
                  </a:lnTo>
                  <a:cubicBezTo>
                    <a:pt x="1291" y="4326"/>
                    <a:pt x="1414" y="4413"/>
                    <a:pt x="1536" y="4413"/>
                  </a:cubicBezTo>
                  <a:lnTo>
                    <a:pt x="1832" y="4413"/>
                  </a:lnTo>
                  <a:cubicBezTo>
                    <a:pt x="1954" y="4413"/>
                    <a:pt x="2048" y="4326"/>
                    <a:pt x="2048" y="4175"/>
                  </a:cubicBezTo>
                  <a:lnTo>
                    <a:pt x="2048" y="3360"/>
                  </a:lnTo>
                  <a:lnTo>
                    <a:pt x="2949" y="3360"/>
                  </a:lnTo>
                  <a:cubicBezTo>
                    <a:pt x="3187" y="3360"/>
                    <a:pt x="3367" y="3180"/>
                    <a:pt x="3367" y="2942"/>
                  </a:cubicBezTo>
                  <a:lnTo>
                    <a:pt x="3367" y="419"/>
                  </a:lnTo>
                  <a:cubicBezTo>
                    <a:pt x="3367" y="181"/>
                    <a:pt x="3187" y="1"/>
                    <a:pt x="2949" y="1"/>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49" name="Google Shape;1749;p36"/>
            <p:cNvSpPr/>
            <p:nvPr/>
          </p:nvSpPr>
          <p:spPr>
            <a:xfrm>
              <a:off x="7202609" y="2559597"/>
              <a:ext cx="226524" cy="225925"/>
            </a:xfrm>
            <a:custGeom>
              <a:avLst/>
              <a:gdLst/>
              <a:ahLst/>
              <a:cxnLst/>
              <a:rect l="l" t="t" r="r" b="b"/>
              <a:pathLst>
                <a:path w="2646" h="2639" extrusionOk="0">
                  <a:moveTo>
                    <a:pt x="94" y="0"/>
                  </a:moveTo>
                  <a:cubicBezTo>
                    <a:pt x="29" y="0"/>
                    <a:pt x="0" y="29"/>
                    <a:pt x="0" y="87"/>
                  </a:cubicBezTo>
                  <a:lnTo>
                    <a:pt x="0" y="598"/>
                  </a:lnTo>
                  <a:cubicBezTo>
                    <a:pt x="0" y="627"/>
                    <a:pt x="29" y="685"/>
                    <a:pt x="65" y="685"/>
                  </a:cubicBezTo>
                  <a:cubicBezTo>
                    <a:pt x="123" y="685"/>
                    <a:pt x="180" y="656"/>
                    <a:pt x="180" y="598"/>
                  </a:cubicBezTo>
                  <a:lnTo>
                    <a:pt x="180" y="180"/>
                  </a:lnTo>
                  <a:lnTo>
                    <a:pt x="2466" y="180"/>
                  </a:lnTo>
                  <a:lnTo>
                    <a:pt x="2466" y="2458"/>
                  </a:lnTo>
                  <a:lnTo>
                    <a:pt x="180" y="2458"/>
                  </a:lnTo>
                  <a:lnTo>
                    <a:pt x="180" y="1377"/>
                  </a:lnTo>
                  <a:cubicBezTo>
                    <a:pt x="180" y="1319"/>
                    <a:pt x="123" y="1290"/>
                    <a:pt x="94" y="1290"/>
                  </a:cubicBezTo>
                  <a:cubicBezTo>
                    <a:pt x="29" y="1290"/>
                    <a:pt x="0" y="1319"/>
                    <a:pt x="0" y="1377"/>
                  </a:cubicBezTo>
                  <a:lnTo>
                    <a:pt x="0" y="2552"/>
                  </a:lnTo>
                  <a:cubicBezTo>
                    <a:pt x="0" y="2610"/>
                    <a:pt x="29" y="2639"/>
                    <a:pt x="94" y="2639"/>
                  </a:cubicBezTo>
                  <a:lnTo>
                    <a:pt x="2552" y="2639"/>
                  </a:lnTo>
                  <a:cubicBezTo>
                    <a:pt x="2617" y="2639"/>
                    <a:pt x="2646" y="2610"/>
                    <a:pt x="2646" y="2552"/>
                  </a:cubicBezTo>
                  <a:lnTo>
                    <a:pt x="2646" y="87"/>
                  </a:lnTo>
                  <a:cubicBezTo>
                    <a:pt x="2646" y="29"/>
                    <a:pt x="2617" y="0"/>
                    <a:pt x="2552"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50" name="Google Shape;1750;p36"/>
            <p:cNvSpPr/>
            <p:nvPr/>
          </p:nvSpPr>
          <p:spPr>
            <a:xfrm>
              <a:off x="7287791" y="2592899"/>
              <a:ext cx="56246" cy="90147"/>
            </a:xfrm>
            <a:custGeom>
              <a:avLst/>
              <a:gdLst/>
              <a:ahLst/>
              <a:cxnLst/>
              <a:rect l="l" t="t" r="r" b="b"/>
              <a:pathLst>
                <a:path w="657" h="1053" extrusionOk="0">
                  <a:moveTo>
                    <a:pt x="476" y="181"/>
                  </a:moveTo>
                  <a:lnTo>
                    <a:pt x="418" y="901"/>
                  </a:lnTo>
                  <a:lnTo>
                    <a:pt x="209" y="901"/>
                  </a:lnTo>
                  <a:lnTo>
                    <a:pt x="180" y="181"/>
                  </a:lnTo>
                  <a:close/>
                  <a:moveTo>
                    <a:pt x="87" y="0"/>
                  </a:moveTo>
                  <a:cubicBezTo>
                    <a:pt x="87" y="0"/>
                    <a:pt x="58" y="0"/>
                    <a:pt x="58" y="29"/>
                  </a:cubicBezTo>
                  <a:cubicBezTo>
                    <a:pt x="29" y="29"/>
                    <a:pt x="0" y="58"/>
                    <a:pt x="0" y="87"/>
                  </a:cubicBezTo>
                  <a:lnTo>
                    <a:pt x="58" y="988"/>
                  </a:lnTo>
                  <a:cubicBezTo>
                    <a:pt x="58" y="1017"/>
                    <a:pt x="87" y="1053"/>
                    <a:pt x="151" y="1053"/>
                  </a:cubicBezTo>
                  <a:lnTo>
                    <a:pt x="512" y="1053"/>
                  </a:lnTo>
                  <a:cubicBezTo>
                    <a:pt x="541" y="1053"/>
                    <a:pt x="598" y="1017"/>
                    <a:pt x="598" y="988"/>
                  </a:cubicBezTo>
                  <a:lnTo>
                    <a:pt x="656" y="87"/>
                  </a:lnTo>
                  <a:cubicBezTo>
                    <a:pt x="656" y="58"/>
                    <a:pt x="627" y="29"/>
                    <a:pt x="598" y="29"/>
                  </a:cubicBezTo>
                  <a:lnTo>
                    <a:pt x="570"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51" name="Google Shape;1751;p36"/>
            <p:cNvSpPr/>
            <p:nvPr/>
          </p:nvSpPr>
          <p:spPr>
            <a:xfrm>
              <a:off x="7292670" y="2705818"/>
              <a:ext cx="46401" cy="46401"/>
            </a:xfrm>
            <a:custGeom>
              <a:avLst/>
              <a:gdLst/>
              <a:ahLst/>
              <a:cxnLst/>
              <a:rect l="l" t="t" r="r" b="b"/>
              <a:pathLst>
                <a:path w="542" h="542" extrusionOk="0">
                  <a:moveTo>
                    <a:pt x="361" y="181"/>
                  </a:moveTo>
                  <a:lnTo>
                    <a:pt x="361" y="361"/>
                  </a:lnTo>
                  <a:lnTo>
                    <a:pt x="181" y="361"/>
                  </a:lnTo>
                  <a:lnTo>
                    <a:pt x="181" y="181"/>
                  </a:lnTo>
                  <a:close/>
                  <a:moveTo>
                    <a:pt x="94" y="1"/>
                  </a:moveTo>
                  <a:cubicBezTo>
                    <a:pt x="30" y="1"/>
                    <a:pt x="1" y="58"/>
                    <a:pt x="1" y="94"/>
                  </a:cubicBezTo>
                  <a:lnTo>
                    <a:pt x="1" y="455"/>
                  </a:lnTo>
                  <a:cubicBezTo>
                    <a:pt x="1" y="512"/>
                    <a:pt x="30" y="541"/>
                    <a:pt x="94" y="541"/>
                  </a:cubicBezTo>
                  <a:lnTo>
                    <a:pt x="455" y="541"/>
                  </a:lnTo>
                  <a:cubicBezTo>
                    <a:pt x="484" y="541"/>
                    <a:pt x="541" y="512"/>
                    <a:pt x="541" y="455"/>
                  </a:cubicBezTo>
                  <a:lnTo>
                    <a:pt x="541" y="94"/>
                  </a:lnTo>
                  <a:cubicBezTo>
                    <a:pt x="541" y="58"/>
                    <a:pt x="484" y="1"/>
                    <a:pt x="455" y="1"/>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52" name="Google Shape;1752;p36"/>
            <p:cNvSpPr/>
            <p:nvPr/>
          </p:nvSpPr>
          <p:spPr>
            <a:xfrm>
              <a:off x="7202609" y="2636731"/>
              <a:ext cx="15495" cy="15495"/>
            </a:xfrm>
            <a:custGeom>
              <a:avLst/>
              <a:gdLst/>
              <a:ahLst/>
              <a:cxnLst/>
              <a:rect l="l" t="t" r="r" b="b"/>
              <a:pathLst>
                <a:path w="181" h="181" extrusionOk="0">
                  <a:moveTo>
                    <a:pt x="94" y="0"/>
                  </a:moveTo>
                  <a:cubicBezTo>
                    <a:pt x="29" y="0"/>
                    <a:pt x="0" y="29"/>
                    <a:pt x="0" y="87"/>
                  </a:cubicBezTo>
                  <a:cubicBezTo>
                    <a:pt x="0" y="144"/>
                    <a:pt x="29" y="180"/>
                    <a:pt x="94" y="180"/>
                  </a:cubicBezTo>
                  <a:cubicBezTo>
                    <a:pt x="123" y="180"/>
                    <a:pt x="180" y="116"/>
                    <a:pt x="180" y="87"/>
                  </a:cubicBezTo>
                  <a:cubicBezTo>
                    <a:pt x="152" y="29"/>
                    <a:pt x="123" y="0"/>
                    <a:pt x="94"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3362" name="Google Shape;3362;p57"/>
          <p:cNvGrpSpPr/>
          <p:nvPr/>
        </p:nvGrpSpPr>
        <p:grpSpPr>
          <a:xfrm>
            <a:off x="3604530" y="-15"/>
            <a:ext cx="7627825" cy="5075680"/>
            <a:chOff x="-1458325" y="-278780"/>
            <a:chExt cx="7627825" cy="5075680"/>
          </a:xfrm>
        </p:grpSpPr>
        <p:sp>
          <p:nvSpPr>
            <p:cNvPr id="3363" name="Google Shape;3363;p57"/>
            <p:cNvSpPr/>
            <p:nvPr/>
          </p:nvSpPr>
          <p:spPr>
            <a:xfrm>
              <a:off x="1257075" y="3030850"/>
              <a:ext cx="2345811" cy="94100"/>
            </a:xfrm>
            <a:custGeom>
              <a:avLst/>
              <a:gdLst/>
              <a:ahLst/>
              <a:cxnLst/>
              <a:rect l="l" t="t" r="r" b="b"/>
              <a:pathLst>
                <a:path w="76498" h="1214" extrusionOk="0">
                  <a:moveTo>
                    <a:pt x="1" y="0"/>
                  </a:moveTo>
                  <a:lnTo>
                    <a:pt x="1" y="1213"/>
                  </a:lnTo>
                  <a:lnTo>
                    <a:pt x="76498" y="1213"/>
                  </a:lnTo>
                  <a:lnTo>
                    <a:pt x="76498" y="0"/>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3364" name="Google Shape;3364;p57"/>
            <p:cNvGrpSpPr/>
            <p:nvPr/>
          </p:nvGrpSpPr>
          <p:grpSpPr>
            <a:xfrm>
              <a:off x="-1458325" y="4608575"/>
              <a:ext cx="7627825" cy="188325"/>
              <a:chOff x="2587625" y="4608575"/>
              <a:chExt cx="7627825" cy="188325"/>
            </a:xfrm>
          </p:grpSpPr>
          <p:cxnSp>
            <p:nvCxnSpPr>
              <p:cNvPr id="3365" name="Google Shape;3365;p57"/>
              <p:cNvCxnSpPr/>
              <p:nvPr/>
            </p:nvCxnSpPr>
            <p:spPr>
              <a:xfrm>
                <a:off x="2587625" y="4608575"/>
                <a:ext cx="4974600" cy="0"/>
              </a:xfrm>
              <a:prstGeom prst="straightConnector1">
                <a:avLst/>
              </a:prstGeom>
              <a:noFill/>
              <a:ln w="9525" cap="flat" cmpd="sng">
                <a:solidFill>
                  <a:schemeClr val="dk1"/>
                </a:solidFill>
                <a:prstDash val="solid"/>
                <a:round/>
                <a:headEnd type="none" w="med" len="med"/>
                <a:tailEnd type="none" w="med" len="med"/>
              </a:ln>
            </p:spPr>
          </p:cxnSp>
          <p:cxnSp>
            <p:nvCxnSpPr>
              <p:cNvPr id="3366" name="Google Shape;3366;p57"/>
              <p:cNvCxnSpPr/>
              <p:nvPr/>
            </p:nvCxnSpPr>
            <p:spPr>
              <a:xfrm>
                <a:off x="4084950" y="4796900"/>
                <a:ext cx="1624500" cy="0"/>
              </a:xfrm>
              <a:prstGeom prst="straightConnector1">
                <a:avLst/>
              </a:prstGeom>
              <a:noFill/>
              <a:ln w="9525" cap="flat" cmpd="sng">
                <a:solidFill>
                  <a:schemeClr val="dk1"/>
                </a:solidFill>
                <a:prstDash val="solid"/>
                <a:round/>
                <a:headEnd type="none" w="med" len="med"/>
                <a:tailEnd type="none" w="med" len="med"/>
              </a:ln>
            </p:spPr>
          </p:cxnSp>
          <p:cxnSp>
            <p:nvCxnSpPr>
              <p:cNvPr id="3367" name="Google Shape;3367;p57"/>
              <p:cNvCxnSpPr/>
              <p:nvPr/>
            </p:nvCxnSpPr>
            <p:spPr>
              <a:xfrm>
                <a:off x="8590950" y="4608575"/>
                <a:ext cx="1624500" cy="0"/>
              </a:xfrm>
              <a:prstGeom prst="straightConnector1">
                <a:avLst/>
              </a:prstGeom>
              <a:noFill/>
              <a:ln w="9525" cap="flat" cmpd="sng">
                <a:solidFill>
                  <a:schemeClr val="dk1"/>
                </a:solidFill>
                <a:prstDash val="solid"/>
                <a:round/>
                <a:headEnd type="none" w="med" len="med"/>
                <a:tailEnd type="none" w="med" len="med"/>
              </a:ln>
            </p:spPr>
          </p:cxnSp>
        </p:grpSp>
        <p:grpSp>
          <p:nvGrpSpPr>
            <p:cNvPr id="3368" name="Google Shape;3368;p57"/>
            <p:cNvGrpSpPr/>
            <p:nvPr/>
          </p:nvGrpSpPr>
          <p:grpSpPr>
            <a:xfrm>
              <a:off x="1340750" y="1689375"/>
              <a:ext cx="754600" cy="116875"/>
              <a:chOff x="5331200" y="1312875"/>
              <a:chExt cx="754600" cy="116875"/>
            </a:xfrm>
          </p:grpSpPr>
          <p:cxnSp>
            <p:nvCxnSpPr>
              <p:cNvPr id="3369" name="Google Shape;3369;p57"/>
              <p:cNvCxnSpPr/>
              <p:nvPr/>
            </p:nvCxnSpPr>
            <p:spPr>
              <a:xfrm>
                <a:off x="5331200" y="1429750"/>
                <a:ext cx="545400" cy="0"/>
              </a:xfrm>
              <a:prstGeom prst="straightConnector1">
                <a:avLst/>
              </a:prstGeom>
              <a:noFill/>
              <a:ln w="9525" cap="flat" cmpd="sng">
                <a:solidFill>
                  <a:schemeClr val="dk1"/>
                </a:solidFill>
                <a:prstDash val="solid"/>
                <a:round/>
                <a:headEnd type="none" w="med" len="med"/>
                <a:tailEnd type="none" w="med" len="med"/>
              </a:ln>
            </p:spPr>
          </p:cxnSp>
          <p:cxnSp>
            <p:nvCxnSpPr>
              <p:cNvPr id="3370" name="Google Shape;3370;p57"/>
              <p:cNvCxnSpPr/>
              <p:nvPr/>
            </p:nvCxnSpPr>
            <p:spPr>
              <a:xfrm>
                <a:off x="5702700" y="1312875"/>
                <a:ext cx="383100" cy="0"/>
              </a:xfrm>
              <a:prstGeom prst="straightConnector1">
                <a:avLst/>
              </a:prstGeom>
              <a:noFill/>
              <a:ln w="9525" cap="flat" cmpd="sng">
                <a:solidFill>
                  <a:schemeClr val="dk1"/>
                </a:solidFill>
                <a:prstDash val="solid"/>
                <a:round/>
                <a:headEnd type="none" w="med" len="med"/>
                <a:tailEnd type="none" w="med" len="med"/>
              </a:ln>
            </p:spPr>
          </p:cxnSp>
        </p:grpSp>
        <p:grpSp>
          <p:nvGrpSpPr>
            <p:cNvPr id="3371" name="Google Shape;3371;p57"/>
            <p:cNvGrpSpPr/>
            <p:nvPr/>
          </p:nvGrpSpPr>
          <p:grpSpPr>
            <a:xfrm>
              <a:off x="194013" y="1806298"/>
              <a:ext cx="1699047" cy="2802108"/>
              <a:chOff x="4826300" y="4634850"/>
              <a:chExt cx="507375" cy="836800"/>
            </a:xfrm>
          </p:grpSpPr>
          <p:sp>
            <p:nvSpPr>
              <p:cNvPr id="3372" name="Google Shape;3372;p57"/>
              <p:cNvSpPr/>
              <p:nvPr/>
            </p:nvSpPr>
            <p:spPr>
              <a:xfrm>
                <a:off x="4969875" y="5391700"/>
                <a:ext cx="79025" cy="48150"/>
              </a:xfrm>
              <a:custGeom>
                <a:avLst/>
                <a:gdLst/>
                <a:ahLst/>
                <a:cxnLst/>
                <a:rect l="l" t="t" r="r" b="b"/>
                <a:pathLst>
                  <a:path w="3161" h="1926" extrusionOk="0">
                    <a:moveTo>
                      <a:pt x="2930" y="0"/>
                    </a:moveTo>
                    <a:lnTo>
                      <a:pt x="0" y="124"/>
                    </a:lnTo>
                    <a:lnTo>
                      <a:pt x="142" y="1926"/>
                    </a:lnTo>
                    <a:lnTo>
                      <a:pt x="3135" y="1926"/>
                    </a:lnTo>
                    <a:cubicBezTo>
                      <a:pt x="3160" y="1926"/>
                      <a:pt x="2930" y="0"/>
                      <a:pt x="2930" y="0"/>
                    </a:cubicBezTo>
                    <a:close/>
                  </a:path>
                </a:pathLst>
              </a:custGeom>
              <a:solidFill>
                <a:srgbClr val="FFA48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73" name="Google Shape;3373;p57"/>
              <p:cNvSpPr/>
              <p:nvPr/>
            </p:nvSpPr>
            <p:spPr>
              <a:xfrm>
                <a:off x="4968750" y="5391700"/>
                <a:ext cx="81075" cy="49100"/>
              </a:xfrm>
              <a:custGeom>
                <a:avLst/>
                <a:gdLst/>
                <a:ahLst/>
                <a:cxnLst/>
                <a:rect l="l" t="t" r="r" b="b"/>
                <a:pathLst>
                  <a:path w="3243" h="1964" extrusionOk="0">
                    <a:moveTo>
                      <a:pt x="3018" y="0"/>
                    </a:moveTo>
                    <a:lnTo>
                      <a:pt x="2931" y="6"/>
                    </a:lnTo>
                    <a:cubicBezTo>
                      <a:pt x="3012" y="679"/>
                      <a:pt x="3124" y="1676"/>
                      <a:pt x="3136" y="1882"/>
                    </a:cubicBezTo>
                    <a:lnTo>
                      <a:pt x="225" y="1882"/>
                    </a:lnTo>
                    <a:lnTo>
                      <a:pt x="82" y="124"/>
                    </a:lnTo>
                    <a:lnTo>
                      <a:pt x="0" y="130"/>
                    </a:lnTo>
                    <a:lnTo>
                      <a:pt x="150" y="1963"/>
                    </a:lnTo>
                    <a:lnTo>
                      <a:pt x="3180" y="1963"/>
                    </a:lnTo>
                    <a:lnTo>
                      <a:pt x="3211" y="1951"/>
                    </a:lnTo>
                    <a:cubicBezTo>
                      <a:pt x="3231" y="1932"/>
                      <a:pt x="3243" y="1914"/>
                      <a:pt x="3018"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74" name="Google Shape;3374;p57"/>
              <p:cNvSpPr/>
              <p:nvPr/>
            </p:nvSpPr>
            <p:spPr>
              <a:xfrm>
                <a:off x="4962975" y="5429700"/>
                <a:ext cx="135325" cy="40875"/>
              </a:xfrm>
              <a:custGeom>
                <a:avLst/>
                <a:gdLst/>
                <a:ahLst/>
                <a:cxnLst/>
                <a:rect l="l" t="t" r="r" b="b"/>
                <a:pathLst>
                  <a:path w="5413" h="1635" extrusionOk="0">
                    <a:moveTo>
                      <a:pt x="251" y="0"/>
                    </a:moveTo>
                    <a:lnTo>
                      <a:pt x="1" y="1634"/>
                    </a:lnTo>
                    <a:lnTo>
                      <a:pt x="5364" y="1634"/>
                    </a:lnTo>
                    <a:cubicBezTo>
                      <a:pt x="5413" y="463"/>
                      <a:pt x="3830" y="680"/>
                      <a:pt x="3442"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75" name="Google Shape;3375;p57"/>
              <p:cNvSpPr/>
              <p:nvPr/>
            </p:nvSpPr>
            <p:spPr>
              <a:xfrm>
                <a:off x="4961750" y="5428600"/>
                <a:ext cx="137200" cy="43050"/>
              </a:xfrm>
              <a:custGeom>
                <a:avLst/>
                <a:gdLst/>
                <a:ahLst/>
                <a:cxnLst/>
                <a:rect l="l" t="t" r="r" b="b"/>
                <a:pathLst>
                  <a:path w="5488" h="1722" extrusionOk="0">
                    <a:moveTo>
                      <a:pt x="3467" y="88"/>
                    </a:moveTo>
                    <a:cubicBezTo>
                      <a:pt x="3635" y="357"/>
                      <a:pt x="3978" y="481"/>
                      <a:pt x="4334" y="619"/>
                    </a:cubicBezTo>
                    <a:cubicBezTo>
                      <a:pt x="4844" y="806"/>
                      <a:pt x="5375" y="999"/>
                      <a:pt x="5368" y="1635"/>
                    </a:cubicBezTo>
                    <a:lnTo>
                      <a:pt x="101" y="1635"/>
                    </a:lnTo>
                    <a:lnTo>
                      <a:pt x="337" y="88"/>
                    </a:lnTo>
                    <a:close/>
                    <a:moveTo>
                      <a:pt x="262" y="1"/>
                    </a:moveTo>
                    <a:lnTo>
                      <a:pt x="0" y="1722"/>
                    </a:lnTo>
                    <a:lnTo>
                      <a:pt x="5450" y="1722"/>
                    </a:lnTo>
                    <a:lnTo>
                      <a:pt x="5450" y="1678"/>
                    </a:lnTo>
                    <a:cubicBezTo>
                      <a:pt x="5487" y="948"/>
                      <a:pt x="4889" y="731"/>
                      <a:pt x="4365" y="537"/>
                    </a:cubicBezTo>
                    <a:cubicBezTo>
                      <a:pt x="4009" y="406"/>
                      <a:pt x="3672" y="282"/>
                      <a:pt x="3529" y="26"/>
                    </a:cubicBezTo>
                    <a:lnTo>
                      <a:pt x="3517" y="1"/>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76" name="Google Shape;3376;p57"/>
              <p:cNvSpPr/>
              <p:nvPr/>
            </p:nvSpPr>
            <p:spPr>
              <a:xfrm>
                <a:off x="5041875" y="5434375"/>
                <a:ext cx="12925" cy="10950"/>
              </a:xfrm>
              <a:custGeom>
                <a:avLst/>
                <a:gdLst/>
                <a:ahLst/>
                <a:cxnLst/>
                <a:rect l="l" t="t" r="r" b="b"/>
                <a:pathLst>
                  <a:path w="517" h="438" extrusionOk="0">
                    <a:moveTo>
                      <a:pt x="467" y="0"/>
                    </a:moveTo>
                    <a:lnTo>
                      <a:pt x="0" y="368"/>
                    </a:lnTo>
                    <a:lnTo>
                      <a:pt x="50" y="437"/>
                    </a:lnTo>
                    <a:lnTo>
                      <a:pt x="517" y="63"/>
                    </a:lnTo>
                    <a:lnTo>
                      <a:pt x="467" y="0"/>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77" name="Google Shape;3377;p57"/>
              <p:cNvSpPr/>
              <p:nvPr/>
            </p:nvSpPr>
            <p:spPr>
              <a:xfrm>
                <a:off x="5049025" y="5438250"/>
                <a:ext cx="12975" cy="10950"/>
              </a:xfrm>
              <a:custGeom>
                <a:avLst/>
                <a:gdLst/>
                <a:ahLst/>
                <a:cxnLst/>
                <a:rect l="l" t="t" r="r" b="b"/>
                <a:pathLst>
                  <a:path w="519" h="438" extrusionOk="0">
                    <a:moveTo>
                      <a:pt x="469" y="1"/>
                    </a:moveTo>
                    <a:lnTo>
                      <a:pt x="0" y="369"/>
                    </a:lnTo>
                    <a:lnTo>
                      <a:pt x="51" y="438"/>
                    </a:lnTo>
                    <a:lnTo>
                      <a:pt x="518" y="70"/>
                    </a:lnTo>
                    <a:lnTo>
                      <a:pt x="469" y="1"/>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78" name="Google Shape;3378;p57"/>
              <p:cNvSpPr/>
              <p:nvPr/>
            </p:nvSpPr>
            <p:spPr>
              <a:xfrm>
                <a:off x="5118700" y="5391700"/>
                <a:ext cx="84650" cy="48150"/>
              </a:xfrm>
              <a:custGeom>
                <a:avLst/>
                <a:gdLst/>
                <a:ahLst/>
                <a:cxnLst/>
                <a:rect l="l" t="t" r="r" b="b"/>
                <a:pathLst>
                  <a:path w="3386" h="1926" extrusionOk="0">
                    <a:moveTo>
                      <a:pt x="2931" y="0"/>
                    </a:moveTo>
                    <a:lnTo>
                      <a:pt x="1" y="124"/>
                    </a:lnTo>
                    <a:lnTo>
                      <a:pt x="375" y="1926"/>
                    </a:lnTo>
                    <a:lnTo>
                      <a:pt x="3368" y="1926"/>
                    </a:lnTo>
                    <a:cubicBezTo>
                      <a:pt x="3386" y="1926"/>
                      <a:pt x="2931" y="0"/>
                      <a:pt x="2931" y="0"/>
                    </a:cubicBezTo>
                    <a:close/>
                  </a:path>
                </a:pathLst>
              </a:custGeom>
              <a:solidFill>
                <a:srgbClr val="FFA48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79" name="Google Shape;3379;p57"/>
              <p:cNvSpPr/>
              <p:nvPr/>
            </p:nvSpPr>
            <p:spPr>
              <a:xfrm>
                <a:off x="5117625" y="5391500"/>
                <a:ext cx="86825" cy="49300"/>
              </a:xfrm>
              <a:custGeom>
                <a:avLst/>
                <a:gdLst/>
                <a:ahLst/>
                <a:cxnLst/>
                <a:rect l="l" t="t" r="r" b="b"/>
                <a:pathLst>
                  <a:path w="3473" h="1972" extrusionOk="0">
                    <a:moveTo>
                      <a:pt x="3017" y="1"/>
                    </a:moveTo>
                    <a:lnTo>
                      <a:pt x="2936" y="20"/>
                    </a:lnTo>
                    <a:cubicBezTo>
                      <a:pt x="3092" y="687"/>
                      <a:pt x="3322" y="1672"/>
                      <a:pt x="3360" y="1890"/>
                    </a:cubicBezTo>
                    <a:lnTo>
                      <a:pt x="449" y="1890"/>
                    </a:lnTo>
                    <a:lnTo>
                      <a:pt x="87" y="126"/>
                    </a:lnTo>
                    <a:lnTo>
                      <a:pt x="1" y="144"/>
                    </a:lnTo>
                    <a:lnTo>
                      <a:pt x="381" y="1971"/>
                    </a:lnTo>
                    <a:lnTo>
                      <a:pt x="3411" y="1971"/>
                    </a:lnTo>
                    <a:lnTo>
                      <a:pt x="3442" y="1959"/>
                    </a:lnTo>
                    <a:cubicBezTo>
                      <a:pt x="3460" y="1934"/>
                      <a:pt x="3472" y="1922"/>
                      <a:pt x="3017"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80" name="Google Shape;3380;p57"/>
              <p:cNvSpPr/>
              <p:nvPr/>
            </p:nvSpPr>
            <p:spPr>
              <a:xfrm>
                <a:off x="5117450" y="5429700"/>
                <a:ext cx="135475" cy="40875"/>
              </a:xfrm>
              <a:custGeom>
                <a:avLst/>
                <a:gdLst/>
                <a:ahLst/>
                <a:cxnLst/>
                <a:rect l="l" t="t" r="r" b="b"/>
                <a:pathLst>
                  <a:path w="5419" h="1635" extrusionOk="0">
                    <a:moveTo>
                      <a:pt x="256" y="0"/>
                    </a:moveTo>
                    <a:lnTo>
                      <a:pt x="0" y="1634"/>
                    </a:lnTo>
                    <a:lnTo>
                      <a:pt x="5363" y="1634"/>
                    </a:lnTo>
                    <a:cubicBezTo>
                      <a:pt x="5418" y="463"/>
                      <a:pt x="3835" y="680"/>
                      <a:pt x="3449"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81" name="Google Shape;3381;p57"/>
              <p:cNvSpPr/>
              <p:nvPr/>
            </p:nvSpPr>
            <p:spPr>
              <a:xfrm>
                <a:off x="5116350" y="5428600"/>
                <a:ext cx="137050" cy="43050"/>
              </a:xfrm>
              <a:custGeom>
                <a:avLst/>
                <a:gdLst/>
                <a:ahLst/>
                <a:cxnLst/>
                <a:rect l="l" t="t" r="r" b="b"/>
                <a:pathLst>
                  <a:path w="5482" h="1722" extrusionOk="0">
                    <a:moveTo>
                      <a:pt x="3468" y="88"/>
                    </a:moveTo>
                    <a:cubicBezTo>
                      <a:pt x="3635" y="357"/>
                      <a:pt x="3972" y="481"/>
                      <a:pt x="4334" y="619"/>
                    </a:cubicBezTo>
                    <a:cubicBezTo>
                      <a:pt x="4846" y="806"/>
                      <a:pt x="5376" y="999"/>
                      <a:pt x="5370" y="1635"/>
                    </a:cubicBezTo>
                    <a:lnTo>
                      <a:pt x="95" y="1635"/>
                    </a:lnTo>
                    <a:lnTo>
                      <a:pt x="337" y="88"/>
                    </a:lnTo>
                    <a:close/>
                    <a:moveTo>
                      <a:pt x="263" y="1"/>
                    </a:moveTo>
                    <a:lnTo>
                      <a:pt x="1" y="1722"/>
                    </a:lnTo>
                    <a:lnTo>
                      <a:pt x="5450" y="1722"/>
                    </a:lnTo>
                    <a:lnTo>
                      <a:pt x="5450" y="1678"/>
                    </a:lnTo>
                    <a:cubicBezTo>
                      <a:pt x="5482" y="948"/>
                      <a:pt x="4889" y="731"/>
                      <a:pt x="4366" y="537"/>
                    </a:cubicBezTo>
                    <a:cubicBezTo>
                      <a:pt x="4009" y="406"/>
                      <a:pt x="3673" y="282"/>
                      <a:pt x="3523" y="26"/>
                    </a:cubicBezTo>
                    <a:lnTo>
                      <a:pt x="3511" y="1"/>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82" name="Google Shape;3382;p57"/>
              <p:cNvSpPr/>
              <p:nvPr/>
            </p:nvSpPr>
            <p:spPr>
              <a:xfrm>
                <a:off x="5118700" y="5461825"/>
                <a:ext cx="132050" cy="2200"/>
              </a:xfrm>
              <a:custGeom>
                <a:avLst/>
                <a:gdLst/>
                <a:ahLst/>
                <a:cxnLst/>
                <a:rect l="l" t="t" r="r" b="b"/>
                <a:pathLst>
                  <a:path w="5282" h="88" extrusionOk="0">
                    <a:moveTo>
                      <a:pt x="1" y="1"/>
                    </a:moveTo>
                    <a:lnTo>
                      <a:pt x="1" y="87"/>
                    </a:lnTo>
                    <a:lnTo>
                      <a:pt x="5282" y="87"/>
                    </a:lnTo>
                    <a:lnTo>
                      <a:pt x="5282" y="1"/>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83" name="Google Shape;3383;p57"/>
              <p:cNvSpPr/>
              <p:nvPr/>
            </p:nvSpPr>
            <p:spPr>
              <a:xfrm>
                <a:off x="5121375" y="5444200"/>
                <a:ext cx="29750" cy="19200"/>
              </a:xfrm>
              <a:custGeom>
                <a:avLst/>
                <a:gdLst/>
                <a:ahLst/>
                <a:cxnLst/>
                <a:rect l="l" t="t" r="r" b="b"/>
                <a:pathLst>
                  <a:path w="1190" h="768" extrusionOk="0">
                    <a:moveTo>
                      <a:pt x="6" y="1"/>
                    </a:moveTo>
                    <a:lnTo>
                      <a:pt x="0" y="82"/>
                    </a:lnTo>
                    <a:cubicBezTo>
                      <a:pt x="6" y="82"/>
                      <a:pt x="823" y="131"/>
                      <a:pt x="1115" y="767"/>
                    </a:cubicBezTo>
                    <a:lnTo>
                      <a:pt x="1190" y="730"/>
                    </a:lnTo>
                    <a:cubicBezTo>
                      <a:pt x="873" y="50"/>
                      <a:pt x="44" y="1"/>
                      <a:pt x="6"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84" name="Google Shape;3384;p57"/>
              <p:cNvSpPr/>
              <p:nvPr/>
            </p:nvSpPr>
            <p:spPr>
              <a:xfrm>
                <a:off x="5211900" y="5445150"/>
                <a:ext cx="19500" cy="18250"/>
              </a:xfrm>
              <a:custGeom>
                <a:avLst/>
                <a:gdLst/>
                <a:ahLst/>
                <a:cxnLst/>
                <a:rect l="l" t="t" r="r" b="b"/>
                <a:pathLst>
                  <a:path w="780" h="730" extrusionOk="0">
                    <a:moveTo>
                      <a:pt x="749" y="0"/>
                    </a:moveTo>
                    <a:cubicBezTo>
                      <a:pt x="731" y="6"/>
                      <a:pt x="225" y="199"/>
                      <a:pt x="0" y="692"/>
                    </a:cubicBezTo>
                    <a:lnTo>
                      <a:pt x="83" y="729"/>
                    </a:lnTo>
                    <a:cubicBezTo>
                      <a:pt x="288" y="268"/>
                      <a:pt x="774" y="81"/>
                      <a:pt x="780" y="75"/>
                    </a:cubicBezTo>
                    <a:lnTo>
                      <a:pt x="749" y="0"/>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85" name="Google Shape;3385;p57"/>
              <p:cNvSpPr/>
              <p:nvPr/>
            </p:nvSpPr>
            <p:spPr>
              <a:xfrm>
                <a:off x="4963925" y="5461825"/>
                <a:ext cx="132025" cy="2200"/>
              </a:xfrm>
              <a:custGeom>
                <a:avLst/>
                <a:gdLst/>
                <a:ahLst/>
                <a:cxnLst/>
                <a:rect l="l" t="t" r="r" b="b"/>
                <a:pathLst>
                  <a:path w="5281" h="88" extrusionOk="0">
                    <a:moveTo>
                      <a:pt x="0" y="1"/>
                    </a:moveTo>
                    <a:lnTo>
                      <a:pt x="0" y="87"/>
                    </a:lnTo>
                    <a:lnTo>
                      <a:pt x="5281" y="87"/>
                    </a:lnTo>
                    <a:lnTo>
                      <a:pt x="5281" y="1"/>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86" name="Google Shape;3386;p57"/>
              <p:cNvSpPr/>
              <p:nvPr/>
            </p:nvSpPr>
            <p:spPr>
              <a:xfrm>
                <a:off x="4966575" y="5444200"/>
                <a:ext cx="29800" cy="19200"/>
              </a:xfrm>
              <a:custGeom>
                <a:avLst/>
                <a:gdLst/>
                <a:ahLst/>
                <a:cxnLst/>
                <a:rect l="l" t="t" r="r" b="b"/>
                <a:pathLst>
                  <a:path w="1192" h="768" extrusionOk="0">
                    <a:moveTo>
                      <a:pt x="6" y="1"/>
                    </a:moveTo>
                    <a:lnTo>
                      <a:pt x="0" y="82"/>
                    </a:lnTo>
                    <a:cubicBezTo>
                      <a:pt x="12" y="82"/>
                      <a:pt x="823" y="131"/>
                      <a:pt x="1117" y="767"/>
                    </a:cubicBezTo>
                    <a:lnTo>
                      <a:pt x="1191" y="730"/>
                    </a:lnTo>
                    <a:cubicBezTo>
                      <a:pt x="880" y="50"/>
                      <a:pt x="44" y="1"/>
                      <a:pt x="6"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87" name="Google Shape;3387;p57"/>
              <p:cNvSpPr/>
              <p:nvPr/>
            </p:nvSpPr>
            <p:spPr>
              <a:xfrm>
                <a:off x="5057275" y="5445150"/>
                <a:ext cx="19375" cy="18250"/>
              </a:xfrm>
              <a:custGeom>
                <a:avLst/>
                <a:gdLst/>
                <a:ahLst/>
                <a:cxnLst/>
                <a:rect l="l" t="t" r="r" b="b"/>
                <a:pathLst>
                  <a:path w="775" h="730" extrusionOk="0">
                    <a:moveTo>
                      <a:pt x="749" y="0"/>
                    </a:moveTo>
                    <a:cubicBezTo>
                      <a:pt x="724" y="6"/>
                      <a:pt x="219" y="199"/>
                      <a:pt x="1" y="692"/>
                    </a:cubicBezTo>
                    <a:lnTo>
                      <a:pt x="76" y="729"/>
                    </a:lnTo>
                    <a:cubicBezTo>
                      <a:pt x="282" y="268"/>
                      <a:pt x="775" y="81"/>
                      <a:pt x="775" y="75"/>
                    </a:cubicBezTo>
                    <a:lnTo>
                      <a:pt x="749" y="0"/>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88" name="Google Shape;3388;p57"/>
              <p:cNvSpPr/>
              <p:nvPr/>
            </p:nvSpPr>
            <p:spPr>
              <a:xfrm>
                <a:off x="5196325" y="5434375"/>
                <a:ext cx="13125" cy="10950"/>
              </a:xfrm>
              <a:custGeom>
                <a:avLst/>
                <a:gdLst/>
                <a:ahLst/>
                <a:cxnLst/>
                <a:rect l="l" t="t" r="r" b="b"/>
                <a:pathLst>
                  <a:path w="525" h="438" extrusionOk="0">
                    <a:moveTo>
                      <a:pt x="468" y="0"/>
                    </a:moveTo>
                    <a:lnTo>
                      <a:pt x="1" y="368"/>
                    </a:lnTo>
                    <a:lnTo>
                      <a:pt x="56" y="437"/>
                    </a:lnTo>
                    <a:lnTo>
                      <a:pt x="525" y="63"/>
                    </a:lnTo>
                    <a:lnTo>
                      <a:pt x="468" y="0"/>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89" name="Google Shape;3389;p57"/>
              <p:cNvSpPr/>
              <p:nvPr/>
            </p:nvSpPr>
            <p:spPr>
              <a:xfrm>
                <a:off x="5203475" y="5438250"/>
                <a:ext cx="13125" cy="10950"/>
              </a:xfrm>
              <a:custGeom>
                <a:avLst/>
                <a:gdLst/>
                <a:ahLst/>
                <a:cxnLst/>
                <a:rect l="l" t="t" r="r" b="b"/>
                <a:pathLst>
                  <a:path w="525" h="438" extrusionOk="0">
                    <a:moveTo>
                      <a:pt x="469" y="1"/>
                    </a:moveTo>
                    <a:lnTo>
                      <a:pt x="1" y="369"/>
                    </a:lnTo>
                    <a:lnTo>
                      <a:pt x="58" y="438"/>
                    </a:lnTo>
                    <a:lnTo>
                      <a:pt x="524" y="70"/>
                    </a:lnTo>
                    <a:lnTo>
                      <a:pt x="469" y="1"/>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90" name="Google Shape;3390;p57"/>
              <p:cNvSpPr/>
              <p:nvPr/>
            </p:nvSpPr>
            <p:spPr>
              <a:xfrm>
                <a:off x="4918575" y="4940925"/>
                <a:ext cx="285725" cy="479000"/>
              </a:xfrm>
              <a:custGeom>
                <a:avLst/>
                <a:gdLst/>
                <a:ahLst/>
                <a:cxnLst/>
                <a:rect l="l" t="t" r="r" b="b"/>
                <a:pathLst>
                  <a:path w="11429" h="19160" extrusionOk="0">
                    <a:moveTo>
                      <a:pt x="4645" y="0"/>
                    </a:moveTo>
                    <a:lnTo>
                      <a:pt x="818" y="1664"/>
                    </a:lnTo>
                    <a:cubicBezTo>
                      <a:pt x="818" y="1664"/>
                      <a:pt x="1" y="4033"/>
                      <a:pt x="7" y="4893"/>
                    </a:cubicBezTo>
                    <a:cubicBezTo>
                      <a:pt x="12" y="5754"/>
                      <a:pt x="729" y="10187"/>
                      <a:pt x="879" y="11154"/>
                    </a:cubicBezTo>
                    <a:cubicBezTo>
                      <a:pt x="1029" y="12120"/>
                      <a:pt x="1895" y="19159"/>
                      <a:pt x="1895" y="19159"/>
                    </a:cubicBezTo>
                    <a:lnTo>
                      <a:pt x="5699" y="19159"/>
                    </a:lnTo>
                    <a:lnTo>
                      <a:pt x="4858" y="10311"/>
                    </a:lnTo>
                    <a:lnTo>
                      <a:pt x="4858" y="10311"/>
                    </a:lnTo>
                    <a:cubicBezTo>
                      <a:pt x="5966" y="14334"/>
                      <a:pt x="7307" y="19159"/>
                      <a:pt x="7307" y="19159"/>
                    </a:cubicBezTo>
                    <a:lnTo>
                      <a:pt x="11428" y="19159"/>
                    </a:lnTo>
                    <a:lnTo>
                      <a:pt x="7319" y="2544"/>
                    </a:lnTo>
                    <a:lnTo>
                      <a:pt x="7207" y="1664"/>
                    </a:lnTo>
                    <a:lnTo>
                      <a:pt x="4545" y="1209"/>
                    </a:lnTo>
                    <a:cubicBezTo>
                      <a:pt x="4602" y="548"/>
                      <a:pt x="4645" y="37"/>
                      <a:pt x="4645"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91" name="Google Shape;3391;p57"/>
              <p:cNvSpPr/>
              <p:nvPr/>
            </p:nvSpPr>
            <p:spPr>
              <a:xfrm>
                <a:off x="4917500" y="4939350"/>
                <a:ext cx="288050" cy="481500"/>
              </a:xfrm>
              <a:custGeom>
                <a:avLst/>
                <a:gdLst/>
                <a:ahLst/>
                <a:cxnLst/>
                <a:rect l="l" t="t" r="r" b="b"/>
                <a:pathLst>
                  <a:path w="11522" h="19260" extrusionOk="0">
                    <a:moveTo>
                      <a:pt x="4645" y="130"/>
                    </a:moveTo>
                    <a:cubicBezTo>
                      <a:pt x="4631" y="250"/>
                      <a:pt x="4607" y="561"/>
                      <a:pt x="4545" y="1272"/>
                    </a:cubicBezTo>
                    <a:lnTo>
                      <a:pt x="4545" y="1310"/>
                    </a:lnTo>
                    <a:lnTo>
                      <a:pt x="7213" y="1764"/>
                    </a:lnTo>
                    <a:lnTo>
                      <a:pt x="7319" y="2619"/>
                    </a:lnTo>
                    <a:lnTo>
                      <a:pt x="11416" y="19179"/>
                    </a:lnTo>
                    <a:lnTo>
                      <a:pt x="7382" y="19179"/>
                    </a:lnTo>
                    <a:cubicBezTo>
                      <a:pt x="7263" y="18760"/>
                      <a:pt x="5997" y="14196"/>
                      <a:pt x="4938" y="10368"/>
                    </a:cubicBezTo>
                    <a:lnTo>
                      <a:pt x="4856" y="10380"/>
                    </a:lnTo>
                    <a:lnTo>
                      <a:pt x="5692" y="19179"/>
                    </a:lnTo>
                    <a:lnTo>
                      <a:pt x="1975" y="19179"/>
                    </a:lnTo>
                    <a:cubicBezTo>
                      <a:pt x="1908" y="18624"/>
                      <a:pt x="1109" y="12133"/>
                      <a:pt x="965" y="11211"/>
                    </a:cubicBezTo>
                    <a:cubicBezTo>
                      <a:pt x="941" y="11073"/>
                      <a:pt x="910" y="10874"/>
                      <a:pt x="872" y="10624"/>
                    </a:cubicBezTo>
                    <a:cubicBezTo>
                      <a:pt x="642" y="9146"/>
                      <a:pt x="93" y="5692"/>
                      <a:pt x="93" y="4956"/>
                    </a:cubicBezTo>
                    <a:cubicBezTo>
                      <a:pt x="87" y="4153"/>
                      <a:pt x="823" y="1977"/>
                      <a:pt x="890" y="1758"/>
                    </a:cubicBezTo>
                    <a:lnTo>
                      <a:pt x="4645" y="130"/>
                    </a:lnTo>
                    <a:close/>
                    <a:moveTo>
                      <a:pt x="4732" y="0"/>
                    </a:moveTo>
                    <a:lnTo>
                      <a:pt x="829" y="1696"/>
                    </a:lnTo>
                    <a:lnTo>
                      <a:pt x="823" y="1715"/>
                    </a:lnTo>
                    <a:cubicBezTo>
                      <a:pt x="786" y="1814"/>
                      <a:pt x="0" y="4103"/>
                      <a:pt x="6" y="4956"/>
                    </a:cubicBezTo>
                    <a:cubicBezTo>
                      <a:pt x="12" y="5698"/>
                      <a:pt x="536" y="9034"/>
                      <a:pt x="792" y="10636"/>
                    </a:cubicBezTo>
                    <a:cubicBezTo>
                      <a:pt x="829" y="10886"/>
                      <a:pt x="861" y="11085"/>
                      <a:pt x="878" y="11223"/>
                    </a:cubicBezTo>
                    <a:cubicBezTo>
                      <a:pt x="1028" y="12176"/>
                      <a:pt x="1889" y="19153"/>
                      <a:pt x="1900" y="19222"/>
                    </a:cubicBezTo>
                    <a:lnTo>
                      <a:pt x="1900" y="19260"/>
                    </a:lnTo>
                    <a:lnTo>
                      <a:pt x="5785" y="19260"/>
                    </a:lnTo>
                    <a:lnTo>
                      <a:pt x="4987" y="10849"/>
                    </a:lnTo>
                    <a:lnTo>
                      <a:pt x="4987" y="10849"/>
                    </a:lnTo>
                    <a:cubicBezTo>
                      <a:pt x="6072" y="14765"/>
                      <a:pt x="7307" y="19228"/>
                      <a:pt x="7307" y="19228"/>
                    </a:cubicBezTo>
                    <a:lnTo>
                      <a:pt x="7313" y="19260"/>
                    </a:lnTo>
                    <a:lnTo>
                      <a:pt x="11522" y="19260"/>
                    </a:lnTo>
                    <a:lnTo>
                      <a:pt x="7407" y="2599"/>
                    </a:lnTo>
                    <a:lnTo>
                      <a:pt x="7287" y="1696"/>
                    </a:lnTo>
                    <a:lnTo>
                      <a:pt x="4631" y="1241"/>
                    </a:lnTo>
                    <a:cubicBezTo>
                      <a:pt x="4700" y="493"/>
                      <a:pt x="4732" y="100"/>
                      <a:pt x="4732" y="63"/>
                    </a:cubicBezTo>
                    <a:lnTo>
                      <a:pt x="4732" y="0"/>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92" name="Google Shape;3392;p57"/>
              <p:cNvSpPr/>
              <p:nvPr/>
            </p:nvSpPr>
            <p:spPr>
              <a:xfrm>
                <a:off x="5030800" y="5047825"/>
                <a:ext cx="10175" cy="150450"/>
              </a:xfrm>
              <a:custGeom>
                <a:avLst/>
                <a:gdLst/>
                <a:ahLst/>
                <a:cxnLst/>
                <a:rect l="l" t="t" r="r" b="b"/>
                <a:pathLst>
                  <a:path w="407" h="6018" extrusionOk="0">
                    <a:moveTo>
                      <a:pt x="1" y="1"/>
                    </a:moveTo>
                    <a:lnTo>
                      <a:pt x="318" y="6017"/>
                    </a:lnTo>
                    <a:lnTo>
                      <a:pt x="406" y="6011"/>
                    </a:lnTo>
                    <a:lnTo>
                      <a:pt x="87" y="1"/>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93" name="Google Shape;3393;p57"/>
              <p:cNvSpPr/>
              <p:nvPr/>
            </p:nvSpPr>
            <p:spPr>
              <a:xfrm>
                <a:off x="4933400" y="4997025"/>
                <a:ext cx="167425" cy="2200"/>
              </a:xfrm>
              <a:custGeom>
                <a:avLst/>
                <a:gdLst/>
                <a:ahLst/>
                <a:cxnLst/>
                <a:rect l="l" t="t" r="r" b="b"/>
                <a:pathLst>
                  <a:path w="6697" h="88" extrusionOk="0">
                    <a:moveTo>
                      <a:pt x="0" y="1"/>
                    </a:moveTo>
                    <a:lnTo>
                      <a:pt x="0" y="87"/>
                    </a:lnTo>
                    <a:lnTo>
                      <a:pt x="6696" y="87"/>
                    </a:lnTo>
                    <a:lnTo>
                      <a:pt x="6696" y="1"/>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94" name="Google Shape;3394;p57"/>
              <p:cNvSpPr/>
              <p:nvPr/>
            </p:nvSpPr>
            <p:spPr>
              <a:xfrm>
                <a:off x="5048875" y="4981125"/>
                <a:ext cx="2200" cy="17000"/>
              </a:xfrm>
              <a:custGeom>
                <a:avLst/>
                <a:gdLst/>
                <a:ahLst/>
                <a:cxnLst/>
                <a:rect l="l" t="t" r="r" b="b"/>
                <a:pathLst>
                  <a:path w="88" h="680" extrusionOk="0">
                    <a:moveTo>
                      <a:pt x="0" y="1"/>
                    </a:moveTo>
                    <a:lnTo>
                      <a:pt x="0" y="680"/>
                    </a:lnTo>
                    <a:lnTo>
                      <a:pt x="87" y="680"/>
                    </a:lnTo>
                    <a:lnTo>
                      <a:pt x="87" y="1"/>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95" name="Google Shape;3395;p57"/>
              <p:cNvSpPr/>
              <p:nvPr/>
            </p:nvSpPr>
            <p:spPr>
              <a:xfrm>
                <a:off x="5085975" y="4982375"/>
                <a:ext cx="4375" cy="15900"/>
              </a:xfrm>
              <a:custGeom>
                <a:avLst/>
                <a:gdLst/>
                <a:ahLst/>
                <a:cxnLst/>
                <a:rect l="l" t="t" r="r" b="b"/>
                <a:pathLst>
                  <a:path w="175" h="636" extrusionOk="0">
                    <a:moveTo>
                      <a:pt x="81" y="0"/>
                    </a:moveTo>
                    <a:lnTo>
                      <a:pt x="1" y="12"/>
                    </a:lnTo>
                    <a:lnTo>
                      <a:pt x="87" y="636"/>
                    </a:lnTo>
                    <a:lnTo>
                      <a:pt x="174" y="624"/>
                    </a:lnTo>
                    <a:lnTo>
                      <a:pt x="81" y="0"/>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96" name="Google Shape;3396;p57"/>
              <p:cNvSpPr/>
              <p:nvPr/>
            </p:nvSpPr>
            <p:spPr>
              <a:xfrm>
                <a:off x="5037800" y="4986900"/>
                <a:ext cx="7350" cy="7500"/>
              </a:xfrm>
              <a:custGeom>
                <a:avLst/>
                <a:gdLst/>
                <a:ahLst/>
                <a:cxnLst/>
                <a:rect l="l" t="t" r="r" b="b"/>
                <a:pathLst>
                  <a:path w="294" h="300" extrusionOk="0">
                    <a:moveTo>
                      <a:pt x="144" y="0"/>
                    </a:moveTo>
                    <a:cubicBezTo>
                      <a:pt x="63" y="0"/>
                      <a:pt x="0" y="69"/>
                      <a:pt x="0" y="150"/>
                    </a:cubicBezTo>
                    <a:cubicBezTo>
                      <a:pt x="0" y="231"/>
                      <a:pt x="63" y="299"/>
                      <a:pt x="144" y="299"/>
                    </a:cubicBezTo>
                    <a:cubicBezTo>
                      <a:pt x="225" y="299"/>
                      <a:pt x="294" y="231"/>
                      <a:pt x="294" y="150"/>
                    </a:cubicBezTo>
                    <a:cubicBezTo>
                      <a:pt x="294" y="69"/>
                      <a:pt x="225" y="0"/>
                      <a:pt x="144"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97" name="Google Shape;3397;p57"/>
              <p:cNvSpPr/>
              <p:nvPr/>
            </p:nvSpPr>
            <p:spPr>
              <a:xfrm>
                <a:off x="5016000" y="4980950"/>
                <a:ext cx="4400" cy="17325"/>
              </a:xfrm>
              <a:custGeom>
                <a:avLst/>
                <a:gdLst/>
                <a:ahLst/>
                <a:cxnLst/>
                <a:rect l="l" t="t" r="r" b="b"/>
                <a:pathLst>
                  <a:path w="176" h="693" extrusionOk="0">
                    <a:moveTo>
                      <a:pt x="87" y="0"/>
                    </a:moveTo>
                    <a:lnTo>
                      <a:pt x="0" y="681"/>
                    </a:lnTo>
                    <a:lnTo>
                      <a:pt x="87" y="693"/>
                    </a:lnTo>
                    <a:lnTo>
                      <a:pt x="175" y="14"/>
                    </a:lnTo>
                    <a:lnTo>
                      <a:pt x="87" y="0"/>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98" name="Google Shape;3398;p57"/>
              <p:cNvSpPr/>
              <p:nvPr/>
            </p:nvSpPr>
            <p:spPr>
              <a:xfrm>
                <a:off x="4967650" y="4980950"/>
                <a:ext cx="4400" cy="17325"/>
              </a:xfrm>
              <a:custGeom>
                <a:avLst/>
                <a:gdLst/>
                <a:ahLst/>
                <a:cxnLst/>
                <a:rect l="l" t="t" r="r" b="b"/>
                <a:pathLst>
                  <a:path w="176" h="693" extrusionOk="0">
                    <a:moveTo>
                      <a:pt x="89" y="0"/>
                    </a:moveTo>
                    <a:lnTo>
                      <a:pt x="1" y="681"/>
                    </a:lnTo>
                    <a:lnTo>
                      <a:pt x="82" y="693"/>
                    </a:lnTo>
                    <a:lnTo>
                      <a:pt x="176" y="14"/>
                    </a:lnTo>
                    <a:lnTo>
                      <a:pt x="89" y="0"/>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99" name="Google Shape;3399;p57"/>
              <p:cNvSpPr/>
              <p:nvPr/>
            </p:nvSpPr>
            <p:spPr>
              <a:xfrm>
                <a:off x="4969075" y="5027250"/>
                <a:ext cx="32125" cy="12325"/>
              </a:xfrm>
              <a:custGeom>
                <a:avLst/>
                <a:gdLst/>
                <a:ahLst/>
                <a:cxnLst/>
                <a:rect l="l" t="t" r="r" b="b"/>
                <a:pathLst>
                  <a:path w="1285" h="493" extrusionOk="0">
                    <a:moveTo>
                      <a:pt x="19" y="1"/>
                    </a:moveTo>
                    <a:lnTo>
                      <a:pt x="1" y="81"/>
                    </a:lnTo>
                    <a:cubicBezTo>
                      <a:pt x="424" y="200"/>
                      <a:pt x="848" y="337"/>
                      <a:pt x="1253" y="493"/>
                    </a:cubicBezTo>
                    <a:lnTo>
                      <a:pt x="1284" y="412"/>
                    </a:lnTo>
                    <a:cubicBezTo>
                      <a:pt x="873" y="257"/>
                      <a:pt x="449" y="119"/>
                      <a:pt x="19"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00" name="Google Shape;3400;p57"/>
              <p:cNvSpPr/>
              <p:nvPr/>
            </p:nvSpPr>
            <p:spPr>
              <a:xfrm>
                <a:off x="4966875" y="5014300"/>
                <a:ext cx="20450" cy="9875"/>
              </a:xfrm>
              <a:custGeom>
                <a:avLst/>
                <a:gdLst/>
                <a:ahLst/>
                <a:cxnLst/>
                <a:rect l="l" t="t" r="r" b="b"/>
                <a:pathLst>
                  <a:path w="818" h="395" extrusionOk="0">
                    <a:moveTo>
                      <a:pt x="45" y="1"/>
                    </a:moveTo>
                    <a:lnTo>
                      <a:pt x="0" y="70"/>
                    </a:lnTo>
                    <a:cubicBezTo>
                      <a:pt x="250" y="213"/>
                      <a:pt x="518" y="320"/>
                      <a:pt x="793" y="394"/>
                    </a:cubicBezTo>
                    <a:lnTo>
                      <a:pt x="817" y="312"/>
                    </a:lnTo>
                    <a:cubicBezTo>
                      <a:pt x="543" y="237"/>
                      <a:pt x="288" y="139"/>
                      <a:pt x="45"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01" name="Google Shape;3401;p57"/>
              <p:cNvSpPr/>
              <p:nvPr/>
            </p:nvSpPr>
            <p:spPr>
              <a:xfrm>
                <a:off x="5082675" y="5017600"/>
                <a:ext cx="12825" cy="8250"/>
              </a:xfrm>
              <a:custGeom>
                <a:avLst/>
                <a:gdLst/>
                <a:ahLst/>
                <a:cxnLst/>
                <a:rect l="l" t="t" r="r" b="b"/>
                <a:pathLst>
                  <a:path w="513" h="330" extrusionOk="0">
                    <a:moveTo>
                      <a:pt x="469" y="1"/>
                    </a:moveTo>
                    <a:lnTo>
                      <a:pt x="1" y="262"/>
                    </a:lnTo>
                    <a:lnTo>
                      <a:pt x="38" y="330"/>
                    </a:lnTo>
                    <a:lnTo>
                      <a:pt x="513" y="68"/>
                    </a:lnTo>
                    <a:lnTo>
                      <a:pt x="469" y="1"/>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02" name="Google Shape;3402;p57"/>
              <p:cNvSpPr/>
              <p:nvPr/>
            </p:nvSpPr>
            <p:spPr>
              <a:xfrm>
                <a:off x="4976700" y="4720950"/>
                <a:ext cx="97750" cy="69150"/>
              </a:xfrm>
              <a:custGeom>
                <a:avLst/>
                <a:gdLst/>
                <a:ahLst/>
                <a:cxnLst/>
                <a:rect l="l" t="t" r="r" b="b"/>
                <a:pathLst>
                  <a:path w="3910" h="2766" extrusionOk="0">
                    <a:moveTo>
                      <a:pt x="3374" y="1"/>
                    </a:moveTo>
                    <a:lnTo>
                      <a:pt x="1204" y="89"/>
                    </a:lnTo>
                    <a:lnTo>
                      <a:pt x="861" y="1392"/>
                    </a:lnTo>
                    <a:lnTo>
                      <a:pt x="1" y="1715"/>
                    </a:lnTo>
                    <a:cubicBezTo>
                      <a:pt x="1" y="1715"/>
                      <a:pt x="1577" y="2766"/>
                      <a:pt x="2283" y="2766"/>
                    </a:cubicBezTo>
                    <a:cubicBezTo>
                      <a:pt x="2330" y="2766"/>
                      <a:pt x="2374" y="2761"/>
                      <a:pt x="2413" y="2751"/>
                    </a:cubicBezTo>
                    <a:cubicBezTo>
                      <a:pt x="3037" y="2595"/>
                      <a:pt x="3909" y="1603"/>
                      <a:pt x="3909" y="1603"/>
                    </a:cubicBezTo>
                    <a:cubicBezTo>
                      <a:pt x="3909" y="1603"/>
                      <a:pt x="3430" y="1416"/>
                      <a:pt x="3374" y="1347"/>
                    </a:cubicBezTo>
                    <a:cubicBezTo>
                      <a:pt x="3311" y="1280"/>
                      <a:pt x="3374" y="1"/>
                      <a:pt x="3374" y="1"/>
                    </a:cubicBezTo>
                    <a:close/>
                  </a:path>
                </a:pathLst>
              </a:custGeom>
              <a:solidFill>
                <a:srgbClr val="C16D6B"/>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03" name="Google Shape;3403;p57"/>
              <p:cNvSpPr/>
              <p:nvPr/>
            </p:nvSpPr>
            <p:spPr>
              <a:xfrm>
                <a:off x="4974550" y="4720800"/>
                <a:ext cx="101775" cy="70500"/>
              </a:xfrm>
              <a:custGeom>
                <a:avLst/>
                <a:gdLst/>
                <a:ahLst/>
                <a:cxnLst/>
                <a:rect l="l" t="t" r="r" b="b"/>
                <a:pathLst>
                  <a:path w="4071" h="2820" extrusionOk="0">
                    <a:moveTo>
                      <a:pt x="3416" y="1"/>
                    </a:moveTo>
                    <a:lnTo>
                      <a:pt x="3416" y="1"/>
                    </a:lnTo>
                    <a:cubicBezTo>
                      <a:pt x="3391" y="487"/>
                      <a:pt x="3367" y="1310"/>
                      <a:pt x="3422" y="1379"/>
                    </a:cubicBezTo>
                    <a:cubicBezTo>
                      <a:pt x="3479" y="1442"/>
                      <a:pt x="3784" y="1566"/>
                      <a:pt x="3928" y="1623"/>
                    </a:cubicBezTo>
                    <a:cubicBezTo>
                      <a:pt x="3747" y="1822"/>
                      <a:pt x="3017" y="2582"/>
                      <a:pt x="2493" y="2719"/>
                    </a:cubicBezTo>
                    <a:cubicBezTo>
                      <a:pt x="2456" y="2729"/>
                      <a:pt x="2415" y="2734"/>
                      <a:pt x="2370" y="2734"/>
                    </a:cubicBezTo>
                    <a:cubicBezTo>
                      <a:pt x="1767" y="2734"/>
                      <a:pt x="493" y="1931"/>
                      <a:pt x="180" y="1735"/>
                    </a:cubicBezTo>
                    <a:lnTo>
                      <a:pt x="979" y="1428"/>
                    </a:lnTo>
                    <a:lnTo>
                      <a:pt x="1333" y="101"/>
                    </a:lnTo>
                    <a:lnTo>
                      <a:pt x="1252" y="81"/>
                    </a:lnTo>
                    <a:lnTo>
                      <a:pt x="910" y="1367"/>
                    </a:lnTo>
                    <a:lnTo>
                      <a:pt x="0" y="1709"/>
                    </a:lnTo>
                    <a:lnTo>
                      <a:pt x="67" y="1759"/>
                    </a:lnTo>
                    <a:cubicBezTo>
                      <a:pt x="136" y="1802"/>
                      <a:pt x="1658" y="2820"/>
                      <a:pt x="2375" y="2820"/>
                    </a:cubicBezTo>
                    <a:cubicBezTo>
                      <a:pt x="2424" y="2820"/>
                      <a:pt x="2475" y="2812"/>
                      <a:pt x="2512" y="2800"/>
                    </a:cubicBezTo>
                    <a:cubicBezTo>
                      <a:pt x="3142" y="2639"/>
                      <a:pt x="3989" y="1678"/>
                      <a:pt x="4027" y="1635"/>
                    </a:cubicBezTo>
                    <a:lnTo>
                      <a:pt x="4070" y="1591"/>
                    </a:lnTo>
                    <a:lnTo>
                      <a:pt x="4015" y="1566"/>
                    </a:lnTo>
                    <a:cubicBezTo>
                      <a:pt x="3778" y="1479"/>
                      <a:pt x="3522" y="1367"/>
                      <a:pt x="3491" y="1329"/>
                    </a:cubicBezTo>
                    <a:cubicBezTo>
                      <a:pt x="3460" y="1260"/>
                      <a:pt x="3472" y="599"/>
                      <a:pt x="3497" y="7"/>
                    </a:cubicBezTo>
                    <a:lnTo>
                      <a:pt x="3416" y="1"/>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04" name="Google Shape;3404;p57"/>
              <p:cNvSpPr/>
              <p:nvPr/>
            </p:nvSpPr>
            <p:spPr>
              <a:xfrm>
                <a:off x="5231525" y="4767400"/>
                <a:ext cx="101050" cy="66150"/>
              </a:xfrm>
              <a:custGeom>
                <a:avLst/>
                <a:gdLst/>
                <a:ahLst/>
                <a:cxnLst/>
                <a:rect l="l" t="t" r="r" b="b"/>
                <a:pathLst>
                  <a:path w="4042" h="2646" extrusionOk="0">
                    <a:moveTo>
                      <a:pt x="2465" y="1"/>
                    </a:moveTo>
                    <a:cubicBezTo>
                      <a:pt x="2463" y="1"/>
                      <a:pt x="2460" y="1"/>
                      <a:pt x="2458" y="1"/>
                    </a:cubicBezTo>
                    <a:cubicBezTo>
                      <a:pt x="2371" y="13"/>
                      <a:pt x="2283" y="20"/>
                      <a:pt x="2190" y="26"/>
                    </a:cubicBezTo>
                    <a:cubicBezTo>
                      <a:pt x="2072" y="32"/>
                      <a:pt x="1954" y="44"/>
                      <a:pt x="1828" y="58"/>
                    </a:cubicBezTo>
                    <a:cubicBezTo>
                      <a:pt x="1610" y="82"/>
                      <a:pt x="1393" y="133"/>
                      <a:pt x="1180" y="213"/>
                    </a:cubicBezTo>
                    <a:cubicBezTo>
                      <a:pt x="757" y="375"/>
                      <a:pt x="369" y="625"/>
                      <a:pt x="1" y="899"/>
                    </a:cubicBezTo>
                    <a:lnTo>
                      <a:pt x="556" y="2645"/>
                    </a:lnTo>
                    <a:cubicBezTo>
                      <a:pt x="1123" y="2445"/>
                      <a:pt x="1623" y="2302"/>
                      <a:pt x="2202" y="2145"/>
                    </a:cubicBezTo>
                    <a:cubicBezTo>
                      <a:pt x="2545" y="2058"/>
                      <a:pt x="2863" y="1909"/>
                      <a:pt x="3163" y="1734"/>
                    </a:cubicBezTo>
                    <a:cubicBezTo>
                      <a:pt x="3437" y="1578"/>
                      <a:pt x="3643" y="1411"/>
                      <a:pt x="3899" y="1135"/>
                    </a:cubicBezTo>
                    <a:cubicBezTo>
                      <a:pt x="3917" y="1117"/>
                      <a:pt x="3923" y="1092"/>
                      <a:pt x="3929" y="1074"/>
                    </a:cubicBezTo>
                    <a:cubicBezTo>
                      <a:pt x="3940" y="1017"/>
                      <a:pt x="3886" y="960"/>
                      <a:pt x="3832" y="960"/>
                    </a:cubicBezTo>
                    <a:cubicBezTo>
                      <a:pt x="3821" y="960"/>
                      <a:pt x="3809" y="962"/>
                      <a:pt x="3799" y="968"/>
                    </a:cubicBezTo>
                    <a:cubicBezTo>
                      <a:pt x="3842" y="930"/>
                      <a:pt x="3879" y="893"/>
                      <a:pt x="3923" y="861"/>
                    </a:cubicBezTo>
                    <a:cubicBezTo>
                      <a:pt x="3966" y="818"/>
                      <a:pt x="4017" y="775"/>
                      <a:pt x="4029" y="712"/>
                    </a:cubicBezTo>
                    <a:cubicBezTo>
                      <a:pt x="4040" y="656"/>
                      <a:pt x="3997" y="590"/>
                      <a:pt x="3943" y="590"/>
                    </a:cubicBezTo>
                    <a:cubicBezTo>
                      <a:pt x="3937" y="590"/>
                      <a:pt x="3930" y="591"/>
                      <a:pt x="3923" y="594"/>
                    </a:cubicBezTo>
                    <a:cubicBezTo>
                      <a:pt x="3948" y="562"/>
                      <a:pt x="3980" y="531"/>
                      <a:pt x="4004" y="499"/>
                    </a:cubicBezTo>
                    <a:cubicBezTo>
                      <a:pt x="4011" y="487"/>
                      <a:pt x="4023" y="475"/>
                      <a:pt x="4029" y="456"/>
                    </a:cubicBezTo>
                    <a:cubicBezTo>
                      <a:pt x="4041" y="418"/>
                      <a:pt x="4023" y="381"/>
                      <a:pt x="3992" y="363"/>
                    </a:cubicBezTo>
                    <a:cubicBezTo>
                      <a:pt x="3960" y="338"/>
                      <a:pt x="3917" y="332"/>
                      <a:pt x="3885" y="332"/>
                    </a:cubicBezTo>
                    <a:cubicBezTo>
                      <a:pt x="3878" y="331"/>
                      <a:pt x="3872" y="331"/>
                      <a:pt x="3865" y="331"/>
                    </a:cubicBezTo>
                    <a:cubicBezTo>
                      <a:pt x="3795" y="331"/>
                      <a:pt x="3742" y="357"/>
                      <a:pt x="3667" y="357"/>
                    </a:cubicBezTo>
                    <a:cubicBezTo>
                      <a:pt x="3686" y="338"/>
                      <a:pt x="3755" y="263"/>
                      <a:pt x="3749" y="231"/>
                    </a:cubicBezTo>
                    <a:cubicBezTo>
                      <a:pt x="3731" y="177"/>
                      <a:pt x="3685" y="153"/>
                      <a:pt x="3609" y="153"/>
                    </a:cubicBezTo>
                    <a:cubicBezTo>
                      <a:pt x="3554" y="153"/>
                      <a:pt x="3485" y="165"/>
                      <a:pt x="3399" y="188"/>
                    </a:cubicBezTo>
                    <a:cubicBezTo>
                      <a:pt x="3206" y="237"/>
                      <a:pt x="3113" y="275"/>
                      <a:pt x="2964" y="312"/>
                    </a:cubicBezTo>
                    <a:cubicBezTo>
                      <a:pt x="2734" y="366"/>
                      <a:pt x="2507" y="436"/>
                      <a:pt x="2278" y="436"/>
                    </a:cubicBezTo>
                    <a:cubicBezTo>
                      <a:pt x="2216" y="436"/>
                      <a:pt x="2153" y="431"/>
                      <a:pt x="2090" y="418"/>
                    </a:cubicBezTo>
                    <a:cubicBezTo>
                      <a:pt x="2090" y="332"/>
                      <a:pt x="2308" y="326"/>
                      <a:pt x="2545" y="208"/>
                    </a:cubicBezTo>
                    <a:cubicBezTo>
                      <a:pt x="2680" y="140"/>
                      <a:pt x="2586" y="1"/>
                      <a:pt x="2465" y="1"/>
                    </a:cubicBezTo>
                    <a:close/>
                  </a:path>
                </a:pathLst>
              </a:custGeom>
              <a:solidFill>
                <a:srgbClr val="C16D6B"/>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05" name="Google Shape;3405;p57"/>
              <p:cNvSpPr/>
              <p:nvPr/>
            </p:nvSpPr>
            <p:spPr>
              <a:xfrm>
                <a:off x="5230950" y="4766425"/>
                <a:ext cx="102725" cy="68200"/>
              </a:xfrm>
              <a:custGeom>
                <a:avLst/>
                <a:gdLst/>
                <a:ahLst/>
                <a:cxnLst/>
                <a:rect l="l" t="t" r="r" b="b"/>
                <a:pathLst>
                  <a:path w="4109" h="2728" extrusionOk="0">
                    <a:moveTo>
                      <a:pt x="2505" y="1"/>
                    </a:moveTo>
                    <a:cubicBezTo>
                      <a:pt x="2497" y="1"/>
                      <a:pt x="2489" y="1"/>
                      <a:pt x="2481" y="3"/>
                    </a:cubicBezTo>
                    <a:cubicBezTo>
                      <a:pt x="2388" y="9"/>
                      <a:pt x="2300" y="15"/>
                      <a:pt x="2213" y="22"/>
                    </a:cubicBezTo>
                    <a:cubicBezTo>
                      <a:pt x="2095" y="28"/>
                      <a:pt x="1969" y="40"/>
                      <a:pt x="1845" y="52"/>
                    </a:cubicBezTo>
                    <a:cubicBezTo>
                      <a:pt x="1603" y="83"/>
                      <a:pt x="1390" y="134"/>
                      <a:pt x="1191" y="215"/>
                    </a:cubicBezTo>
                    <a:cubicBezTo>
                      <a:pt x="810" y="359"/>
                      <a:pt x="435" y="576"/>
                      <a:pt x="0" y="906"/>
                    </a:cubicBezTo>
                    <a:lnTo>
                      <a:pt x="49" y="969"/>
                    </a:lnTo>
                    <a:cubicBezTo>
                      <a:pt x="480" y="651"/>
                      <a:pt x="847" y="434"/>
                      <a:pt x="1221" y="290"/>
                    </a:cubicBezTo>
                    <a:cubicBezTo>
                      <a:pt x="1408" y="215"/>
                      <a:pt x="1621" y="164"/>
                      <a:pt x="1857" y="140"/>
                    </a:cubicBezTo>
                    <a:cubicBezTo>
                      <a:pt x="1983" y="121"/>
                      <a:pt x="2101" y="115"/>
                      <a:pt x="2219" y="109"/>
                    </a:cubicBezTo>
                    <a:cubicBezTo>
                      <a:pt x="2306" y="103"/>
                      <a:pt x="2400" y="97"/>
                      <a:pt x="2487" y="83"/>
                    </a:cubicBezTo>
                    <a:cubicBezTo>
                      <a:pt x="2491" y="83"/>
                      <a:pt x="2494" y="83"/>
                      <a:pt x="2498" y="83"/>
                    </a:cubicBezTo>
                    <a:cubicBezTo>
                      <a:pt x="2544" y="83"/>
                      <a:pt x="2582" y="117"/>
                      <a:pt x="2593" y="146"/>
                    </a:cubicBezTo>
                    <a:cubicBezTo>
                      <a:pt x="2599" y="172"/>
                      <a:pt x="2587" y="190"/>
                      <a:pt x="2550" y="209"/>
                    </a:cubicBezTo>
                    <a:cubicBezTo>
                      <a:pt x="2456" y="258"/>
                      <a:pt x="2363" y="290"/>
                      <a:pt x="2282" y="308"/>
                    </a:cubicBezTo>
                    <a:cubicBezTo>
                      <a:pt x="2164" y="351"/>
                      <a:pt x="2075" y="377"/>
                      <a:pt x="2069" y="457"/>
                    </a:cubicBezTo>
                    <a:lnTo>
                      <a:pt x="2063" y="495"/>
                    </a:lnTo>
                    <a:lnTo>
                      <a:pt x="2101" y="501"/>
                    </a:lnTo>
                    <a:cubicBezTo>
                      <a:pt x="2167" y="514"/>
                      <a:pt x="2234" y="519"/>
                      <a:pt x="2299" y="519"/>
                    </a:cubicBezTo>
                    <a:cubicBezTo>
                      <a:pt x="2492" y="519"/>
                      <a:pt x="2680" y="471"/>
                      <a:pt x="2861" y="420"/>
                    </a:cubicBezTo>
                    <a:cubicBezTo>
                      <a:pt x="2904" y="414"/>
                      <a:pt x="2949" y="402"/>
                      <a:pt x="2993" y="389"/>
                    </a:cubicBezTo>
                    <a:cubicBezTo>
                      <a:pt x="3080" y="371"/>
                      <a:pt x="3148" y="351"/>
                      <a:pt x="3223" y="327"/>
                    </a:cubicBezTo>
                    <a:cubicBezTo>
                      <a:pt x="3286" y="308"/>
                      <a:pt x="3347" y="290"/>
                      <a:pt x="3436" y="264"/>
                    </a:cubicBezTo>
                    <a:cubicBezTo>
                      <a:pt x="3517" y="242"/>
                      <a:pt x="3581" y="231"/>
                      <a:pt x="3629" y="231"/>
                    </a:cubicBezTo>
                    <a:cubicBezTo>
                      <a:pt x="3661" y="231"/>
                      <a:pt x="3686" y="236"/>
                      <a:pt x="3703" y="247"/>
                    </a:cubicBezTo>
                    <a:cubicBezTo>
                      <a:pt x="3715" y="258"/>
                      <a:pt x="3721" y="264"/>
                      <a:pt x="3727" y="276"/>
                    </a:cubicBezTo>
                    <a:cubicBezTo>
                      <a:pt x="3721" y="290"/>
                      <a:pt x="3690" y="339"/>
                      <a:pt x="3660" y="365"/>
                    </a:cubicBezTo>
                    <a:lnTo>
                      <a:pt x="3591" y="440"/>
                    </a:lnTo>
                    <a:lnTo>
                      <a:pt x="3690" y="440"/>
                    </a:lnTo>
                    <a:cubicBezTo>
                      <a:pt x="3735" y="440"/>
                      <a:pt x="3765" y="426"/>
                      <a:pt x="3796" y="420"/>
                    </a:cubicBezTo>
                    <a:cubicBezTo>
                      <a:pt x="3823" y="416"/>
                      <a:pt x="3846" y="412"/>
                      <a:pt x="3871" y="412"/>
                    </a:cubicBezTo>
                    <a:cubicBezTo>
                      <a:pt x="3881" y="412"/>
                      <a:pt x="3892" y="412"/>
                      <a:pt x="3902" y="414"/>
                    </a:cubicBezTo>
                    <a:cubicBezTo>
                      <a:pt x="3940" y="414"/>
                      <a:pt x="3965" y="420"/>
                      <a:pt x="3989" y="434"/>
                    </a:cubicBezTo>
                    <a:cubicBezTo>
                      <a:pt x="4009" y="446"/>
                      <a:pt x="4015" y="471"/>
                      <a:pt x="4015" y="483"/>
                    </a:cubicBezTo>
                    <a:cubicBezTo>
                      <a:pt x="4009" y="495"/>
                      <a:pt x="4003" y="501"/>
                      <a:pt x="3989" y="514"/>
                    </a:cubicBezTo>
                    <a:lnTo>
                      <a:pt x="3828" y="707"/>
                    </a:lnTo>
                    <a:lnTo>
                      <a:pt x="3828" y="707"/>
                    </a:lnTo>
                    <a:lnTo>
                      <a:pt x="3959" y="670"/>
                    </a:lnTo>
                    <a:cubicBezTo>
                      <a:pt x="3971" y="670"/>
                      <a:pt x="3977" y="670"/>
                      <a:pt x="3989" y="676"/>
                    </a:cubicBezTo>
                    <a:cubicBezTo>
                      <a:pt x="4003" y="695"/>
                      <a:pt x="4015" y="719"/>
                      <a:pt x="4009" y="739"/>
                    </a:cubicBezTo>
                    <a:cubicBezTo>
                      <a:pt x="4003" y="788"/>
                      <a:pt x="3965" y="826"/>
                      <a:pt x="3914" y="869"/>
                    </a:cubicBezTo>
                    <a:lnTo>
                      <a:pt x="3585" y="1162"/>
                    </a:lnTo>
                    <a:lnTo>
                      <a:pt x="3840" y="1044"/>
                    </a:lnTo>
                    <a:cubicBezTo>
                      <a:pt x="3845" y="1042"/>
                      <a:pt x="3850" y="1042"/>
                      <a:pt x="3855" y="1042"/>
                    </a:cubicBezTo>
                    <a:cubicBezTo>
                      <a:pt x="3868" y="1042"/>
                      <a:pt x="3881" y="1047"/>
                      <a:pt x="3891" y="1056"/>
                    </a:cubicBezTo>
                    <a:cubicBezTo>
                      <a:pt x="3902" y="1062"/>
                      <a:pt x="3914" y="1081"/>
                      <a:pt x="3908" y="1099"/>
                    </a:cubicBezTo>
                    <a:cubicBezTo>
                      <a:pt x="3908" y="1119"/>
                      <a:pt x="3902" y="1131"/>
                      <a:pt x="3891" y="1144"/>
                    </a:cubicBezTo>
                    <a:cubicBezTo>
                      <a:pt x="3641" y="1418"/>
                      <a:pt x="3436" y="1580"/>
                      <a:pt x="3166" y="1735"/>
                    </a:cubicBezTo>
                    <a:cubicBezTo>
                      <a:pt x="2824" y="1936"/>
                      <a:pt x="2518" y="2066"/>
                      <a:pt x="2219" y="2147"/>
                    </a:cubicBezTo>
                    <a:cubicBezTo>
                      <a:pt x="1621" y="2304"/>
                      <a:pt x="1134" y="2446"/>
                      <a:pt x="567" y="2647"/>
                    </a:cubicBezTo>
                    <a:lnTo>
                      <a:pt x="593" y="2727"/>
                    </a:lnTo>
                    <a:cubicBezTo>
                      <a:pt x="1160" y="2528"/>
                      <a:pt x="1640" y="2385"/>
                      <a:pt x="2239" y="2229"/>
                    </a:cubicBezTo>
                    <a:cubicBezTo>
                      <a:pt x="2544" y="2147"/>
                      <a:pt x="2861" y="2011"/>
                      <a:pt x="3211" y="1810"/>
                    </a:cubicBezTo>
                    <a:cubicBezTo>
                      <a:pt x="3485" y="1649"/>
                      <a:pt x="3697" y="1481"/>
                      <a:pt x="3952" y="1200"/>
                    </a:cubicBezTo>
                    <a:cubicBezTo>
                      <a:pt x="3971" y="1182"/>
                      <a:pt x="3989" y="1150"/>
                      <a:pt x="3997" y="1119"/>
                    </a:cubicBezTo>
                    <a:cubicBezTo>
                      <a:pt x="4003" y="1075"/>
                      <a:pt x="3983" y="1025"/>
                      <a:pt x="3940" y="987"/>
                    </a:cubicBezTo>
                    <a:cubicBezTo>
                      <a:pt x="3934" y="981"/>
                      <a:pt x="3928" y="981"/>
                      <a:pt x="3922" y="975"/>
                    </a:cubicBezTo>
                    <a:lnTo>
                      <a:pt x="3971" y="932"/>
                    </a:lnTo>
                    <a:cubicBezTo>
                      <a:pt x="4027" y="882"/>
                      <a:pt x="4084" y="832"/>
                      <a:pt x="4096" y="757"/>
                    </a:cubicBezTo>
                    <a:cubicBezTo>
                      <a:pt x="4102" y="707"/>
                      <a:pt x="4084" y="651"/>
                      <a:pt x="4046" y="613"/>
                    </a:cubicBezTo>
                    <a:cubicBezTo>
                      <a:pt x="4040" y="613"/>
                      <a:pt x="4034" y="607"/>
                      <a:pt x="4027" y="601"/>
                    </a:cubicBezTo>
                    <a:lnTo>
                      <a:pt x="4058" y="564"/>
                    </a:lnTo>
                    <a:cubicBezTo>
                      <a:pt x="4072" y="552"/>
                      <a:pt x="4084" y="532"/>
                      <a:pt x="4090" y="508"/>
                    </a:cubicBezTo>
                    <a:cubicBezTo>
                      <a:pt x="4109" y="457"/>
                      <a:pt x="4084" y="402"/>
                      <a:pt x="4034" y="365"/>
                    </a:cubicBezTo>
                    <a:cubicBezTo>
                      <a:pt x="3997" y="339"/>
                      <a:pt x="3952" y="333"/>
                      <a:pt x="3908" y="327"/>
                    </a:cubicBezTo>
                    <a:cubicBezTo>
                      <a:pt x="3900" y="326"/>
                      <a:pt x="3892" y="326"/>
                      <a:pt x="3884" y="326"/>
                    </a:cubicBezTo>
                    <a:cubicBezTo>
                      <a:pt x="3851" y="326"/>
                      <a:pt x="3821" y="334"/>
                      <a:pt x="3790" y="339"/>
                    </a:cubicBezTo>
                    <a:cubicBezTo>
                      <a:pt x="3810" y="314"/>
                      <a:pt x="3816" y="284"/>
                      <a:pt x="3810" y="264"/>
                    </a:cubicBezTo>
                    <a:cubicBezTo>
                      <a:pt x="3796" y="221"/>
                      <a:pt x="3778" y="196"/>
                      <a:pt x="3747" y="178"/>
                    </a:cubicBezTo>
                    <a:cubicBezTo>
                      <a:pt x="3714" y="160"/>
                      <a:pt x="3673" y="150"/>
                      <a:pt x="3622" y="150"/>
                    </a:cubicBezTo>
                    <a:cubicBezTo>
                      <a:pt x="3566" y="150"/>
                      <a:pt x="3497" y="161"/>
                      <a:pt x="3410" y="184"/>
                    </a:cubicBezTo>
                    <a:cubicBezTo>
                      <a:pt x="3323" y="209"/>
                      <a:pt x="3261" y="227"/>
                      <a:pt x="3198" y="247"/>
                    </a:cubicBezTo>
                    <a:cubicBezTo>
                      <a:pt x="3123" y="270"/>
                      <a:pt x="3062" y="290"/>
                      <a:pt x="2973" y="308"/>
                    </a:cubicBezTo>
                    <a:cubicBezTo>
                      <a:pt x="2930" y="321"/>
                      <a:pt x="2886" y="333"/>
                      <a:pt x="2843" y="339"/>
                    </a:cubicBezTo>
                    <a:cubicBezTo>
                      <a:pt x="2648" y="389"/>
                      <a:pt x="2462" y="437"/>
                      <a:pt x="2277" y="437"/>
                    </a:cubicBezTo>
                    <a:cubicBezTo>
                      <a:pt x="2249" y="437"/>
                      <a:pt x="2221" y="436"/>
                      <a:pt x="2194" y="434"/>
                    </a:cubicBezTo>
                    <a:cubicBezTo>
                      <a:pt x="2225" y="414"/>
                      <a:pt x="2268" y="402"/>
                      <a:pt x="2306" y="389"/>
                    </a:cubicBezTo>
                    <a:cubicBezTo>
                      <a:pt x="2388" y="365"/>
                      <a:pt x="2487" y="333"/>
                      <a:pt x="2587" y="284"/>
                    </a:cubicBezTo>
                    <a:cubicBezTo>
                      <a:pt x="2674" y="239"/>
                      <a:pt x="2687" y="172"/>
                      <a:pt x="2674" y="121"/>
                    </a:cubicBezTo>
                    <a:cubicBezTo>
                      <a:pt x="2652" y="53"/>
                      <a:pt x="2582" y="1"/>
                      <a:pt x="2505"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06" name="Google Shape;3406;p57"/>
              <p:cNvSpPr/>
              <p:nvPr/>
            </p:nvSpPr>
            <p:spPr>
              <a:xfrm>
                <a:off x="5267400" y="4781450"/>
                <a:ext cx="14375" cy="10300"/>
              </a:xfrm>
              <a:custGeom>
                <a:avLst/>
                <a:gdLst/>
                <a:ahLst/>
                <a:cxnLst/>
                <a:rect l="l" t="t" r="r" b="b"/>
                <a:pathLst>
                  <a:path w="575" h="412" extrusionOk="0">
                    <a:moveTo>
                      <a:pt x="511" y="0"/>
                    </a:moveTo>
                    <a:cubicBezTo>
                      <a:pt x="369" y="144"/>
                      <a:pt x="194" y="256"/>
                      <a:pt x="1" y="331"/>
                    </a:cubicBezTo>
                    <a:lnTo>
                      <a:pt x="32" y="412"/>
                    </a:lnTo>
                    <a:cubicBezTo>
                      <a:pt x="237" y="331"/>
                      <a:pt x="418" y="213"/>
                      <a:pt x="574" y="57"/>
                    </a:cubicBezTo>
                    <a:lnTo>
                      <a:pt x="511" y="0"/>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07" name="Google Shape;3407;p57"/>
              <p:cNvSpPr/>
              <p:nvPr/>
            </p:nvSpPr>
            <p:spPr>
              <a:xfrm>
                <a:off x="5276125" y="4790650"/>
                <a:ext cx="50525" cy="14675"/>
              </a:xfrm>
              <a:custGeom>
                <a:avLst/>
                <a:gdLst/>
                <a:ahLst/>
                <a:cxnLst/>
                <a:rect l="l" t="t" r="r" b="b"/>
                <a:pathLst>
                  <a:path w="2021" h="587" extrusionOk="0">
                    <a:moveTo>
                      <a:pt x="2021" y="0"/>
                    </a:moveTo>
                    <a:cubicBezTo>
                      <a:pt x="1934" y="0"/>
                      <a:pt x="1865" y="26"/>
                      <a:pt x="1771" y="63"/>
                    </a:cubicBezTo>
                    <a:cubicBezTo>
                      <a:pt x="1715" y="87"/>
                      <a:pt x="1653" y="118"/>
                      <a:pt x="1597" y="150"/>
                    </a:cubicBezTo>
                    <a:cubicBezTo>
                      <a:pt x="1522" y="193"/>
                      <a:pt x="1442" y="237"/>
                      <a:pt x="1373" y="262"/>
                    </a:cubicBezTo>
                    <a:cubicBezTo>
                      <a:pt x="1180" y="331"/>
                      <a:pt x="967" y="343"/>
                      <a:pt x="761" y="355"/>
                    </a:cubicBezTo>
                    <a:cubicBezTo>
                      <a:pt x="499" y="374"/>
                      <a:pt x="231" y="392"/>
                      <a:pt x="1" y="512"/>
                    </a:cubicBezTo>
                    <a:lnTo>
                      <a:pt x="38" y="587"/>
                    </a:lnTo>
                    <a:cubicBezTo>
                      <a:pt x="256" y="475"/>
                      <a:pt x="506" y="455"/>
                      <a:pt x="768" y="443"/>
                    </a:cubicBezTo>
                    <a:cubicBezTo>
                      <a:pt x="973" y="424"/>
                      <a:pt x="1198" y="412"/>
                      <a:pt x="1397" y="343"/>
                    </a:cubicBezTo>
                    <a:cubicBezTo>
                      <a:pt x="1472" y="311"/>
                      <a:pt x="1560" y="268"/>
                      <a:pt x="1635" y="225"/>
                    </a:cubicBezTo>
                    <a:cubicBezTo>
                      <a:pt x="1696" y="193"/>
                      <a:pt x="1753" y="162"/>
                      <a:pt x="1802" y="144"/>
                    </a:cubicBezTo>
                    <a:cubicBezTo>
                      <a:pt x="1890" y="106"/>
                      <a:pt x="1946" y="87"/>
                      <a:pt x="2021" y="87"/>
                    </a:cubicBezTo>
                    <a:lnTo>
                      <a:pt x="2021" y="0"/>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08" name="Google Shape;3408;p57"/>
              <p:cNvSpPr/>
              <p:nvPr/>
            </p:nvSpPr>
            <p:spPr>
              <a:xfrm>
                <a:off x="5300750" y="4781300"/>
                <a:ext cx="29500" cy="10450"/>
              </a:xfrm>
              <a:custGeom>
                <a:avLst/>
                <a:gdLst/>
                <a:ahLst/>
                <a:cxnLst/>
                <a:rect l="l" t="t" r="r" b="b"/>
                <a:pathLst>
                  <a:path w="1180" h="418" extrusionOk="0">
                    <a:moveTo>
                      <a:pt x="1136" y="0"/>
                    </a:moveTo>
                    <a:cubicBezTo>
                      <a:pt x="736" y="219"/>
                      <a:pt x="425" y="305"/>
                      <a:pt x="0" y="337"/>
                    </a:cubicBezTo>
                    <a:lnTo>
                      <a:pt x="8" y="418"/>
                    </a:lnTo>
                    <a:cubicBezTo>
                      <a:pt x="443" y="392"/>
                      <a:pt x="762" y="299"/>
                      <a:pt x="1179" y="69"/>
                    </a:cubicBezTo>
                    <a:lnTo>
                      <a:pt x="1136" y="0"/>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09" name="Google Shape;3409;p57"/>
              <p:cNvSpPr/>
              <p:nvPr/>
            </p:nvSpPr>
            <p:spPr>
              <a:xfrm>
                <a:off x="5294200" y="4775375"/>
                <a:ext cx="29650" cy="8600"/>
              </a:xfrm>
              <a:custGeom>
                <a:avLst/>
                <a:gdLst/>
                <a:ahLst/>
                <a:cxnLst/>
                <a:rect l="l" t="t" r="r" b="b"/>
                <a:pathLst>
                  <a:path w="1186" h="344" extrusionOk="0">
                    <a:moveTo>
                      <a:pt x="1136" y="1"/>
                    </a:moveTo>
                    <a:cubicBezTo>
                      <a:pt x="811" y="225"/>
                      <a:pt x="362" y="243"/>
                      <a:pt x="0" y="255"/>
                    </a:cubicBezTo>
                    <a:lnTo>
                      <a:pt x="8" y="343"/>
                    </a:lnTo>
                    <a:cubicBezTo>
                      <a:pt x="374" y="324"/>
                      <a:pt x="843" y="306"/>
                      <a:pt x="1185" y="68"/>
                    </a:cubicBezTo>
                    <a:lnTo>
                      <a:pt x="1136" y="1"/>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10" name="Google Shape;3410;p57"/>
              <p:cNvSpPr/>
              <p:nvPr/>
            </p:nvSpPr>
            <p:spPr>
              <a:xfrm>
                <a:off x="4929650" y="4754025"/>
                <a:ext cx="334200" cy="228800"/>
              </a:xfrm>
              <a:custGeom>
                <a:avLst/>
                <a:gdLst/>
                <a:ahLst/>
                <a:cxnLst/>
                <a:rect l="l" t="t" r="r" b="b"/>
                <a:pathLst>
                  <a:path w="13368" h="9152" extrusionOk="0">
                    <a:moveTo>
                      <a:pt x="2438" y="0"/>
                    </a:moveTo>
                    <a:lnTo>
                      <a:pt x="0" y="2176"/>
                    </a:lnTo>
                    <a:lnTo>
                      <a:pt x="375" y="9152"/>
                    </a:lnTo>
                    <a:lnTo>
                      <a:pt x="6764" y="9152"/>
                    </a:lnTo>
                    <a:lnTo>
                      <a:pt x="7238" y="4962"/>
                    </a:lnTo>
                    <a:cubicBezTo>
                      <a:pt x="7370" y="5050"/>
                      <a:pt x="7512" y="5131"/>
                      <a:pt x="7650" y="5206"/>
                    </a:cubicBezTo>
                    <a:cubicBezTo>
                      <a:pt x="8309" y="5559"/>
                      <a:pt x="8869" y="5672"/>
                      <a:pt x="9313" y="5672"/>
                    </a:cubicBezTo>
                    <a:cubicBezTo>
                      <a:pt x="9684" y="5672"/>
                      <a:pt x="9974" y="5594"/>
                      <a:pt x="10176" y="5511"/>
                    </a:cubicBezTo>
                    <a:cubicBezTo>
                      <a:pt x="10841" y="5238"/>
                      <a:pt x="13367" y="3211"/>
                      <a:pt x="13367" y="3211"/>
                    </a:cubicBezTo>
                    <a:lnTo>
                      <a:pt x="12426" y="1147"/>
                    </a:lnTo>
                    <a:lnTo>
                      <a:pt x="9302" y="2587"/>
                    </a:lnTo>
                    <a:cubicBezTo>
                      <a:pt x="9302" y="2587"/>
                      <a:pt x="8610" y="1914"/>
                      <a:pt x="8099" y="1509"/>
                    </a:cubicBezTo>
                    <a:cubicBezTo>
                      <a:pt x="7587" y="1103"/>
                      <a:pt x="7307" y="792"/>
                      <a:pt x="6652" y="499"/>
                    </a:cubicBezTo>
                    <a:cubicBezTo>
                      <a:pt x="6303" y="343"/>
                      <a:pt x="5661" y="225"/>
                      <a:pt x="5661" y="225"/>
                    </a:cubicBezTo>
                    <a:lnTo>
                      <a:pt x="4513" y="692"/>
                    </a:lnTo>
                    <a:lnTo>
                      <a:pt x="2438" y="0"/>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11" name="Google Shape;3411;p57"/>
              <p:cNvSpPr/>
              <p:nvPr/>
            </p:nvSpPr>
            <p:spPr>
              <a:xfrm>
                <a:off x="4928525" y="4752925"/>
                <a:ext cx="336700" cy="230850"/>
              </a:xfrm>
              <a:custGeom>
                <a:avLst/>
                <a:gdLst/>
                <a:ahLst/>
                <a:cxnLst/>
                <a:rect l="l" t="t" r="r" b="b"/>
                <a:pathLst>
                  <a:path w="13468" h="9234" extrusionOk="0">
                    <a:moveTo>
                      <a:pt x="2495" y="94"/>
                    </a:moveTo>
                    <a:lnTo>
                      <a:pt x="4564" y="779"/>
                    </a:lnTo>
                    <a:lnTo>
                      <a:pt x="5712" y="312"/>
                    </a:lnTo>
                    <a:cubicBezTo>
                      <a:pt x="5799" y="330"/>
                      <a:pt x="6368" y="442"/>
                      <a:pt x="6679" y="580"/>
                    </a:cubicBezTo>
                    <a:cubicBezTo>
                      <a:pt x="7171" y="798"/>
                      <a:pt x="7452" y="1035"/>
                      <a:pt x="7776" y="1310"/>
                    </a:cubicBezTo>
                    <a:cubicBezTo>
                      <a:pt x="7882" y="1397"/>
                      <a:pt x="7994" y="1490"/>
                      <a:pt x="8112" y="1584"/>
                    </a:cubicBezTo>
                    <a:cubicBezTo>
                      <a:pt x="8618" y="1984"/>
                      <a:pt x="9315" y="2649"/>
                      <a:pt x="9323" y="2663"/>
                    </a:cubicBezTo>
                    <a:lnTo>
                      <a:pt x="9341" y="2681"/>
                    </a:lnTo>
                    <a:lnTo>
                      <a:pt x="12452" y="1247"/>
                    </a:lnTo>
                    <a:lnTo>
                      <a:pt x="13363" y="3242"/>
                    </a:lnTo>
                    <a:cubicBezTo>
                      <a:pt x="13094" y="3460"/>
                      <a:pt x="10819" y="5262"/>
                      <a:pt x="10201" y="5518"/>
                    </a:cubicBezTo>
                    <a:cubicBezTo>
                      <a:pt x="10015" y="5596"/>
                      <a:pt x="9732" y="5676"/>
                      <a:pt x="9361" y="5676"/>
                    </a:cubicBezTo>
                    <a:cubicBezTo>
                      <a:pt x="8927" y="5676"/>
                      <a:pt x="8373" y="5566"/>
                      <a:pt x="7714" y="5213"/>
                    </a:cubicBezTo>
                    <a:cubicBezTo>
                      <a:pt x="7583" y="5138"/>
                      <a:pt x="7445" y="5063"/>
                      <a:pt x="7303" y="4969"/>
                    </a:cubicBezTo>
                    <a:lnTo>
                      <a:pt x="7246" y="4939"/>
                    </a:lnTo>
                    <a:lnTo>
                      <a:pt x="6772" y="9153"/>
                    </a:lnTo>
                    <a:lnTo>
                      <a:pt x="457" y="9153"/>
                    </a:lnTo>
                    <a:lnTo>
                      <a:pt x="89" y="2238"/>
                    </a:lnTo>
                    <a:lnTo>
                      <a:pt x="2495" y="94"/>
                    </a:lnTo>
                    <a:close/>
                    <a:moveTo>
                      <a:pt x="2477" y="1"/>
                    </a:moveTo>
                    <a:lnTo>
                      <a:pt x="1" y="2201"/>
                    </a:lnTo>
                    <a:lnTo>
                      <a:pt x="382" y="9233"/>
                    </a:lnTo>
                    <a:lnTo>
                      <a:pt x="6846" y="9233"/>
                    </a:lnTo>
                    <a:lnTo>
                      <a:pt x="7315" y="5075"/>
                    </a:lnTo>
                    <a:cubicBezTo>
                      <a:pt x="7439" y="5156"/>
                      <a:pt x="7557" y="5225"/>
                      <a:pt x="7677" y="5288"/>
                    </a:cubicBezTo>
                    <a:cubicBezTo>
                      <a:pt x="8345" y="5646"/>
                      <a:pt x="8912" y="5758"/>
                      <a:pt x="9358" y="5758"/>
                    </a:cubicBezTo>
                    <a:cubicBezTo>
                      <a:pt x="9744" y="5758"/>
                      <a:pt x="10039" y="5674"/>
                      <a:pt x="10233" y="5593"/>
                    </a:cubicBezTo>
                    <a:cubicBezTo>
                      <a:pt x="10900" y="5319"/>
                      <a:pt x="13337" y="3374"/>
                      <a:pt x="13438" y="3293"/>
                    </a:cubicBezTo>
                    <a:lnTo>
                      <a:pt x="13468" y="3267"/>
                    </a:lnTo>
                    <a:lnTo>
                      <a:pt x="12489" y="1135"/>
                    </a:lnTo>
                    <a:lnTo>
                      <a:pt x="9360" y="2582"/>
                    </a:lnTo>
                    <a:cubicBezTo>
                      <a:pt x="9240" y="2462"/>
                      <a:pt x="8624" y="1883"/>
                      <a:pt x="8169" y="1521"/>
                    </a:cubicBezTo>
                    <a:cubicBezTo>
                      <a:pt x="8043" y="1422"/>
                      <a:pt x="7939" y="1334"/>
                      <a:pt x="7832" y="1241"/>
                    </a:cubicBezTo>
                    <a:cubicBezTo>
                      <a:pt x="7502" y="966"/>
                      <a:pt x="7220" y="730"/>
                      <a:pt x="6716" y="505"/>
                    </a:cubicBezTo>
                    <a:cubicBezTo>
                      <a:pt x="6368" y="350"/>
                      <a:pt x="5744" y="237"/>
                      <a:pt x="5718" y="231"/>
                    </a:cubicBezTo>
                    <a:lnTo>
                      <a:pt x="5706" y="225"/>
                    </a:lnTo>
                    <a:lnTo>
                      <a:pt x="4558" y="692"/>
                    </a:lnTo>
                    <a:lnTo>
                      <a:pt x="2477" y="1"/>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12" name="Google Shape;3412;p57"/>
              <p:cNvSpPr/>
              <p:nvPr/>
            </p:nvSpPr>
            <p:spPr>
              <a:xfrm>
                <a:off x="5250575" y="4828050"/>
                <a:ext cx="5500" cy="5500"/>
              </a:xfrm>
              <a:custGeom>
                <a:avLst/>
                <a:gdLst/>
                <a:ahLst/>
                <a:cxnLst/>
                <a:rect l="l" t="t" r="r" b="b"/>
                <a:pathLst>
                  <a:path w="220" h="220" extrusionOk="0">
                    <a:moveTo>
                      <a:pt x="113" y="1"/>
                    </a:moveTo>
                    <a:cubicBezTo>
                      <a:pt x="50" y="1"/>
                      <a:pt x="1" y="50"/>
                      <a:pt x="1" y="107"/>
                    </a:cubicBezTo>
                    <a:cubicBezTo>
                      <a:pt x="1" y="168"/>
                      <a:pt x="50" y="219"/>
                      <a:pt x="113" y="219"/>
                    </a:cubicBezTo>
                    <a:cubicBezTo>
                      <a:pt x="168" y="219"/>
                      <a:pt x="219" y="168"/>
                      <a:pt x="219" y="107"/>
                    </a:cubicBezTo>
                    <a:cubicBezTo>
                      <a:pt x="219" y="50"/>
                      <a:pt x="168" y="1"/>
                      <a:pt x="113"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13" name="Google Shape;3413;p57"/>
              <p:cNvSpPr/>
              <p:nvPr/>
            </p:nvSpPr>
            <p:spPr>
              <a:xfrm>
                <a:off x="5144750" y="4817775"/>
                <a:ext cx="18100" cy="10950"/>
              </a:xfrm>
              <a:custGeom>
                <a:avLst/>
                <a:gdLst/>
                <a:ahLst/>
                <a:cxnLst/>
                <a:rect l="l" t="t" r="r" b="b"/>
                <a:pathLst>
                  <a:path w="724" h="438" extrusionOk="0">
                    <a:moveTo>
                      <a:pt x="680" y="0"/>
                    </a:moveTo>
                    <a:lnTo>
                      <a:pt x="0" y="362"/>
                    </a:lnTo>
                    <a:lnTo>
                      <a:pt x="44" y="437"/>
                    </a:lnTo>
                    <a:lnTo>
                      <a:pt x="723" y="75"/>
                    </a:lnTo>
                    <a:lnTo>
                      <a:pt x="680" y="0"/>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14" name="Google Shape;3414;p57"/>
              <p:cNvSpPr/>
              <p:nvPr/>
            </p:nvSpPr>
            <p:spPr>
              <a:xfrm>
                <a:off x="5225325" y="4788475"/>
                <a:ext cx="27150" cy="56725"/>
              </a:xfrm>
              <a:custGeom>
                <a:avLst/>
                <a:gdLst/>
                <a:ahLst/>
                <a:cxnLst/>
                <a:rect l="l" t="t" r="r" b="b"/>
                <a:pathLst>
                  <a:path w="1086" h="2269" extrusionOk="0">
                    <a:moveTo>
                      <a:pt x="75" y="0"/>
                    </a:moveTo>
                    <a:lnTo>
                      <a:pt x="1" y="38"/>
                    </a:lnTo>
                    <a:lnTo>
                      <a:pt x="1011" y="2269"/>
                    </a:lnTo>
                    <a:lnTo>
                      <a:pt x="1085" y="2237"/>
                    </a:lnTo>
                    <a:lnTo>
                      <a:pt x="75" y="0"/>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15" name="Google Shape;3415;p57"/>
              <p:cNvSpPr/>
              <p:nvPr/>
            </p:nvSpPr>
            <p:spPr>
              <a:xfrm>
                <a:off x="5225625" y="4818850"/>
                <a:ext cx="32125" cy="18100"/>
              </a:xfrm>
              <a:custGeom>
                <a:avLst/>
                <a:gdLst/>
                <a:ahLst/>
                <a:cxnLst/>
                <a:rect l="l" t="t" r="r" b="b"/>
                <a:pathLst>
                  <a:path w="1285" h="724" extrusionOk="0">
                    <a:moveTo>
                      <a:pt x="1241" y="0"/>
                    </a:moveTo>
                    <a:lnTo>
                      <a:pt x="1" y="648"/>
                    </a:lnTo>
                    <a:lnTo>
                      <a:pt x="38" y="723"/>
                    </a:lnTo>
                    <a:lnTo>
                      <a:pt x="1284" y="75"/>
                    </a:lnTo>
                    <a:lnTo>
                      <a:pt x="1241" y="0"/>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16" name="Google Shape;3416;p57"/>
              <p:cNvSpPr/>
              <p:nvPr/>
            </p:nvSpPr>
            <p:spPr>
              <a:xfrm>
                <a:off x="4827375" y="5051075"/>
                <a:ext cx="108500" cy="45700"/>
              </a:xfrm>
              <a:custGeom>
                <a:avLst/>
                <a:gdLst/>
                <a:ahLst/>
                <a:cxnLst/>
                <a:rect l="l" t="t" r="r" b="b"/>
                <a:pathLst>
                  <a:path w="4340" h="1828" extrusionOk="0">
                    <a:moveTo>
                      <a:pt x="4340" y="1"/>
                    </a:moveTo>
                    <a:lnTo>
                      <a:pt x="2101" y="394"/>
                    </a:lnTo>
                    <a:cubicBezTo>
                      <a:pt x="1877" y="656"/>
                      <a:pt x="1646" y="912"/>
                      <a:pt x="1361" y="1080"/>
                    </a:cubicBezTo>
                    <a:cubicBezTo>
                      <a:pt x="1223" y="1154"/>
                      <a:pt x="1073" y="1205"/>
                      <a:pt x="936" y="1267"/>
                    </a:cubicBezTo>
                    <a:cubicBezTo>
                      <a:pt x="599" y="1410"/>
                      <a:pt x="0" y="1554"/>
                      <a:pt x="0" y="1828"/>
                    </a:cubicBezTo>
                    <a:lnTo>
                      <a:pt x="3336" y="1828"/>
                    </a:lnTo>
                    <a:cubicBezTo>
                      <a:pt x="3891" y="1828"/>
                      <a:pt x="4184" y="780"/>
                      <a:pt x="4340" y="1"/>
                    </a:cubicBezTo>
                    <a:close/>
                  </a:path>
                </a:pathLst>
              </a:custGeom>
              <a:solidFill>
                <a:srgbClr val="C16D6B"/>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17" name="Google Shape;3417;p57"/>
              <p:cNvSpPr/>
              <p:nvPr/>
            </p:nvSpPr>
            <p:spPr>
              <a:xfrm>
                <a:off x="4826300" y="5049700"/>
                <a:ext cx="110850" cy="48175"/>
              </a:xfrm>
              <a:custGeom>
                <a:avLst/>
                <a:gdLst/>
                <a:ahLst/>
                <a:cxnLst/>
                <a:rect l="l" t="t" r="r" b="b"/>
                <a:pathLst>
                  <a:path w="4434" h="1927" extrusionOk="0">
                    <a:moveTo>
                      <a:pt x="4327" y="107"/>
                    </a:moveTo>
                    <a:lnTo>
                      <a:pt x="4327" y="107"/>
                    </a:lnTo>
                    <a:cubicBezTo>
                      <a:pt x="4103" y="1241"/>
                      <a:pt x="3772" y="1845"/>
                      <a:pt x="3379" y="1845"/>
                    </a:cubicBezTo>
                    <a:lnTo>
                      <a:pt x="87" y="1845"/>
                    </a:lnTo>
                    <a:cubicBezTo>
                      <a:pt x="138" y="1678"/>
                      <a:pt x="474" y="1560"/>
                      <a:pt x="748" y="1459"/>
                    </a:cubicBezTo>
                    <a:cubicBezTo>
                      <a:pt x="835" y="1422"/>
                      <a:pt x="923" y="1391"/>
                      <a:pt x="992" y="1359"/>
                    </a:cubicBezTo>
                    <a:cubicBezTo>
                      <a:pt x="1030" y="1347"/>
                      <a:pt x="1067" y="1328"/>
                      <a:pt x="1104" y="1316"/>
                    </a:cubicBezTo>
                    <a:cubicBezTo>
                      <a:pt x="1209" y="1272"/>
                      <a:pt x="1315" y="1229"/>
                      <a:pt x="1422" y="1166"/>
                    </a:cubicBezTo>
                    <a:cubicBezTo>
                      <a:pt x="1715" y="1004"/>
                      <a:pt x="1945" y="743"/>
                      <a:pt x="2170" y="487"/>
                    </a:cubicBezTo>
                    <a:lnTo>
                      <a:pt x="4327" y="107"/>
                    </a:lnTo>
                    <a:close/>
                    <a:moveTo>
                      <a:pt x="4434" y="0"/>
                    </a:moveTo>
                    <a:lnTo>
                      <a:pt x="2126" y="412"/>
                    </a:lnTo>
                    <a:lnTo>
                      <a:pt x="2114" y="424"/>
                    </a:lnTo>
                    <a:cubicBezTo>
                      <a:pt x="1896" y="674"/>
                      <a:pt x="1665" y="936"/>
                      <a:pt x="1378" y="1097"/>
                    </a:cubicBezTo>
                    <a:cubicBezTo>
                      <a:pt x="1284" y="1154"/>
                      <a:pt x="1172" y="1198"/>
                      <a:pt x="1073" y="1235"/>
                    </a:cubicBezTo>
                    <a:cubicBezTo>
                      <a:pt x="1036" y="1253"/>
                      <a:pt x="998" y="1266"/>
                      <a:pt x="961" y="1284"/>
                    </a:cubicBezTo>
                    <a:cubicBezTo>
                      <a:pt x="892" y="1316"/>
                      <a:pt x="805" y="1347"/>
                      <a:pt x="717" y="1379"/>
                    </a:cubicBezTo>
                    <a:cubicBezTo>
                      <a:pt x="380" y="1503"/>
                      <a:pt x="0" y="1640"/>
                      <a:pt x="0" y="1883"/>
                    </a:cubicBezTo>
                    <a:lnTo>
                      <a:pt x="0" y="1926"/>
                    </a:lnTo>
                    <a:lnTo>
                      <a:pt x="3379" y="1926"/>
                    </a:lnTo>
                    <a:cubicBezTo>
                      <a:pt x="3835" y="1926"/>
                      <a:pt x="4184" y="1304"/>
                      <a:pt x="4420" y="63"/>
                    </a:cubicBezTo>
                    <a:lnTo>
                      <a:pt x="4434" y="0"/>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18" name="Google Shape;3418;p57"/>
              <p:cNvSpPr/>
              <p:nvPr/>
            </p:nvSpPr>
            <p:spPr>
              <a:xfrm>
                <a:off x="4874475" y="5084600"/>
                <a:ext cx="25275" cy="12675"/>
              </a:xfrm>
              <a:custGeom>
                <a:avLst/>
                <a:gdLst/>
                <a:ahLst/>
                <a:cxnLst/>
                <a:rect l="l" t="t" r="r" b="b"/>
                <a:pathLst>
                  <a:path w="1011" h="507" extrusionOk="0">
                    <a:moveTo>
                      <a:pt x="985" y="1"/>
                    </a:moveTo>
                    <a:lnTo>
                      <a:pt x="380" y="188"/>
                    </a:lnTo>
                    <a:cubicBezTo>
                      <a:pt x="318" y="207"/>
                      <a:pt x="249" y="231"/>
                      <a:pt x="187" y="262"/>
                    </a:cubicBezTo>
                    <a:cubicBezTo>
                      <a:pt x="105" y="313"/>
                      <a:pt x="50" y="388"/>
                      <a:pt x="0" y="449"/>
                    </a:cubicBezTo>
                    <a:lnTo>
                      <a:pt x="62" y="506"/>
                    </a:lnTo>
                    <a:cubicBezTo>
                      <a:pt x="113" y="443"/>
                      <a:pt x="162" y="381"/>
                      <a:pt x="231" y="337"/>
                    </a:cubicBezTo>
                    <a:cubicBezTo>
                      <a:pt x="286" y="306"/>
                      <a:pt x="343" y="288"/>
                      <a:pt x="404" y="268"/>
                    </a:cubicBezTo>
                    <a:lnTo>
                      <a:pt x="1010" y="81"/>
                    </a:lnTo>
                    <a:lnTo>
                      <a:pt x="985" y="1"/>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19" name="Google Shape;3419;p57"/>
              <p:cNvSpPr/>
              <p:nvPr/>
            </p:nvSpPr>
            <p:spPr>
              <a:xfrm>
                <a:off x="4835350" y="5082575"/>
                <a:ext cx="37575" cy="14850"/>
              </a:xfrm>
              <a:custGeom>
                <a:avLst/>
                <a:gdLst/>
                <a:ahLst/>
                <a:cxnLst/>
                <a:rect l="l" t="t" r="r" b="b"/>
                <a:pathLst>
                  <a:path w="1503" h="594" extrusionOk="0">
                    <a:moveTo>
                      <a:pt x="1465" y="1"/>
                    </a:moveTo>
                    <a:cubicBezTo>
                      <a:pt x="1272" y="95"/>
                      <a:pt x="1060" y="144"/>
                      <a:pt x="855" y="194"/>
                    </a:cubicBezTo>
                    <a:cubicBezTo>
                      <a:pt x="611" y="251"/>
                      <a:pt x="361" y="306"/>
                      <a:pt x="144" y="432"/>
                    </a:cubicBezTo>
                    <a:cubicBezTo>
                      <a:pt x="93" y="456"/>
                      <a:pt x="38" y="493"/>
                      <a:pt x="0" y="544"/>
                    </a:cubicBezTo>
                    <a:lnTo>
                      <a:pt x="69" y="593"/>
                    </a:lnTo>
                    <a:cubicBezTo>
                      <a:pt x="93" y="556"/>
                      <a:pt x="136" y="524"/>
                      <a:pt x="181" y="506"/>
                    </a:cubicBezTo>
                    <a:cubicBezTo>
                      <a:pt x="392" y="387"/>
                      <a:pt x="636" y="331"/>
                      <a:pt x="873" y="275"/>
                    </a:cubicBezTo>
                    <a:cubicBezTo>
                      <a:pt x="1079" y="225"/>
                      <a:pt x="1296" y="170"/>
                      <a:pt x="1502" y="76"/>
                    </a:cubicBezTo>
                    <a:lnTo>
                      <a:pt x="1465" y="1"/>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20" name="Google Shape;3420;p57"/>
              <p:cNvSpPr/>
              <p:nvPr/>
            </p:nvSpPr>
            <p:spPr>
              <a:xfrm>
                <a:off x="4873200" y="4751525"/>
                <a:ext cx="126125" cy="314400"/>
              </a:xfrm>
              <a:custGeom>
                <a:avLst/>
                <a:gdLst/>
                <a:ahLst/>
                <a:cxnLst/>
                <a:rect l="l" t="t" r="r" b="b"/>
                <a:pathLst>
                  <a:path w="5045" h="12576" extrusionOk="0">
                    <a:moveTo>
                      <a:pt x="5045" y="0"/>
                    </a:moveTo>
                    <a:lnTo>
                      <a:pt x="5045" y="0"/>
                    </a:lnTo>
                    <a:cubicBezTo>
                      <a:pt x="5044" y="0"/>
                      <a:pt x="3792" y="356"/>
                      <a:pt x="3149" y="667"/>
                    </a:cubicBezTo>
                    <a:cubicBezTo>
                      <a:pt x="2507" y="985"/>
                      <a:pt x="1908" y="1291"/>
                      <a:pt x="1534" y="2887"/>
                    </a:cubicBezTo>
                    <a:cubicBezTo>
                      <a:pt x="1154" y="4483"/>
                      <a:pt x="0" y="12575"/>
                      <a:pt x="0" y="12575"/>
                    </a:cubicBezTo>
                    <a:lnTo>
                      <a:pt x="2676" y="12376"/>
                    </a:lnTo>
                    <a:lnTo>
                      <a:pt x="4596" y="2631"/>
                    </a:lnTo>
                    <a:lnTo>
                      <a:pt x="5045" y="0"/>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21" name="Google Shape;3421;p57"/>
              <p:cNvSpPr/>
              <p:nvPr/>
            </p:nvSpPr>
            <p:spPr>
              <a:xfrm>
                <a:off x="4871975" y="4750425"/>
                <a:ext cx="127650" cy="316775"/>
              </a:xfrm>
              <a:custGeom>
                <a:avLst/>
                <a:gdLst/>
                <a:ahLst/>
                <a:cxnLst/>
                <a:rect l="l" t="t" r="r" b="b"/>
                <a:pathLst>
                  <a:path w="5106" h="12671" extrusionOk="0">
                    <a:moveTo>
                      <a:pt x="5082" y="1"/>
                    </a:moveTo>
                    <a:cubicBezTo>
                      <a:pt x="5068" y="7"/>
                      <a:pt x="3822" y="363"/>
                      <a:pt x="3180" y="674"/>
                    </a:cubicBezTo>
                    <a:cubicBezTo>
                      <a:pt x="2562" y="973"/>
                      <a:pt x="1926" y="1285"/>
                      <a:pt x="1540" y="2925"/>
                    </a:cubicBezTo>
                    <a:cubicBezTo>
                      <a:pt x="1166" y="4502"/>
                      <a:pt x="18" y="12533"/>
                      <a:pt x="6" y="12613"/>
                    </a:cubicBezTo>
                    <a:lnTo>
                      <a:pt x="0" y="12670"/>
                    </a:lnTo>
                    <a:lnTo>
                      <a:pt x="0" y="12670"/>
                    </a:lnTo>
                    <a:lnTo>
                      <a:pt x="2762" y="12458"/>
                    </a:lnTo>
                    <a:lnTo>
                      <a:pt x="4688" y="2682"/>
                    </a:lnTo>
                    <a:lnTo>
                      <a:pt x="4607" y="2669"/>
                    </a:lnTo>
                    <a:lnTo>
                      <a:pt x="2693" y="12377"/>
                    </a:lnTo>
                    <a:lnTo>
                      <a:pt x="100" y="12576"/>
                    </a:lnTo>
                    <a:cubicBezTo>
                      <a:pt x="199" y="11877"/>
                      <a:pt x="1266" y="4452"/>
                      <a:pt x="1621" y="2944"/>
                    </a:cubicBezTo>
                    <a:cubicBezTo>
                      <a:pt x="2001" y="1341"/>
                      <a:pt x="2593" y="1054"/>
                      <a:pt x="3217" y="749"/>
                    </a:cubicBezTo>
                    <a:cubicBezTo>
                      <a:pt x="3853" y="444"/>
                      <a:pt x="5094" y="87"/>
                      <a:pt x="5106" y="81"/>
                    </a:cubicBezTo>
                    <a:lnTo>
                      <a:pt x="5082" y="1"/>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22" name="Google Shape;3422;p57"/>
              <p:cNvSpPr/>
              <p:nvPr/>
            </p:nvSpPr>
            <p:spPr>
              <a:xfrm>
                <a:off x="4875225" y="5046250"/>
                <a:ext cx="67700" cy="5975"/>
              </a:xfrm>
              <a:custGeom>
                <a:avLst/>
                <a:gdLst/>
                <a:ahLst/>
                <a:cxnLst/>
                <a:rect l="l" t="t" r="r" b="b"/>
                <a:pathLst>
                  <a:path w="2708" h="239" extrusionOk="0">
                    <a:moveTo>
                      <a:pt x="2701" y="1"/>
                    </a:moveTo>
                    <a:lnTo>
                      <a:pt x="0" y="150"/>
                    </a:lnTo>
                    <a:lnTo>
                      <a:pt x="8" y="239"/>
                    </a:lnTo>
                    <a:lnTo>
                      <a:pt x="2707" y="82"/>
                    </a:lnTo>
                    <a:lnTo>
                      <a:pt x="2701" y="1"/>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23" name="Google Shape;3423;p57"/>
              <p:cNvSpPr/>
              <p:nvPr/>
            </p:nvSpPr>
            <p:spPr>
              <a:xfrm>
                <a:off x="4919500" y="5027550"/>
                <a:ext cx="8900" cy="34775"/>
              </a:xfrm>
              <a:custGeom>
                <a:avLst/>
                <a:gdLst/>
                <a:ahLst/>
                <a:cxnLst/>
                <a:rect l="l" t="t" r="r" b="b"/>
                <a:pathLst>
                  <a:path w="356" h="1391" extrusionOk="0">
                    <a:moveTo>
                      <a:pt x="269" y="1"/>
                    </a:moveTo>
                    <a:lnTo>
                      <a:pt x="1" y="1379"/>
                    </a:lnTo>
                    <a:lnTo>
                      <a:pt x="82" y="1391"/>
                    </a:lnTo>
                    <a:lnTo>
                      <a:pt x="356" y="14"/>
                    </a:lnTo>
                    <a:lnTo>
                      <a:pt x="269" y="1"/>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24" name="Google Shape;3424;p57"/>
              <p:cNvSpPr/>
              <p:nvPr/>
            </p:nvSpPr>
            <p:spPr>
              <a:xfrm>
                <a:off x="4926050" y="5051425"/>
                <a:ext cx="5650" cy="5475"/>
              </a:xfrm>
              <a:custGeom>
                <a:avLst/>
                <a:gdLst/>
                <a:ahLst/>
                <a:cxnLst/>
                <a:rect l="l" t="t" r="r" b="b"/>
                <a:pathLst>
                  <a:path w="226" h="219" extrusionOk="0">
                    <a:moveTo>
                      <a:pt x="113" y="0"/>
                    </a:moveTo>
                    <a:cubicBezTo>
                      <a:pt x="50" y="0"/>
                      <a:pt x="1" y="50"/>
                      <a:pt x="1" y="112"/>
                    </a:cubicBezTo>
                    <a:cubicBezTo>
                      <a:pt x="1" y="168"/>
                      <a:pt x="50" y="219"/>
                      <a:pt x="113" y="219"/>
                    </a:cubicBezTo>
                    <a:cubicBezTo>
                      <a:pt x="174" y="219"/>
                      <a:pt x="225" y="168"/>
                      <a:pt x="225" y="112"/>
                    </a:cubicBezTo>
                    <a:cubicBezTo>
                      <a:pt x="225" y="50"/>
                      <a:pt x="174" y="0"/>
                      <a:pt x="113"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25" name="Google Shape;3425;p57"/>
              <p:cNvSpPr/>
              <p:nvPr/>
            </p:nvSpPr>
            <p:spPr>
              <a:xfrm>
                <a:off x="4954575" y="4826325"/>
                <a:ext cx="32750" cy="156500"/>
              </a:xfrm>
              <a:custGeom>
                <a:avLst/>
                <a:gdLst/>
                <a:ahLst/>
                <a:cxnLst/>
                <a:rect l="l" t="t" r="r" b="b"/>
                <a:pathLst>
                  <a:path w="1310" h="6260" extrusionOk="0">
                    <a:moveTo>
                      <a:pt x="1229" y="1"/>
                    </a:moveTo>
                    <a:lnTo>
                      <a:pt x="0" y="6248"/>
                    </a:lnTo>
                    <a:lnTo>
                      <a:pt x="81" y="6260"/>
                    </a:lnTo>
                    <a:lnTo>
                      <a:pt x="1309" y="20"/>
                    </a:lnTo>
                    <a:lnTo>
                      <a:pt x="1229" y="1"/>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26" name="Google Shape;3426;p57"/>
              <p:cNvSpPr/>
              <p:nvPr/>
            </p:nvSpPr>
            <p:spPr>
              <a:xfrm>
                <a:off x="5109500" y="4819000"/>
                <a:ext cx="9075" cy="59275"/>
              </a:xfrm>
              <a:custGeom>
                <a:avLst/>
                <a:gdLst/>
                <a:ahLst/>
                <a:cxnLst/>
                <a:rect l="l" t="t" r="r" b="b"/>
                <a:pathLst>
                  <a:path w="363" h="2371" extrusionOk="0">
                    <a:moveTo>
                      <a:pt x="281" y="0"/>
                    </a:moveTo>
                    <a:lnTo>
                      <a:pt x="1" y="2357"/>
                    </a:lnTo>
                    <a:lnTo>
                      <a:pt x="82" y="2371"/>
                    </a:lnTo>
                    <a:lnTo>
                      <a:pt x="363" y="14"/>
                    </a:lnTo>
                    <a:lnTo>
                      <a:pt x="281" y="0"/>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27" name="Google Shape;3427;p57"/>
              <p:cNvSpPr/>
              <p:nvPr/>
            </p:nvSpPr>
            <p:spPr>
              <a:xfrm>
                <a:off x="5036700" y="4779125"/>
                <a:ext cx="11750" cy="203550"/>
              </a:xfrm>
              <a:custGeom>
                <a:avLst/>
                <a:gdLst/>
                <a:ahLst/>
                <a:cxnLst/>
                <a:rect l="l" t="t" r="r" b="b"/>
                <a:pathLst>
                  <a:path w="470" h="8142" extrusionOk="0">
                    <a:moveTo>
                      <a:pt x="381" y="0"/>
                    </a:moveTo>
                    <a:lnTo>
                      <a:pt x="1" y="8142"/>
                    </a:lnTo>
                    <a:lnTo>
                      <a:pt x="82" y="8142"/>
                    </a:lnTo>
                    <a:lnTo>
                      <a:pt x="469" y="0"/>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28" name="Google Shape;3428;p57"/>
              <p:cNvSpPr/>
              <p:nvPr/>
            </p:nvSpPr>
            <p:spPr>
              <a:xfrm>
                <a:off x="4987625" y="4740000"/>
                <a:ext cx="54875" cy="64550"/>
              </a:xfrm>
              <a:custGeom>
                <a:avLst/>
                <a:gdLst/>
                <a:ahLst/>
                <a:cxnLst/>
                <a:rect l="l" t="t" r="r" b="b"/>
                <a:pathLst>
                  <a:path w="2195" h="2582" extrusionOk="0">
                    <a:moveTo>
                      <a:pt x="592" y="0"/>
                    </a:moveTo>
                    <a:lnTo>
                      <a:pt x="1" y="599"/>
                    </a:lnTo>
                    <a:lnTo>
                      <a:pt x="1322" y="2581"/>
                    </a:lnTo>
                    <a:lnTo>
                      <a:pt x="2194" y="1253"/>
                    </a:lnTo>
                    <a:lnTo>
                      <a:pt x="592" y="0"/>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29" name="Google Shape;3429;p57"/>
              <p:cNvSpPr/>
              <p:nvPr/>
            </p:nvSpPr>
            <p:spPr>
              <a:xfrm>
                <a:off x="4986200" y="4738575"/>
                <a:ext cx="57725" cy="67850"/>
              </a:xfrm>
              <a:custGeom>
                <a:avLst/>
                <a:gdLst/>
                <a:ahLst/>
                <a:cxnLst/>
                <a:rect l="l" t="t" r="r" b="b"/>
                <a:pathLst>
                  <a:path w="2309" h="2714" extrusionOk="0">
                    <a:moveTo>
                      <a:pt x="649" y="113"/>
                    </a:moveTo>
                    <a:lnTo>
                      <a:pt x="2196" y="1323"/>
                    </a:lnTo>
                    <a:lnTo>
                      <a:pt x="1379" y="2558"/>
                    </a:lnTo>
                    <a:lnTo>
                      <a:pt x="107" y="662"/>
                    </a:lnTo>
                    <a:lnTo>
                      <a:pt x="649" y="113"/>
                    </a:lnTo>
                    <a:close/>
                    <a:moveTo>
                      <a:pt x="643" y="0"/>
                    </a:moveTo>
                    <a:lnTo>
                      <a:pt x="1" y="656"/>
                    </a:lnTo>
                    <a:lnTo>
                      <a:pt x="1379" y="2713"/>
                    </a:lnTo>
                    <a:lnTo>
                      <a:pt x="2308" y="1304"/>
                    </a:lnTo>
                    <a:lnTo>
                      <a:pt x="643" y="0"/>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30" name="Google Shape;3430;p57"/>
              <p:cNvSpPr/>
              <p:nvPr/>
            </p:nvSpPr>
            <p:spPr>
              <a:xfrm>
                <a:off x="5042475" y="4749000"/>
                <a:ext cx="28725" cy="49600"/>
              </a:xfrm>
              <a:custGeom>
                <a:avLst/>
                <a:gdLst/>
                <a:ahLst/>
                <a:cxnLst/>
                <a:rect l="l" t="t" r="r" b="b"/>
                <a:pathLst>
                  <a:path w="1149" h="1984" extrusionOk="0">
                    <a:moveTo>
                      <a:pt x="717" y="1"/>
                    </a:moveTo>
                    <a:lnTo>
                      <a:pt x="0" y="893"/>
                    </a:lnTo>
                    <a:lnTo>
                      <a:pt x="650" y="1983"/>
                    </a:lnTo>
                    <a:lnTo>
                      <a:pt x="1148" y="426"/>
                    </a:lnTo>
                    <a:lnTo>
                      <a:pt x="717" y="1"/>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31" name="Google Shape;3431;p57"/>
              <p:cNvSpPr/>
              <p:nvPr/>
            </p:nvSpPr>
            <p:spPr>
              <a:xfrm>
                <a:off x="5041250" y="4747475"/>
                <a:ext cx="31175" cy="53625"/>
              </a:xfrm>
              <a:custGeom>
                <a:avLst/>
                <a:gdLst/>
                <a:ahLst/>
                <a:cxnLst/>
                <a:rect l="l" t="t" r="r" b="b"/>
                <a:pathLst>
                  <a:path w="1247" h="2145" extrusionOk="0">
                    <a:moveTo>
                      <a:pt x="766" y="125"/>
                    </a:moveTo>
                    <a:lnTo>
                      <a:pt x="1154" y="499"/>
                    </a:lnTo>
                    <a:lnTo>
                      <a:pt x="691" y="1940"/>
                    </a:lnTo>
                    <a:lnTo>
                      <a:pt x="106" y="960"/>
                    </a:lnTo>
                    <a:lnTo>
                      <a:pt x="766" y="125"/>
                    </a:lnTo>
                    <a:close/>
                    <a:moveTo>
                      <a:pt x="760" y="0"/>
                    </a:moveTo>
                    <a:lnTo>
                      <a:pt x="0" y="954"/>
                    </a:lnTo>
                    <a:lnTo>
                      <a:pt x="711" y="2145"/>
                    </a:lnTo>
                    <a:lnTo>
                      <a:pt x="1246" y="481"/>
                    </a:lnTo>
                    <a:lnTo>
                      <a:pt x="760" y="0"/>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32" name="Google Shape;3432;p57"/>
              <p:cNvSpPr/>
              <p:nvPr/>
            </p:nvSpPr>
            <p:spPr>
              <a:xfrm>
                <a:off x="4986700" y="4754475"/>
                <a:ext cx="56725" cy="51950"/>
              </a:xfrm>
              <a:custGeom>
                <a:avLst/>
                <a:gdLst/>
                <a:ahLst/>
                <a:cxnLst/>
                <a:rect l="l" t="t" r="r" b="b"/>
                <a:pathLst>
                  <a:path w="2269" h="2078" extrusionOk="0">
                    <a:moveTo>
                      <a:pt x="68" y="0"/>
                    </a:moveTo>
                    <a:lnTo>
                      <a:pt x="0" y="44"/>
                    </a:lnTo>
                    <a:lnTo>
                      <a:pt x="1359" y="2077"/>
                    </a:lnTo>
                    <a:lnTo>
                      <a:pt x="2269" y="699"/>
                    </a:lnTo>
                    <a:lnTo>
                      <a:pt x="2200" y="650"/>
                    </a:lnTo>
                    <a:lnTo>
                      <a:pt x="1359" y="1922"/>
                    </a:lnTo>
                    <a:lnTo>
                      <a:pt x="68" y="0"/>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33" name="Google Shape;3433;p57"/>
              <p:cNvSpPr/>
              <p:nvPr/>
            </p:nvSpPr>
            <p:spPr>
              <a:xfrm>
                <a:off x="5041675" y="4759300"/>
                <a:ext cx="30600" cy="41800"/>
              </a:xfrm>
              <a:custGeom>
                <a:avLst/>
                <a:gdLst/>
                <a:ahLst/>
                <a:cxnLst/>
                <a:rect l="l" t="t" r="r" b="b"/>
                <a:pathLst>
                  <a:path w="1224" h="1672" extrusionOk="0">
                    <a:moveTo>
                      <a:pt x="1143" y="0"/>
                    </a:moveTo>
                    <a:lnTo>
                      <a:pt x="674" y="1467"/>
                    </a:lnTo>
                    <a:lnTo>
                      <a:pt x="70" y="463"/>
                    </a:lnTo>
                    <a:lnTo>
                      <a:pt x="1" y="506"/>
                    </a:lnTo>
                    <a:lnTo>
                      <a:pt x="694" y="1672"/>
                    </a:lnTo>
                    <a:lnTo>
                      <a:pt x="1224" y="26"/>
                    </a:lnTo>
                    <a:lnTo>
                      <a:pt x="1143" y="0"/>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34" name="Google Shape;3434;p57"/>
              <p:cNvSpPr/>
              <p:nvPr/>
            </p:nvSpPr>
            <p:spPr>
              <a:xfrm>
                <a:off x="4973600" y="4648275"/>
                <a:ext cx="107250" cy="93175"/>
              </a:xfrm>
              <a:custGeom>
                <a:avLst/>
                <a:gdLst/>
                <a:ahLst/>
                <a:cxnLst/>
                <a:rect l="l" t="t" r="r" b="b"/>
                <a:pathLst>
                  <a:path w="4290" h="3727" extrusionOk="0">
                    <a:moveTo>
                      <a:pt x="2403" y="1"/>
                    </a:moveTo>
                    <a:cubicBezTo>
                      <a:pt x="2123" y="1"/>
                      <a:pt x="1839" y="92"/>
                      <a:pt x="1609" y="202"/>
                    </a:cubicBezTo>
                    <a:cubicBezTo>
                      <a:pt x="1" y="976"/>
                      <a:pt x="1115" y="2608"/>
                      <a:pt x="1440" y="2996"/>
                    </a:cubicBezTo>
                    <a:cubicBezTo>
                      <a:pt x="1714" y="3317"/>
                      <a:pt x="2170" y="3726"/>
                      <a:pt x="2890" y="3726"/>
                    </a:cubicBezTo>
                    <a:cubicBezTo>
                      <a:pt x="3023" y="3726"/>
                      <a:pt x="3165" y="3712"/>
                      <a:pt x="3317" y="3681"/>
                    </a:cubicBezTo>
                    <a:cubicBezTo>
                      <a:pt x="4289" y="3488"/>
                      <a:pt x="4165" y="2752"/>
                      <a:pt x="4065" y="2415"/>
                    </a:cubicBezTo>
                    <a:cubicBezTo>
                      <a:pt x="3966" y="2073"/>
                      <a:pt x="3641" y="1119"/>
                      <a:pt x="3248" y="470"/>
                    </a:cubicBezTo>
                    <a:cubicBezTo>
                      <a:pt x="3035" y="121"/>
                      <a:pt x="2723" y="1"/>
                      <a:pt x="2403" y="1"/>
                    </a:cubicBezTo>
                    <a:close/>
                  </a:path>
                </a:pathLst>
              </a:custGeom>
              <a:solidFill>
                <a:srgbClr val="C16D6B"/>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35" name="Google Shape;3435;p57"/>
              <p:cNvSpPr/>
              <p:nvPr/>
            </p:nvSpPr>
            <p:spPr>
              <a:xfrm>
                <a:off x="4987625" y="4647200"/>
                <a:ext cx="91200" cy="95275"/>
              </a:xfrm>
              <a:custGeom>
                <a:avLst/>
                <a:gdLst/>
                <a:ahLst/>
                <a:cxnLst/>
                <a:rect l="l" t="t" r="r" b="b"/>
                <a:pathLst>
                  <a:path w="3648" h="3811" extrusionOk="0">
                    <a:moveTo>
                      <a:pt x="1846" y="86"/>
                    </a:moveTo>
                    <a:cubicBezTo>
                      <a:pt x="2137" y="86"/>
                      <a:pt x="2442" y="189"/>
                      <a:pt x="2649" y="532"/>
                    </a:cubicBezTo>
                    <a:cubicBezTo>
                      <a:pt x="3023" y="1155"/>
                      <a:pt x="3348" y="2072"/>
                      <a:pt x="3460" y="2472"/>
                    </a:cubicBezTo>
                    <a:cubicBezTo>
                      <a:pt x="3561" y="2808"/>
                      <a:pt x="3547" y="3082"/>
                      <a:pt x="3423" y="3281"/>
                    </a:cubicBezTo>
                    <a:cubicBezTo>
                      <a:pt x="3305" y="3482"/>
                      <a:pt x="3074" y="3618"/>
                      <a:pt x="2750" y="3687"/>
                    </a:cubicBezTo>
                    <a:cubicBezTo>
                      <a:pt x="2607" y="3715"/>
                      <a:pt x="2469" y="3729"/>
                      <a:pt x="2336" y="3729"/>
                    </a:cubicBezTo>
                    <a:cubicBezTo>
                      <a:pt x="1792" y="3729"/>
                      <a:pt x="1321" y="3493"/>
                      <a:pt x="911" y="3007"/>
                    </a:cubicBezTo>
                    <a:cubicBezTo>
                      <a:pt x="879" y="2970"/>
                      <a:pt x="88" y="2035"/>
                      <a:pt x="269" y="1180"/>
                    </a:cubicBezTo>
                    <a:cubicBezTo>
                      <a:pt x="349" y="800"/>
                      <a:pt x="617" y="495"/>
                      <a:pt x="1066" y="283"/>
                    </a:cubicBezTo>
                    <a:cubicBezTo>
                      <a:pt x="1205" y="217"/>
                      <a:pt x="1517" y="86"/>
                      <a:pt x="1846" y="86"/>
                    </a:cubicBezTo>
                    <a:close/>
                    <a:moveTo>
                      <a:pt x="1837" y="1"/>
                    </a:moveTo>
                    <a:cubicBezTo>
                      <a:pt x="1494" y="1"/>
                      <a:pt x="1171" y="133"/>
                      <a:pt x="1029" y="202"/>
                    </a:cubicBezTo>
                    <a:cubicBezTo>
                      <a:pt x="554" y="432"/>
                      <a:pt x="275" y="757"/>
                      <a:pt x="188" y="1168"/>
                    </a:cubicBezTo>
                    <a:cubicBezTo>
                      <a:pt x="1" y="2053"/>
                      <a:pt x="810" y="3019"/>
                      <a:pt x="848" y="3063"/>
                    </a:cubicBezTo>
                    <a:cubicBezTo>
                      <a:pt x="1279" y="3569"/>
                      <a:pt x="1765" y="3811"/>
                      <a:pt x="2326" y="3811"/>
                    </a:cubicBezTo>
                    <a:cubicBezTo>
                      <a:pt x="2470" y="3811"/>
                      <a:pt x="2612" y="3799"/>
                      <a:pt x="2762" y="3768"/>
                    </a:cubicBezTo>
                    <a:cubicBezTo>
                      <a:pt x="3118" y="3699"/>
                      <a:pt x="3360" y="3549"/>
                      <a:pt x="3498" y="3325"/>
                    </a:cubicBezTo>
                    <a:cubicBezTo>
                      <a:pt x="3629" y="3100"/>
                      <a:pt x="3647" y="2808"/>
                      <a:pt x="3541" y="2446"/>
                    </a:cubicBezTo>
                    <a:cubicBezTo>
                      <a:pt x="3423" y="2041"/>
                      <a:pt x="3106" y="1118"/>
                      <a:pt x="2718" y="489"/>
                    </a:cubicBezTo>
                    <a:cubicBezTo>
                      <a:pt x="2488" y="113"/>
                      <a:pt x="2154" y="1"/>
                      <a:pt x="1837"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36" name="Google Shape;3436;p57"/>
              <p:cNvSpPr/>
              <p:nvPr/>
            </p:nvSpPr>
            <p:spPr>
              <a:xfrm>
                <a:off x="4972475" y="4634850"/>
                <a:ext cx="92800" cy="87850"/>
              </a:xfrm>
              <a:custGeom>
                <a:avLst/>
                <a:gdLst/>
                <a:ahLst/>
                <a:cxnLst/>
                <a:rect l="l" t="t" r="r" b="b"/>
                <a:pathLst>
                  <a:path w="3712" h="3514" extrusionOk="0">
                    <a:moveTo>
                      <a:pt x="2516" y="0"/>
                    </a:moveTo>
                    <a:cubicBezTo>
                      <a:pt x="2365" y="0"/>
                      <a:pt x="2062" y="50"/>
                      <a:pt x="1822" y="334"/>
                    </a:cubicBezTo>
                    <a:cubicBezTo>
                      <a:pt x="1726" y="313"/>
                      <a:pt x="1634" y="304"/>
                      <a:pt x="1548" y="304"/>
                    </a:cubicBezTo>
                    <a:cubicBezTo>
                      <a:pt x="1114" y="304"/>
                      <a:pt x="804" y="533"/>
                      <a:pt x="607" y="684"/>
                    </a:cubicBezTo>
                    <a:cubicBezTo>
                      <a:pt x="337" y="889"/>
                      <a:pt x="138" y="1231"/>
                      <a:pt x="76" y="1574"/>
                    </a:cubicBezTo>
                    <a:cubicBezTo>
                      <a:pt x="1" y="1974"/>
                      <a:pt x="32" y="2509"/>
                      <a:pt x="357" y="2909"/>
                    </a:cubicBezTo>
                    <a:cubicBezTo>
                      <a:pt x="599" y="3208"/>
                      <a:pt x="869" y="3352"/>
                      <a:pt x="1205" y="3513"/>
                    </a:cubicBezTo>
                    <a:lnTo>
                      <a:pt x="1229" y="2871"/>
                    </a:lnTo>
                    <a:cubicBezTo>
                      <a:pt x="1511" y="2517"/>
                      <a:pt x="1523" y="1980"/>
                      <a:pt x="1511" y="1550"/>
                    </a:cubicBezTo>
                    <a:lnTo>
                      <a:pt x="1511" y="1550"/>
                    </a:lnTo>
                    <a:cubicBezTo>
                      <a:pt x="1607" y="1580"/>
                      <a:pt x="1724" y="1592"/>
                      <a:pt x="1848" y="1592"/>
                    </a:cubicBezTo>
                    <a:cubicBezTo>
                      <a:pt x="2112" y="1592"/>
                      <a:pt x="2408" y="1536"/>
                      <a:pt x="2607" y="1469"/>
                    </a:cubicBezTo>
                    <a:cubicBezTo>
                      <a:pt x="2901" y="1375"/>
                      <a:pt x="3062" y="1269"/>
                      <a:pt x="3157" y="1007"/>
                    </a:cubicBezTo>
                    <a:cubicBezTo>
                      <a:pt x="3312" y="1101"/>
                      <a:pt x="3412" y="1163"/>
                      <a:pt x="3605" y="1600"/>
                    </a:cubicBezTo>
                    <a:cubicBezTo>
                      <a:pt x="3686" y="1444"/>
                      <a:pt x="3712" y="1176"/>
                      <a:pt x="3680" y="1001"/>
                    </a:cubicBezTo>
                    <a:cubicBezTo>
                      <a:pt x="3629" y="727"/>
                      <a:pt x="3493" y="540"/>
                      <a:pt x="3306" y="334"/>
                    </a:cubicBezTo>
                    <a:cubicBezTo>
                      <a:pt x="3100" y="115"/>
                      <a:pt x="2869" y="28"/>
                      <a:pt x="2570" y="3"/>
                    </a:cubicBezTo>
                    <a:cubicBezTo>
                      <a:pt x="2555" y="1"/>
                      <a:pt x="2537" y="0"/>
                      <a:pt x="2516"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37" name="Google Shape;3437;p57"/>
              <p:cNvSpPr/>
              <p:nvPr/>
            </p:nvSpPr>
            <p:spPr>
              <a:xfrm>
                <a:off x="4986525" y="4698900"/>
                <a:ext cx="30725" cy="26825"/>
              </a:xfrm>
              <a:custGeom>
                <a:avLst/>
                <a:gdLst/>
                <a:ahLst/>
                <a:cxnLst/>
                <a:rect l="l" t="t" r="r" b="b"/>
                <a:pathLst>
                  <a:path w="1229" h="1073" extrusionOk="0">
                    <a:moveTo>
                      <a:pt x="630" y="1"/>
                    </a:moveTo>
                    <a:cubicBezTo>
                      <a:pt x="533" y="1"/>
                      <a:pt x="438" y="28"/>
                      <a:pt x="374" y="85"/>
                    </a:cubicBezTo>
                    <a:cubicBezTo>
                      <a:pt x="1" y="406"/>
                      <a:pt x="415" y="1073"/>
                      <a:pt x="854" y="1073"/>
                    </a:cubicBezTo>
                    <a:cubicBezTo>
                      <a:pt x="884" y="1073"/>
                      <a:pt x="913" y="1070"/>
                      <a:pt x="943" y="1064"/>
                    </a:cubicBezTo>
                    <a:cubicBezTo>
                      <a:pt x="1073" y="1040"/>
                      <a:pt x="1228" y="920"/>
                      <a:pt x="1210" y="770"/>
                    </a:cubicBezTo>
                    <a:lnTo>
                      <a:pt x="992" y="191"/>
                    </a:lnTo>
                    <a:cubicBezTo>
                      <a:pt x="935" y="66"/>
                      <a:pt x="780" y="1"/>
                      <a:pt x="630" y="1"/>
                    </a:cubicBezTo>
                    <a:close/>
                  </a:path>
                </a:pathLst>
              </a:custGeom>
              <a:solidFill>
                <a:srgbClr val="C16D6B"/>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38" name="Google Shape;3438;p57"/>
              <p:cNvSpPr/>
              <p:nvPr/>
            </p:nvSpPr>
            <p:spPr>
              <a:xfrm>
                <a:off x="4989950" y="4697825"/>
                <a:ext cx="28375" cy="28950"/>
              </a:xfrm>
              <a:custGeom>
                <a:avLst/>
                <a:gdLst/>
                <a:ahLst/>
                <a:cxnLst/>
                <a:rect l="l" t="t" r="r" b="b"/>
                <a:pathLst>
                  <a:path w="1135" h="1158" extrusionOk="0">
                    <a:moveTo>
                      <a:pt x="485" y="0"/>
                    </a:moveTo>
                    <a:cubicBezTo>
                      <a:pt x="376" y="0"/>
                      <a:pt x="274" y="34"/>
                      <a:pt x="207" y="97"/>
                    </a:cubicBezTo>
                    <a:cubicBezTo>
                      <a:pt x="32" y="246"/>
                      <a:pt x="1" y="496"/>
                      <a:pt x="125" y="738"/>
                    </a:cubicBezTo>
                    <a:cubicBezTo>
                      <a:pt x="231" y="957"/>
                      <a:pt x="461" y="1157"/>
                      <a:pt x="717" y="1157"/>
                    </a:cubicBezTo>
                    <a:cubicBezTo>
                      <a:pt x="749" y="1157"/>
                      <a:pt x="780" y="1157"/>
                      <a:pt x="812" y="1150"/>
                    </a:cubicBezTo>
                    <a:cubicBezTo>
                      <a:pt x="973" y="1113"/>
                      <a:pt x="1135" y="976"/>
                      <a:pt x="1117" y="807"/>
                    </a:cubicBezTo>
                    <a:lnTo>
                      <a:pt x="1117" y="807"/>
                    </a:lnTo>
                    <a:lnTo>
                      <a:pt x="1036" y="821"/>
                    </a:lnTo>
                    <a:cubicBezTo>
                      <a:pt x="1048" y="945"/>
                      <a:pt x="904" y="1045"/>
                      <a:pt x="792" y="1069"/>
                    </a:cubicBezTo>
                    <a:cubicBezTo>
                      <a:pt x="767" y="1074"/>
                      <a:pt x="742" y="1077"/>
                      <a:pt x="716" y="1077"/>
                    </a:cubicBezTo>
                    <a:cubicBezTo>
                      <a:pt x="500" y="1077"/>
                      <a:pt x="295" y="891"/>
                      <a:pt x="200" y="701"/>
                    </a:cubicBezTo>
                    <a:cubicBezTo>
                      <a:pt x="95" y="490"/>
                      <a:pt x="119" y="284"/>
                      <a:pt x="262" y="159"/>
                    </a:cubicBezTo>
                    <a:cubicBezTo>
                      <a:pt x="316" y="110"/>
                      <a:pt x="398" y="83"/>
                      <a:pt x="486" y="83"/>
                    </a:cubicBezTo>
                    <a:cubicBezTo>
                      <a:pt x="521" y="83"/>
                      <a:pt x="558" y="88"/>
                      <a:pt x="593" y="97"/>
                    </a:cubicBezTo>
                    <a:cubicBezTo>
                      <a:pt x="705" y="116"/>
                      <a:pt x="786" y="177"/>
                      <a:pt x="818" y="252"/>
                    </a:cubicBezTo>
                    <a:lnTo>
                      <a:pt x="898" y="215"/>
                    </a:lnTo>
                    <a:cubicBezTo>
                      <a:pt x="849" y="116"/>
                      <a:pt x="749" y="41"/>
                      <a:pt x="611" y="16"/>
                    </a:cubicBezTo>
                    <a:cubicBezTo>
                      <a:pt x="569" y="5"/>
                      <a:pt x="527" y="0"/>
                      <a:pt x="485"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39" name="Google Shape;3439;p57"/>
              <p:cNvSpPr/>
              <p:nvPr/>
            </p:nvSpPr>
            <p:spPr>
              <a:xfrm>
                <a:off x="4998525" y="4709425"/>
                <a:ext cx="14200" cy="6125"/>
              </a:xfrm>
              <a:custGeom>
                <a:avLst/>
                <a:gdLst/>
                <a:ahLst/>
                <a:cxnLst/>
                <a:rect l="l" t="t" r="r" b="b"/>
                <a:pathLst>
                  <a:path w="568" h="245" extrusionOk="0">
                    <a:moveTo>
                      <a:pt x="20" y="1"/>
                    </a:moveTo>
                    <a:lnTo>
                      <a:pt x="0" y="64"/>
                    </a:lnTo>
                    <a:lnTo>
                      <a:pt x="549" y="245"/>
                    </a:lnTo>
                    <a:lnTo>
                      <a:pt x="567" y="188"/>
                    </a:lnTo>
                    <a:lnTo>
                      <a:pt x="20" y="1"/>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40" name="Google Shape;3440;p57"/>
              <p:cNvSpPr/>
              <p:nvPr/>
            </p:nvSpPr>
            <p:spPr>
              <a:xfrm>
                <a:off x="5033125" y="4738725"/>
                <a:ext cx="27625" cy="4250"/>
              </a:xfrm>
              <a:custGeom>
                <a:avLst/>
                <a:gdLst/>
                <a:ahLst/>
                <a:cxnLst/>
                <a:rect l="l" t="t" r="r" b="b"/>
                <a:pathLst>
                  <a:path w="1105" h="170" extrusionOk="0">
                    <a:moveTo>
                      <a:pt x="32" y="0"/>
                    </a:moveTo>
                    <a:lnTo>
                      <a:pt x="0" y="75"/>
                    </a:lnTo>
                    <a:cubicBezTo>
                      <a:pt x="14" y="83"/>
                      <a:pt x="262" y="169"/>
                      <a:pt x="587" y="169"/>
                    </a:cubicBezTo>
                    <a:cubicBezTo>
                      <a:pt x="743" y="169"/>
                      <a:pt x="924" y="150"/>
                      <a:pt x="1105" y="89"/>
                    </a:cubicBezTo>
                    <a:lnTo>
                      <a:pt x="1079" y="8"/>
                    </a:lnTo>
                    <a:cubicBezTo>
                      <a:pt x="909" y="66"/>
                      <a:pt x="739" y="86"/>
                      <a:pt x="587" y="86"/>
                    </a:cubicBezTo>
                    <a:cubicBezTo>
                      <a:pt x="271" y="86"/>
                      <a:pt x="32" y="0"/>
                      <a:pt x="32"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41" name="Google Shape;3441;p57"/>
              <p:cNvSpPr/>
              <p:nvPr/>
            </p:nvSpPr>
            <p:spPr>
              <a:xfrm>
                <a:off x="5052750" y="4687775"/>
                <a:ext cx="10175" cy="22175"/>
              </a:xfrm>
              <a:custGeom>
                <a:avLst/>
                <a:gdLst/>
                <a:ahLst/>
                <a:cxnLst/>
                <a:rect l="l" t="t" r="r" b="b"/>
                <a:pathLst>
                  <a:path w="407" h="887" extrusionOk="0">
                    <a:moveTo>
                      <a:pt x="58" y="0"/>
                    </a:moveTo>
                    <a:lnTo>
                      <a:pt x="1" y="26"/>
                    </a:lnTo>
                    <a:cubicBezTo>
                      <a:pt x="101" y="225"/>
                      <a:pt x="201" y="430"/>
                      <a:pt x="294" y="630"/>
                    </a:cubicBezTo>
                    <a:lnTo>
                      <a:pt x="314" y="662"/>
                    </a:lnTo>
                    <a:cubicBezTo>
                      <a:pt x="326" y="686"/>
                      <a:pt x="338" y="717"/>
                      <a:pt x="338" y="742"/>
                    </a:cubicBezTo>
                    <a:cubicBezTo>
                      <a:pt x="344" y="804"/>
                      <a:pt x="282" y="817"/>
                      <a:pt x="257" y="817"/>
                    </a:cubicBezTo>
                    <a:cubicBezTo>
                      <a:pt x="239" y="820"/>
                      <a:pt x="220" y="822"/>
                      <a:pt x="201" y="822"/>
                    </a:cubicBezTo>
                    <a:cubicBezTo>
                      <a:pt x="172" y="822"/>
                      <a:pt x="145" y="817"/>
                      <a:pt x="127" y="798"/>
                    </a:cubicBezTo>
                    <a:lnTo>
                      <a:pt x="89" y="849"/>
                    </a:lnTo>
                    <a:cubicBezTo>
                      <a:pt x="119" y="879"/>
                      <a:pt x="170" y="886"/>
                      <a:pt x="207" y="886"/>
                    </a:cubicBezTo>
                    <a:cubicBezTo>
                      <a:pt x="225" y="886"/>
                      <a:pt x="245" y="886"/>
                      <a:pt x="263" y="879"/>
                    </a:cubicBezTo>
                    <a:cubicBezTo>
                      <a:pt x="351" y="873"/>
                      <a:pt x="406" y="817"/>
                      <a:pt x="400" y="736"/>
                    </a:cubicBezTo>
                    <a:cubicBezTo>
                      <a:pt x="400" y="699"/>
                      <a:pt x="381" y="662"/>
                      <a:pt x="369" y="630"/>
                    </a:cubicBezTo>
                    <a:lnTo>
                      <a:pt x="351" y="605"/>
                    </a:lnTo>
                    <a:cubicBezTo>
                      <a:pt x="257" y="400"/>
                      <a:pt x="157" y="199"/>
                      <a:pt x="58"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42" name="Google Shape;3442;p57"/>
              <p:cNvSpPr/>
              <p:nvPr/>
            </p:nvSpPr>
            <p:spPr>
              <a:xfrm>
                <a:off x="5038725" y="4693275"/>
                <a:ext cx="5975" cy="7225"/>
              </a:xfrm>
              <a:custGeom>
                <a:avLst/>
                <a:gdLst/>
                <a:ahLst/>
                <a:cxnLst/>
                <a:rect l="l" t="t" r="r" b="b"/>
                <a:pathLst>
                  <a:path w="239" h="289" extrusionOk="0">
                    <a:moveTo>
                      <a:pt x="98" y="1"/>
                    </a:moveTo>
                    <a:cubicBezTo>
                      <a:pt x="91" y="1"/>
                      <a:pt x="83" y="2"/>
                      <a:pt x="76" y="5"/>
                    </a:cubicBezTo>
                    <a:cubicBezTo>
                      <a:pt x="20" y="23"/>
                      <a:pt x="1" y="98"/>
                      <a:pt x="20" y="172"/>
                    </a:cubicBezTo>
                    <a:cubicBezTo>
                      <a:pt x="41" y="243"/>
                      <a:pt x="89" y="289"/>
                      <a:pt x="139" y="289"/>
                    </a:cubicBezTo>
                    <a:cubicBezTo>
                      <a:pt x="147" y="289"/>
                      <a:pt x="156" y="287"/>
                      <a:pt x="164" y="285"/>
                    </a:cubicBezTo>
                    <a:cubicBezTo>
                      <a:pt x="213" y="267"/>
                      <a:pt x="239" y="192"/>
                      <a:pt x="213" y="117"/>
                    </a:cubicBezTo>
                    <a:cubicBezTo>
                      <a:pt x="197" y="48"/>
                      <a:pt x="145" y="1"/>
                      <a:pt x="98"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43" name="Google Shape;3443;p57"/>
              <p:cNvSpPr/>
              <p:nvPr/>
            </p:nvSpPr>
            <p:spPr>
              <a:xfrm>
                <a:off x="5061825" y="4686800"/>
                <a:ext cx="6075" cy="7150"/>
              </a:xfrm>
              <a:custGeom>
                <a:avLst/>
                <a:gdLst/>
                <a:ahLst/>
                <a:cxnLst/>
                <a:rect l="l" t="t" r="r" b="b"/>
                <a:pathLst>
                  <a:path w="243" h="286" extrusionOk="0">
                    <a:moveTo>
                      <a:pt x="92" y="0"/>
                    </a:moveTo>
                    <a:cubicBezTo>
                      <a:pt x="86" y="0"/>
                      <a:pt x="80" y="1"/>
                      <a:pt x="75" y="2"/>
                    </a:cubicBezTo>
                    <a:cubicBezTo>
                      <a:pt x="25" y="20"/>
                      <a:pt x="0" y="95"/>
                      <a:pt x="25" y="177"/>
                    </a:cubicBezTo>
                    <a:cubicBezTo>
                      <a:pt x="46" y="241"/>
                      <a:pt x="94" y="286"/>
                      <a:pt x="139" y="286"/>
                    </a:cubicBezTo>
                    <a:cubicBezTo>
                      <a:pt x="147" y="286"/>
                      <a:pt x="154" y="285"/>
                      <a:pt x="162" y="282"/>
                    </a:cubicBezTo>
                    <a:cubicBezTo>
                      <a:pt x="218" y="270"/>
                      <a:pt x="242" y="189"/>
                      <a:pt x="218" y="114"/>
                    </a:cubicBezTo>
                    <a:cubicBezTo>
                      <a:pt x="196" y="47"/>
                      <a:pt x="142" y="0"/>
                      <a:pt x="92"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44" name="Google Shape;3444;p57"/>
              <p:cNvSpPr/>
              <p:nvPr/>
            </p:nvSpPr>
            <p:spPr>
              <a:xfrm>
                <a:off x="5023925" y="4684775"/>
                <a:ext cx="16250" cy="11275"/>
              </a:xfrm>
              <a:custGeom>
                <a:avLst/>
                <a:gdLst/>
                <a:ahLst/>
                <a:cxnLst/>
                <a:rect l="l" t="t" r="r" b="b"/>
                <a:pathLst>
                  <a:path w="650" h="451" extrusionOk="0">
                    <a:moveTo>
                      <a:pt x="529" y="1"/>
                    </a:moveTo>
                    <a:cubicBezTo>
                      <a:pt x="433" y="1"/>
                      <a:pt x="333" y="34"/>
                      <a:pt x="250" y="95"/>
                    </a:cubicBezTo>
                    <a:cubicBezTo>
                      <a:pt x="150" y="164"/>
                      <a:pt x="69" y="270"/>
                      <a:pt x="0" y="414"/>
                    </a:cubicBezTo>
                    <a:lnTo>
                      <a:pt x="75" y="451"/>
                    </a:lnTo>
                    <a:cubicBezTo>
                      <a:pt x="138" y="319"/>
                      <a:pt x="213" y="227"/>
                      <a:pt x="294" y="164"/>
                    </a:cubicBezTo>
                    <a:cubicBezTo>
                      <a:pt x="367" y="112"/>
                      <a:pt x="449" y="84"/>
                      <a:pt x="526" y="84"/>
                    </a:cubicBezTo>
                    <a:cubicBezTo>
                      <a:pt x="560" y="84"/>
                      <a:pt x="593" y="89"/>
                      <a:pt x="624" y="101"/>
                    </a:cubicBezTo>
                    <a:lnTo>
                      <a:pt x="650" y="20"/>
                    </a:lnTo>
                    <a:cubicBezTo>
                      <a:pt x="612" y="7"/>
                      <a:pt x="571" y="1"/>
                      <a:pt x="529"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45" name="Google Shape;3445;p57"/>
              <p:cNvSpPr/>
              <p:nvPr/>
            </p:nvSpPr>
            <p:spPr>
              <a:xfrm>
                <a:off x="5056500" y="4677425"/>
                <a:ext cx="11875" cy="4125"/>
              </a:xfrm>
              <a:custGeom>
                <a:avLst/>
                <a:gdLst/>
                <a:ahLst/>
                <a:cxnLst/>
                <a:rect l="l" t="t" r="r" b="b"/>
                <a:pathLst>
                  <a:path w="475" h="165" extrusionOk="0">
                    <a:moveTo>
                      <a:pt x="240" y="0"/>
                    </a:moveTo>
                    <a:cubicBezTo>
                      <a:pt x="225" y="0"/>
                      <a:pt x="209" y="1"/>
                      <a:pt x="194" y="3"/>
                    </a:cubicBezTo>
                    <a:cubicBezTo>
                      <a:pt x="107" y="15"/>
                      <a:pt x="32" y="66"/>
                      <a:pt x="1" y="127"/>
                    </a:cubicBezTo>
                    <a:lnTo>
                      <a:pt x="75" y="164"/>
                    </a:lnTo>
                    <a:cubicBezTo>
                      <a:pt x="101" y="127"/>
                      <a:pt x="144" y="96"/>
                      <a:pt x="207" y="90"/>
                    </a:cubicBezTo>
                    <a:cubicBezTo>
                      <a:pt x="223" y="87"/>
                      <a:pt x="240" y="86"/>
                      <a:pt x="256" y="86"/>
                    </a:cubicBezTo>
                    <a:cubicBezTo>
                      <a:pt x="319" y="86"/>
                      <a:pt x="377" y="105"/>
                      <a:pt x="412" y="140"/>
                    </a:cubicBezTo>
                    <a:lnTo>
                      <a:pt x="475" y="84"/>
                    </a:lnTo>
                    <a:cubicBezTo>
                      <a:pt x="421" y="30"/>
                      <a:pt x="331" y="0"/>
                      <a:pt x="240"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46" name="Google Shape;3446;p57"/>
              <p:cNvSpPr/>
              <p:nvPr/>
            </p:nvSpPr>
            <p:spPr>
              <a:xfrm>
                <a:off x="5046075" y="4711300"/>
                <a:ext cx="14350" cy="13025"/>
              </a:xfrm>
              <a:custGeom>
                <a:avLst/>
                <a:gdLst/>
                <a:ahLst/>
                <a:cxnLst/>
                <a:rect l="l" t="t" r="r" b="b"/>
                <a:pathLst>
                  <a:path w="574" h="521" extrusionOk="0">
                    <a:moveTo>
                      <a:pt x="57" y="0"/>
                    </a:moveTo>
                    <a:cubicBezTo>
                      <a:pt x="57" y="1"/>
                      <a:pt x="0" y="455"/>
                      <a:pt x="225" y="512"/>
                    </a:cubicBezTo>
                    <a:cubicBezTo>
                      <a:pt x="247" y="518"/>
                      <a:pt x="267" y="520"/>
                      <a:pt x="287" y="520"/>
                    </a:cubicBezTo>
                    <a:cubicBezTo>
                      <a:pt x="531" y="520"/>
                      <a:pt x="573" y="119"/>
                      <a:pt x="573" y="119"/>
                    </a:cubicBezTo>
                    <a:lnTo>
                      <a:pt x="57" y="0"/>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3447" name="Google Shape;3447;p57"/>
            <p:cNvGrpSpPr/>
            <p:nvPr/>
          </p:nvGrpSpPr>
          <p:grpSpPr>
            <a:xfrm flipH="1">
              <a:off x="1664098" y="1867471"/>
              <a:ext cx="1248618" cy="2741005"/>
              <a:chOff x="2454375" y="3345475"/>
              <a:chExt cx="393650" cy="864125"/>
            </a:xfrm>
          </p:grpSpPr>
          <p:sp>
            <p:nvSpPr>
              <p:cNvPr id="3448" name="Google Shape;3448;p57"/>
              <p:cNvSpPr/>
              <p:nvPr/>
            </p:nvSpPr>
            <p:spPr>
              <a:xfrm>
                <a:off x="2708650" y="3780750"/>
                <a:ext cx="88725" cy="106000"/>
              </a:xfrm>
              <a:custGeom>
                <a:avLst/>
                <a:gdLst/>
                <a:ahLst/>
                <a:cxnLst/>
                <a:rect l="l" t="t" r="r" b="b"/>
                <a:pathLst>
                  <a:path w="3549" h="4240" extrusionOk="0">
                    <a:moveTo>
                      <a:pt x="3149" y="1"/>
                    </a:moveTo>
                    <a:lnTo>
                      <a:pt x="462" y="257"/>
                    </a:lnTo>
                    <a:lnTo>
                      <a:pt x="530" y="780"/>
                    </a:lnTo>
                    <a:cubicBezTo>
                      <a:pt x="562" y="1017"/>
                      <a:pt x="525" y="1261"/>
                      <a:pt x="424" y="1479"/>
                    </a:cubicBezTo>
                    <a:lnTo>
                      <a:pt x="70" y="2233"/>
                    </a:lnTo>
                    <a:cubicBezTo>
                      <a:pt x="13" y="2358"/>
                      <a:pt x="1" y="2489"/>
                      <a:pt x="50" y="2619"/>
                    </a:cubicBezTo>
                    <a:lnTo>
                      <a:pt x="50" y="2625"/>
                    </a:lnTo>
                    <a:cubicBezTo>
                      <a:pt x="99" y="2752"/>
                      <a:pt x="216" y="2821"/>
                      <a:pt x="334" y="2821"/>
                    </a:cubicBezTo>
                    <a:cubicBezTo>
                      <a:pt x="424" y="2821"/>
                      <a:pt x="514" y="2781"/>
                      <a:pt x="574" y="2694"/>
                    </a:cubicBezTo>
                    <a:lnTo>
                      <a:pt x="873" y="2277"/>
                    </a:lnTo>
                    <a:lnTo>
                      <a:pt x="873" y="2426"/>
                    </a:lnTo>
                    <a:cubicBezTo>
                      <a:pt x="879" y="2557"/>
                      <a:pt x="893" y="2694"/>
                      <a:pt x="905" y="2826"/>
                    </a:cubicBezTo>
                    <a:cubicBezTo>
                      <a:pt x="923" y="3169"/>
                      <a:pt x="899" y="3511"/>
                      <a:pt x="804" y="3836"/>
                    </a:cubicBezTo>
                    <a:cubicBezTo>
                      <a:pt x="743" y="4050"/>
                      <a:pt x="925" y="4240"/>
                      <a:pt x="1129" y="4240"/>
                    </a:cubicBezTo>
                    <a:cubicBezTo>
                      <a:pt x="1175" y="4240"/>
                      <a:pt x="1221" y="4230"/>
                      <a:pt x="1267" y="4210"/>
                    </a:cubicBezTo>
                    <a:cubicBezTo>
                      <a:pt x="1379" y="4159"/>
                      <a:pt x="1440" y="4035"/>
                      <a:pt x="1440" y="4035"/>
                    </a:cubicBezTo>
                    <a:cubicBezTo>
                      <a:pt x="1459" y="3987"/>
                      <a:pt x="1501" y="3896"/>
                      <a:pt x="1509" y="3845"/>
                    </a:cubicBezTo>
                    <a:lnTo>
                      <a:pt x="1509" y="3845"/>
                    </a:lnTo>
                    <a:cubicBezTo>
                      <a:pt x="1485" y="4025"/>
                      <a:pt x="1616" y="4197"/>
                      <a:pt x="1790" y="4228"/>
                    </a:cubicBezTo>
                    <a:cubicBezTo>
                      <a:pt x="1811" y="4232"/>
                      <a:pt x="1832" y="4234"/>
                      <a:pt x="1853" y="4234"/>
                    </a:cubicBezTo>
                    <a:cubicBezTo>
                      <a:pt x="1993" y="4234"/>
                      <a:pt x="2126" y="4145"/>
                      <a:pt x="2170" y="4010"/>
                    </a:cubicBezTo>
                    <a:cubicBezTo>
                      <a:pt x="2182" y="3978"/>
                      <a:pt x="2220" y="3767"/>
                      <a:pt x="2220" y="3767"/>
                    </a:cubicBezTo>
                    <a:lnTo>
                      <a:pt x="2220" y="3767"/>
                    </a:lnTo>
                    <a:cubicBezTo>
                      <a:pt x="2214" y="3947"/>
                      <a:pt x="2321" y="4019"/>
                      <a:pt x="2448" y="4019"/>
                    </a:cubicBezTo>
                    <a:cubicBezTo>
                      <a:pt x="2589" y="4019"/>
                      <a:pt x="2753" y="3929"/>
                      <a:pt x="2812" y="3799"/>
                    </a:cubicBezTo>
                    <a:cubicBezTo>
                      <a:pt x="2875" y="3667"/>
                      <a:pt x="2875" y="3368"/>
                      <a:pt x="2875" y="3368"/>
                    </a:cubicBezTo>
                    <a:cubicBezTo>
                      <a:pt x="2885" y="3512"/>
                      <a:pt x="3010" y="3589"/>
                      <a:pt x="3146" y="3589"/>
                    </a:cubicBezTo>
                    <a:cubicBezTo>
                      <a:pt x="3180" y="3589"/>
                      <a:pt x="3215" y="3584"/>
                      <a:pt x="3249" y="3574"/>
                    </a:cubicBezTo>
                    <a:cubicBezTo>
                      <a:pt x="3486" y="3505"/>
                      <a:pt x="3498" y="3312"/>
                      <a:pt x="3517" y="3112"/>
                    </a:cubicBezTo>
                    <a:cubicBezTo>
                      <a:pt x="3549" y="2340"/>
                      <a:pt x="3429" y="1696"/>
                      <a:pt x="3311" y="1005"/>
                    </a:cubicBezTo>
                    <a:lnTo>
                      <a:pt x="3149" y="1"/>
                    </a:lnTo>
                    <a:close/>
                  </a:path>
                </a:pathLst>
              </a:custGeom>
              <a:solidFill>
                <a:srgbClr val="FFA48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49" name="Google Shape;3449;p57"/>
              <p:cNvSpPr/>
              <p:nvPr/>
            </p:nvSpPr>
            <p:spPr>
              <a:xfrm>
                <a:off x="2707725" y="3779675"/>
                <a:ext cx="90600" cy="108200"/>
              </a:xfrm>
              <a:custGeom>
                <a:avLst/>
                <a:gdLst/>
                <a:ahLst/>
                <a:cxnLst/>
                <a:rect l="l" t="t" r="r" b="b"/>
                <a:pathLst>
                  <a:path w="3624" h="4328" extrusionOk="0">
                    <a:moveTo>
                      <a:pt x="3149" y="87"/>
                    </a:moveTo>
                    <a:lnTo>
                      <a:pt x="3330" y="1198"/>
                    </a:lnTo>
                    <a:cubicBezTo>
                      <a:pt x="3436" y="1833"/>
                      <a:pt x="3541" y="2438"/>
                      <a:pt x="3511" y="3149"/>
                    </a:cubicBezTo>
                    <a:lnTo>
                      <a:pt x="3511" y="3155"/>
                    </a:lnTo>
                    <a:cubicBezTo>
                      <a:pt x="3491" y="3361"/>
                      <a:pt x="3479" y="3517"/>
                      <a:pt x="3273" y="3580"/>
                    </a:cubicBezTo>
                    <a:cubicBezTo>
                      <a:pt x="3243" y="3588"/>
                      <a:pt x="3213" y="3592"/>
                      <a:pt x="3183" y="3592"/>
                    </a:cubicBezTo>
                    <a:cubicBezTo>
                      <a:pt x="3126" y="3592"/>
                      <a:pt x="3071" y="3577"/>
                      <a:pt x="3030" y="3548"/>
                    </a:cubicBezTo>
                    <a:cubicBezTo>
                      <a:pt x="2999" y="3523"/>
                      <a:pt x="2956" y="3479"/>
                      <a:pt x="2956" y="3405"/>
                    </a:cubicBezTo>
                    <a:cubicBezTo>
                      <a:pt x="2950" y="3385"/>
                      <a:pt x="2930" y="3367"/>
                      <a:pt x="2912" y="3367"/>
                    </a:cubicBezTo>
                    <a:cubicBezTo>
                      <a:pt x="2887" y="3367"/>
                      <a:pt x="2867" y="3385"/>
                      <a:pt x="2867" y="3411"/>
                    </a:cubicBezTo>
                    <a:cubicBezTo>
                      <a:pt x="2867" y="3411"/>
                      <a:pt x="2867" y="3704"/>
                      <a:pt x="2812" y="3822"/>
                    </a:cubicBezTo>
                    <a:cubicBezTo>
                      <a:pt x="2763" y="3936"/>
                      <a:pt x="2611" y="4021"/>
                      <a:pt x="2483" y="4021"/>
                    </a:cubicBezTo>
                    <a:cubicBezTo>
                      <a:pt x="2463" y="4021"/>
                      <a:pt x="2444" y="4019"/>
                      <a:pt x="2426" y="4015"/>
                    </a:cubicBezTo>
                    <a:cubicBezTo>
                      <a:pt x="2338" y="3991"/>
                      <a:pt x="2294" y="3922"/>
                      <a:pt x="2300" y="3816"/>
                    </a:cubicBezTo>
                    <a:cubicBezTo>
                      <a:pt x="2300" y="3791"/>
                      <a:pt x="2288" y="3773"/>
                      <a:pt x="2263" y="3773"/>
                    </a:cubicBezTo>
                    <a:cubicBezTo>
                      <a:pt x="2260" y="3772"/>
                      <a:pt x="2258" y="3772"/>
                      <a:pt x="2255" y="3772"/>
                    </a:cubicBezTo>
                    <a:cubicBezTo>
                      <a:pt x="2239" y="3772"/>
                      <a:pt x="2219" y="3787"/>
                      <a:pt x="2219" y="3804"/>
                    </a:cubicBezTo>
                    <a:cubicBezTo>
                      <a:pt x="2202" y="3885"/>
                      <a:pt x="2176" y="4021"/>
                      <a:pt x="2170" y="4041"/>
                    </a:cubicBezTo>
                    <a:cubicBezTo>
                      <a:pt x="2132" y="4161"/>
                      <a:pt x="2012" y="4238"/>
                      <a:pt x="1891" y="4238"/>
                    </a:cubicBezTo>
                    <a:cubicBezTo>
                      <a:pt x="1874" y="4238"/>
                      <a:pt x="1856" y="4237"/>
                      <a:pt x="1839" y="4234"/>
                    </a:cubicBezTo>
                    <a:cubicBezTo>
                      <a:pt x="1684" y="4202"/>
                      <a:pt x="1566" y="4047"/>
                      <a:pt x="1584" y="3891"/>
                    </a:cubicBezTo>
                    <a:cubicBezTo>
                      <a:pt x="1589" y="3866"/>
                      <a:pt x="1572" y="3848"/>
                      <a:pt x="1546" y="3848"/>
                    </a:cubicBezTo>
                    <a:cubicBezTo>
                      <a:pt x="1543" y="3847"/>
                      <a:pt x="1540" y="3846"/>
                      <a:pt x="1537" y="3846"/>
                    </a:cubicBezTo>
                    <a:cubicBezTo>
                      <a:pt x="1516" y="3846"/>
                      <a:pt x="1503" y="3863"/>
                      <a:pt x="1503" y="3885"/>
                    </a:cubicBezTo>
                    <a:cubicBezTo>
                      <a:pt x="1497" y="3922"/>
                      <a:pt x="1465" y="4003"/>
                      <a:pt x="1440" y="4059"/>
                    </a:cubicBezTo>
                    <a:cubicBezTo>
                      <a:pt x="1440" y="4059"/>
                      <a:pt x="1384" y="4171"/>
                      <a:pt x="1284" y="4216"/>
                    </a:cubicBezTo>
                    <a:cubicBezTo>
                      <a:pt x="1248" y="4234"/>
                      <a:pt x="1208" y="4243"/>
                      <a:pt x="1168" y="4243"/>
                    </a:cubicBezTo>
                    <a:cubicBezTo>
                      <a:pt x="1098" y="4243"/>
                      <a:pt x="1028" y="4216"/>
                      <a:pt x="973" y="4165"/>
                    </a:cubicBezTo>
                    <a:cubicBezTo>
                      <a:pt x="885" y="4096"/>
                      <a:pt x="855" y="3991"/>
                      <a:pt x="879" y="3891"/>
                    </a:cubicBezTo>
                    <a:cubicBezTo>
                      <a:pt x="967" y="3586"/>
                      <a:pt x="1004" y="3243"/>
                      <a:pt x="979" y="2869"/>
                    </a:cubicBezTo>
                    <a:cubicBezTo>
                      <a:pt x="979" y="2812"/>
                      <a:pt x="973" y="2757"/>
                      <a:pt x="967" y="2700"/>
                    </a:cubicBezTo>
                    <a:cubicBezTo>
                      <a:pt x="960" y="2619"/>
                      <a:pt x="954" y="2544"/>
                      <a:pt x="954" y="2469"/>
                    </a:cubicBezTo>
                    <a:lnTo>
                      <a:pt x="948" y="2314"/>
                    </a:lnTo>
                    <a:cubicBezTo>
                      <a:pt x="948" y="2300"/>
                      <a:pt x="936" y="2282"/>
                      <a:pt x="916" y="2276"/>
                    </a:cubicBezTo>
                    <a:lnTo>
                      <a:pt x="910" y="2276"/>
                    </a:lnTo>
                    <a:cubicBezTo>
                      <a:pt x="892" y="2276"/>
                      <a:pt x="879" y="2282"/>
                      <a:pt x="873" y="2294"/>
                    </a:cubicBezTo>
                    <a:lnTo>
                      <a:pt x="579" y="2712"/>
                    </a:lnTo>
                    <a:cubicBezTo>
                      <a:pt x="531" y="2783"/>
                      <a:pt x="454" y="2821"/>
                      <a:pt x="374" y="2821"/>
                    </a:cubicBezTo>
                    <a:cubicBezTo>
                      <a:pt x="362" y="2821"/>
                      <a:pt x="349" y="2820"/>
                      <a:pt x="337" y="2818"/>
                    </a:cubicBezTo>
                    <a:cubicBezTo>
                      <a:pt x="237" y="2806"/>
                      <a:pt x="162" y="2743"/>
                      <a:pt x="131" y="2656"/>
                    </a:cubicBezTo>
                    <a:lnTo>
                      <a:pt x="125" y="2645"/>
                    </a:lnTo>
                    <a:cubicBezTo>
                      <a:pt x="81" y="2532"/>
                      <a:pt x="87" y="2407"/>
                      <a:pt x="144" y="2294"/>
                    </a:cubicBezTo>
                    <a:lnTo>
                      <a:pt x="499" y="1540"/>
                    </a:lnTo>
                    <a:cubicBezTo>
                      <a:pt x="605" y="1316"/>
                      <a:pt x="642" y="1066"/>
                      <a:pt x="611" y="817"/>
                    </a:cubicBezTo>
                    <a:lnTo>
                      <a:pt x="548" y="337"/>
                    </a:lnTo>
                    <a:lnTo>
                      <a:pt x="3149" y="87"/>
                    </a:lnTo>
                    <a:close/>
                    <a:moveTo>
                      <a:pt x="3180" y="0"/>
                    </a:moveTo>
                    <a:lnTo>
                      <a:pt x="499" y="256"/>
                    </a:lnTo>
                    <a:cubicBezTo>
                      <a:pt x="487" y="262"/>
                      <a:pt x="473" y="268"/>
                      <a:pt x="467" y="274"/>
                    </a:cubicBezTo>
                    <a:cubicBezTo>
                      <a:pt x="461" y="280"/>
                      <a:pt x="455" y="294"/>
                      <a:pt x="461" y="306"/>
                    </a:cubicBezTo>
                    <a:lnTo>
                      <a:pt x="530" y="829"/>
                    </a:lnTo>
                    <a:cubicBezTo>
                      <a:pt x="562" y="1060"/>
                      <a:pt x="524" y="1290"/>
                      <a:pt x="424" y="1503"/>
                    </a:cubicBezTo>
                    <a:lnTo>
                      <a:pt x="62" y="2257"/>
                    </a:lnTo>
                    <a:cubicBezTo>
                      <a:pt x="6" y="2389"/>
                      <a:pt x="0" y="2538"/>
                      <a:pt x="50" y="2674"/>
                    </a:cubicBezTo>
                    <a:lnTo>
                      <a:pt x="50" y="2682"/>
                    </a:lnTo>
                    <a:cubicBezTo>
                      <a:pt x="93" y="2806"/>
                      <a:pt x="199" y="2887"/>
                      <a:pt x="324" y="2906"/>
                    </a:cubicBezTo>
                    <a:cubicBezTo>
                      <a:pt x="336" y="2908"/>
                      <a:pt x="349" y="2908"/>
                      <a:pt x="362" y="2908"/>
                    </a:cubicBezTo>
                    <a:cubicBezTo>
                      <a:pt x="478" y="2908"/>
                      <a:pt x="581" y="2859"/>
                      <a:pt x="648" y="2763"/>
                    </a:cubicBezTo>
                    <a:lnTo>
                      <a:pt x="867" y="2444"/>
                    </a:lnTo>
                    <a:lnTo>
                      <a:pt x="873" y="2469"/>
                    </a:lnTo>
                    <a:cubicBezTo>
                      <a:pt x="873" y="2550"/>
                      <a:pt x="879" y="2625"/>
                      <a:pt x="885" y="2706"/>
                    </a:cubicBezTo>
                    <a:cubicBezTo>
                      <a:pt x="892" y="2763"/>
                      <a:pt x="892" y="2818"/>
                      <a:pt x="898" y="2875"/>
                    </a:cubicBezTo>
                    <a:cubicBezTo>
                      <a:pt x="916" y="3236"/>
                      <a:pt x="885" y="3572"/>
                      <a:pt x="798" y="3872"/>
                    </a:cubicBezTo>
                    <a:cubicBezTo>
                      <a:pt x="761" y="4003"/>
                      <a:pt x="810" y="4141"/>
                      <a:pt x="916" y="4234"/>
                    </a:cubicBezTo>
                    <a:cubicBezTo>
                      <a:pt x="985" y="4296"/>
                      <a:pt x="1079" y="4328"/>
                      <a:pt x="1166" y="4328"/>
                    </a:cubicBezTo>
                    <a:cubicBezTo>
                      <a:pt x="1215" y="4328"/>
                      <a:pt x="1272" y="4314"/>
                      <a:pt x="1322" y="4290"/>
                    </a:cubicBezTo>
                    <a:cubicBezTo>
                      <a:pt x="1446" y="4234"/>
                      <a:pt x="1509" y="4103"/>
                      <a:pt x="1515" y="4096"/>
                    </a:cubicBezTo>
                    <a:cubicBezTo>
                      <a:pt x="1515" y="4096"/>
                      <a:pt x="1521" y="4084"/>
                      <a:pt x="1528" y="4066"/>
                    </a:cubicBezTo>
                    <a:cubicBezTo>
                      <a:pt x="1578" y="4190"/>
                      <a:pt x="1690" y="4290"/>
                      <a:pt x="1820" y="4314"/>
                    </a:cubicBezTo>
                    <a:cubicBezTo>
                      <a:pt x="1843" y="4319"/>
                      <a:pt x="1867" y="4322"/>
                      <a:pt x="1891" y="4322"/>
                    </a:cubicBezTo>
                    <a:cubicBezTo>
                      <a:pt x="2048" y="4322"/>
                      <a:pt x="2196" y="4217"/>
                      <a:pt x="2251" y="4066"/>
                    </a:cubicBezTo>
                    <a:cubicBezTo>
                      <a:pt x="2251" y="4059"/>
                      <a:pt x="2257" y="4035"/>
                      <a:pt x="2263" y="4003"/>
                    </a:cubicBezTo>
                    <a:cubicBezTo>
                      <a:pt x="2294" y="4047"/>
                      <a:pt x="2344" y="4078"/>
                      <a:pt x="2407" y="4096"/>
                    </a:cubicBezTo>
                    <a:cubicBezTo>
                      <a:pt x="2433" y="4103"/>
                      <a:pt x="2460" y="4106"/>
                      <a:pt x="2488" y="4106"/>
                    </a:cubicBezTo>
                    <a:cubicBezTo>
                      <a:pt x="2647" y="4106"/>
                      <a:pt x="2823" y="4003"/>
                      <a:pt x="2887" y="3860"/>
                    </a:cubicBezTo>
                    <a:cubicBezTo>
                      <a:pt x="2924" y="3791"/>
                      <a:pt x="2936" y="3678"/>
                      <a:pt x="2942" y="3586"/>
                    </a:cubicBezTo>
                    <a:cubicBezTo>
                      <a:pt x="2956" y="3598"/>
                      <a:pt x="2968" y="3604"/>
                      <a:pt x="2980" y="3617"/>
                    </a:cubicBezTo>
                    <a:cubicBezTo>
                      <a:pt x="3037" y="3657"/>
                      <a:pt x="3108" y="3677"/>
                      <a:pt x="3181" y="3677"/>
                    </a:cubicBezTo>
                    <a:cubicBezTo>
                      <a:pt x="3220" y="3677"/>
                      <a:pt x="3259" y="3671"/>
                      <a:pt x="3298" y="3661"/>
                    </a:cubicBezTo>
                    <a:cubicBezTo>
                      <a:pt x="3560" y="3586"/>
                      <a:pt x="3578" y="3373"/>
                      <a:pt x="3598" y="3168"/>
                    </a:cubicBezTo>
                    <a:lnTo>
                      <a:pt x="3598" y="3155"/>
                    </a:lnTo>
                    <a:cubicBezTo>
                      <a:pt x="3623" y="2432"/>
                      <a:pt x="3523" y="1827"/>
                      <a:pt x="3417" y="1186"/>
                    </a:cubicBezTo>
                    <a:lnTo>
                      <a:pt x="3224" y="38"/>
                    </a:lnTo>
                    <a:cubicBezTo>
                      <a:pt x="3224" y="12"/>
                      <a:pt x="3198" y="0"/>
                      <a:pt x="3180"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50" name="Google Shape;3450;p57"/>
              <p:cNvSpPr/>
              <p:nvPr/>
            </p:nvSpPr>
            <p:spPr>
              <a:xfrm>
                <a:off x="2778150" y="3837800"/>
                <a:ext cx="4275" cy="28100"/>
              </a:xfrm>
              <a:custGeom>
                <a:avLst/>
                <a:gdLst/>
                <a:ahLst/>
                <a:cxnLst/>
                <a:rect l="l" t="t" r="r" b="b"/>
                <a:pathLst>
                  <a:path w="171" h="1124" extrusionOk="0">
                    <a:moveTo>
                      <a:pt x="1" y="1"/>
                    </a:moveTo>
                    <a:lnTo>
                      <a:pt x="95" y="1123"/>
                    </a:lnTo>
                    <a:cubicBezTo>
                      <a:pt x="170" y="412"/>
                      <a:pt x="1" y="1"/>
                      <a:pt x="1" y="1"/>
                    </a:cubicBezTo>
                    <a:close/>
                  </a:path>
                </a:pathLst>
              </a:custGeom>
              <a:solidFill>
                <a:srgbClr val="DD959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51" name="Google Shape;3451;p57"/>
              <p:cNvSpPr/>
              <p:nvPr/>
            </p:nvSpPr>
            <p:spPr>
              <a:xfrm>
                <a:off x="2776925" y="3836750"/>
                <a:ext cx="6575" cy="30225"/>
              </a:xfrm>
              <a:custGeom>
                <a:avLst/>
                <a:gdLst/>
                <a:ahLst/>
                <a:cxnLst/>
                <a:rect l="l" t="t" r="r" b="b"/>
                <a:pathLst>
                  <a:path w="263" h="1209" extrusionOk="0">
                    <a:moveTo>
                      <a:pt x="52" y="1"/>
                    </a:moveTo>
                    <a:cubicBezTo>
                      <a:pt x="45" y="1"/>
                      <a:pt x="39" y="2"/>
                      <a:pt x="32" y="5"/>
                    </a:cubicBezTo>
                    <a:cubicBezTo>
                      <a:pt x="13" y="11"/>
                      <a:pt x="1" y="37"/>
                      <a:pt x="13" y="62"/>
                    </a:cubicBezTo>
                    <a:cubicBezTo>
                      <a:pt x="13" y="62"/>
                      <a:pt x="174" y="466"/>
                      <a:pt x="99" y="1165"/>
                    </a:cubicBezTo>
                    <a:cubicBezTo>
                      <a:pt x="99" y="1184"/>
                      <a:pt x="113" y="1208"/>
                      <a:pt x="137" y="1208"/>
                    </a:cubicBezTo>
                    <a:lnTo>
                      <a:pt x="144" y="1208"/>
                    </a:lnTo>
                    <a:cubicBezTo>
                      <a:pt x="162" y="1208"/>
                      <a:pt x="182" y="1190"/>
                      <a:pt x="182" y="1171"/>
                    </a:cubicBezTo>
                    <a:cubicBezTo>
                      <a:pt x="262" y="454"/>
                      <a:pt x="93" y="43"/>
                      <a:pt x="87" y="25"/>
                    </a:cubicBezTo>
                    <a:cubicBezTo>
                      <a:pt x="83" y="11"/>
                      <a:pt x="69" y="1"/>
                      <a:pt x="52"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52" name="Google Shape;3452;p57"/>
              <p:cNvSpPr/>
              <p:nvPr/>
            </p:nvSpPr>
            <p:spPr>
              <a:xfrm>
                <a:off x="2761325" y="3840900"/>
                <a:ext cx="5500" cy="33400"/>
              </a:xfrm>
              <a:custGeom>
                <a:avLst/>
                <a:gdLst/>
                <a:ahLst/>
                <a:cxnLst/>
                <a:rect l="l" t="t" r="r" b="b"/>
                <a:pathLst>
                  <a:path w="220" h="1336" extrusionOk="0">
                    <a:moveTo>
                      <a:pt x="1" y="1"/>
                    </a:moveTo>
                    <a:lnTo>
                      <a:pt x="119" y="1336"/>
                    </a:lnTo>
                    <a:cubicBezTo>
                      <a:pt x="219" y="625"/>
                      <a:pt x="1" y="1"/>
                      <a:pt x="1" y="1"/>
                    </a:cubicBezTo>
                    <a:close/>
                  </a:path>
                </a:pathLst>
              </a:custGeom>
              <a:solidFill>
                <a:srgbClr val="DD959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53" name="Google Shape;3453;p57"/>
              <p:cNvSpPr/>
              <p:nvPr/>
            </p:nvSpPr>
            <p:spPr>
              <a:xfrm>
                <a:off x="2760250" y="3839950"/>
                <a:ext cx="7650" cy="35450"/>
              </a:xfrm>
              <a:custGeom>
                <a:avLst/>
                <a:gdLst/>
                <a:ahLst/>
                <a:cxnLst/>
                <a:rect l="l" t="t" r="r" b="b"/>
                <a:pathLst>
                  <a:path w="306" h="1418" extrusionOk="0">
                    <a:moveTo>
                      <a:pt x="43" y="0"/>
                    </a:moveTo>
                    <a:cubicBezTo>
                      <a:pt x="40" y="0"/>
                      <a:pt x="36" y="1"/>
                      <a:pt x="32" y="2"/>
                    </a:cubicBezTo>
                    <a:cubicBezTo>
                      <a:pt x="12" y="9"/>
                      <a:pt x="0" y="33"/>
                      <a:pt x="6" y="58"/>
                    </a:cubicBezTo>
                    <a:cubicBezTo>
                      <a:pt x="6" y="64"/>
                      <a:pt x="219" y="675"/>
                      <a:pt x="118" y="1368"/>
                    </a:cubicBezTo>
                    <a:cubicBezTo>
                      <a:pt x="118" y="1393"/>
                      <a:pt x="130" y="1417"/>
                      <a:pt x="156" y="1417"/>
                    </a:cubicBezTo>
                    <a:lnTo>
                      <a:pt x="162" y="1417"/>
                    </a:lnTo>
                    <a:cubicBezTo>
                      <a:pt x="181" y="1417"/>
                      <a:pt x="199" y="1405"/>
                      <a:pt x="205" y="1380"/>
                    </a:cubicBezTo>
                    <a:cubicBezTo>
                      <a:pt x="306" y="669"/>
                      <a:pt x="93" y="52"/>
                      <a:pt x="87" y="27"/>
                    </a:cubicBezTo>
                    <a:cubicBezTo>
                      <a:pt x="82" y="12"/>
                      <a:pt x="63" y="0"/>
                      <a:pt x="43"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54" name="Google Shape;3454;p57"/>
              <p:cNvSpPr/>
              <p:nvPr/>
            </p:nvSpPr>
            <p:spPr>
              <a:xfrm>
                <a:off x="2744975" y="3842325"/>
                <a:ext cx="4525" cy="35075"/>
              </a:xfrm>
              <a:custGeom>
                <a:avLst/>
                <a:gdLst/>
                <a:ahLst/>
                <a:cxnLst/>
                <a:rect l="l" t="t" r="r" b="b"/>
                <a:pathLst>
                  <a:path w="181" h="1403" extrusionOk="0">
                    <a:moveTo>
                      <a:pt x="1" y="1"/>
                    </a:moveTo>
                    <a:lnTo>
                      <a:pt x="50" y="1403"/>
                    </a:lnTo>
                    <a:cubicBezTo>
                      <a:pt x="180" y="692"/>
                      <a:pt x="1" y="1"/>
                      <a:pt x="1" y="1"/>
                    </a:cubicBezTo>
                    <a:close/>
                  </a:path>
                </a:pathLst>
              </a:custGeom>
              <a:solidFill>
                <a:srgbClr val="DD959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55" name="Google Shape;3455;p57"/>
              <p:cNvSpPr/>
              <p:nvPr/>
            </p:nvSpPr>
            <p:spPr>
              <a:xfrm>
                <a:off x="2743700" y="3841350"/>
                <a:ext cx="6925" cy="37000"/>
              </a:xfrm>
              <a:custGeom>
                <a:avLst/>
                <a:gdLst/>
                <a:ahLst/>
                <a:cxnLst/>
                <a:rect l="l" t="t" r="r" b="b"/>
                <a:pathLst>
                  <a:path w="277" h="1480" extrusionOk="0">
                    <a:moveTo>
                      <a:pt x="48" y="1"/>
                    </a:moveTo>
                    <a:cubicBezTo>
                      <a:pt x="45" y="1"/>
                      <a:pt x="42" y="1"/>
                      <a:pt x="38" y="2"/>
                    </a:cubicBezTo>
                    <a:cubicBezTo>
                      <a:pt x="14" y="8"/>
                      <a:pt x="1" y="28"/>
                      <a:pt x="7" y="52"/>
                    </a:cubicBezTo>
                    <a:cubicBezTo>
                      <a:pt x="7" y="58"/>
                      <a:pt x="188" y="745"/>
                      <a:pt x="58" y="1430"/>
                    </a:cubicBezTo>
                    <a:cubicBezTo>
                      <a:pt x="58" y="1455"/>
                      <a:pt x="70" y="1479"/>
                      <a:pt x="95" y="1479"/>
                    </a:cubicBezTo>
                    <a:lnTo>
                      <a:pt x="101" y="1479"/>
                    </a:lnTo>
                    <a:cubicBezTo>
                      <a:pt x="119" y="1479"/>
                      <a:pt x="139" y="1467"/>
                      <a:pt x="145" y="1449"/>
                    </a:cubicBezTo>
                    <a:cubicBezTo>
                      <a:pt x="276" y="739"/>
                      <a:pt x="89" y="40"/>
                      <a:pt x="89" y="34"/>
                    </a:cubicBezTo>
                    <a:cubicBezTo>
                      <a:pt x="83" y="13"/>
                      <a:pt x="65" y="1"/>
                      <a:pt x="48"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56" name="Google Shape;3456;p57"/>
              <p:cNvSpPr/>
              <p:nvPr/>
            </p:nvSpPr>
            <p:spPr>
              <a:xfrm>
                <a:off x="2668100" y="4127275"/>
                <a:ext cx="178850" cy="68900"/>
              </a:xfrm>
              <a:custGeom>
                <a:avLst/>
                <a:gdLst/>
                <a:ahLst/>
                <a:cxnLst/>
                <a:rect l="l" t="t" r="r" b="b"/>
                <a:pathLst>
                  <a:path w="7154" h="2756" extrusionOk="0">
                    <a:moveTo>
                      <a:pt x="3424" y="1"/>
                    </a:moveTo>
                    <a:lnTo>
                      <a:pt x="120" y="6"/>
                    </a:lnTo>
                    <a:lnTo>
                      <a:pt x="1" y="2724"/>
                    </a:lnTo>
                    <a:lnTo>
                      <a:pt x="1304" y="2755"/>
                    </a:lnTo>
                    <a:lnTo>
                      <a:pt x="2021" y="2724"/>
                    </a:lnTo>
                    <a:lnTo>
                      <a:pt x="7153" y="2724"/>
                    </a:lnTo>
                    <a:cubicBezTo>
                      <a:pt x="7153" y="2245"/>
                      <a:pt x="6817" y="1802"/>
                      <a:pt x="6285" y="1584"/>
                    </a:cubicBezTo>
                    <a:lnTo>
                      <a:pt x="3424" y="424"/>
                    </a:lnTo>
                    <a:lnTo>
                      <a:pt x="3424" y="1"/>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57" name="Google Shape;3457;p57"/>
              <p:cNvSpPr/>
              <p:nvPr/>
            </p:nvSpPr>
            <p:spPr>
              <a:xfrm>
                <a:off x="2667025" y="4126150"/>
                <a:ext cx="181000" cy="70950"/>
              </a:xfrm>
              <a:custGeom>
                <a:avLst/>
                <a:gdLst/>
                <a:ahLst/>
                <a:cxnLst/>
                <a:rect l="l" t="t" r="r" b="b"/>
                <a:pathLst>
                  <a:path w="7240" h="2838" extrusionOk="0">
                    <a:moveTo>
                      <a:pt x="3430" y="83"/>
                    </a:moveTo>
                    <a:lnTo>
                      <a:pt x="3430" y="469"/>
                    </a:lnTo>
                    <a:cubicBezTo>
                      <a:pt x="3430" y="481"/>
                      <a:pt x="3436" y="500"/>
                      <a:pt x="3455" y="506"/>
                    </a:cubicBezTo>
                    <a:lnTo>
                      <a:pt x="6310" y="1672"/>
                    </a:lnTo>
                    <a:cubicBezTo>
                      <a:pt x="6815" y="1871"/>
                      <a:pt x="7133" y="2277"/>
                      <a:pt x="7151" y="2731"/>
                    </a:cubicBezTo>
                    <a:lnTo>
                      <a:pt x="2064" y="2731"/>
                    </a:lnTo>
                    <a:lnTo>
                      <a:pt x="1347" y="2757"/>
                    </a:lnTo>
                    <a:lnTo>
                      <a:pt x="89" y="2725"/>
                    </a:lnTo>
                    <a:lnTo>
                      <a:pt x="207" y="95"/>
                    </a:lnTo>
                    <a:lnTo>
                      <a:pt x="3430" y="83"/>
                    </a:lnTo>
                    <a:close/>
                    <a:moveTo>
                      <a:pt x="3467" y="1"/>
                    </a:moveTo>
                    <a:lnTo>
                      <a:pt x="163" y="14"/>
                    </a:lnTo>
                    <a:cubicBezTo>
                      <a:pt x="144" y="14"/>
                      <a:pt x="126" y="26"/>
                      <a:pt x="119" y="51"/>
                    </a:cubicBezTo>
                    <a:lnTo>
                      <a:pt x="0" y="2763"/>
                    </a:lnTo>
                    <a:cubicBezTo>
                      <a:pt x="0" y="2776"/>
                      <a:pt x="0" y="2788"/>
                      <a:pt x="14" y="2794"/>
                    </a:cubicBezTo>
                    <a:cubicBezTo>
                      <a:pt x="20" y="2806"/>
                      <a:pt x="32" y="2806"/>
                      <a:pt x="38" y="2806"/>
                    </a:cubicBezTo>
                    <a:lnTo>
                      <a:pt x="1347" y="2838"/>
                    </a:lnTo>
                    <a:lnTo>
                      <a:pt x="2064" y="2814"/>
                    </a:lnTo>
                    <a:lnTo>
                      <a:pt x="7196" y="2814"/>
                    </a:lnTo>
                    <a:cubicBezTo>
                      <a:pt x="7220" y="2814"/>
                      <a:pt x="7240" y="2794"/>
                      <a:pt x="7240" y="2769"/>
                    </a:cubicBezTo>
                    <a:cubicBezTo>
                      <a:pt x="7240" y="2271"/>
                      <a:pt x="6897" y="1816"/>
                      <a:pt x="6348" y="1591"/>
                    </a:cubicBezTo>
                    <a:lnTo>
                      <a:pt x="3511" y="438"/>
                    </a:lnTo>
                    <a:lnTo>
                      <a:pt x="3511" y="46"/>
                    </a:lnTo>
                    <a:cubicBezTo>
                      <a:pt x="3511" y="32"/>
                      <a:pt x="3505" y="20"/>
                      <a:pt x="3499" y="14"/>
                    </a:cubicBezTo>
                    <a:cubicBezTo>
                      <a:pt x="3493" y="8"/>
                      <a:pt x="3473" y="1"/>
                      <a:pt x="3467"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58" name="Google Shape;3458;p57"/>
              <p:cNvSpPr/>
              <p:nvPr/>
            </p:nvSpPr>
            <p:spPr>
              <a:xfrm>
                <a:off x="2673575" y="4112600"/>
                <a:ext cx="75325" cy="14075"/>
              </a:xfrm>
              <a:custGeom>
                <a:avLst/>
                <a:gdLst/>
                <a:ahLst/>
                <a:cxnLst/>
                <a:rect l="l" t="t" r="r" b="b"/>
                <a:pathLst>
                  <a:path w="3013" h="563" extrusionOk="0">
                    <a:moveTo>
                      <a:pt x="3006" y="1"/>
                    </a:moveTo>
                    <a:lnTo>
                      <a:pt x="0" y="7"/>
                    </a:lnTo>
                    <a:lnTo>
                      <a:pt x="0" y="562"/>
                    </a:lnTo>
                    <a:lnTo>
                      <a:pt x="3012" y="556"/>
                    </a:lnTo>
                    <a:lnTo>
                      <a:pt x="3006" y="1"/>
                    </a:lnTo>
                    <a:close/>
                  </a:path>
                </a:pathLst>
              </a:custGeom>
              <a:solidFill>
                <a:srgbClr val="FFA48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59" name="Google Shape;3459;p57"/>
              <p:cNvSpPr/>
              <p:nvPr/>
            </p:nvSpPr>
            <p:spPr>
              <a:xfrm>
                <a:off x="2672475" y="4111675"/>
                <a:ext cx="77350" cy="16075"/>
              </a:xfrm>
              <a:custGeom>
                <a:avLst/>
                <a:gdLst/>
                <a:ahLst/>
                <a:cxnLst/>
                <a:rect l="l" t="t" r="r" b="b"/>
                <a:pathLst>
                  <a:path w="3094" h="643" extrusionOk="0">
                    <a:moveTo>
                      <a:pt x="3013" y="81"/>
                    </a:moveTo>
                    <a:lnTo>
                      <a:pt x="3013" y="550"/>
                    </a:lnTo>
                    <a:lnTo>
                      <a:pt x="82" y="556"/>
                    </a:lnTo>
                    <a:lnTo>
                      <a:pt x="82" y="87"/>
                    </a:lnTo>
                    <a:lnTo>
                      <a:pt x="3013" y="81"/>
                    </a:lnTo>
                    <a:close/>
                    <a:moveTo>
                      <a:pt x="3050" y="1"/>
                    </a:moveTo>
                    <a:lnTo>
                      <a:pt x="44" y="7"/>
                    </a:lnTo>
                    <a:cubicBezTo>
                      <a:pt x="20" y="7"/>
                      <a:pt x="1" y="26"/>
                      <a:pt x="1" y="44"/>
                    </a:cubicBezTo>
                    <a:lnTo>
                      <a:pt x="1" y="599"/>
                    </a:lnTo>
                    <a:cubicBezTo>
                      <a:pt x="1" y="611"/>
                      <a:pt x="7" y="617"/>
                      <a:pt x="13" y="630"/>
                    </a:cubicBezTo>
                    <a:cubicBezTo>
                      <a:pt x="20" y="636"/>
                      <a:pt x="32" y="642"/>
                      <a:pt x="44" y="642"/>
                    </a:cubicBezTo>
                    <a:lnTo>
                      <a:pt x="3056" y="636"/>
                    </a:lnTo>
                    <a:cubicBezTo>
                      <a:pt x="3062" y="636"/>
                      <a:pt x="3074" y="630"/>
                      <a:pt x="3080" y="625"/>
                    </a:cubicBezTo>
                    <a:cubicBezTo>
                      <a:pt x="3094" y="611"/>
                      <a:pt x="3094" y="605"/>
                      <a:pt x="3094" y="593"/>
                    </a:cubicBezTo>
                    <a:lnTo>
                      <a:pt x="3094" y="38"/>
                    </a:lnTo>
                    <a:cubicBezTo>
                      <a:pt x="3094" y="18"/>
                      <a:pt x="3074" y="1"/>
                      <a:pt x="3050"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60" name="Google Shape;3460;p57"/>
              <p:cNvSpPr/>
              <p:nvPr/>
            </p:nvSpPr>
            <p:spPr>
              <a:xfrm>
                <a:off x="2756950" y="4144500"/>
                <a:ext cx="14550" cy="13650"/>
              </a:xfrm>
              <a:custGeom>
                <a:avLst/>
                <a:gdLst/>
                <a:ahLst/>
                <a:cxnLst/>
                <a:rect l="l" t="t" r="r" b="b"/>
                <a:pathLst>
                  <a:path w="582" h="546" extrusionOk="0">
                    <a:moveTo>
                      <a:pt x="531" y="0"/>
                    </a:moveTo>
                    <a:cubicBezTo>
                      <a:pt x="521" y="0"/>
                      <a:pt x="512" y="3"/>
                      <a:pt x="506" y="9"/>
                    </a:cubicBezTo>
                    <a:lnTo>
                      <a:pt x="20" y="471"/>
                    </a:lnTo>
                    <a:cubicBezTo>
                      <a:pt x="1" y="489"/>
                      <a:pt x="1" y="515"/>
                      <a:pt x="20" y="533"/>
                    </a:cubicBezTo>
                    <a:cubicBezTo>
                      <a:pt x="26" y="539"/>
                      <a:pt x="38" y="546"/>
                      <a:pt x="51" y="546"/>
                    </a:cubicBezTo>
                    <a:cubicBezTo>
                      <a:pt x="63" y="546"/>
                      <a:pt x="69" y="539"/>
                      <a:pt x="75" y="533"/>
                    </a:cubicBezTo>
                    <a:lnTo>
                      <a:pt x="562" y="72"/>
                    </a:lnTo>
                    <a:cubicBezTo>
                      <a:pt x="581" y="60"/>
                      <a:pt x="581" y="28"/>
                      <a:pt x="562" y="15"/>
                    </a:cubicBezTo>
                    <a:cubicBezTo>
                      <a:pt x="555" y="5"/>
                      <a:pt x="543" y="0"/>
                      <a:pt x="531"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61" name="Google Shape;3461;p57"/>
              <p:cNvSpPr/>
              <p:nvPr/>
            </p:nvSpPr>
            <p:spPr>
              <a:xfrm>
                <a:off x="2750400" y="4141875"/>
                <a:ext cx="14550" cy="13625"/>
              </a:xfrm>
              <a:custGeom>
                <a:avLst/>
                <a:gdLst/>
                <a:ahLst/>
                <a:cxnLst/>
                <a:rect l="l" t="t" r="r" b="b"/>
                <a:pathLst>
                  <a:path w="582" h="545" extrusionOk="0">
                    <a:moveTo>
                      <a:pt x="536" y="0"/>
                    </a:moveTo>
                    <a:cubicBezTo>
                      <a:pt x="526" y="0"/>
                      <a:pt x="515" y="5"/>
                      <a:pt x="506" y="15"/>
                    </a:cubicBezTo>
                    <a:lnTo>
                      <a:pt x="20" y="476"/>
                    </a:lnTo>
                    <a:cubicBezTo>
                      <a:pt x="8" y="488"/>
                      <a:pt x="1" y="513"/>
                      <a:pt x="20" y="531"/>
                    </a:cubicBezTo>
                    <a:cubicBezTo>
                      <a:pt x="26" y="545"/>
                      <a:pt x="38" y="545"/>
                      <a:pt x="52" y="545"/>
                    </a:cubicBezTo>
                    <a:cubicBezTo>
                      <a:pt x="64" y="545"/>
                      <a:pt x="70" y="545"/>
                      <a:pt x="83" y="531"/>
                    </a:cubicBezTo>
                    <a:lnTo>
                      <a:pt x="562" y="70"/>
                    </a:lnTo>
                    <a:cubicBezTo>
                      <a:pt x="581" y="58"/>
                      <a:pt x="581" y="33"/>
                      <a:pt x="562" y="15"/>
                    </a:cubicBezTo>
                    <a:cubicBezTo>
                      <a:pt x="556" y="5"/>
                      <a:pt x="547" y="0"/>
                      <a:pt x="536"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62" name="Google Shape;3462;p57"/>
              <p:cNvSpPr/>
              <p:nvPr/>
            </p:nvSpPr>
            <p:spPr>
              <a:xfrm>
                <a:off x="2763675" y="4147700"/>
                <a:ext cx="14375" cy="13725"/>
              </a:xfrm>
              <a:custGeom>
                <a:avLst/>
                <a:gdLst/>
                <a:ahLst/>
                <a:cxnLst/>
                <a:rect l="l" t="t" r="r" b="b"/>
                <a:pathLst>
                  <a:path w="575" h="549" extrusionOk="0">
                    <a:moveTo>
                      <a:pt x="526" y="0"/>
                    </a:moveTo>
                    <a:cubicBezTo>
                      <a:pt x="517" y="0"/>
                      <a:pt x="507" y="4"/>
                      <a:pt x="499" y="12"/>
                    </a:cubicBezTo>
                    <a:lnTo>
                      <a:pt x="13" y="473"/>
                    </a:lnTo>
                    <a:cubicBezTo>
                      <a:pt x="1" y="493"/>
                      <a:pt x="1" y="517"/>
                      <a:pt x="13" y="530"/>
                    </a:cubicBezTo>
                    <a:cubicBezTo>
                      <a:pt x="19" y="542"/>
                      <a:pt x="31" y="548"/>
                      <a:pt x="44" y="548"/>
                    </a:cubicBezTo>
                    <a:cubicBezTo>
                      <a:pt x="56" y="548"/>
                      <a:pt x="62" y="542"/>
                      <a:pt x="76" y="536"/>
                    </a:cubicBezTo>
                    <a:lnTo>
                      <a:pt x="555" y="74"/>
                    </a:lnTo>
                    <a:cubicBezTo>
                      <a:pt x="574" y="56"/>
                      <a:pt x="574" y="30"/>
                      <a:pt x="555" y="12"/>
                    </a:cubicBezTo>
                    <a:cubicBezTo>
                      <a:pt x="548" y="5"/>
                      <a:pt x="538" y="0"/>
                      <a:pt x="526"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63" name="Google Shape;3463;p57"/>
              <p:cNvSpPr/>
              <p:nvPr/>
            </p:nvSpPr>
            <p:spPr>
              <a:xfrm>
                <a:off x="2667650" y="4195350"/>
                <a:ext cx="179300" cy="12525"/>
              </a:xfrm>
              <a:custGeom>
                <a:avLst/>
                <a:gdLst/>
                <a:ahLst/>
                <a:cxnLst/>
                <a:rect l="l" t="t" r="r" b="b"/>
                <a:pathLst>
                  <a:path w="7172" h="501" extrusionOk="0">
                    <a:moveTo>
                      <a:pt x="19" y="1"/>
                    </a:moveTo>
                    <a:lnTo>
                      <a:pt x="1" y="501"/>
                    </a:lnTo>
                    <a:lnTo>
                      <a:pt x="7171" y="501"/>
                    </a:lnTo>
                    <a:lnTo>
                      <a:pt x="7171" y="1"/>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64" name="Google Shape;3464;p57"/>
              <p:cNvSpPr/>
              <p:nvPr/>
            </p:nvSpPr>
            <p:spPr>
              <a:xfrm>
                <a:off x="2666575" y="4194425"/>
                <a:ext cx="181450" cy="14550"/>
              </a:xfrm>
              <a:custGeom>
                <a:avLst/>
                <a:gdLst/>
                <a:ahLst/>
                <a:cxnLst/>
                <a:rect l="l" t="t" r="r" b="b"/>
                <a:pathLst>
                  <a:path w="7258" h="582" extrusionOk="0">
                    <a:moveTo>
                      <a:pt x="7169" y="83"/>
                    </a:moveTo>
                    <a:lnTo>
                      <a:pt x="7169" y="500"/>
                    </a:lnTo>
                    <a:lnTo>
                      <a:pt x="87" y="500"/>
                    </a:lnTo>
                    <a:lnTo>
                      <a:pt x="99" y="83"/>
                    </a:lnTo>
                    <a:close/>
                    <a:moveTo>
                      <a:pt x="62" y="0"/>
                    </a:moveTo>
                    <a:cubicBezTo>
                      <a:pt x="38" y="0"/>
                      <a:pt x="18" y="14"/>
                      <a:pt x="18" y="38"/>
                    </a:cubicBezTo>
                    <a:lnTo>
                      <a:pt x="0" y="538"/>
                    </a:lnTo>
                    <a:cubicBezTo>
                      <a:pt x="0" y="550"/>
                      <a:pt x="6" y="562"/>
                      <a:pt x="12" y="569"/>
                    </a:cubicBezTo>
                    <a:cubicBezTo>
                      <a:pt x="18" y="575"/>
                      <a:pt x="32" y="581"/>
                      <a:pt x="44" y="581"/>
                    </a:cubicBezTo>
                    <a:lnTo>
                      <a:pt x="7214" y="581"/>
                    </a:lnTo>
                    <a:cubicBezTo>
                      <a:pt x="7238" y="581"/>
                      <a:pt x="7258" y="562"/>
                      <a:pt x="7258" y="538"/>
                    </a:cubicBezTo>
                    <a:lnTo>
                      <a:pt x="7258" y="38"/>
                    </a:lnTo>
                    <a:cubicBezTo>
                      <a:pt x="7258" y="20"/>
                      <a:pt x="7238" y="0"/>
                      <a:pt x="7214"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65" name="Google Shape;3465;p57"/>
              <p:cNvSpPr/>
              <p:nvPr/>
            </p:nvSpPr>
            <p:spPr>
              <a:xfrm>
                <a:off x="2510400" y="4125700"/>
                <a:ext cx="87300" cy="49300"/>
              </a:xfrm>
              <a:custGeom>
                <a:avLst/>
                <a:gdLst/>
                <a:ahLst/>
                <a:cxnLst/>
                <a:rect l="l" t="t" r="r" b="b"/>
                <a:pathLst>
                  <a:path w="3492" h="1972" extrusionOk="0">
                    <a:moveTo>
                      <a:pt x="0" y="1"/>
                    </a:moveTo>
                    <a:lnTo>
                      <a:pt x="0" y="1971"/>
                    </a:lnTo>
                    <a:lnTo>
                      <a:pt x="3491" y="1971"/>
                    </a:lnTo>
                    <a:lnTo>
                      <a:pt x="3491" y="1"/>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66" name="Google Shape;3466;p57"/>
              <p:cNvSpPr/>
              <p:nvPr/>
            </p:nvSpPr>
            <p:spPr>
              <a:xfrm>
                <a:off x="2509300" y="4124775"/>
                <a:ext cx="89475" cy="51300"/>
              </a:xfrm>
              <a:custGeom>
                <a:avLst/>
                <a:gdLst/>
                <a:ahLst/>
                <a:cxnLst/>
                <a:rect l="l" t="t" r="r" b="b"/>
                <a:pathLst>
                  <a:path w="3579" h="2052" extrusionOk="0">
                    <a:moveTo>
                      <a:pt x="3492" y="81"/>
                    </a:moveTo>
                    <a:lnTo>
                      <a:pt x="3492" y="1963"/>
                    </a:lnTo>
                    <a:lnTo>
                      <a:pt x="82" y="1963"/>
                    </a:lnTo>
                    <a:lnTo>
                      <a:pt x="82" y="81"/>
                    </a:lnTo>
                    <a:close/>
                    <a:moveTo>
                      <a:pt x="44" y="0"/>
                    </a:moveTo>
                    <a:cubicBezTo>
                      <a:pt x="19" y="0"/>
                      <a:pt x="1" y="18"/>
                      <a:pt x="1" y="38"/>
                    </a:cubicBezTo>
                    <a:lnTo>
                      <a:pt x="1" y="2008"/>
                    </a:lnTo>
                    <a:cubicBezTo>
                      <a:pt x="1" y="2032"/>
                      <a:pt x="19" y="2052"/>
                      <a:pt x="44" y="2052"/>
                    </a:cubicBezTo>
                    <a:lnTo>
                      <a:pt x="3535" y="2052"/>
                    </a:lnTo>
                    <a:cubicBezTo>
                      <a:pt x="3561" y="2052"/>
                      <a:pt x="3579" y="2032"/>
                      <a:pt x="3579" y="2008"/>
                    </a:cubicBezTo>
                    <a:lnTo>
                      <a:pt x="3579" y="38"/>
                    </a:lnTo>
                    <a:cubicBezTo>
                      <a:pt x="3579" y="18"/>
                      <a:pt x="3561" y="0"/>
                      <a:pt x="3535"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67" name="Google Shape;3467;p57"/>
              <p:cNvSpPr/>
              <p:nvPr/>
            </p:nvSpPr>
            <p:spPr>
              <a:xfrm>
                <a:off x="2527375" y="4130225"/>
                <a:ext cx="54125" cy="44775"/>
              </a:xfrm>
              <a:custGeom>
                <a:avLst/>
                <a:gdLst/>
                <a:ahLst/>
                <a:cxnLst/>
                <a:rect l="l" t="t" r="r" b="b"/>
                <a:pathLst>
                  <a:path w="2165" h="1791" extrusionOk="0">
                    <a:moveTo>
                      <a:pt x="873" y="1"/>
                    </a:moveTo>
                    <a:cubicBezTo>
                      <a:pt x="393" y="1"/>
                      <a:pt x="0" y="393"/>
                      <a:pt x="0" y="873"/>
                    </a:cubicBezTo>
                    <a:lnTo>
                      <a:pt x="0" y="922"/>
                    </a:lnTo>
                    <a:cubicBezTo>
                      <a:pt x="0" y="1403"/>
                      <a:pt x="393" y="1790"/>
                      <a:pt x="873" y="1790"/>
                    </a:cubicBezTo>
                    <a:lnTo>
                      <a:pt x="1298" y="1790"/>
                    </a:lnTo>
                    <a:cubicBezTo>
                      <a:pt x="1777" y="1790"/>
                      <a:pt x="2164" y="1403"/>
                      <a:pt x="2164" y="922"/>
                    </a:cubicBezTo>
                    <a:lnTo>
                      <a:pt x="2164" y="873"/>
                    </a:lnTo>
                    <a:cubicBezTo>
                      <a:pt x="2164" y="393"/>
                      <a:pt x="1777" y="1"/>
                      <a:pt x="1298" y="1"/>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68" name="Google Shape;3468;p57"/>
              <p:cNvSpPr/>
              <p:nvPr/>
            </p:nvSpPr>
            <p:spPr>
              <a:xfrm>
                <a:off x="2526450" y="4129300"/>
                <a:ext cx="56125" cy="46775"/>
              </a:xfrm>
              <a:custGeom>
                <a:avLst/>
                <a:gdLst/>
                <a:ahLst/>
                <a:cxnLst/>
                <a:rect l="l" t="t" r="r" b="b"/>
                <a:pathLst>
                  <a:path w="2245" h="1871" extrusionOk="0">
                    <a:moveTo>
                      <a:pt x="1335" y="81"/>
                    </a:moveTo>
                    <a:cubicBezTo>
                      <a:pt x="1790" y="81"/>
                      <a:pt x="2164" y="455"/>
                      <a:pt x="2164" y="910"/>
                    </a:cubicBezTo>
                    <a:lnTo>
                      <a:pt x="2164" y="959"/>
                    </a:lnTo>
                    <a:cubicBezTo>
                      <a:pt x="2164" y="1416"/>
                      <a:pt x="1790" y="1782"/>
                      <a:pt x="1335" y="1782"/>
                    </a:cubicBezTo>
                    <a:lnTo>
                      <a:pt x="910" y="1782"/>
                    </a:lnTo>
                    <a:cubicBezTo>
                      <a:pt x="455" y="1782"/>
                      <a:pt x="81" y="1416"/>
                      <a:pt x="81" y="959"/>
                    </a:cubicBezTo>
                    <a:lnTo>
                      <a:pt x="81" y="910"/>
                    </a:lnTo>
                    <a:cubicBezTo>
                      <a:pt x="81" y="455"/>
                      <a:pt x="455" y="81"/>
                      <a:pt x="910" y="81"/>
                    </a:cubicBezTo>
                    <a:close/>
                    <a:moveTo>
                      <a:pt x="910" y="0"/>
                    </a:moveTo>
                    <a:cubicBezTo>
                      <a:pt x="406" y="0"/>
                      <a:pt x="0" y="406"/>
                      <a:pt x="0" y="910"/>
                    </a:cubicBezTo>
                    <a:lnTo>
                      <a:pt x="0" y="959"/>
                    </a:lnTo>
                    <a:cubicBezTo>
                      <a:pt x="0" y="1459"/>
                      <a:pt x="406" y="1871"/>
                      <a:pt x="910" y="1871"/>
                    </a:cubicBezTo>
                    <a:lnTo>
                      <a:pt x="1335" y="1871"/>
                    </a:lnTo>
                    <a:cubicBezTo>
                      <a:pt x="1839" y="1871"/>
                      <a:pt x="2245" y="1459"/>
                      <a:pt x="2245" y="959"/>
                    </a:cubicBezTo>
                    <a:lnTo>
                      <a:pt x="2245" y="910"/>
                    </a:lnTo>
                    <a:cubicBezTo>
                      <a:pt x="2245" y="406"/>
                      <a:pt x="1839" y="0"/>
                      <a:pt x="1335"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69" name="Google Shape;3469;p57"/>
              <p:cNvSpPr/>
              <p:nvPr/>
            </p:nvSpPr>
            <p:spPr>
              <a:xfrm>
                <a:off x="2535000" y="4144100"/>
                <a:ext cx="40400" cy="2200"/>
              </a:xfrm>
              <a:custGeom>
                <a:avLst/>
                <a:gdLst/>
                <a:ahLst/>
                <a:cxnLst/>
                <a:rect l="l" t="t" r="r" b="b"/>
                <a:pathLst>
                  <a:path w="1616" h="88" extrusionOk="0">
                    <a:moveTo>
                      <a:pt x="38" y="1"/>
                    </a:moveTo>
                    <a:cubicBezTo>
                      <a:pt x="20" y="1"/>
                      <a:pt x="1" y="19"/>
                      <a:pt x="1" y="44"/>
                    </a:cubicBezTo>
                    <a:cubicBezTo>
                      <a:pt x="1" y="68"/>
                      <a:pt x="20" y="88"/>
                      <a:pt x="38" y="88"/>
                    </a:cubicBezTo>
                    <a:lnTo>
                      <a:pt x="1572" y="88"/>
                    </a:lnTo>
                    <a:cubicBezTo>
                      <a:pt x="1597" y="88"/>
                      <a:pt x="1615" y="68"/>
                      <a:pt x="1615" y="44"/>
                    </a:cubicBezTo>
                    <a:cubicBezTo>
                      <a:pt x="1615" y="19"/>
                      <a:pt x="1597" y="1"/>
                      <a:pt x="1572"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70" name="Google Shape;3470;p57"/>
              <p:cNvSpPr/>
              <p:nvPr/>
            </p:nvSpPr>
            <p:spPr>
              <a:xfrm>
                <a:off x="2506025" y="4154850"/>
                <a:ext cx="98050" cy="42400"/>
              </a:xfrm>
              <a:custGeom>
                <a:avLst/>
                <a:gdLst/>
                <a:ahLst/>
                <a:cxnLst/>
                <a:rect l="l" t="t" r="r" b="b"/>
                <a:pathLst>
                  <a:path w="3922" h="1696" extrusionOk="0">
                    <a:moveTo>
                      <a:pt x="1004" y="0"/>
                    </a:moveTo>
                    <a:cubicBezTo>
                      <a:pt x="449" y="0"/>
                      <a:pt x="0" y="449"/>
                      <a:pt x="0" y="1004"/>
                    </a:cubicBezTo>
                    <a:lnTo>
                      <a:pt x="0" y="1696"/>
                    </a:lnTo>
                    <a:lnTo>
                      <a:pt x="3922" y="1696"/>
                    </a:lnTo>
                    <a:lnTo>
                      <a:pt x="3922" y="1004"/>
                    </a:lnTo>
                    <a:cubicBezTo>
                      <a:pt x="3922" y="449"/>
                      <a:pt x="3473" y="0"/>
                      <a:pt x="2918"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71" name="Google Shape;3471;p57"/>
              <p:cNvSpPr/>
              <p:nvPr/>
            </p:nvSpPr>
            <p:spPr>
              <a:xfrm>
                <a:off x="2505075" y="4153750"/>
                <a:ext cx="99950" cy="44625"/>
              </a:xfrm>
              <a:custGeom>
                <a:avLst/>
                <a:gdLst/>
                <a:ahLst/>
                <a:cxnLst/>
                <a:rect l="l" t="t" r="r" b="b"/>
                <a:pathLst>
                  <a:path w="3998" h="1785" extrusionOk="0">
                    <a:moveTo>
                      <a:pt x="2956" y="88"/>
                    </a:moveTo>
                    <a:cubicBezTo>
                      <a:pt x="3486" y="88"/>
                      <a:pt x="3917" y="519"/>
                      <a:pt x="3917" y="1048"/>
                    </a:cubicBezTo>
                    <a:lnTo>
                      <a:pt x="3917" y="1702"/>
                    </a:lnTo>
                    <a:lnTo>
                      <a:pt x="81" y="1702"/>
                    </a:lnTo>
                    <a:lnTo>
                      <a:pt x="81" y="1048"/>
                    </a:lnTo>
                    <a:cubicBezTo>
                      <a:pt x="81" y="519"/>
                      <a:pt x="512" y="88"/>
                      <a:pt x="1042" y="88"/>
                    </a:cubicBezTo>
                    <a:close/>
                    <a:moveTo>
                      <a:pt x="1042" y="1"/>
                    </a:moveTo>
                    <a:cubicBezTo>
                      <a:pt x="469" y="1"/>
                      <a:pt x="1" y="468"/>
                      <a:pt x="1" y="1048"/>
                    </a:cubicBezTo>
                    <a:lnTo>
                      <a:pt x="1" y="1740"/>
                    </a:lnTo>
                    <a:cubicBezTo>
                      <a:pt x="1" y="1765"/>
                      <a:pt x="20" y="1785"/>
                      <a:pt x="38" y="1785"/>
                    </a:cubicBezTo>
                    <a:lnTo>
                      <a:pt x="3960" y="1785"/>
                    </a:lnTo>
                    <a:cubicBezTo>
                      <a:pt x="3978" y="1785"/>
                      <a:pt x="3997" y="1765"/>
                      <a:pt x="3997" y="1740"/>
                    </a:cubicBezTo>
                    <a:lnTo>
                      <a:pt x="3997" y="1048"/>
                    </a:lnTo>
                    <a:cubicBezTo>
                      <a:pt x="3997" y="468"/>
                      <a:pt x="3529" y="1"/>
                      <a:pt x="2956"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72" name="Google Shape;3472;p57"/>
              <p:cNvSpPr/>
              <p:nvPr/>
            </p:nvSpPr>
            <p:spPr>
              <a:xfrm>
                <a:off x="2503850" y="4197225"/>
                <a:ext cx="102750" cy="11250"/>
              </a:xfrm>
              <a:custGeom>
                <a:avLst/>
                <a:gdLst/>
                <a:ahLst/>
                <a:cxnLst/>
                <a:rect l="l" t="t" r="r" b="b"/>
                <a:pathLst>
                  <a:path w="4110" h="450" extrusionOk="0">
                    <a:moveTo>
                      <a:pt x="0" y="1"/>
                    </a:moveTo>
                    <a:lnTo>
                      <a:pt x="0" y="450"/>
                    </a:lnTo>
                    <a:lnTo>
                      <a:pt x="4102" y="450"/>
                    </a:lnTo>
                    <a:lnTo>
                      <a:pt x="4109" y="1"/>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73" name="Google Shape;3473;p57"/>
              <p:cNvSpPr/>
              <p:nvPr/>
            </p:nvSpPr>
            <p:spPr>
              <a:xfrm>
                <a:off x="2502900" y="4196300"/>
                <a:ext cx="104775" cy="13300"/>
              </a:xfrm>
              <a:custGeom>
                <a:avLst/>
                <a:gdLst/>
                <a:ahLst/>
                <a:cxnLst/>
                <a:rect l="l" t="t" r="r" b="b"/>
                <a:pathLst>
                  <a:path w="4191" h="532" extrusionOk="0">
                    <a:moveTo>
                      <a:pt x="4102" y="83"/>
                    </a:moveTo>
                    <a:lnTo>
                      <a:pt x="4102" y="449"/>
                    </a:lnTo>
                    <a:lnTo>
                      <a:pt x="82" y="449"/>
                    </a:lnTo>
                    <a:lnTo>
                      <a:pt x="82" y="83"/>
                    </a:lnTo>
                    <a:close/>
                    <a:moveTo>
                      <a:pt x="38" y="0"/>
                    </a:moveTo>
                    <a:cubicBezTo>
                      <a:pt x="19" y="0"/>
                      <a:pt x="1" y="20"/>
                      <a:pt x="1" y="38"/>
                    </a:cubicBezTo>
                    <a:lnTo>
                      <a:pt x="1" y="487"/>
                    </a:lnTo>
                    <a:cubicBezTo>
                      <a:pt x="1" y="512"/>
                      <a:pt x="19" y="531"/>
                      <a:pt x="38" y="531"/>
                    </a:cubicBezTo>
                    <a:lnTo>
                      <a:pt x="4140" y="531"/>
                    </a:lnTo>
                    <a:cubicBezTo>
                      <a:pt x="4165" y="531"/>
                      <a:pt x="4185" y="512"/>
                      <a:pt x="4185" y="494"/>
                    </a:cubicBezTo>
                    <a:lnTo>
                      <a:pt x="4191" y="38"/>
                    </a:lnTo>
                    <a:cubicBezTo>
                      <a:pt x="4191" y="32"/>
                      <a:pt x="4185" y="20"/>
                      <a:pt x="4177" y="14"/>
                    </a:cubicBezTo>
                    <a:cubicBezTo>
                      <a:pt x="4171" y="0"/>
                      <a:pt x="4159" y="0"/>
                      <a:pt x="4147"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74" name="Google Shape;3474;p57"/>
              <p:cNvSpPr/>
              <p:nvPr/>
            </p:nvSpPr>
            <p:spPr>
              <a:xfrm>
                <a:off x="2514125" y="4111200"/>
                <a:ext cx="78900" cy="14675"/>
              </a:xfrm>
              <a:custGeom>
                <a:avLst/>
                <a:gdLst/>
                <a:ahLst/>
                <a:cxnLst/>
                <a:rect l="l" t="t" r="r" b="b"/>
                <a:pathLst>
                  <a:path w="3156" h="587" extrusionOk="0">
                    <a:moveTo>
                      <a:pt x="1" y="0"/>
                    </a:moveTo>
                    <a:lnTo>
                      <a:pt x="1" y="581"/>
                    </a:lnTo>
                    <a:lnTo>
                      <a:pt x="3155" y="587"/>
                    </a:lnTo>
                    <a:lnTo>
                      <a:pt x="3143" y="37"/>
                    </a:lnTo>
                    <a:lnTo>
                      <a:pt x="1" y="0"/>
                    </a:lnTo>
                    <a:close/>
                  </a:path>
                </a:pathLst>
              </a:custGeom>
              <a:solidFill>
                <a:srgbClr val="FFA48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75" name="Google Shape;3475;p57"/>
              <p:cNvSpPr/>
              <p:nvPr/>
            </p:nvSpPr>
            <p:spPr>
              <a:xfrm>
                <a:off x="2513050" y="4110250"/>
                <a:ext cx="81050" cy="16725"/>
              </a:xfrm>
              <a:custGeom>
                <a:avLst/>
                <a:gdLst/>
                <a:ahLst/>
                <a:cxnLst/>
                <a:rect l="l" t="t" r="r" b="b"/>
                <a:pathLst>
                  <a:path w="3242" h="669" extrusionOk="0">
                    <a:moveTo>
                      <a:pt x="87" y="83"/>
                    </a:moveTo>
                    <a:lnTo>
                      <a:pt x="3143" y="113"/>
                    </a:lnTo>
                    <a:lnTo>
                      <a:pt x="3155" y="581"/>
                    </a:lnTo>
                    <a:lnTo>
                      <a:pt x="87" y="575"/>
                    </a:lnTo>
                    <a:lnTo>
                      <a:pt x="87" y="83"/>
                    </a:lnTo>
                    <a:close/>
                    <a:moveTo>
                      <a:pt x="44" y="1"/>
                    </a:moveTo>
                    <a:cubicBezTo>
                      <a:pt x="38" y="1"/>
                      <a:pt x="24" y="1"/>
                      <a:pt x="18" y="8"/>
                    </a:cubicBezTo>
                    <a:cubicBezTo>
                      <a:pt x="6" y="20"/>
                      <a:pt x="6" y="26"/>
                      <a:pt x="6" y="38"/>
                    </a:cubicBezTo>
                    <a:lnTo>
                      <a:pt x="0" y="619"/>
                    </a:lnTo>
                    <a:cubicBezTo>
                      <a:pt x="0" y="631"/>
                      <a:pt x="6" y="644"/>
                      <a:pt x="12" y="650"/>
                    </a:cubicBezTo>
                    <a:cubicBezTo>
                      <a:pt x="18" y="656"/>
                      <a:pt x="30" y="662"/>
                      <a:pt x="44" y="662"/>
                    </a:cubicBezTo>
                    <a:lnTo>
                      <a:pt x="3198" y="668"/>
                    </a:lnTo>
                    <a:cubicBezTo>
                      <a:pt x="3210" y="668"/>
                      <a:pt x="3224" y="662"/>
                      <a:pt x="3230" y="656"/>
                    </a:cubicBezTo>
                    <a:cubicBezTo>
                      <a:pt x="3241" y="650"/>
                      <a:pt x="3241" y="637"/>
                      <a:pt x="3241" y="625"/>
                    </a:cubicBezTo>
                    <a:lnTo>
                      <a:pt x="3230" y="70"/>
                    </a:lnTo>
                    <a:cubicBezTo>
                      <a:pt x="3230" y="52"/>
                      <a:pt x="3210" y="32"/>
                      <a:pt x="3186" y="32"/>
                    </a:cubicBezTo>
                    <a:lnTo>
                      <a:pt x="44" y="1"/>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76" name="Google Shape;3476;p57"/>
              <p:cNvSpPr/>
              <p:nvPr/>
            </p:nvSpPr>
            <p:spPr>
              <a:xfrm>
                <a:off x="2489325" y="3719825"/>
                <a:ext cx="282175" cy="395125"/>
              </a:xfrm>
              <a:custGeom>
                <a:avLst/>
                <a:gdLst/>
                <a:ahLst/>
                <a:cxnLst/>
                <a:rect l="l" t="t" r="r" b="b"/>
                <a:pathLst>
                  <a:path w="11287" h="15805" extrusionOk="0">
                    <a:moveTo>
                      <a:pt x="2308" y="0"/>
                    </a:moveTo>
                    <a:cubicBezTo>
                      <a:pt x="2184" y="0"/>
                      <a:pt x="2072" y="93"/>
                      <a:pt x="2058" y="219"/>
                    </a:cubicBezTo>
                    <a:lnTo>
                      <a:pt x="20" y="15493"/>
                    </a:lnTo>
                    <a:cubicBezTo>
                      <a:pt x="1" y="15643"/>
                      <a:pt x="113" y="15775"/>
                      <a:pt x="269" y="15775"/>
                    </a:cubicBezTo>
                    <a:lnTo>
                      <a:pt x="4734" y="15805"/>
                    </a:lnTo>
                    <a:cubicBezTo>
                      <a:pt x="4858" y="15805"/>
                      <a:pt x="4964" y="15718"/>
                      <a:pt x="4982" y="15594"/>
                    </a:cubicBezTo>
                    <a:lnTo>
                      <a:pt x="6273" y="7350"/>
                    </a:lnTo>
                    <a:lnTo>
                      <a:pt x="6760" y="15568"/>
                    </a:lnTo>
                    <a:cubicBezTo>
                      <a:pt x="6772" y="15706"/>
                      <a:pt x="6878" y="15805"/>
                      <a:pt x="7016" y="15805"/>
                    </a:cubicBezTo>
                    <a:lnTo>
                      <a:pt x="11024" y="15775"/>
                    </a:lnTo>
                    <a:cubicBezTo>
                      <a:pt x="11174" y="15775"/>
                      <a:pt x="11286" y="15643"/>
                      <a:pt x="11274" y="15493"/>
                    </a:cubicBezTo>
                    <a:lnTo>
                      <a:pt x="9540" y="243"/>
                    </a:lnTo>
                    <a:cubicBezTo>
                      <a:pt x="9522" y="113"/>
                      <a:pt x="9416" y="18"/>
                      <a:pt x="9292" y="18"/>
                    </a:cubicBezTo>
                    <a:lnTo>
                      <a:pt x="2308"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77" name="Google Shape;3477;p57"/>
              <p:cNvSpPr/>
              <p:nvPr/>
            </p:nvSpPr>
            <p:spPr>
              <a:xfrm>
                <a:off x="2669675" y="3497875"/>
                <a:ext cx="127450" cy="315800"/>
              </a:xfrm>
              <a:custGeom>
                <a:avLst/>
                <a:gdLst/>
                <a:ahLst/>
                <a:cxnLst/>
                <a:rect l="l" t="t" r="r" b="b"/>
                <a:pathLst>
                  <a:path w="5098" h="12632" extrusionOk="0">
                    <a:moveTo>
                      <a:pt x="1" y="0"/>
                    </a:moveTo>
                    <a:lnTo>
                      <a:pt x="107" y="1091"/>
                    </a:lnTo>
                    <a:lnTo>
                      <a:pt x="961" y="10812"/>
                    </a:lnTo>
                    <a:cubicBezTo>
                      <a:pt x="1011" y="11434"/>
                      <a:pt x="1534" y="11914"/>
                      <a:pt x="2164" y="11914"/>
                    </a:cubicBezTo>
                    <a:lnTo>
                      <a:pt x="2669" y="11914"/>
                    </a:lnTo>
                    <a:lnTo>
                      <a:pt x="2769" y="12631"/>
                    </a:lnTo>
                    <a:lnTo>
                      <a:pt x="5033" y="11635"/>
                    </a:lnTo>
                    <a:cubicBezTo>
                      <a:pt x="5033" y="11635"/>
                      <a:pt x="5034" y="11636"/>
                      <a:pt x="5034" y="11636"/>
                    </a:cubicBezTo>
                    <a:cubicBezTo>
                      <a:pt x="5098" y="11636"/>
                      <a:pt x="4309" y="2044"/>
                      <a:pt x="4309" y="2044"/>
                    </a:cubicBezTo>
                    <a:cubicBezTo>
                      <a:pt x="4303" y="1970"/>
                      <a:pt x="4291" y="1901"/>
                      <a:pt x="4271" y="1826"/>
                    </a:cubicBezTo>
                    <a:cubicBezTo>
                      <a:pt x="4066" y="853"/>
                      <a:pt x="3200" y="162"/>
                      <a:pt x="2208" y="113"/>
                    </a:cubicBezTo>
                    <a:lnTo>
                      <a:pt x="1" y="0"/>
                    </a:ln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78" name="Google Shape;3478;p57"/>
              <p:cNvSpPr/>
              <p:nvPr/>
            </p:nvSpPr>
            <p:spPr>
              <a:xfrm>
                <a:off x="2668600" y="3496750"/>
                <a:ext cx="128600" cy="318000"/>
              </a:xfrm>
              <a:custGeom>
                <a:avLst/>
                <a:gdLst/>
                <a:ahLst/>
                <a:cxnLst/>
                <a:rect l="l" t="t" r="r" b="b"/>
                <a:pathLst>
                  <a:path w="5144" h="12720" extrusionOk="0">
                    <a:moveTo>
                      <a:pt x="87" y="89"/>
                    </a:moveTo>
                    <a:lnTo>
                      <a:pt x="2251" y="195"/>
                    </a:lnTo>
                    <a:cubicBezTo>
                      <a:pt x="3235" y="244"/>
                      <a:pt x="4072" y="936"/>
                      <a:pt x="4277" y="1884"/>
                    </a:cubicBezTo>
                    <a:cubicBezTo>
                      <a:pt x="4290" y="1953"/>
                      <a:pt x="4302" y="2021"/>
                      <a:pt x="4314" y="2095"/>
                    </a:cubicBezTo>
                    <a:cubicBezTo>
                      <a:pt x="4570" y="5257"/>
                      <a:pt x="5050" y="11223"/>
                      <a:pt x="5038" y="11648"/>
                    </a:cubicBezTo>
                    <a:lnTo>
                      <a:pt x="2849" y="12615"/>
                    </a:lnTo>
                    <a:lnTo>
                      <a:pt x="2756" y="11953"/>
                    </a:lnTo>
                    <a:cubicBezTo>
                      <a:pt x="2749" y="11928"/>
                      <a:pt x="2737" y="11916"/>
                      <a:pt x="2712" y="11916"/>
                    </a:cubicBezTo>
                    <a:lnTo>
                      <a:pt x="2201" y="11916"/>
                    </a:lnTo>
                    <a:cubicBezTo>
                      <a:pt x="1597" y="11916"/>
                      <a:pt x="1097" y="11461"/>
                      <a:pt x="1042" y="10857"/>
                    </a:cubicBezTo>
                    <a:lnTo>
                      <a:pt x="193" y="1130"/>
                    </a:lnTo>
                    <a:lnTo>
                      <a:pt x="87" y="89"/>
                    </a:lnTo>
                    <a:close/>
                    <a:moveTo>
                      <a:pt x="44" y="1"/>
                    </a:moveTo>
                    <a:cubicBezTo>
                      <a:pt x="32" y="1"/>
                      <a:pt x="18" y="8"/>
                      <a:pt x="12" y="14"/>
                    </a:cubicBezTo>
                    <a:cubicBezTo>
                      <a:pt x="6" y="26"/>
                      <a:pt x="0" y="38"/>
                      <a:pt x="0" y="51"/>
                    </a:cubicBezTo>
                    <a:lnTo>
                      <a:pt x="112" y="1142"/>
                    </a:lnTo>
                    <a:lnTo>
                      <a:pt x="961" y="10863"/>
                    </a:lnTo>
                    <a:cubicBezTo>
                      <a:pt x="1016" y="11510"/>
                      <a:pt x="1552" y="12003"/>
                      <a:pt x="2201" y="12003"/>
                    </a:cubicBezTo>
                    <a:lnTo>
                      <a:pt x="2207" y="12003"/>
                    </a:lnTo>
                    <a:lnTo>
                      <a:pt x="2674" y="11997"/>
                    </a:lnTo>
                    <a:lnTo>
                      <a:pt x="2774" y="12682"/>
                    </a:lnTo>
                    <a:cubicBezTo>
                      <a:pt x="2774" y="12696"/>
                      <a:pt x="2780" y="12708"/>
                      <a:pt x="2794" y="12714"/>
                    </a:cubicBezTo>
                    <a:cubicBezTo>
                      <a:pt x="2800" y="12720"/>
                      <a:pt x="2806" y="12720"/>
                      <a:pt x="2812" y="12720"/>
                    </a:cubicBezTo>
                    <a:cubicBezTo>
                      <a:pt x="2818" y="12720"/>
                      <a:pt x="2824" y="12720"/>
                      <a:pt x="2831" y="12714"/>
                    </a:cubicBezTo>
                    <a:lnTo>
                      <a:pt x="5082" y="11723"/>
                    </a:lnTo>
                    <a:lnTo>
                      <a:pt x="5094" y="11723"/>
                    </a:lnTo>
                    <a:cubicBezTo>
                      <a:pt x="5137" y="11704"/>
                      <a:pt x="5143" y="11704"/>
                      <a:pt x="5031" y="10170"/>
                    </a:cubicBezTo>
                    <a:cubicBezTo>
                      <a:pt x="4976" y="9372"/>
                      <a:pt x="4889" y="8262"/>
                      <a:pt x="4783" y="6872"/>
                    </a:cubicBezTo>
                    <a:cubicBezTo>
                      <a:pt x="4595" y="4509"/>
                      <a:pt x="4395" y="2109"/>
                      <a:pt x="4395" y="2083"/>
                    </a:cubicBezTo>
                    <a:cubicBezTo>
                      <a:pt x="4389" y="2009"/>
                      <a:pt x="4377" y="1940"/>
                      <a:pt x="4358" y="1865"/>
                    </a:cubicBezTo>
                    <a:cubicBezTo>
                      <a:pt x="4147" y="886"/>
                      <a:pt x="3280" y="164"/>
                      <a:pt x="2251" y="113"/>
                    </a:cubicBezTo>
                    <a:lnTo>
                      <a:pt x="44" y="1"/>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79" name="Google Shape;3479;p57"/>
              <p:cNvSpPr/>
              <p:nvPr/>
            </p:nvSpPr>
            <p:spPr>
              <a:xfrm>
                <a:off x="2681375" y="3504075"/>
                <a:ext cx="29775" cy="95425"/>
              </a:xfrm>
              <a:custGeom>
                <a:avLst/>
                <a:gdLst/>
                <a:ahLst/>
                <a:cxnLst/>
                <a:rect l="l" t="t" r="r" b="b"/>
                <a:pathLst>
                  <a:path w="1191" h="3817" extrusionOk="0">
                    <a:moveTo>
                      <a:pt x="1" y="1"/>
                    </a:moveTo>
                    <a:lnTo>
                      <a:pt x="125" y="3817"/>
                    </a:lnTo>
                    <a:lnTo>
                      <a:pt x="1048" y="1747"/>
                    </a:lnTo>
                    <a:cubicBezTo>
                      <a:pt x="1078" y="1678"/>
                      <a:pt x="1041" y="1591"/>
                      <a:pt x="974" y="1566"/>
                    </a:cubicBezTo>
                    <a:lnTo>
                      <a:pt x="356" y="1391"/>
                    </a:lnTo>
                    <a:lnTo>
                      <a:pt x="1161" y="213"/>
                    </a:lnTo>
                    <a:cubicBezTo>
                      <a:pt x="1191" y="156"/>
                      <a:pt x="1161" y="82"/>
                      <a:pt x="1104" y="82"/>
                    </a:cubicBezTo>
                    <a:lnTo>
                      <a:pt x="1" y="1"/>
                    </a:ln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80" name="Google Shape;3480;p57"/>
              <p:cNvSpPr/>
              <p:nvPr/>
            </p:nvSpPr>
            <p:spPr>
              <a:xfrm>
                <a:off x="2680275" y="3503125"/>
                <a:ext cx="31650" cy="97450"/>
              </a:xfrm>
              <a:custGeom>
                <a:avLst/>
                <a:gdLst/>
                <a:ahLst/>
                <a:cxnLst/>
                <a:rect l="l" t="t" r="r" b="b"/>
                <a:pathLst>
                  <a:path w="1266" h="3898" extrusionOk="0">
                    <a:moveTo>
                      <a:pt x="42" y="0"/>
                    </a:moveTo>
                    <a:cubicBezTo>
                      <a:pt x="21" y="0"/>
                      <a:pt x="7" y="18"/>
                      <a:pt x="0" y="39"/>
                    </a:cubicBezTo>
                    <a:cubicBezTo>
                      <a:pt x="0" y="58"/>
                      <a:pt x="20" y="82"/>
                      <a:pt x="45" y="82"/>
                    </a:cubicBezTo>
                    <a:lnTo>
                      <a:pt x="1148" y="165"/>
                    </a:lnTo>
                    <a:cubicBezTo>
                      <a:pt x="1160" y="165"/>
                      <a:pt x="1167" y="177"/>
                      <a:pt x="1167" y="183"/>
                    </a:cubicBezTo>
                    <a:cubicBezTo>
                      <a:pt x="1173" y="189"/>
                      <a:pt x="1179" y="208"/>
                      <a:pt x="1167" y="226"/>
                    </a:cubicBezTo>
                    <a:lnTo>
                      <a:pt x="368" y="1405"/>
                    </a:lnTo>
                    <a:cubicBezTo>
                      <a:pt x="356" y="1417"/>
                      <a:pt x="356" y="1429"/>
                      <a:pt x="362" y="1442"/>
                    </a:cubicBezTo>
                    <a:cubicBezTo>
                      <a:pt x="368" y="1454"/>
                      <a:pt x="374" y="1466"/>
                      <a:pt x="388" y="1474"/>
                    </a:cubicBezTo>
                    <a:lnTo>
                      <a:pt x="1004" y="1647"/>
                    </a:lnTo>
                    <a:cubicBezTo>
                      <a:pt x="1024" y="1653"/>
                      <a:pt x="1042" y="1667"/>
                      <a:pt x="1055" y="1685"/>
                    </a:cubicBezTo>
                    <a:cubicBezTo>
                      <a:pt x="1061" y="1710"/>
                      <a:pt x="1061" y="1742"/>
                      <a:pt x="1055" y="1773"/>
                    </a:cubicBezTo>
                    <a:lnTo>
                      <a:pt x="126" y="3837"/>
                    </a:lnTo>
                    <a:cubicBezTo>
                      <a:pt x="120" y="3861"/>
                      <a:pt x="126" y="3886"/>
                      <a:pt x="150" y="3892"/>
                    </a:cubicBezTo>
                    <a:cubicBezTo>
                      <a:pt x="157" y="3898"/>
                      <a:pt x="163" y="3898"/>
                      <a:pt x="169" y="3898"/>
                    </a:cubicBezTo>
                    <a:cubicBezTo>
                      <a:pt x="181" y="3898"/>
                      <a:pt x="201" y="3886"/>
                      <a:pt x="207" y="3874"/>
                    </a:cubicBezTo>
                    <a:lnTo>
                      <a:pt x="1130" y="1803"/>
                    </a:lnTo>
                    <a:cubicBezTo>
                      <a:pt x="1148" y="1754"/>
                      <a:pt x="1148" y="1698"/>
                      <a:pt x="1130" y="1653"/>
                    </a:cubicBezTo>
                    <a:cubicBezTo>
                      <a:pt x="1110" y="1610"/>
                      <a:pt x="1073" y="1579"/>
                      <a:pt x="1030" y="1567"/>
                    </a:cubicBezTo>
                    <a:lnTo>
                      <a:pt x="468" y="1405"/>
                    </a:lnTo>
                    <a:lnTo>
                      <a:pt x="1235" y="269"/>
                    </a:lnTo>
                    <a:cubicBezTo>
                      <a:pt x="1260" y="232"/>
                      <a:pt x="1266" y="183"/>
                      <a:pt x="1242" y="139"/>
                    </a:cubicBezTo>
                    <a:cubicBezTo>
                      <a:pt x="1223" y="102"/>
                      <a:pt x="1185" y="82"/>
                      <a:pt x="1148" y="82"/>
                    </a:cubicBezTo>
                    <a:lnTo>
                      <a:pt x="51" y="1"/>
                    </a:lnTo>
                    <a:cubicBezTo>
                      <a:pt x="48" y="1"/>
                      <a:pt x="45" y="0"/>
                      <a:pt x="42"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81" name="Google Shape;3481;p57"/>
              <p:cNvSpPr/>
              <p:nvPr/>
            </p:nvSpPr>
            <p:spPr>
              <a:xfrm>
                <a:off x="2732625" y="3578450"/>
                <a:ext cx="4275" cy="219800"/>
              </a:xfrm>
              <a:custGeom>
                <a:avLst/>
                <a:gdLst/>
                <a:ahLst/>
                <a:cxnLst/>
                <a:rect l="l" t="t" r="r" b="b"/>
                <a:pathLst>
                  <a:path w="171" h="8792" extrusionOk="0">
                    <a:moveTo>
                      <a:pt x="170" y="8792"/>
                    </a:moveTo>
                    <a:lnTo>
                      <a:pt x="1" y="1"/>
                    </a:lnTo>
                    <a:close/>
                  </a:path>
                </a:pathLst>
              </a:custGeom>
              <a:solidFill>
                <a:srgbClr val="F9F8F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82" name="Google Shape;3482;p57"/>
              <p:cNvSpPr/>
              <p:nvPr/>
            </p:nvSpPr>
            <p:spPr>
              <a:xfrm>
                <a:off x="2731550" y="3577375"/>
                <a:ext cx="6275" cy="221975"/>
              </a:xfrm>
              <a:custGeom>
                <a:avLst/>
                <a:gdLst/>
                <a:ahLst/>
                <a:cxnLst/>
                <a:rect l="l" t="t" r="r" b="b"/>
                <a:pathLst>
                  <a:path w="251" h="8879" extrusionOk="0">
                    <a:moveTo>
                      <a:pt x="44" y="0"/>
                    </a:moveTo>
                    <a:cubicBezTo>
                      <a:pt x="20" y="0"/>
                      <a:pt x="1" y="18"/>
                      <a:pt x="1" y="44"/>
                    </a:cubicBezTo>
                    <a:lnTo>
                      <a:pt x="170" y="8835"/>
                    </a:lnTo>
                    <a:cubicBezTo>
                      <a:pt x="170" y="8859"/>
                      <a:pt x="188" y="8878"/>
                      <a:pt x="213" y="8878"/>
                    </a:cubicBezTo>
                    <a:cubicBezTo>
                      <a:pt x="231" y="8878"/>
                      <a:pt x="250" y="8859"/>
                      <a:pt x="250" y="8835"/>
                    </a:cubicBezTo>
                    <a:lnTo>
                      <a:pt x="89" y="44"/>
                    </a:lnTo>
                    <a:cubicBezTo>
                      <a:pt x="89" y="18"/>
                      <a:pt x="69" y="0"/>
                      <a:pt x="44"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83" name="Google Shape;3483;p57"/>
              <p:cNvSpPr/>
              <p:nvPr/>
            </p:nvSpPr>
            <p:spPr>
              <a:xfrm>
                <a:off x="2487800" y="3492075"/>
                <a:ext cx="118800" cy="304950"/>
              </a:xfrm>
              <a:custGeom>
                <a:avLst/>
                <a:gdLst/>
                <a:ahLst/>
                <a:cxnLst/>
                <a:rect l="l" t="t" r="r" b="b"/>
                <a:pathLst>
                  <a:path w="4752" h="12198" extrusionOk="0">
                    <a:moveTo>
                      <a:pt x="3379" y="1"/>
                    </a:moveTo>
                    <a:cubicBezTo>
                      <a:pt x="2113" y="20"/>
                      <a:pt x="965" y="518"/>
                      <a:pt x="692" y="1759"/>
                    </a:cubicBezTo>
                    <a:lnTo>
                      <a:pt x="56" y="3991"/>
                    </a:lnTo>
                    <a:cubicBezTo>
                      <a:pt x="0" y="4216"/>
                      <a:pt x="137" y="4440"/>
                      <a:pt x="361" y="4490"/>
                    </a:cubicBezTo>
                    <a:lnTo>
                      <a:pt x="2400" y="5151"/>
                    </a:lnTo>
                    <a:lnTo>
                      <a:pt x="686" y="11804"/>
                    </a:lnTo>
                    <a:cubicBezTo>
                      <a:pt x="631" y="12007"/>
                      <a:pt x="783" y="12197"/>
                      <a:pt x="987" y="12197"/>
                    </a:cubicBezTo>
                    <a:cubicBezTo>
                      <a:pt x="997" y="12197"/>
                      <a:pt x="1006" y="12197"/>
                      <a:pt x="1016" y="12196"/>
                    </a:cubicBezTo>
                    <a:lnTo>
                      <a:pt x="2724" y="12046"/>
                    </a:lnTo>
                    <a:cubicBezTo>
                      <a:pt x="3696" y="11965"/>
                      <a:pt x="4445" y="11168"/>
                      <a:pt x="4464" y="10195"/>
                    </a:cubicBezTo>
                    <a:lnTo>
                      <a:pt x="4751" y="20"/>
                    </a:lnTo>
                    <a:lnTo>
                      <a:pt x="3379" y="1"/>
                    </a:ln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84" name="Google Shape;3484;p57"/>
              <p:cNvSpPr/>
              <p:nvPr/>
            </p:nvSpPr>
            <p:spPr>
              <a:xfrm>
                <a:off x="2487450" y="3491150"/>
                <a:ext cx="120225" cy="306950"/>
              </a:xfrm>
              <a:custGeom>
                <a:avLst/>
                <a:gdLst/>
                <a:ahLst/>
                <a:cxnLst/>
                <a:rect l="l" t="t" r="r" b="b"/>
                <a:pathLst>
                  <a:path w="4809" h="12278" extrusionOk="0">
                    <a:moveTo>
                      <a:pt x="3393" y="82"/>
                    </a:moveTo>
                    <a:lnTo>
                      <a:pt x="4720" y="94"/>
                    </a:lnTo>
                    <a:lnTo>
                      <a:pt x="4441" y="10232"/>
                    </a:lnTo>
                    <a:cubicBezTo>
                      <a:pt x="4415" y="11179"/>
                      <a:pt x="3686" y="11959"/>
                      <a:pt x="2738" y="12046"/>
                    </a:cubicBezTo>
                    <a:lnTo>
                      <a:pt x="1024" y="12195"/>
                    </a:lnTo>
                    <a:cubicBezTo>
                      <a:pt x="1017" y="12196"/>
                      <a:pt x="1009" y="12196"/>
                      <a:pt x="1002" y="12196"/>
                    </a:cubicBezTo>
                    <a:cubicBezTo>
                      <a:pt x="922" y="12196"/>
                      <a:pt x="845" y="12160"/>
                      <a:pt x="792" y="12097"/>
                    </a:cubicBezTo>
                    <a:cubicBezTo>
                      <a:pt x="737" y="12028"/>
                      <a:pt x="718" y="11941"/>
                      <a:pt x="737" y="11853"/>
                    </a:cubicBezTo>
                    <a:lnTo>
                      <a:pt x="2458" y="5200"/>
                    </a:lnTo>
                    <a:cubicBezTo>
                      <a:pt x="2464" y="5182"/>
                      <a:pt x="2452" y="5157"/>
                      <a:pt x="2432" y="5151"/>
                    </a:cubicBezTo>
                    <a:lnTo>
                      <a:pt x="381" y="4489"/>
                    </a:lnTo>
                    <a:cubicBezTo>
                      <a:pt x="288" y="4465"/>
                      <a:pt x="207" y="4408"/>
                      <a:pt x="151" y="4322"/>
                    </a:cubicBezTo>
                    <a:cubicBezTo>
                      <a:pt x="101" y="4241"/>
                      <a:pt x="89" y="4141"/>
                      <a:pt x="113" y="4040"/>
                    </a:cubicBezTo>
                    <a:lnTo>
                      <a:pt x="743" y="1803"/>
                    </a:lnTo>
                    <a:cubicBezTo>
                      <a:pt x="987" y="730"/>
                      <a:pt x="1952" y="100"/>
                      <a:pt x="3393" y="82"/>
                    </a:cubicBezTo>
                    <a:close/>
                    <a:moveTo>
                      <a:pt x="3393" y="0"/>
                    </a:moveTo>
                    <a:cubicBezTo>
                      <a:pt x="1909" y="20"/>
                      <a:pt x="912" y="668"/>
                      <a:pt x="662" y="1784"/>
                    </a:cubicBezTo>
                    <a:lnTo>
                      <a:pt x="32" y="4022"/>
                    </a:lnTo>
                    <a:cubicBezTo>
                      <a:pt x="1" y="4141"/>
                      <a:pt x="14" y="4259"/>
                      <a:pt x="82" y="4365"/>
                    </a:cubicBezTo>
                    <a:cubicBezTo>
                      <a:pt x="145" y="4471"/>
                      <a:pt x="245" y="4546"/>
                      <a:pt x="363" y="4571"/>
                    </a:cubicBezTo>
                    <a:lnTo>
                      <a:pt x="2364" y="5219"/>
                    </a:lnTo>
                    <a:lnTo>
                      <a:pt x="656" y="11835"/>
                    </a:lnTo>
                    <a:cubicBezTo>
                      <a:pt x="625" y="11947"/>
                      <a:pt x="656" y="12065"/>
                      <a:pt x="731" y="12152"/>
                    </a:cubicBezTo>
                    <a:cubicBezTo>
                      <a:pt x="800" y="12233"/>
                      <a:pt x="899" y="12278"/>
                      <a:pt x="999" y="12278"/>
                    </a:cubicBezTo>
                    <a:lnTo>
                      <a:pt x="1036" y="12278"/>
                    </a:lnTo>
                    <a:lnTo>
                      <a:pt x="2745" y="12128"/>
                    </a:lnTo>
                    <a:cubicBezTo>
                      <a:pt x="3736" y="12040"/>
                      <a:pt x="4503" y="11223"/>
                      <a:pt x="4521" y="10232"/>
                    </a:cubicBezTo>
                    <a:lnTo>
                      <a:pt x="4809" y="57"/>
                    </a:lnTo>
                    <a:cubicBezTo>
                      <a:pt x="4809" y="45"/>
                      <a:pt x="4809" y="32"/>
                      <a:pt x="4795" y="26"/>
                    </a:cubicBezTo>
                    <a:cubicBezTo>
                      <a:pt x="4789" y="20"/>
                      <a:pt x="4777" y="14"/>
                      <a:pt x="4765" y="14"/>
                    </a:cubicBezTo>
                    <a:lnTo>
                      <a:pt x="3393" y="0"/>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85" name="Google Shape;3485;p57"/>
              <p:cNvSpPr/>
              <p:nvPr/>
            </p:nvSpPr>
            <p:spPr>
              <a:xfrm>
                <a:off x="2568375" y="3500500"/>
                <a:ext cx="29800" cy="95250"/>
              </a:xfrm>
              <a:custGeom>
                <a:avLst/>
                <a:gdLst/>
                <a:ahLst/>
                <a:cxnLst/>
                <a:rect l="l" t="t" r="r" b="b"/>
                <a:pathLst>
                  <a:path w="1192" h="3810" extrusionOk="0">
                    <a:moveTo>
                      <a:pt x="1192" y="0"/>
                    </a:moveTo>
                    <a:lnTo>
                      <a:pt x="87" y="83"/>
                    </a:lnTo>
                    <a:cubicBezTo>
                      <a:pt x="32" y="83"/>
                      <a:pt x="0" y="157"/>
                      <a:pt x="32" y="207"/>
                    </a:cubicBezTo>
                    <a:lnTo>
                      <a:pt x="835" y="1384"/>
                    </a:lnTo>
                    <a:lnTo>
                      <a:pt x="219" y="1565"/>
                    </a:lnTo>
                    <a:cubicBezTo>
                      <a:pt x="150" y="1585"/>
                      <a:pt x="113" y="1672"/>
                      <a:pt x="144" y="1746"/>
                    </a:cubicBezTo>
                    <a:lnTo>
                      <a:pt x="1066" y="3810"/>
                    </a:lnTo>
                    <a:lnTo>
                      <a:pt x="1192" y="0"/>
                    </a:ln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86" name="Google Shape;3486;p57"/>
              <p:cNvSpPr/>
              <p:nvPr/>
            </p:nvSpPr>
            <p:spPr>
              <a:xfrm>
                <a:off x="2567600" y="3499375"/>
                <a:ext cx="31650" cy="97475"/>
              </a:xfrm>
              <a:custGeom>
                <a:avLst/>
                <a:gdLst/>
                <a:ahLst/>
                <a:cxnLst/>
                <a:rect l="l" t="t" r="r" b="b"/>
                <a:pathLst>
                  <a:path w="1266" h="3899" extrusionOk="0">
                    <a:moveTo>
                      <a:pt x="1224" y="1"/>
                    </a:moveTo>
                    <a:cubicBezTo>
                      <a:pt x="1221" y="1"/>
                      <a:pt x="1218" y="1"/>
                      <a:pt x="1215" y="2"/>
                    </a:cubicBezTo>
                    <a:lnTo>
                      <a:pt x="118" y="83"/>
                    </a:lnTo>
                    <a:cubicBezTo>
                      <a:pt x="75" y="83"/>
                      <a:pt x="43" y="108"/>
                      <a:pt x="25" y="145"/>
                    </a:cubicBezTo>
                    <a:cubicBezTo>
                      <a:pt x="0" y="183"/>
                      <a:pt x="0" y="240"/>
                      <a:pt x="31" y="277"/>
                    </a:cubicBezTo>
                    <a:lnTo>
                      <a:pt x="798" y="1405"/>
                    </a:lnTo>
                    <a:lnTo>
                      <a:pt x="236" y="1567"/>
                    </a:lnTo>
                    <a:cubicBezTo>
                      <a:pt x="193" y="1579"/>
                      <a:pt x="156" y="1610"/>
                      <a:pt x="138" y="1654"/>
                    </a:cubicBezTo>
                    <a:cubicBezTo>
                      <a:pt x="118" y="1705"/>
                      <a:pt x="112" y="1760"/>
                      <a:pt x="138" y="1803"/>
                    </a:cubicBezTo>
                    <a:lnTo>
                      <a:pt x="1059" y="3874"/>
                    </a:lnTo>
                    <a:cubicBezTo>
                      <a:pt x="1065" y="3892"/>
                      <a:pt x="1085" y="3898"/>
                      <a:pt x="1097" y="3898"/>
                    </a:cubicBezTo>
                    <a:lnTo>
                      <a:pt x="1116" y="3898"/>
                    </a:lnTo>
                    <a:cubicBezTo>
                      <a:pt x="1134" y="3886"/>
                      <a:pt x="1148" y="3861"/>
                      <a:pt x="1134" y="3843"/>
                    </a:cubicBezTo>
                    <a:lnTo>
                      <a:pt x="213" y="1773"/>
                    </a:lnTo>
                    <a:cubicBezTo>
                      <a:pt x="199" y="1748"/>
                      <a:pt x="199" y="1717"/>
                      <a:pt x="213" y="1691"/>
                    </a:cubicBezTo>
                    <a:cubicBezTo>
                      <a:pt x="225" y="1667"/>
                      <a:pt x="236" y="1654"/>
                      <a:pt x="256" y="1648"/>
                    </a:cubicBezTo>
                    <a:lnTo>
                      <a:pt x="872" y="1474"/>
                    </a:lnTo>
                    <a:cubicBezTo>
                      <a:pt x="892" y="1467"/>
                      <a:pt x="898" y="1461"/>
                      <a:pt x="904" y="1449"/>
                    </a:cubicBezTo>
                    <a:cubicBezTo>
                      <a:pt x="910" y="1437"/>
                      <a:pt x="904" y="1417"/>
                      <a:pt x="898" y="1411"/>
                    </a:cubicBezTo>
                    <a:lnTo>
                      <a:pt x="100" y="226"/>
                    </a:lnTo>
                    <a:cubicBezTo>
                      <a:pt x="87" y="214"/>
                      <a:pt x="93" y="195"/>
                      <a:pt x="93" y="183"/>
                    </a:cubicBezTo>
                    <a:cubicBezTo>
                      <a:pt x="100" y="177"/>
                      <a:pt x="106" y="165"/>
                      <a:pt x="118" y="165"/>
                    </a:cubicBezTo>
                    <a:lnTo>
                      <a:pt x="1223" y="83"/>
                    </a:lnTo>
                    <a:cubicBezTo>
                      <a:pt x="1247" y="83"/>
                      <a:pt x="1266" y="65"/>
                      <a:pt x="1260" y="39"/>
                    </a:cubicBezTo>
                    <a:cubicBezTo>
                      <a:pt x="1260" y="18"/>
                      <a:pt x="1245" y="1"/>
                      <a:pt x="1224"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87" name="Google Shape;3487;p57"/>
              <p:cNvSpPr/>
              <p:nvPr/>
            </p:nvSpPr>
            <p:spPr>
              <a:xfrm>
                <a:off x="2609675" y="3455600"/>
                <a:ext cx="54425" cy="62675"/>
              </a:xfrm>
              <a:custGeom>
                <a:avLst/>
                <a:gdLst/>
                <a:ahLst/>
                <a:cxnLst/>
                <a:rect l="l" t="t" r="r" b="b"/>
                <a:pathLst>
                  <a:path w="2177" h="2507" extrusionOk="0">
                    <a:moveTo>
                      <a:pt x="0" y="1"/>
                    </a:moveTo>
                    <a:lnTo>
                      <a:pt x="0" y="2121"/>
                    </a:lnTo>
                    <a:lnTo>
                      <a:pt x="1278" y="2507"/>
                    </a:lnTo>
                    <a:lnTo>
                      <a:pt x="2176" y="2121"/>
                    </a:lnTo>
                    <a:lnTo>
                      <a:pt x="2176" y="518"/>
                    </a:lnTo>
                    <a:cubicBezTo>
                      <a:pt x="2015" y="587"/>
                      <a:pt x="1833" y="637"/>
                      <a:pt x="1640" y="656"/>
                    </a:cubicBezTo>
                    <a:cubicBezTo>
                      <a:pt x="1521" y="685"/>
                      <a:pt x="1401" y="699"/>
                      <a:pt x="1283" y="699"/>
                    </a:cubicBezTo>
                    <a:cubicBezTo>
                      <a:pt x="767" y="699"/>
                      <a:pt x="284" y="433"/>
                      <a:pt x="0" y="1"/>
                    </a:cubicBezTo>
                    <a:close/>
                  </a:path>
                </a:pathLst>
              </a:custGeom>
              <a:solidFill>
                <a:srgbClr val="FFA48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88" name="Google Shape;3488;p57"/>
              <p:cNvSpPr/>
              <p:nvPr/>
            </p:nvSpPr>
            <p:spPr>
              <a:xfrm>
                <a:off x="2608600" y="3454475"/>
                <a:ext cx="56575" cy="64925"/>
              </a:xfrm>
              <a:custGeom>
                <a:avLst/>
                <a:gdLst/>
                <a:ahLst/>
                <a:cxnLst/>
                <a:rect l="l" t="t" r="r" b="b"/>
                <a:pathLst>
                  <a:path w="2263" h="2597" extrusionOk="0">
                    <a:moveTo>
                      <a:pt x="87" y="177"/>
                    </a:moveTo>
                    <a:cubicBezTo>
                      <a:pt x="391" y="566"/>
                      <a:pt x="846" y="787"/>
                      <a:pt x="1325" y="787"/>
                    </a:cubicBezTo>
                    <a:cubicBezTo>
                      <a:pt x="1446" y="787"/>
                      <a:pt x="1568" y="773"/>
                      <a:pt x="1689" y="744"/>
                    </a:cubicBezTo>
                    <a:cubicBezTo>
                      <a:pt x="1857" y="726"/>
                      <a:pt x="2026" y="689"/>
                      <a:pt x="2182" y="626"/>
                    </a:cubicBezTo>
                    <a:lnTo>
                      <a:pt x="2182" y="2135"/>
                    </a:lnTo>
                    <a:lnTo>
                      <a:pt x="1315" y="2509"/>
                    </a:lnTo>
                    <a:lnTo>
                      <a:pt x="87" y="2135"/>
                    </a:lnTo>
                    <a:lnTo>
                      <a:pt x="87" y="177"/>
                    </a:lnTo>
                    <a:close/>
                    <a:moveTo>
                      <a:pt x="41" y="1"/>
                    </a:moveTo>
                    <a:cubicBezTo>
                      <a:pt x="38" y="1"/>
                      <a:pt x="35" y="1"/>
                      <a:pt x="31" y="2"/>
                    </a:cubicBezTo>
                    <a:cubicBezTo>
                      <a:pt x="12" y="8"/>
                      <a:pt x="0" y="28"/>
                      <a:pt x="0" y="46"/>
                    </a:cubicBezTo>
                    <a:lnTo>
                      <a:pt x="0" y="2166"/>
                    </a:lnTo>
                    <a:cubicBezTo>
                      <a:pt x="0" y="2185"/>
                      <a:pt x="12" y="2197"/>
                      <a:pt x="31" y="2203"/>
                    </a:cubicBezTo>
                    <a:lnTo>
                      <a:pt x="1309" y="2589"/>
                    </a:lnTo>
                    <a:cubicBezTo>
                      <a:pt x="1309" y="2589"/>
                      <a:pt x="1315" y="2597"/>
                      <a:pt x="1321" y="2597"/>
                    </a:cubicBezTo>
                    <a:cubicBezTo>
                      <a:pt x="1327" y="2597"/>
                      <a:pt x="1333" y="2589"/>
                      <a:pt x="1333" y="2589"/>
                    </a:cubicBezTo>
                    <a:lnTo>
                      <a:pt x="2239" y="2203"/>
                    </a:lnTo>
                    <a:cubicBezTo>
                      <a:pt x="2257" y="2197"/>
                      <a:pt x="2263" y="2178"/>
                      <a:pt x="2263" y="2166"/>
                    </a:cubicBezTo>
                    <a:lnTo>
                      <a:pt x="2263" y="563"/>
                    </a:lnTo>
                    <a:cubicBezTo>
                      <a:pt x="2263" y="551"/>
                      <a:pt x="2257" y="532"/>
                      <a:pt x="2245" y="526"/>
                    </a:cubicBezTo>
                    <a:cubicBezTo>
                      <a:pt x="2238" y="523"/>
                      <a:pt x="2231" y="521"/>
                      <a:pt x="2225" y="521"/>
                    </a:cubicBezTo>
                    <a:cubicBezTo>
                      <a:pt x="2219" y="521"/>
                      <a:pt x="2213" y="523"/>
                      <a:pt x="2207" y="526"/>
                    </a:cubicBezTo>
                    <a:cubicBezTo>
                      <a:pt x="2038" y="595"/>
                      <a:pt x="1865" y="644"/>
                      <a:pt x="1677" y="658"/>
                    </a:cubicBezTo>
                    <a:cubicBezTo>
                      <a:pt x="1558" y="686"/>
                      <a:pt x="1439" y="700"/>
                      <a:pt x="1322" y="700"/>
                    </a:cubicBezTo>
                    <a:cubicBezTo>
                      <a:pt x="829" y="700"/>
                      <a:pt x="366" y="454"/>
                      <a:pt x="75" y="22"/>
                    </a:cubicBezTo>
                    <a:cubicBezTo>
                      <a:pt x="70" y="11"/>
                      <a:pt x="56" y="1"/>
                      <a:pt x="41"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89" name="Google Shape;3489;p57"/>
              <p:cNvSpPr/>
              <p:nvPr/>
            </p:nvSpPr>
            <p:spPr>
              <a:xfrm>
                <a:off x="2626200" y="3465750"/>
                <a:ext cx="37900" cy="28550"/>
              </a:xfrm>
              <a:custGeom>
                <a:avLst/>
                <a:gdLst/>
                <a:ahLst/>
                <a:cxnLst/>
                <a:rect l="l" t="t" r="r" b="b"/>
                <a:pathLst>
                  <a:path w="1516" h="1142" extrusionOk="0">
                    <a:moveTo>
                      <a:pt x="1515" y="0"/>
                    </a:moveTo>
                    <a:lnTo>
                      <a:pt x="1" y="281"/>
                    </a:lnTo>
                    <a:cubicBezTo>
                      <a:pt x="1" y="281"/>
                      <a:pt x="430" y="1085"/>
                      <a:pt x="1515" y="1142"/>
                    </a:cubicBezTo>
                    <a:lnTo>
                      <a:pt x="1515" y="0"/>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90" name="Google Shape;3490;p57"/>
              <p:cNvSpPr/>
              <p:nvPr/>
            </p:nvSpPr>
            <p:spPr>
              <a:xfrm>
                <a:off x="2582075" y="3345475"/>
                <a:ext cx="111950" cy="98550"/>
              </a:xfrm>
              <a:custGeom>
                <a:avLst/>
                <a:gdLst/>
                <a:ahLst/>
                <a:cxnLst/>
                <a:rect l="l" t="t" r="r" b="b"/>
                <a:pathLst>
                  <a:path w="4478" h="3942" extrusionOk="0">
                    <a:moveTo>
                      <a:pt x="2543" y="1"/>
                    </a:moveTo>
                    <a:cubicBezTo>
                      <a:pt x="2488" y="1"/>
                      <a:pt x="2431" y="4"/>
                      <a:pt x="2370" y="11"/>
                    </a:cubicBezTo>
                    <a:cubicBezTo>
                      <a:pt x="2114" y="42"/>
                      <a:pt x="1878" y="172"/>
                      <a:pt x="1734" y="379"/>
                    </a:cubicBezTo>
                    <a:cubicBezTo>
                      <a:pt x="1715" y="410"/>
                      <a:pt x="1697" y="440"/>
                      <a:pt x="1678" y="472"/>
                    </a:cubicBezTo>
                    <a:cubicBezTo>
                      <a:pt x="1660" y="503"/>
                      <a:pt x="1534" y="509"/>
                      <a:pt x="1504" y="509"/>
                    </a:cubicBezTo>
                    <a:cubicBezTo>
                      <a:pt x="1416" y="523"/>
                      <a:pt x="1335" y="541"/>
                      <a:pt x="1254" y="560"/>
                    </a:cubicBezTo>
                    <a:cubicBezTo>
                      <a:pt x="1079" y="597"/>
                      <a:pt x="898" y="653"/>
                      <a:pt x="742" y="747"/>
                    </a:cubicBezTo>
                    <a:cubicBezTo>
                      <a:pt x="457" y="915"/>
                      <a:pt x="325" y="1176"/>
                      <a:pt x="313" y="1507"/>
                    </a:cubicBezTo>
                    <a:cubicBezTo>
                      <a:pt x="225" y="1570"/>
                      <a:pt x="163" y="1657"/>
                      <a:pt x="112" y="1750"/>
                    </a:cubicBezTo>
                    <a:cubicBezTo>
                      <a:pt x="0" y="1982"/>
                      <a:pt x="26" y="2255"/>
                      <a:pt x="163" y="2474"/>
                    </a:cubicBezTo>
                    <a:lnTo>
                      <a:pt x="898" y="3683"/>
                    </a:lnTo>
                    <a:cubicBezTo>
                      <a:pt x="898" y="3683"/>
                      <a:pt x="1590" y="3941"/>
                      <a:pt x="2315" y="3941"/>
                    </a:cubicBezTo>
                    <a:cubicBezTo>
                      <a:pt x="2410" y="3941"/>
                      <a:pt x="2506" y="3937"/>
                      <a:pt x="2601" y="3927"/>
                    </a:cubicBezTo>
                    <a:cubicBezTo>
                      <a:pt x="3505" y="3827"/>
                      <a:pt x="4160" y="3015"/>
                      <a:pt x="4060" y="2112"/>
                    </a:cubicBezTo>
                    <a:lnTo>
                      <a:pt x="4054" y="2037"/>
                    </a:lnTo>
                    <a:cubicBezTo>
                      <a:pt x="4253" y="1988"/>
                      <a:pt x="4371" y="1769"/>
                      <a:pt x="4422" y="1588"/>
                    </a:cubicBezTo>
                    <a:cubicBezTo>
                      <a:pt x="4477" y="1395"/>
                      <a:pt x="4452" y="1182"/>
                      <a:pt x="4353" y="1009"/>
                    </a:cubicBezTo>
                    <a:cubicBezTo>
                      <a:pt x="4227" y="790"/>
                      <a:pt x="4003" y="641"/>
                      <a:pt x="3760" y="615"/>
                    </a:cubicBezTo>
                    <a:cubicBezTo>
                      <a:pt x="3742" y="612"/>
                      <a:pt x="3723" y="611"/>
                      <a:pt x="3705" y="611"/>
                    </a:cubicBezTo>
                    <a:cubicBezTo>
                      <a:pt x="3687" y="611"/>
                      <a:pt x="3670" y="612"/>
                      <a:pt x="3654" y="615"/>
                    </a:cubicBezTo>
                    <a:cubicBezTo>
                      <a:pt x="3315" y="315"/>
                      <a:pt x="3073" y="1"/>
                      <a:pt x="2543"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91" name="Google Shape;3491;p57"/>
              <p:cNvSpPr/>
              <p:nvPr/>
            </p:nvSpPr>
            <p:spPr>
              <a:xfrm>
                <a:off x="2586750" y="3410400"/>
                <a:ext cx="20150" cy="31200"/>
              </a:xfrm>
              <a:custGeom>
                <a:avLst/>
                <a:gdLst/>
                <a:ahLst/>
                <a:cxnLst/>
                <a:rect l="l" t="t" r="r" b="b"/>
                <a:pathLst>
                  <a:path w="806" h="1248" extrusionOk="0">
                    <a:moveTo>
                      <a:pt x="633" y="1"/>
                    </a:moveTo>
                    <a:cubicBezTo>
                      <a:pt x="293" y="1"/>
                      <a:pt x="14" y="273"/>
                      <a:pt x="8" y="612"/>
                    </a:cubicBezTo>
                    <a:cubicBezTo>
                      <a:pt x="0" y="956"/>
                      <a:pt x="276" y="1236"/>
                      <a:pt x="618" y="1241"/>
                    </a:cubicBezTo>
                    <a:lnTo>
                      <a:pt x="736" y="1247"/>
                    </a:lnTo>
                    <a:cubicBezTo>
                      <a:pt x="762" y="1247"/>
                      <a:pt x="786" y="1247"/>
                      <a:pt x="805" y="1241"/>
                    </a:cubicBezTo>
                    <a:lnTo>
                      <a:pt x="805" y="1198"/>
                    </a:lnTo>
                    <a:lnTo>
                      <a:pt x="756" y="95"/>
                    </a:lnTo>
                    <a:cubicBezTo>
                      <a:pt x="748" y="82"/>
                      <a:pt x="756" y="70"/>
                      <a:pt x="756" y="58"/>
                    </a:cubicBezTo>
                    <a:lnTo>
                      <a:pt x="756" y="7"/>
                    </a:lnTo>
                    <a:lnTo>
                      <a:pt x="644" y="1"/>
                    </a:lnTo>
                    <a:cubicBezTo>
                      <a:pt x="640" y="1"/>
                      <a:pt x="636" y="1"/>
                      <a:pt x="633" y="1"/>
                    </a:cubicBezTo>
                    <a:close/>
                  </a:path>
                </a:pathLst>
              </a:custGeom>
              <a:solidFill>
                <a:srgbClr val="FFA48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92" name="Google Shape;3492;p57"/>
              <p:cNvSpPr/>
              <p:nvPr/>
            </p:nvSpPr>
            <p:spPr>
              <a:xfrm>
                <a:off x="2585650" y="3409475"/>
                <a:ext cx="22325" cy="33250"/>
              </a:xfrm>
              <a:custGeom>
                <a:avLst/>
                <a:gdLst/>
                <a:ahLst/>
                <a:cxnLst/>
                <a:rect l="l" t="t" r="r" b="b"/>
                <a:pathLst>
                  <a:path w="893" h="1330" extrusionOk="0">
                    <a:moveTo>
                      <a:pt x="755" y="81"/>
                    </a:moveTo>
                    <a:lnTo>
                      <a:pt x="755" y="107"/>
                    </a:lnTo>
                    <a:lnTo>
                      <a:pt x="755" y="132"/>
                    </a:lnTo>
                    <a:lnTo>
                      <a:pt x="806" y="1235"/>
                    </a:lnTo>
                    <a:lnTo>
                      <a:pt x="806" y="1241"/>
                    </a:lnTo>
                    <a:lnTo>
                      <a:pt x="662" y="1241"/>
                    </a:lnTo>
                    <a:cubicBezTo>
                      <a:pt x="343" y="1235"/>
                      <a:pt x="89" y="967"/>
                      <a:pt x="95" y="649"/>
                    </a:cubicBezTo>
                    <a:cubicBezTo>
                      <a:pt x="95" y="493"/>
                      <a:pt x="164" y="349"/>
                      <a:pt x="269" y="245"/>
                    </a:cubicBezTo>
                    <a:cubicBezTo>
                      <a:pt x="381" y="138"/>
                      <a:pt x="525" y="81"/>
                      <a:pt x="674" y="81"/>
                    </a:cubicBezTo>
                    <a:close/>
                    <a:moveTo>
                      <a:pt x="665" y="0"/>
                    </a:moveTo>
                    <a:cubicBezTo>
                      <a:pt x="498" y="0"/>
                      <a:pt x="338" y="63"/>
                      <a:pt x="213" y="182"/>
                    </a:cubicBezTo>
                    <a:cubicBezTo>
                      <a:pt x="89" y="306"/>
                      <a:pt x="14" y="469"/>
                      <a:pt x="7" y="649"/>
                    </a:cubicBezTo>
                    <a:cubicBezTo>
                      <a:pt x="1" y="1011"/>
                      <a:pt x="294" y="1316"/>
                      <a:pt x="662" y="1322"/>
                    </a:cubicBezTo>
                    <a:lnTo>
                      <a:pt x="780" y="1322"/>
                    </a:lnTo>
                    <a:cubicBezTo>
                      <a:pt x="780" y="1329"/>
                      <a:pt x="786" y="1329"/>
                      <a:pt x="792" y="1329"/>
                    </a:cubicBezTo>
                    <a:cubicBezTo>
                      <a:pt x="812" y="1329"/>
                      <a:pt x="837" y="1322"/>
                      <a:pt x="855" y="1322"/>
                    </a:cubicBezTo>
                    <a:cubicBezTo>
                      <a:pt x="881" y="1322"/>
                      <a:pt x="893" y="1298"/>
                      <a:pt x="893" y="1278"/>
                    </a:cubicBezTo>
                    <a:lnTo>
                      <a:pt x="893" y="1255"/>
                    </a:lnTo>
                    <a:cubicBezTo>
                      <a:pt x="893" y="1247"/>
                      <a:pt x="893" y="1241"/>
                      <a:pt x="887" y="1229"/>
                    </a:cubicBezTo>
                    <a:lnTo>
                      <a:pt x="837" y="125"/>
                    </a:lnTo>
                    <a:lnTo>
                      <a:pt x="837" y="113"/>
                    </a:lnTo>
                    <a:lnTo>
                      <a:pt x="837" y="44"/>
                    </a:lnTo>
                    <a:cubicBezTo>
                      <a:pt x="837" y="20"/>
                      <a:pt x="824" y="1"/>
                      <a:pt x="800" y="1"/>
                    </a:cubicBezTo>
                    <a:lnTo>
                      <a:pt x="688" y="1"/>
                    </a:lnTo>
                    <a:cubicBezTo>
                      <a:pt x="680" y="0"/>
                      <a:pt x="672" y="0"/>
                      <a:pt x="665"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93" name="Google Shape;3493;p57"/>
              <p:cNvSpPr/>
              <p:nvPr/>
            </p:nvSpPr>
            <p:spPr>
              <a:xfrm>
                <a:off x="2606575" y="3417450"/>
                <a:ext cx="13550" cy="7800"/>
              </a:xfrm>
              <a:custGeom>
                <a:avLst/>
                <a:gdLst/>
                <a:ahLst/>
                <a:cxnLst/>
                <a:rect l="l" t="t" r="r" b="b"/>
                <a:pathLst>
                  <a:path w="542" h="312" extrusionOk="0">
                    <a:moveTo>
                      <a:pt x="542" y="0"/>
                    </a:moveTo>
                    <a:lnTo>
                      <a:pt x="542" y="0"/>
                    </a:lnTo>
                    <a:cubicBezTo>
                      <a:pt x="280" y="217"/>
                      <a:pt x="0" y="312"/>
                      <a:pt x="0" y="312"/>
                    </a:cubicBezTo>
                    <a:cubicBezTo>
                      <a:pt x="0" y="312"/>
                      <a:pt x="280" y="217"/>
                      <a:pt x="542" y="0"/>
                    </a:cubicBezTo>
                    <a:close/>
                  </a:path>
                </a:pathLst>
              </a:custGeom>
              <a:solidFill>
                <a:srgbClr val="DB938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94" name="Google Shape;3494;p57"/>
              <p:cNvSpPr/>
              <p:nvPr/>
            </p:nvSpPr>
            <p:spPr>
              <a:xfrm>
                <a:off x="2605000" y="3379250"/>
                <a:ext cx="82475" cy="100750"/>
              </a:xfrm>
              <a:custGeom>
                <a:avLst/>
                <a:gdLst/>
                <a:ahLst/>
                <a:cxnLst/>
                <a:rect l="l" t="t" r="r" b="b"/>
                <a:pathLst>
                  <a:path w="3299" h="4030" extrusionOk="0">
                    <a:moveTo>
                      <a:pt x="6" y="1109"/>
                    </a:moveTo>
                    <a:lnTo>
                      <a:pt x="6" y="1109"/>
                    </a:lnTo>
                    <a:cubicBezTo>
                      <a:pt x="0" y="1147"/>
                      <a:pt x="0" y="1184"/>
                      <a:pt x="0" y="1229"/>
                    </a:cubicBezTo>
                    <a:cubicBezTo>
                      <a:pt x="0" y="1229"/>
                      <a:pt x="0" y="1229"/>
                      <a:pt x="1" y="1229"/>
                    </a:cubicBezTo>
                    <a:lnTo>
                      <a:pt x="1" y="1229"/>
                    </a:lnTo>
                    <a:cubicBezTo>
                      <a:pt x="1" y="1188"/>
                      <a:pt x="2" y="1147"/>
                      <a:pt x="6" y="1109"/>
                    </a:cubicBezTo>
                    <a:close/>
                    <a:moveTo>
                      <a:pt x="1" y="1229"/>
                    </a:moveTo>
                    <a:cubicBezTo>
                      <a:pt x="0" y="1244"/>
                      <a:pt x="0" y="1258"/>
                      <a:pt x="0" y="1272"/>
                    </a:cubicBezTo>
                    <a:cubicBezTo>
                      <a:pt x="0" y="1253"/>
                      <a:pt x="6" y="1241"/>
                      <a:pt x="1" y="1229"/>
                    </a:cubicBezTo>
                    <a:close/>
                    <a:moveTo>
                      <a:pt x="0" y="1272"/>
                    </a:moveTo>
                    <a:lnTo>
                      <a:pt x="26" y="1777"/>
                    </a:lnTo>
                    <a:cubicBezTo>
                      <a:pt x="26" y="1777"/>
                      <a:pt x="26" y="1777"/>
                      <a:pt x="26" y="1777"/>
                    </a:cubicBezTo>
                    <a:lnTo>
                      <a:pt x="26" y="1777"/>
                    </a:lnTo>
                    <a:lnTo>
                      <a:pt x="0" y="1272"/>
                    </a:lnTo>
                    <a:close/>
                    <a:moveTo>
                      <a:pt x="1936" y="0"/>
                    </a:moveTo>
                    <a:cubicBezTo>
                      <a:pt x="1325" y="0"/>
                      <a:pt x="998" y="443"/>
                      <a:pt x="998" y="443"/>
                    </a:cubicBezTo>
                    <a:cubicBezTo>
                      <a:pt x="1010" y="985"/>
                      <a:pt x="892" y="1272"/>
                      <a:pt x="630" y="1491"/>
                    </a:cubicBezTo>
                    <a:cubicBezTo>
                      <a:pt x="369" y="1708"/>
                      <a:pt x="44" y="1777"/>
                      <a:pt x="44" y="1777"/>
                    </a:cubicBezTo>
                    <a:cubicBezTo>
                      <a:pt x="41" y="1773"/>
                      <a:pt x="40" y="1772"/>
                      <a:pt x="38" y="1772"/>
                    </a:cubicBezTo>
                    <a:cubicBezTo>
                      <a:pt x="35" y="1772"/>
                      <a:pt x="35" y="1782"/>
                      <a:pt x="31" y="1782"/>
                    </a:cubicBezTo>
                    <a:cubicBezTo>
                      <a:pt x="30" y="1782"/>
                      <a:pt x="29" y="1781"/>
                      <a:pt x="26" y="1777"/>
                    </a:cubicBezTo>
                    <a:lnTo>
                      <a:pt x="26" y="1777"/>
                    </a:lnTo>
                    <a:lnTo>
                      <a:pt x="63" y="2507"/>
                    </a:lnTo>
                    <a:lnTo>
                      <a:pt x="63" y="2556"/>
                    </a:lnTo>
                    <a:cubicBezTo>
                      <a:pt x="81" y="2737"/>
                      <a:pt x="125" y="2905"/>
                      <a:pt x="193" y="3062"/>
                    </a:cubicBezTo>
                    <a:cubicBezTo>
                      <a:pt x="458" y="3660"/>
                      <a:pt x="1156" y="4029"/>
                      <a:pt x="1823" y="4029"/>
                    </a:cubicBezTo>
                    <a:cubicBezTo>
                      <a:pt x="2163" y="4029"/>
                      <a:pt x="2495" y="3933"/>
                      <a:pt x="2757" y="3722"/>
                    </a:cubicBezTo>
                    <a:cubicBezTo>
                      <a:pt x="3117" y="3436"/>
                      <a:pt x="3243" y="3080"/>
                      <a:pt x="3267" y="2700"/>
                    </a:cubicBezTo>
                    <a:cubicBezTo>
                      <a:pt x="3298" y="2194"/>
                      <a:pt x="3149" y="1641"/>
                      <a:pt x="3131" y="1129"/>
                    </a:cubicBezTo>
                    <a:cubicBezTo>
                      <a:pt x="3123" y="1129"/>
                      <a:pt x="3123" y="1123"/>
                      <a:pt x="3123" y="1123"/>
                    </a:cubicBezTo>
                    <a:cubicBezTo>
                      <a:pt x="3093" y="505"/>
                      <a:pt x="2582" y="13"/>
                      <a:pt x="1964" y="1"/>
                    </a:cubicBezTo>
                    <a:cubicBezTo>
                      <a:pt x="1954" y="0"/>
                      <a:pt x="1945" y="0"/>
                      <a:pt x="1936" y="0"/>
                    </a:cubicBezTo>
                    <a:close/>
                  </a:path>
                </a:pathLst>
              </a:custGeom>
              <a:solidFill>
                <a:srgbClr val="FFA48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95" name="Google Shape;3495;p57"/>
              <p:cNvSpPr/>
              <p:nvPr/>
            </p:nvSpPr>
            <p:spPr>
              <a:xfrm>
                <a:off x="2603925" y="3378150"/>
                <a:ext cx="84325" cy="102925"/>
              </a:xfrm>
              <a:custGeom>
                <a:avLst/>
                <a:gdLst/>
                <a:ahLst/>
                <a:cxnLst/>
                <a:rect l="l" t="t" r="r" b="b"/>
                <a:pathLst>
                  <a:path w="3373" h="4117" extrusionOk="0">
                    <a:moveTo>
                      <a:pt x="1980" y="88"/>
                    </a:moveTo>
                    <a:cubicBezTo>
                      <a:pt x="1989" y="88"/>
                      <a:pt x="1998" y="88"/>
                      <a:pt x="2007" y="88"/>
                    </a:cubicBezTo>
                    <a:cubicBezTo>
                      <a:pt x="2605" y="94"/>
                      <a:pt x="3099" y="568"/>
                      <a:pt x="3129" y="1167"/>
                    </a:cubicBezTo>
                    <a:lnTo>
                      <a:pt x="3166" y="1167"/>
                    </a:lnTo>
                    <a:lnTo>
                      <a:pt x="3129" y="1179"/>
                    </a:lnTo>
                    <a:cubicBezTo>
                      <a:pt x="3136" y="1385"/>
                      <a:pt x="3166" y="1602"/>
                      <a:pt x="3198" y="1815"/>
                    </a:cubicBezTo>
                    <a:cubicBezTo>
                      <a:pt x="3241" y="2126"/>
                      <a:pt x="3286" y="2445"/>
                      <a:pt x="3267" y="2744"/>
                    </a:cubicBezTo>
                    <a:cubicBezTo>
                      <a:pt x="3241" y="3167"/>
                      <a:pt x="3085" y="3486"/>
                      <a:pt x="2774" y="3735"/>
                    </a:cubicBezTo>
                    <a:cubicBezTo>
                      <a:pt x="2529" y="3932"/>
                      <a:pt x="2213" y="4034"/>
                      <a:pt x="1870" y="4034"/>
                    </a:cubicBezTo>
                    <a:cubicBezTo>
                      <a:pt x="1724" y="4034"/>
                      <a:pt x="1573" y="4015"/>
                      <a:pt x="1422" y="3978"/>
                    </a:cubicBezTo>
                    <a:cubicBezTo>
                      <a:pt x="892" y="3847"/>
                      <a:pt x="461" y="3518"/>
                      <a:pt x="274" y="3087"/>
                    </a:cubicBezTo>
                    <a:cubicBezTo>
                      <a:pt x="205" y="2937"/>
                      <a:pt x="162" y="2769"/>
                      <a:pt x="150" y="2600"/>
                    </a:cubicBezTo>
                    <a:lnTo>
                      <a:pt x="150" y="2575"/>
                    </a:lnTo>
                    <a:cubicBezTo>
                      <a:pt x="150" y="2569"/>
                      <a:pt x="144" y="2557"/>
                      <a:pt x="144" y="2551"/>
                    </a:cubicBezTo>
                    <a:lnTo>
                      <a:pt x="112" y="1858"/>
                    </a:lnTo>
                    <a:cubicBezTo>
                      <a:pt x="187" y="1840"/>
                      <a:pt x="467" y="1765"/>
                      <a:pt x="697" y="1572"/>
                    </a:cubicBezTo>
                    <a:cubicBezTo>
                      <a:pt x="985" y="1328"/>
                      <a:pt x="1091" y="1029"/>
                      <a:pt x="1085" y="499"/>
                    </a:cubicBezTo>
                    <a:cubicBezTo>
                      <a:pt x="1133" y="432"/>
                      <a:pt x="1448" y="88"/>
                      <a:pt x="1980" y="88"/>
                    </a:cubicBezTo>
                    <a:close/>
                    <a:moveTo>
                      <a:pt x="1978" y="1"/>
                    </a:moveTo>
                    <a:cubicBezTo>
                      <a:pt x="1349" y="1"/>
                      <a:pt x="1022" y="443"/>
                      <a:pt x="1004" y="462"/>
                    </a:cubicBezTo>
                    <a:cubicBezTo>
                      <a:pt x="997" y="468"/>
                      <a:pt x="997" y="474"/>
                      <a:pt x="997" y="487"/>
                    </a:cubicBezTo>
                    <a:cubicBezTo>
                      <a:pt x="1010" y="998"/>
                      <a:pt x="910" y="1279"/>
                      <a:pt x="642" y="1503"/>
                    </a:cubicBezTo>
                    <a:cubicBezTo>
                      <a:pt x="443" y="1671"/>
                      <a:pt x="193" y="1746"/>
                      <a:pt x="112" y="1771"/>
                    </a:cubicBezTo>
                    <a:lnTo>
                      <a:pt x="87" y="1310"/>
                    </a:lnTo>
                    <a:lnTo>
                      <a:pt x="87" y="1291"/>
                    </a:lnTo>
                    <a:lnTo>
                      <a:pt x="87" y="1266"/>
                    </a:lnTo>
                    <a:lnTo>
                      <a:pt x="87" y="1153"/>
                    </a:lnTo>
                    <a:cubicBezTo>
                      <a:pt x="93" y="1135"/>
                      <a:pt x="75" y="1110"/>
                      <a:pt x="49" y="1110"/>
                    </a:cubicBezTo>
                    <a:cubicBezTo>
                      <a:pt x="24" y="1110"/>
                      <a:pt x="6" y="1129"/>
                      <a:pt x="6" y="1153"/>
                    </a:cubicBezTo>
                    <a:cubicBezTo>
                      <a:pt x="0" y="1204"/>
                      <a:pt x="0" y="1260"/>
                      <a:pt x="6" y="1310"/>
                    </a:cubicBezTo>
                    <a:lnTo>
                      <a:pt x="6" y="1316"/>
                    </a:lnTo>
                    <a:lnTo>
                      <a:pt x="61" y="2551"/>
                    </a:lnTo>
                    <a:lnTo>
                      <a:pt x="61" y="2588"/>
                    </a:lnTo>
                    <a:lnTo>
                      <a:pt x="69" y="2606"/>
                    </a:lnTo>
                    <a:cubicBezTo>
                      <a:pt x="81" y="2787"/>
                      <a:pt x="124" y="2962"/>
                      <a:pt x="199" y="3124"/>
                    </a:cubicBezTo>
                    <a:cubicBezTo>
                      <a:pt x="398" y="3573"/>
                      <a:pt x="847" y="3922"/>
                      <a:pt x="1402" y="4059"/>
                    </a:cubicBezTo>
                    <a:cubicBezTo>
                      <a:pt x="1558" y="4097"/>
                      <a:pt x="1721" y="4116"/>
                      <a:pt x="1870" y="4116"/>
                    </a:cubicBezTo>
                    <a:cubicBezTo>
                      <a:pt x="2231" y="4116"/>
                      <a:pt x="2568" y="4010"/>
                      <a:pt x="2830" y="3797"/>
                    </a:cubicBezTo>
                    <a:cubicBezTo>
                      <a:pt x="3154" y="3536"/>
                      <a:pt x="3323" y="3199"/>
                      <a:pt x="3353" y="2744"/>
                    </a:cubicBezTo>
                    <a:cubicBezTo>
                      <a:pt x="3373" y="2439"/>
                      <a:pt x="3329" y="2114"/>
                      <a:pt x="3279" y="1803"/>
                    </a:cubicBezTo>
                    <a:cubicBezTo>
                      <a:pt x="3255" y="1590"/>
                      <a:pt x="3223" y="1378"/>
                      <a:pt x="3211" y="1173"/>
                    </a:cubicBezTo>
                    <a:lnTo>
                      <a:pt x="3211" y="1161"/>
                    </a:lnTo>
                    <a:cubicBezTo>
                      <a:pt x="3180" y="525"/>
                      <a:pt x="2650" y="13"/>
                      <a:pt x="2007" y="1"/>
                    </a:cubicBezTo>
                    <a:cubicBezTo>
                      <a:pt x="1997" y="1"/>
                      <a:pt x="1988" y="1"/>
                      <a:pt x="1978"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96" name="Google Shape;3496;p57"/>
              <p:cNvSpPr/>
              <p:nvPr/>
            </p:nvSpPr>
            <p:spPr>
              <a:xfrm>
                <a:off x="2665500" y="3415575"/>
                <a:ext cx="21175" cy="15425"/>
              </a:xfrm>
              <a:custGeom>
                <a:avLst/>
                <a:gdLst/>
                <a:ahLst/>
                <a:cxnLst/>
                <a:rect l="l" t="t" r="r" b="b"/>
                <a:pathLst>
                  <a:path w="847" h="617" extrusionOk="0">
                    <a:moveTo>
                      <a:pt x="673" y="87"/>
                    </a:moveTo>
                    <a:cubicBezTo>
                      <a:pt x="723" y="87"/>
                      <a:pt x="760" y="125"/>
                      <a:pt x="760" y="174"/>
                    </a:cubicBezTo>
                    <a:lnTo>
                      <a:pt x="760" y="449"/>
                    </a:lnTo>
                    <a:cubicBezTo>
                      <a:pt x="760" y="499"/>
                      <a:pt x="723" y="536"/>
                      <a:pt x="673" y="536"/>
                    </a:cubicBezTo>
                    <a:lnTo>
                      <a:pt x="168" y="536"/>
                    </a:lnTo>
                    <a:cubicBezTo>
                      <a:pt x="124" y="536"/>
                      <a:pt x="81" y="499"/>
                      <a:pt x="81" y="449"/>
                    </a:cubicBezTo>
                    <a:lnTo>
                      <a:pt x="81" y="174"/>
                    </a:lnTo>
                    <a:cubicBezTo>
                      <a:pt x="81" y="125"/>
                      <a:pt x="124" y="87"/>
                      <a:pt x="168" y="87"/>
                    </a:cubicBezTo>
                    <a:close/>
                    <a:moveTo>
                      <a:pt x="168" y="1"/>
                    </a:moveTo>
                    <a:cubicBezTo>
                      <a:pt x="75" y="1"/>
                      <a:pt x="0" y="81"/>
                      <a:pt x="0" y="174"/>
                    </a:cubicBezTo>
                    <a:lnTo>
                      <a:pt x="0" y="449"/>
                    </a:lnTo>
                    <a:cubicBezTo>
                      <a:pt x="0" y="542"/>
                      <a:pt x="75" y="617"/>
                      <a:pt x="168" y="617"/>
                    </a:cubicBezTo>
                    <a:lnTo>
                      <a:pt x="673" y="617"/>
                    </a:lnTo>
                    <a:cubicBezTo>
                      <a:pt x="766" y="617"/>
                      <a:pt x="847" y="542"/>
                      <a:pt x="847" y="449"/>
                    </a:cubicBezTo>
                    <a:lnTo>
                      <a:pt x="847" y="174"/>
                    </a:lnTo>
                    <a:cubicBezTo>
                      <a:pt x="847" y="81"/>
                      <a:pt x="766" y="1"/>
                      <a:pt x="673"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97" name="Google Shape;3497;p57"/>
              <p:cNvSpPr/>
              <p:nvPr/>
            </p:nvSpPr>
            <p:spPr>
              <a:xfrm>
                <a:off x="2596575" y="3422675"/>
                <a:ext cx="5500" cy="7100"/>
              </a:xfrm>
              <a:custGeom>
                <a:avLst/>
                <a:gdLst/>
                <a:ahLst/>
                <a:cxnLst/>
                <a:rect l="l" t="t" r="r" b="b"/>
                <a:pathLst>
                  <a:path w="220" h="284" extrusionOk="0">
                    <a:moveTo>
                      <a:pt x="65" y="0"/>
                    </a:moveTo>
                    <a:cubicBezTo>
                      <a:pt x="55" y="0"/>
                      <a:pt x="46" y="3"/>
                      <a:pt x="38" y="8"/>
                    </a:cubicBezTo>
                    <a:cubicBezTo>
                      <a:pt x="26" y="28"/>
                      <a:pt x="26" y="53"/>
                      <a:pt x="38" y="71"/>
                    </a:cubicBezTo>
                    <a:lnTo>
                      <a:pt x="119" y="152"/>
                    </a:lnTo>
                    <a:lnTo>
                      <a:pt x="26" y="209"/>
                    </a:lnTo>
                    <a:cubicBezTo>
                      <a:pt x="7" y="215"/>
                      <a:pt x="1" y="246"/>
                      <a:pt x="13" y="264"/>
                    </a:cubicBezTo>
                    <a:cubicBezTo>
                      <a:pt x="19" y="278"/>
                      <a:pt x="32" y="284"/>
                      <a:pt x="44" y="284"/>
                    </a:cubicBezTo>
                    <a:cubicBezTo>
                      <a:pt x="56" y="284"/>
                      <a:pt x="64" y="284"/>
                      <a:pt x="70" y="278"/>
                    </a:cubicBezTo>
                    <a:lnTo>
                      <a:pt x="188" y="215"/>
                    </a:lnTo>
                    <a:cubicBezTo>
                      <a:pt x="206" y="203"/>
                      <a:pt x="213" y="189"/>
                      <a:pt x="219" y="171"/>
                    </a:cubicBezTo>
                    <a:cubicBezTo>
                      <a:pt x="219" y="152"/>
                      <a:pt x="213" y="134"/>
                      <a:pt x="200" y="115"/>
                    </a:cubicBezTo>
                    <a:lnTo>
                      <a:pt x="101" y="16"/>
                    </a:lnTo>
                    <a:cubicBezTo>
                      <a:pt x="90" y="5"/>
                      <a:pt x="77" y="0"/>
                      <a:pt x="65"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98" name="Google Shape;3498;p57"/>
              <p:cNvSpPr/>
              <p:nvPr/>
            </p:nvSpPr>
            <p:spPr>
              <a:xfrm>
                <a:off x="2643350" y="3437225"/>
                <a:ext cx="14200" cy="9050"/>
              </a:xfrm>
              <a:custGeom>
                <a:avLst/>
                <a:gdLst/>
                <a:ahLst/>
                <a:cxnLst/>
                <a:rect l="l" t="t" r="r" b="b"/>
                <a:pathLst>
                  <a:path w="568" h="362" extrusionOk="0">
                    <a:moveTo>
                      <a:pt x="44" y="1"/>
                    </a:moveTo>
                    <a:cubicBezTo>
                      <a:pt x="18" y="1"/>
                      <a:pt x="0" y="19"/>
                      <a:pt x="6" y="44"/>
                    </a:cubicBezTo>
                    <a:cubicBezTo>
                      <a:pt x="6" y="50"/>
                      <a:pt x="18" y="188"/>
                      <a:pt x="130" y="281"/>
                    </a:cubicBezTo>
                    <a:cubicBezTo>
                      <a:pt x="205" y="338"/>
                      <a:pt x="293" y="362"/>
                      <a:pt x="406" y="362"/>
                    </a:cubicBezTo>
                    <a:cubicBezTo>
                      <a:pt x="443" y="362"/>
                      <a:pt x="486" y="362"/>
                      <a:pt x="530" y="356"/>
                    </a:cubicBezTo>
                    <a:cubicBezTo>
                      <a:pt x="555" y="350"/>
                      <a:pt x="567" y="332"/>
                      <a:pt x="567" y="306"/>
                    </a:cubicBezTo>
                    <a:cubicBezTo>
                      <a:pt x="561" y="281"/>
                      <a:pt x="542" y="269"/>
                      <a:pt x="518" y="269"/>
                    </a:cubicBezTo>
                    <a:cubicBezTo>
                      <a:pt x="477" y="276"/>
                      <a:pt x="439" y="280"/>
                      <a:pt x="403" y="280"/>
                    </a:cubicBezTo>
                    <a:cubicBezTo>
                      <a:pt x="313" y="280"/>
                      <a:pt x="241" y="257"/>
                      <a:pt x="187" y="212"/>
                    </a:cubicBezTo>
                    <a:cubicBezTo>
                      <a:pt x="100" y="145"/>
                      <a:pt x="87" y="44"/>
                      <a:pt x="87" y="38"/>
                    </a:cubicBezTo>
                    <a:cubicBezTo>
                      <a:pt x="87" y="13"/>
                      <a:pt x="69" y="1"/>
                      <a:pt x="44"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99" name="Google Shape;3499;p57"/>
              <p:cNvSpPr/>
              <p:nvPr/>
            </p:nvSpPr>
            <p:spPr>
              <a:xfrm>
                <a:off x="2640225" y="3420525"/>
                <a:ext cx="5800" cy="5550"/>
              </a:xfrm>
              <a:custGeom>
                <a:avLst/>
                <a:gdLst/>
                <a:ahLst/>
                <a:cxnLst/>
                <a:rect l="l" t="t" r="r" b="b"/>
                <a:pathLst>
                  <a:path w="232" h="222" extrusionOk="0">
                    <a:moveTo>
                      <a:pt x="120" y="1"/>
                    </a:moveTo>
                    <a:cubicBezTo>
                      <a:pt x="62" y="1"/>
                      <a:pt x="13" y="43"/>
                      <a:pt x="7" y="102"/>
                    </a:cubicBezTo>
                    <a:cubicBezTo>
                      <a:pt x="1" y="157"/>
                      <a:pt x="44" y="214"/>
                      <a:pt x="100" y="220"/>
                    </a:cubicBezTo>
                    <a:cubicBezTo>
                      <a:pt x="107" y="221"/>
                      <a:pt x="114" y="222"/>
                      <a:pt x="121" y="222"/>
                    </a:cubicBezTo>
                    <a:cubicBezTo>
                      <a:pt x="174" y="222"/>
                      <a:pt x="219" y="182"/>
                      <a:pt x="225" y="126"/>
                    </a:cubicBezTo>
                    <a:cubicBezTo>
                      <a:pt x="231" y="64"/>
                      <a:pt x="188" y="13"/>
                      <a:pt x="131" y="2"/>
                    </a:cubicBezTo>
                    <a:cubicBezTo>
                      <a:pt x="127" y="1"/>
                      <a:pt x="123" y="1"/>
                      <a:pt x="120"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00" name="Google Shape;3500;p57"/>
              <p:cNvSpPr/>
              <p:nvPr/>
            </p:nvSpPr>
            <p:spPr>
              <a:xfrm>
                <a:off x="2669225" y="3419750"/>
                <a:ext cx="5950" cy="5525"/>
              </a:xfrm>
              <a:custGeom>
                <a:avLst/>
                <a:gdLst/>
                <a:ahLst/>
                <a:cxnLst/>
                <a:rect l="l" t="t" r="r" b="b"/>
                <a:pathLst>
                  <a:path w="238" h="221" extrusionOk="0">
                    <a:moveTo>
                      <a:pt x="118" y="0"/>
                    </a:moveTo>
                    <a:cubicBezTo>
                      <a:pt x="61" y="0"/>
                      <a:pt x="18" y="37"/>
                      <a:pt x="7" y="95"/>
                    </a:cubicBezTo>
                    <a:cubicBezTo>
                      <a:pt x="1" y="157"/>
                      <a:pt x="44" y="214"/>
                      <a:pt x="105" y="220"/>
                    </a:cubicBezTo>
                    <a:cubicBezTo>
                      <a:pt x="109" y="220"/>
                      <a:pt x="112" y="220"/>
                      <a:pt x="116" y="220"/>
                    </a:cubicBezTo>
                    <a:cubicBezTo>
                      <a:pt x="169" y="220"/>
                      <a:pt x="218" y="179"/>
                      <a:pt x="225" y="125"/>
                    </a:cubicBezTo>
                    <a:cubicBezTo>
                      <a:pt x="237" y="64"/>
                      <a:pt x="194" y="7"/>
                      <a:pt x="131" y="1"/>
                    </a:cubicBezTo>
                    <a:cubicBezTo>
                      <a:pt x="126" y="1"/>
                      <a:pt x="122" y="0"/>
                      <a:pt x="118"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01" name="Google Shape;3501;p57"/>
              <p:cNvSpPr/>
              <p:nvPr/>
            </p:nvSpPr>
            <p:spPr>
              <a:xfrm>
                <a:off x="2635550" y="3404375"/>
                <a:ext cx="17625" cy="7300"/>
              </a:xfrm>
              <a:custGeom>
                <a:avLst/>
                <a:gdLst/>
                <a:ahLst/>
                <a:cxnLst/>
                <a:rect l="l" t="t" r="r" b="b"/>
                <a:pathLst>
                  <a:path w="705" h="292" extrusionOk="0">
                    <a:moveTo>
                      <a:pt x="403" y="1"/>
                    </a:moveTo>
                    <a:cubicBezTo>
                      <a:pt x="379" y="1"/>
                      <a:pt x="355" y="2"/>
                      <a:pt x="330" y="6"/>
                    </a:cubicBezTo>
                    <a:cubicBezTo>
                      <a:pt x="180" y="24"/>
                      <a:pt x="76" y="104"/>
                      <a:pt x="38" y="167"/>
                    </a:cubicBezTo>
                    <a:cubicBezTo>
                      <a:pt x="1" y="230"/>
                      <a:pt x="25" y="279"/>
                      <a:pt x="62" y="285"/>
                    </a:cubicBezTo>
                    <a:cubicBezTo>
                      <a:pt x="76" y="290"/>
                      <a:pt x="91" y="291"/>
                      <a:pt x="106" y="291"/>
                    </a:cubicBezTo>
                    <a:cubicBezTo>
                      <a:pt x="140" y="291"/>
                      <a:pt x="178" y="284"/>
                      <a:pt x="212" y="279"/>
                    </a:cubicBezTo>
                    <a:cubicBezTo>
                      <a:pt x="263" y="267"/>
                      <a:pt x="318" y="261"/>
                      <a:pt x="362" y="254"/>
                    </a:cubicBezTo>
                    <a:cubicBezTo>
                      <a:pt x="405" y="248"/>
                      <a:pt x="462" y="242"/>
                      <a:pt x="511" y="236"/>
                    </a:cubicBezTo>
                    <a:cubicBezTo>
                      <a:pt x="562" y="230"/>
                      <a:pt x="617" y="230"/>
                      <a:pt x="655" y="205"/>
                    </a:cubicBezTo>
                    <a:cubicBezTo>
                      <a:pt x="692" y="187"/>
                      <a:pt x="704" y="136"/>
                      <a:pt x="655" y="80"/>
                    </a:cubicBezTo>
                    <a:cubicBezTo>
                      <a:pt x="614" y="38"/>
                      <a:pt x="520" y="1"/>
                      <a:pt x="403"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02" name="Google Shape;3502;p57"/>
              <p:cNvSpPr/>
              <p:nvPr/>
            </p:nvSpPr>
            <p:spPr>
              <a:xfrm>
                <a:off x="2665300" y="3406225"/>
                <a:ext cx="15175" cy="6300"/>
              </a:xfrm>
              <a:custGeom>
                <a:avLst/>
                <a:gdLst/>
                <a:ahLst/>
                <a:cxnLst/>
                <a:rect l="l" t="t" r="r" b="b"/>
                <a:pathLst>
                  <a:path w="607" h="252" extrusionOk="0">
                    <a:moveTo>
                      <a:pt x="513" y="1"/>
                    </a:moveTo>
                    <a:cubicBezTo>
                      <a:pt x="485" y="1"/>
                      <a:pt x="455" y="8"/>
                      <a:pt x="425" y="12"/>
                    </a:cubicBezTo>
                    <a:cubicBezTo>
                      <a:pt x="382" y="24"/>
                      <a:pt x="331" y="30"/>
                      <a:pt x="294" y="38"/>
                    </a:cubicBezTo>
                    <a:cubicBezTo>
                      <a:pt x="256" y="44"/>
                      <a:pt x="213" y="44"/>
                      <a:pt x="164" y="50"/>
                    </a:cubicBezTo>
                    <a:cubicBezTo>
                      <a:pt x="120" y="50"/>
                      <a:pt x="75" y="56"/>
                      <a:pt x="45" y="75"/>
                    </a:cubicBezTo>
                    <a:cubicBezTo>
                      <a:pt x="8" y="93"/>
                      <a:pt x="1" y="137"/>
                      <a:pt x="51" y="180"/>
                    </a:cubicBezTo>
                    <a:cubicBezTo>
                      <a:pt x="89" y="219"/>
                      <a:pt x="168" y="252"/>
                      <a:pt x="272" y="252"/>
                    </a:cubicBezTo>
                    <a:cubicBezTo>
                      <a:pt x="289" y="252"/>
                      <a:pt x="307" y="251"/>
                      <a:pt x="325" y="249"/>
                    </a:cubicBezTo>
                    <a:cubicBezTo>
                      <a:pt x="457" y="231"/>
                      <a:pt x="544" y="162"/>
                      <a:pt x="575" y="113"/>
                    </a:cubicBezTo>
                    <a:cubicBezTo>
                      <a:pt x="607" y="56"/>
                      <a:pt x="587" y="18"/>
                      <a:pt x="550" y="6"/>
                    </a:cubicBezTo>
                    <a:cubicBezTo>
                      <a:pt x="538" y="2"/>
                      <a:pt x="526" y="1"/>
                      <a:pt x="513"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03" name="Google Shape;3503;p57"/>
              <p:cNvSpPr/>
              <p:nvPr/>
            </p:nvSpPr>
            <p:spPr>
              <a:xfrm>
                <a:off x="2654875" y="3412550"/>
                <a:ext cx="11375" cy="23450"/>
              </a:xfrm>
              <a:custGeom>
                <a:avLst/>
                <a:gdLst/>
                <a:ahLst/>
                <a:cxnLst/>
                <a:rect l="l" t="t" r="r" b="b"/>
                <a:pathLst>
                  <a:path w="455" h="938" extrusionOk="0">
                    <a:moveTo>
                      <a:pt x="262" y="0"/>
                    </a:moveTo>
                    <a:cubicBezTo>
                      <a:pt x="258" y="0"/>
                      <a:pt x="254" y="1"/>
                      <a:pt x="250" y="2"/>
                    </a:cubicBezTo>
                    <a:cubicBezTo>
                      <a:pt x="230" y="9"/>
                      <a:pt x="213" y="27"/>
                      <a:pt x="219" y="53"/>
                    </a:cubicBezTo>
                    <a:lnTo>
                      <a:pt x="356" y="638"/>
                    </a:lnTo>
                    <a:cubicBezTo>
                      <a:pt x="368" y="689"/>
                      <a:pt x="362" y="738"/>
                      <a:pt x="331" y="775"/>
                    </a:cubicBezTo>
                    <a:cubicBezTo>
                      <a:pt x="299" y="813"/>
                      <a:pt x="256" y="838"/>
                      <a:pt x="207" y="844"/>
                    </a:cubicBezTo>
                    <a:lnTo>
                      <a:pt x="37" y="850"/>
                    </a:lnTo>
                    <a:cubicBezTo>
                      <a:pt x="14" y="850"/>
                      <a:pt x="0" y="876"/>
                      <a:pt x="0" y="894"/>
                    </a:cubicBezTo>
                    <a:cubicBezTo>
                      <a:pt x="0" y="919"/>
                      <a:pt x="19" y="937"/>
                      <a:pt x="43" y="937"/>
                    </a:cubicBezTo>
                    <a:lnTo>
                      <a:pt x="213" y="925"/>
                    </a:lnTo>
                    <a:cubicBezTo>
                      <a:pt x="287" y="925"/>
                      <a:pt x="356" y="888"/>
                      <a:pt x="400" y="825"/>
                    </a:cubicBezTo>
                    <a:cubicBezTo>
                      <a:pt x="443" y="769"/>
                      <a:pt x="455" y="695"/>
                      <a:pt x="443" y="620"/>
                    </a:cubicBezTo>
                    <a:lnTo>
                      <a:pt x="299" y="33"/>
                    </a:lnTo>
                    <a:cubicBezTo>
                      <a:pt x="294" y="13"/>
                      <a:pt x="281" y="0"/>
                      <a:pt x="262"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04" name="Google Shape;3504;p57"/>
              <p:cNvSpPr/>
              <p:nvPr/>
            </p:nvSpPr>
            <p:spPr>
              <a:xfrm>
                <a:off x="2631825" y="3415575"/>
                <a:ext cx="23550" cy="15425"/>
              </a:xfrm>
              <a:custGeom>
                <a:avLst/>
                <a:gdLst/>
                <a:ahLst/>
                <a:cxnLst/>
                <a:rect l="l" t="t" r="r" b="b"/>
                <a:pathLst>
                  <a:path w="942" h="617" extrusionOk="0">
                    <a:moveTo>
                      <a:pt x="766" y="87"/>
                    </a:moveTo>
                    <a:cubicBezTo>
                      <a:pt x="816" y="87"/>
                      <a:pt x="861" y="131"/>
                      <a:pt x="861" y="180"/>
                    </a:cubicBezTo>
                    <a:lnTo>
                      <a:pt x="861" y="442"/>
                    </a:lnTo>
                    <a:cubicBezTo>
                      <a:pt x="861" y="493"/>
                      <a:pt x="816" y="536"/>
                      <a:pt x="766" y="536"/>
                    </a:cubicBezTo>
                    <a:lnTo>
                      <a:pt x="174" y="536"/>
                    </a:lnTo>
                    <a:cubicBezTo>
                      <a:pt x="124" y="536"/>
                      <a:pt x="81" y="493"/>
                      <a:pt x="81" y="442"/>
                    </a:cubicBezTo>
                    <a:lnTo>
                      <a:pt x="81" y="180"/>
                    </a:lnTo>
                    <a:cubicBezTo>
                      <a:pt x="81" y="131"/>
                      <a:pt x="124" y="87"/>
                      <a:pt x="174" y="87"/>
                    </a:cubicBezTo>
                    <a:close/>
                    <a:moveTo>
                      <a:pt x="174" y="1"/>
                    </a:moveTo>
                    <a:cubicBezTo>
                      <a:pt x="75" y="1"/>
                      <a:pt x="0" y="81"/>
                      <a:pt x="0" y="180"/>
                    </a:cubicBezTo>
                    <a:lnTo>
                      <a:pt x="0" y="442"/>
                    </a:lnTo>
                    <a:cubicBezTo>
                      <a:pt x="0" y="542"/>
                      <a:pt x="75" y="617"/>
                      <a:pt x="174" y="617"/>
                    </a:cubicBezTo>
                    <a:lnTo>
                      <a:pt x="766" y="617"/>
                    </a:lnTo>
                    <a:cubicBezTo>
                      <a:pt x="867" y="617"/>
                      <a:pt x="941" y="542"/>
                      <a:pt x="941" y="442"/>
                    </a:cubicBezTo>
                    <a:lnTo>
                      <a:pt x="941" y="180"/>
                    </a:lnTo>
                    <a:cubicBezTo>
                      <a:pt x="941" y="81"/>
                      <a:pt x="867" y="1"/>
                      <a:pt x="766"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05" name="Google Shape;3505;p57"/>
              <p:cNvSpPr/>
              <p:nvPr/>
            </p:nvSpPr>
            <p:spPr>
              <a:xfrm>
                <a:off x="2653775" y="3419775"/>
                <a:ext cx="13275" cy="4150"/>
              </a:xfrm>
              <a:custGeom>
                <a:avLst/>
                <a:gdLst/>
                <a:ahLst/>
                <a:cxnLst/>
                <a:rect l="l" t="t" r="r" b="b"/>
                <a:pathLst>
                  <a:path w="531" h="166" extrusionOk="0">
                    <a:moveTo>
                      <a:pt x="263" y="1"/>
                    </a:moveTo>
                    <a:cubicBezTo>
                      <a:pt x="189" y="1"/>
                      <a:pt x="107" y="24"/>
                      <a:pt x="26" y="87"/>
                    </a:cubicBezTo>
                    <a:cubicBezTo>
                      <a:pt x="7" y="106"/>
                      <a:pt x="1" y="132"/>
                      <a:pt x="20" y="150"/>
                    </a:cubicBezTo>
                    <a:cubicBezTo>
                      <a:pt x="26" y="156"/>
                      <a:pt x="38" y="162"/>
                      <a:pt x="50" y="162"/>
                    </a:cubicBezTo>
                    <a:cubicBezTo>
                      <a:pt x="58" y="162"/>
                      <a:pt x="69" y="162"/>
                      <a:pt x="75" y="156"/>
                    </a:cubicBezTo>
                    <a:cubicBezTo>
                      <a:pt x="143" y="103"/>
                      <a:pt x="208" y="85"/>
                      <a:pt x="264" y="85"/>
                    </a:cubicBezTo>
                    <a:cubicBezTo>
                      <a:pt x="374" y="85"/>
                      <a:pt x="452" y="152"/>
                      <a:pt x="456" y="156"/>
                    </a:cubicBezTo>
                    <a:cubicBezTo>
                      <a:pt x="464" y="162"/>
                      <a:pt x="474" y="165"/>
                      <a:pt x="483" y="165"/>
                    </a:cubicBezTo>
                    <a:cubicBezTo>
                      <a:pt x="495" y="165"/>
                      <a:pt x="505" y="160"/>
                      <a:pt x="512" y="150"/>
                    </a:cubicBezTo>
                    <a:cubicBezTo>
                      <a:pt x="530" y="132"/>
                      <a:pt x="524" y="106"/>
                      <a:pt x="512" y="94"/>
                    </a:cubicBezTo>
                    <a:cubicBezTo>
                      <a:pt x="464" y="50"/>
                      <a:pt x="372" y="1"/>
                      <a:pt x="263"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06" name="Google Shape;3506;p57"/>
              <p:cNvSpPr/>
              <p:nvPr/>
            </p:nvSpPr>
            <p:spPr>
              <a:xfrm>
                <a:off x="2600175" y="3492350"/>
                <a:ext cx="88725" cy="227500"/>
              </a:xfrm>
              <a:custGeom>
                <a:avLst/>
                <a:gdLst/>
                <a:ahLst/>
                <a:cxnLst/>
                <a:rect l="l" t="t" r="r" b="b"/>
                <a:pathLst>
                  <a:path w="3549" h="9100" extrusionOk="0">
                    <a:moveTo>
                      <a:pt x="268" y="1"/>
                    </a:moveTo>
                    <a:cubicBezTo>
                      <a:pt x="262" y="1"/>
                      <a:pt x="256" y="5"/>
                      <a:pt x="256" y="9"/>
                    </a:cubicBezTo>
                    <a:lnTo>
                      <a:pt x="0" y="9087"/>
                    </a:lnTo>
                    <a:cubicBezTo>
                      <a:pt x="0" y="9093"/>
                      <a:pt x="0" y="9099"/>
                      <a:pt x="12" y="9099"/>
                    </a:cubicBezTo>
                    <a:lnTo>
                      <a:pt x="3535" y="9099"/>
                    </a:lnTo>
                    <a:cubicBezTo>
                      <a:pt x="3541" y="9099"/>
                      <a:pt x="3548" y="9093"/>
                      <a:pt x="3548" y="9087"/>
                    </a:cubicBezTo>
                    <a:lnTo>
                      <a:pt x="2749" y="102"/>
                    </a:lnTo>
                    <a:cubicBezTo>
                      <a:pt x="2745" y="98"/>
                      <a:pt x="2741" y="93"/>
                      <a:pt x="2736" y="93"/>
                    </a:cubicBezTo>
                    <a:cubicBezTo>
                      <a:pt x="2735" y="93"/>
                      <a:pt x="2733" y="94"/>
                      <a:pt x="2731" y="96"/>
                    </a:cubicBezTo>
                    <a:lnTo>
                      <a:pt x="1739" y="726"/>
                    </a:lnTo>
                    <a:cubicBezTo>
                      <a:pt x="1735" y="726"/>
                      <a:pt x="1720" y="734"/>
                      <a:pt x="1718" y="734"/>
                    </a:cubicBezTo>
                    <a:cubicBezTo>
                      <a:pt x="1717" y="734"/>
                      <a:pt x="1719" y="732"/>
                      <a:pt x="1727" y="726"/>
                    </a:cubicBezTo>
                    <a:lnTo>
                      <a:pt x="274" y="3"/>
                    </a:lnTo>
                    <a:cubicBezTo>
                      <a:pt x="272" y="1"/>
                      <a:pt x="270" y="1"/>
                      <a:pt x="268"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07" name="Google Shape;3507;p57"/>
              <p:cNvSpPr/>
              <p:nvPr/>
            </p:nvSpPr>
            <p:spPr>
              <a:xfrm>
                <a:off x="2611050" y="3514900"/>
                <a:ext cx="58950" cy="20075"/>
              </a:xfrm>
              <a:custGeom>
                <a:avLst/>
                <a:gdLst/>
                <a:ahLst/>
                <a:cxnLst/>
                <a:rect l="l" t="t" r="r" b="b"/>
                <a:pathLst>
                  <a:path w="2358" h="803" extrusionOk="0">
                    <a:moveTo>
                      <a:pt x="1270" y="0"/>
                    </a:moveTo>
                    <a:cubicBezTo>
                      <a:pt x="1263" y="0"/>
                      <a:pt x="1255" y="2"/>
                      <a:pt x="1249" y="5"/>
                    </a:cubicBezTo>
                    <a:lnTo>
                      <a:pt x="32" y="728"/>
                    </a:lnTo>
                    <a:cubicBezTo>
                      <a:pt x="8" y="741"/>
                      <a:pt x="1" y="765"/>
                      <a:pt x="14" y="784"/>
                    </a:cubicBezTo>
                    <a:cubicBezTo>
                      <a:pt x="20" y="796"/>
                      <a:pt x="38" y="802"/>
                      <a:pt x="52" y="802"/>
                    </a:cubicBezTo>
                    <a:cubicBezTo>
                      <a:pt x="58" y="802"/>
                      <a:pt x="64" y="802"/>
                      <a:pt x="70" y="796"/>
                    </a:cubicBezTo>
                    <a:lnTo>
                      <a:pt x="1273" y="92"/>
                    </a:lnTo>
                    <a:lnTo>
                      <a:pt x="2290" y="666"/>
                    </a:lnTo>
                    <a:cubicBezTo>
                      <a:pt x="2296" y="670"/>
                      <a:pt x="2303" y="672"/>
                      <a:pt x="2310" y="672"/>
                    </a:cubicBezTo>
                    <a:cubicBezTo>
                      <a:pt x="2323" y="672"/>
                      <a:pt x="2338" y="664"/>
                      <a:pt x="2346" y="647"/>
                    </a:cubicBezTo>
                    <a:cubicBezTo>
                      <a:pt x="2358" y="629"/>
                      <a:pt x="2352" y="603"/>
                      <a:pt x="2334" y="591"/>
                    </a:cubicBezTo>
                    <a:lnTo>
                      <a:pt x="1292" y="5"/>
                    </a:lnTo>
                    <a:cubicBezTo>
                      <a:pt x="1286" y="2"/>
                      <a:pt x="1278" y="0"/>
                      <a:pt x="1270"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08" name="Google Shape;3508;p57"/>
              <p:cNvSpPr/>
              <p:nvPr/>
            </p:nvSpPr>
            <p:spPr>
              <a:xfrm>
                <a:off x="2625575" y="3534500"/>
                <a:ext cx="36950" cy="109900"/>
              </a:xfrm>
              <a:custGeom>
                <a:avLst/>
                <a:gdLst/>
                <a:ahLst/>
                <a:cxnLst/>
                <a:rect l="l" t="t" r="r" b="b"/>
                <a:pathLst>
                  <a:path w="1478" h="4396" extrusionOk="0">
                    <a:moveTo>
                      <a:pt x="363" y="0"/>
                    </a:moveTo>
                    <a:lnTo>
                      <a:pt x="0" y="3068"/>
                    </a:lnTo>
                    <a:lnTo>
                      <a:pt x="686" y="4395"/>
                    </a:lnTo>
                    <a:lnTo>
                      <a:pt x="1477" y="3031"/>
                    </a:lnTo>
                    <a:lnTo>
                      <a:pt x="991" y="113"/>
                    </a:lnTo>
                    <a:lnTo>
                      <a:pt x="363" y="0"/>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09" name="Google Shape;3509;p57"/>
              <p:cNvSpPr/>
              <p:nvPr/>
            </p:nvSpPr>
            <p:spPr>
              <a:xfrm>
                <a:off x="2624500" y="3533425"/>
                <a:ext cx="39150" cy="111900"/>
              </a:xfrm>
              <a:custGeom>
                <a:avLst/>
                <a:gdLst/>
                <a:ahLst/>
                <a:cxnLst/>
                <a:rect l="l" t="t" r="r" b="b"/>
                <a:pathLst>
                  <a:path w="1566" h="4476" extrusionOk="0">
                    <a:moveTo>
                      <a:pt x="443" y="93"/>
                    </a:moveTo>
                    <a:lnTo>
                      <a:pt x="997" y="193"/>
                    </a:lnTo>
                    <a:lnTo>
                      <a:pt x="1477" y="3068"/>
                    </a:lnTo>
                    <a:lnTo>
                      <a:pt x="729" y="4351"/>
                    </a:lnTo>
                    <a:lnTo>
                      <a:pt x="87" y="3105"/>
                    </a:lnTo>
                    <a:lnTo>
                      <a:pt x="443" y="93"/>
                    </a:lnTo>
                    <a:close/>
                    <a:moveTo>
                      <a:pt x="411" y="0"/>
                    </a:moveTo>
                    <a:cubicBezTo>
                      <a:pt x="398" y="0"/>
                      <a:pt x="392" y="0"/>
                      <a:pt x="380" y="6"/>
                    </a:cubicBezTo>
                    <a:cubicBezTo>
                      <a:pt x="374" y="18"/>
                      <a:pt x="368" y="24"/>
                      <a:pt x="361" y="37"/>
                    </a:cubicBezTo>
                    <a:lnTo>
                      <a:pt x="0" y="3111"/>
                    </a:lnTo>
                    <a:cubicBezTo>
                      <a:pt x="0" y="3117"/>
                      <a:pt x="6" y="3123"/>
                      <a:pt x="6" y="3129"/>
                    </a:cubicBezTo>
                    <a:lnTo>
                      <a:pt x="691" y="4458"/>
                    </a:lnTo>
                    <a:cubicBezTo>
                      <a:pt x="697" y="4470"/>
                      <a:pt x="711" y="4476"/>
                      <a:pt x="723" y="4476"/>
                    </a:cubicBezTo>
                    <a:lnTo>
                      <a:pt x="729" y="4476"/>
                    </a:lnTo>
                    <a:cubicBezTo>
                      <a:pt x="742" y="4476"/>
                      <a:pt x="754" y="4470"/>
                      <a:pt x="760" y="4458"/>
                    </a:cubicBezTo>
                    <a:lnTo>
                      <a:pt x="1558" y="3097"/>
                    </a:lnTo>
                    <a:cubicBezTo>
                      <a:pt x="1565" y="3085"/>
                      <a:pt x="1565" y="3079"/>
                      <a:pt x="1565" y="3068"/>
                    </a:cubicBezTo>
                    <a:lnTo>
                      <a:pt x="1079" y="150"/>
                    </a:lnTo>
                    <a:cubicBezTo>
                      <a:pt x="1071" y="130"/>
                      <a:pt x="1059" y="118"/>
                      <a:pt x="1041" y="112"/>
                    </a:cubicBezTo>
                    <a:lnTo>
                      <a:pt x="411" y="0"/>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10" name="Google Shape;3510;p57"/>
              <p:cNvSpPr/>
              <p:nvPr/>
            </p:nvSpPr>
            <p:spPr>
              <a:xfrm>
                <a:off x="2626500" y="3515950"/>
                <a:ext cx="32275" cy="23225"/>
              </a:xfrm>
              <a:custGeom>
                <a:avLst/>
                <a:gdLst/>
                <a:ahLst/>
                <a:cxnLst/>
                <a:rect l="l" t="t" r="r" b="b"/>
                <a:pathLst>
                  <a:path w="1291" h="929" extrusionOk="0">
                    <a:moveTo>
                      <a:pt x="655" y="0"/>
                    </a:moveTo>
                    <a:lnTo>
                      <a:pt x="1" y="380"/>
                    </a:lnTo>
                    <a:lnTo>
                      <a:pt x="318" y="774"/>
                    </a:lnTo>
                    <a:cubicBezTo>
                      <a:pt x="404" y="878"/>
                      <a:pt x="525" y="929"/>
                      <a:pt x="646" y="929"/>
                    </a:cubicBezTo>
                    <a:cubicBezTo>
                      <a:pt x="770" y="929"/>
                      <a:pt x="894" y="874"/>
                      <a:pt x="979" y="766"/>
                    </a:cubicBezTo>
                    <a:lnTo>
                      <a:pt x="1291" y="368"/>
                    </a:lnTo>
                    <a:lnTo>
                      <a:pt x="655" y="0"/>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11" name="Google Shape;3511;p57"/>
              <p:cNvSpPr/>
              <p:nvPr/>
            </p:nvSpPr>
            <p:spPr>
              <a:xfrm>
                <a:off x="2625425" y="3514900"/>
                <a:ext cx="34475" cy="25375"/>
              </a:xfrm>
              <a:custGeom>
                <a:avLst/>
                <a:gdLst/>
                <a:ahLst/>
                <a:cxnLst/>
                <a:rect l="l" t="t" r="r" b="b"/>
                <a:pathLst>
                  <a:path w="1379" h="1015" extrusionOk="0">
                    <a:moveTo>
                      <a:pt x="698" y="92"/>
                    </a:moveTo>
                    <a:lnTo>
                      <a:pt x="1272" y="422"/>
                    </a:lnTo>
                    <a:lnTo>
                      <a:pt x="991" y="784"/>
                    </a:lnTo>
                    <a:cubicBezTo>
                      <a:pt x="916" y="877"/>
                      <a:pt x="810" y="928"/>
                      <a:pt x="692" y="928"/>
                    </a:cubicBezTo>
                    <a:cubicBezTo>
                      <a:pt x="579" y="928"/>
                      <a:pt x="467" y="877"/>
                      <a:pt x="392" y="790"/>
                    </a:cubicBezTo>
                    <a:lnTo>
                      <a:pt x="107" y="428"/>
                    </a:lnTo>
                    <a:lnTo>
                      <a:pt x="698" y="92"/>
                    </a:lnTo>
                    <a:close/>
                    <a:moveTo>
                      <a:pt x="698" y="0"/>
                    </a:moveTo>
                    <a:cubicBezTo>
                      <a:pt x="691" y="0"/>
                      <a:pt x="683" y="2"/>
                      <a:pt x="674" y="5"/>
                    </a:cubicBezTo>
                    <a:lnTo>
                      <a:pt x="18" y="385"/>
                    </a:lnTo>
                    <a:cubicBezTo>
                      <a:pt x="12" y="391"/>
                      <a:pt x="0" y="397"/>
                      <a:pt x="0" y="410"/>
                    </a:cubicBezTo>
                    <a:cubicBezTo>
                      <a:pt x="0" y="422"/>
                      <a:pt x="0" y="434"/>
                      <a:pt x="6" y="448"/>
                    </a:cubicBezTo>
                    <a:lnTo>
                      <a:pt x="331" y="840"/>
                    </a:lnTo>
                    <a:cubicBezTo>
                      <a:pt x="418" y="952"/>
                      <a:pt x="548" y="1015"/>
                      <a:pt x="692" y="1015"/>
                    </a:cubicBezTo>
                    <a:lnTo>
                      <a:pt x="698" y="1015"/>
                    </a:lnTo>
                    <a:cubicBezTo>
                      <a:pt x="835" y="1015"/>
                      <a:pt x="973" y="946"/>
                      <a:pt x="1060" y="834"/>
                    </a:cubicBezTo>
                    <a:lnTo>
                      <a:pt x="1371" y="442"/>
                    </a:lnTo>
                    <a:cubicBezTo>
                      <a:pt x="1379" y="428"/>
                      <a:pt x="1379" y="416"/>
                      <a:pt x="1379" y="404"/>
                    </a:cubicBezTo>
                    <a:cubicBezTo>
                      <a:pt x="1379" y="391"/>
                      <a:pt x="1371" y="385"/>
                      <a:pt x="1359" y="379"/>
                    </a:cubicBezTo>
                    <a:lnTo>
                      <a:pt x="717" y="5"/>
                    </a:lnTo>
                    <a:cubicBezTo>
                      <a:pt x="711" y="2"/>
                      <a:pt x="705" y="0"/>
                      <a:pt x="698"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12" name="Google Shape;3512;p57"/>
              <p:cNvSpPr/>
              <p:nvPr/>
            </p:nvSpPr>
            <p:spPr>
              <a:xfrm>
                <a:off x="2592700" y="3564725"/>
                <a:ext cx="105700" cy="141725"/>
              </a:xfrm>
              <a:custGeom>
                <a:avLst/>
                <a:gdLst/>
                <a:ahLst/>
                <a:cxnLst/>
                <a:rect l="l" t="t" r="r" b="b"/>
                <a:pathLst>
                  <a:path w="4228" h="5669" extrusionOk="0">
                    <a:moveTo>
                      <a:pt x="181" y="0"/>
                    </a:moveTo>
                    <a:cubicBezTo>
                      <a:pt x="81" y="0"/>
                      <a:pt x="0" y="81"/>
                      <a:pt x="0" y="182"/>
                    </a:cubicBezTo>
                    <a:lnTo>
                      <a:pt x="0" y="5488"/>
                    </a:lnTo>
                    <a:cubicBezTo>
                      <a:pt x="0" y="5586"/>
                      <a:pt x="81" y="5669"/>
                      <a:pt x="181" y="5669"/>
                    </a:cubicBezTo>
                    <a:lnTo>
                      <a:pt x="4046" y="5669"/>
                    </a:lnTo>
                    <a:cubicBezTo>
                      <a:pt x="4146" y="5669"/>
                      <a:pt x="4227" y="5586"/>
                      <a:pt x="4227" y="5488"/>
                    </a:cubicBezTo>
                    <a:lnTo>
                      <a:pt x="4227" y="182"/>
                    </a:lnTo>
                    <a:cubicBezTo>
                      <a:pt x="4227" y="81"/>
                      <a:pt x="4146" y="0"/>
                      <a:pt x="4046"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13" name="Google Shape;3513;p57"/>
              <p:cNvSpPr/>
              <p:nvPr/>
            </p:nvSpPr>
            <p:spPr>
              <a:xfrm>
                <a:off x="2591600" y="3563650"/>
                <a:ext cx="107875" cy="143875"/>
              </a:xfrm>
              <a:custGeom>
                <a:avLst/>
                <a:gdLst/>
                <a:ahLst/>
                <a:cxnLst/>
                <a:rect l="l" t="t" r="r" b="b"/>
                <a:pathLst>
                  <a:path w="4315" h="5755" extrusionOk="0">
                    <a:moveTo>
                      <a:pt x="4090" y="87"/>
                    </a:moveTo>
                    <a:cubicBezTo>
                      <a:pt x="4165" y="87"/>
                      <a:pt x="4228" y="150"/>
                      <a:pt x="4228" y="225"/>
                    </a:cubicBezTo>
                    <a:lnTo>
                      <a:pt x="4228" y="5531"/>
                    </a:lnTo>
                    <a:cubicBezTo>
                      <a:pt x="4228" y="5605"/>
                      <a:pt x="4165" y="5667"/>
                      <a:pt x="4090" y="5667"/>
                    </a:cubicBezTo>
                    <a:lnTo>
                      <a:pt x="225" y="5667"/>
                    </a:lnTo>
                    <a:cubicBezTo>
                      <a:pt x="143" y="5667"/>
                      <a:pt x="82" y="5605"/>
                      <a:pt x="82" y="5531"/>
                    </a:cubicBezTo>
                    <a:lnTo>
                      <a:pt x="82" y="225"/>
                    </a:lnTo>
                    <a:cubicBezTo>
                      <a:pt x="82" y="150"/>
                      <a:pt x="143" y="87"/>
                      <a:pt x="225" y="87"/>
                    </a:cubicBezTo>
                    <a:close/>
                    <a:moveTo>
                      <a:pt x="225" y="0"/>
                    </a:moveTo>
                    <a:cubicBezTo>
                      <a:pt x="99" y="0"/>
                      <a:pt x="1" y="100"/>
                      <a:pt x="1" y="225"/>
                    </a:cubicBezTo>
                    <a:lnTo>
                      <a:pt x="1" y="5531"/>
                    </a:lnTo>
                    <a:cubicBezTo>
                      <a:pt x="1" y="5655"/>
                      <a:pt x="99" y="5755"/>
                      <a:pt x="225" y="5755"/>
                    </a:cubicBezTo>
                    <a:lnTo>
                      <a:pt x="4090" y="5755"/>
                    </a:lnTo>
                    <a:cubicBezTo>
                      <a:pt x="4214" y="5755"/>
                      <a:pt x="4315" y="5655"/>
                      <a:pt x="4315" y="5531"/>
                    </a:cubicBezTo>
                    <a:lnTo>
                      <a:pt x="4315" y="225"/>
                    </a:lnTo>
                    <a:cubicBezTo>
                      <a:pt x="4315" y="100"/>
                      <a:pt x="4214" y="0"/>
                      <a:pt x="4090"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14" name="Google Shape;3514;p57"/>
              <p:cNvSpPr/>
              <p:nvPr/>
            </p:nvSpPr>
            <p:spPr>
              <a:xfrm>
                <a:off x="2615425" y="3551625"/>
                <a:ext cx="63925" cy="17350"/>
              </a:xfrm>
              <a:custGeom>
                <a:avLst/>
                <a:gdLst/>
                <a:ahLst/>
                <a:cxnLst/>
                <a:rect l="l" t="t" r="r" b="b"/>
                <a:pathLst>
                  <a:path w="2557" h="694" extrusionOk="0">
                    <a:moveTo>
                      <a:pt x="107" y="1"/>
                    </a:moveTo>
                    <a:cubicBezTo>
                      <a:pt x="50" y="1"/>
                      <a:pt x="1" y="50"/>
                      <a:pt x="1" y="107"/>
                    </a:cubicBezTo>
                    <a:lnTo>
                      <a:pt x="1" y="694"/>
                    </a:lnTo>
                    <a:lnTo>
                      <a:pt x="2557" y="694"/>
                    </a:lnTo>
                    <a:lnTo>
                      <a:pt x="2557" y="107"/>
                    </a:lnTo>
                    <a:cubicBezTo>
                      <a:pt x="2557" y="50"/>
                      <a:pt x="2513" y="1"/>
                      <a:pt x="2458"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15" name="Google Shape;3515;p57"/>
              <p:cNvSpPr/>
              <p:nvPr/>
            </p:nvSpPr>
            <p:spPr>
              <a:xfrm>
                <a:off x="2638975" y="3541825"/>
                <a:ext cx="17325" cy="17300"/>
              </a:xfrm>
              <a:custGeom>
                <a:avLst/>
                <a:gdLst/>
                <a:ahLst/>
                <a:cxnLst/>
                <a:rect l="l" t="t" r="r" b="b"/>
                <a:pathLst>
                  <a:path w="693" h="692" extrusionOk="0">
                    <a:moveTo>
                      <a:pt x="350" y="1"/>
                    </a:moveTo>
                    <a:cubicBezTo>
                      <a:pt x="156" y="1"/>
                      <a:pt x="0" y="150"/>
                      <a:pt x="0" y="343"/>
                    </a:cubicBezTo>
                    <a:cubicBezTo>
                      <a:pt x="0" y="536"/>
                      <a:pt x="156" y="692"/>
                      <a:pt x="350" y="692"/>
                    </a:cubicBezTo>
                    <a:cubicBezTo>
                      <a:pt x="537" y="692"/>
                      <a:pt x="693" y="536"/>
                      <a:pt x="693" y="343"/>
                    </a:cubicBezTo>
                    <a:cubicBezTo>
                      <a:pt x="693" y="150"/>
                      <a:pt x="537" y="1"/>
                      <a:pt x="350"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16" name="Google Shape;3516;p57"/>
              <p:cNvSpPr/>
              <p:nvPr/>
            </p:nvSpPr>
            <p:spPr>
              <a:xfrm>
                <a:off x="2644425" y="3547100"/>
                <a:ext cx="6575" cy="6575"/>
              </a:xfrm>
              <a:custGeom>
                <a:avLst/>
                <a:gdLst/>
                <a:ahLst/>
                <a:cxnLst/>
                <a:rect l="l" t="t" r="r" b="b"/>
                <a:pathLst>
                  <a:path w="263" h="263" extrusionOk="0">
                    <a:moveTo>
                      <a:pt x="132" y="1"/>
                    </a:moveTo>
                    <a:cubicBezTo>
                      <a:pt x="57" y="1"/>
                      <a:pt x="1" y="58"/>
                      <a:pt x="1" y="132"/>
                    </a:cubicBezTo>
                    <a:cubicBezTo>
                      <a:pt x="1" y="207"/>
                      <a:pt x="57" y="263"/>
                      <a:pt x="132" y="263"/>
                    </a:cubicBezTo>
                    <a:cubicBezTo>
                      <a:pt x="200" y="263"/>
                      <a:pt x="262" y="207"/>
                      <a:pt x="262" y="132"/>
                    </a:cubicBezTo>
                    <a:cubicBezTo>
                      <a:pt x="262" y="58"/>
                      <a:pt x="200" y="1"/>
                      <a:pt x="132" y="1"/>
                    </a:cubicBezTo>
                    <a:close/>
                  </a:path>
                </a:pathLst>
              </a:custGeom>
              <a:solidFill>
                <a:srgbClr val="F9F8F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17" name="Google Shape;3517;p57"/>
              <p:cNvSpPr/>
              <p:nvPr/>
            </p:nvSpPr>
            <p:spPr>
              <a:xfrm>
                <a:off x="2643800" y="3546650"/>
                <a:ext cx="7675" cy="7500"/>
              </a:xfrm>
              <a:custGeom>
                <a:avLst/>
                <a:gdLst/>
                <a:ahLst/>
                <a:cxnLst/>
                <a:rect l="l" t="t" r="r" b="b"/>
                <a:pathLst>
                  <a:path w="307" h="300" extrusionOk="0">
                    <a:moveTo>
                      <a:pt x="157" y="38"/>
                    </a:moveTo>
                    <a:cubicBezTo>
                      <a:pt x="213" y="38"/>
                      <a:pt x="262" y="87"/>
                      <a:pt x="262" y="150"/>
                    </a:cubicBezTo>
                    <a:cubicBezTo>
                      <a:pt x="262" y="212"/>
                      <a:pt x="213" y="263"/>
                      <a:pt x="157" y="263"/>
                    </a:cubicBezTo>
                    <a:cubicBezTo>
                      <a:pt x="94" y="263"/>
                      <a:pt x="45" y="212"/>
                      <a:pt x="45" y="150"/>
                    </a:cubicBezTo>
                    <a:cubicBezTo>
                      <a:pt x="45" y="87"/>
                      <a:pt x="94" y="38"/>
                      <a:pt x="157" y="38"/>
                    </a:cubicBezTo>
                    <a:close/>
                    <a:moveTo>
                      <a:pt x="157" y="1"/>
                    </a:moveTo>
                    <a:cubicBezTo>
                      <a:pt x="69" y="1"/>
                      <a:pt x="0" y="70"/>
                      <a:pt x="0" y="150"/>
                    </a:cubicBezTo>
                    <a:cubicBezTo>
                      <a:pt x="0" y="237"/>
                      <a:pt x="69" y="300"/>
                      <a:pt x="157" y="300"/>
                    </a:cubicBezTo>
                    <a:cubicBezTo>
                      <a:pt x="238" y="300"/>
                      <a:pt x="307" y="237"/>
                      <a:pt x="307" y="150"/>
                    </a:cubicBezTo>
                    <a:cubicBezTo>
                      <a:pt x="307" y="70"/>
                      <a:pt x="238" y="1"/>
                      <a:pt x="157"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18" name="Google Shape;3518;p57"/>
              <p:cNvSpPr/>
              <p:nvPr/>
            </p:nvSpPr>
            <p:spPr>
              <a:xfrm>
                <a:off x="2606725" y="3602900"/>
                <a:ext cx="30100" cy="91425"/>
              </a:xfrm>
              <a:custGeom>
                <a:avLst/>
                <a:gdLst/>
                <a:ahLst/>
                <a:cxnLst/>
                <a:rect l="l" t="t" r="r" b="b"/>
                <a:pathLst>
                  <a:path w="1204" h="3657" extrusionOk="0">
                    <a:moveTo>
                      <a:pt x="405" y="1"/>
                    </a:moveTo>
                    <a:cubicBezTo>
                      <a:pt x="401" y="1"/>
                      <a:pt x="396" y="1"/>
                      <a:pt x="392" y="1"/>
                    </a:cubicBezTo>
                    <a:cubicBezTo>
                      <a:pt x="124" y="33"/>
                      <a:pt x="0" y="874"/>
                      <a:pt x="112" y="1884"/>
                    </a:cubicBezTo>
                    <a:cubicBezTo>
                      <a:pt x="223" y="2875"/>
                      <a:pt x="525" y="3656"/>
                      <a:pt x="789" y="3656"/>
                    </a:cubicBezTo>
                    <a:cubicBezTo>
                      <a:pt x="794" y="3656"/>
                      <a:pt x="799" y="3656"/>
                      <a:pt x="804" y="3655"/>
                    </a:cubicBezTo>
                    <a:cubicBezTo>
                      <a:pt x="1079" y="3624"/>
                      <a:pt x="1203" y="2781"/>
                      <a:pt x="1091" y="1771"/>
                    </a:cubicBezTo>
                    <a:cubicBezTo>
                      <a:pt x="975" y="783"/>
                      <a:pt x="670" y="1"/>
                      <a:pt x="405"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19" name="Google Shape;3519;p57"/>
              <p:cNvSpPr/>
              <p:nvPr/>
            </p:nvSpPr>
            <p:spPr>
              <a:xfrm>
                <a:off x="2588175" y="3587650"/>
                <a:ext cx="121875" cy="104775"/>
              </a:xfrm>
              <a:custGeom>
                <a:avLst/>
                <a:gdLst/>
                <a:ahLst/>
                <a:cxnLst/>
                <a:rect l="l" t="t" r="r" b="b"/>
                <a:pathLst>
                  <a:path w="4875" h="4191" extrusionOk="0">
                    <a:moveTo>
                      <a:pt x="2550" y="0"/>
                    </a:moveTo>
                    <a:cubicBezTo>
                      <a:pt x="2544" y="0"/>
                      <a:pt x="2538" y="0"/>
                      <a:pt x="2532" y="1"/>
                    </a:cubicBezTo>
                    <a:lnTo>
                      <a:pt x="2518" y="1"/>
                    </a:lnTo>
                    <a:cubicBezTo>
                      <a:pt x="2388" y="13"/>
                      <a:pt x="2263" y="68"/>
                      <a:pt x="2176" y="174"/>
                    </a:cubicBezTo>
                    <a:lnTo>
                      <a:pt x="1634" y="804"/>
                    </a:lnTo>
                    <a:cubicBezTo>
                      <a:pt x="1471" y="985"/>
                      <a:pt x="1266" y="1123"/>
                      <a:pt x="1036" y="1184"/>
                    </a:cubicBezTo>
                    <a:lnTo>
                      <a:pt x="530" y="1334"/>
                    </a:lnTo>
                    <a:lnTo>
                      <a:pt x="0" y="4190"/>
                    </a:lnTo>
                    <a:lnTo>
                      <a:pt x="2363" y="3641"/>
                    </a:lnTo>
                    <a:cubicBezTo>
                      <a:pt x="3048" y="3460"/>
                      <a:pt x="3684" y="3311"/>
                      <a:pt x="4377" y="2974"/>
                    </a:cubicBezTo>
                    <a:cubicBezTo>
                      <a:pt x="4552" y="2874"/>
                      <a:pt x="4726" y="2781"/>
                      <a:pt x="4694" y="2537"/>
                    </a:cubicBezTo>
                    <a:cubicBezTo>
                      <a:pt x="4674" y="2392"/>
                      <a:pt x="4566" y="2268"/>
                      <a:pt x="4432" y="2268"/>
                    </a:cubicBezTo>
                    <a:cubicBezTo>
                      <a:pt x="4406" y="2268"/>
                      <a:pt x="4379" y="2272"/>
                      <a:pt x="4351" y="2283"/>
                    </a:cubicBezTo>
                    <a:cubicBezTo>
                      <a:pt x="4351" y="2283"/>
                      <a:pt x="4627" y="2157"/>
                      <a:pt x="4720" y="2051"/>
                    </a:cubicBezTo>
                    <a:cubicBezTo>
                      <a:pt x="4875" y="1875"/>
                      <a:pt x="4819" y="1487"/>
                      <a:pt x="4583" y="1487"/>
                    </a:cubicBezTo>
                    <a:cubicBezTo>
                      <a:pt x="4544" y="1487"/>
                      <a:pt x="4500" y="1497"/>
                      <a:pt x="4452" y="1521"/>
                    </a:cubicBezTo>
                    <a:cubicBezTo>
                      <a:pt x="4452" y="1521"/>
                      <a:pt x="4633" y="1397"/>
                      <a:pt x="4657" y="1377"/>
                    </a:cubicBezTo>
                    <a:cubicBezTo>
                      <a:pt x="4776" y="1265"/>
                      <a:pt x="4794" y="1078"/>
                      <a:pt x="4702" y="942"/>
                    </a:cubicBezTo>
                    <a:cubicBezTo>
                      <a:pt x="4636" y="844"/>
                      <a:pt x="4522" y="791"/>
                      <a:pt x="4407" y="791"/>
                    </a:cubicBezTo>
                    <a:cubicBezTo>
                      <a:pt x="4347" y="791"/>
                      <a:pt x="4287" y="806"/>
                      <a:pt x="4233" y="836"/>
                    </a:cubicBezTo>
                    <a:cubicBezTo>
                      <a:pt x="4277" y="810"/>
                      <a:pt x="4345" y="735"/>
                      <a:pt x="4377" y="698"/>
                    </a:cubicBezTo>
                    <a:cubicBezTo>
                      <a:pt x="4377" y="698"/>
                      <a:pt x="4464" y="592"/>
                      <a:pt x="4470" y="468"/>
                    </a:cubicBezTo>
                    <a:cubicBezTo>
                      <a:pt x="4475" y="274"/>
                      <a:pt x="4308" y="129"/>
                      <a:pt x="4134" y="129"/>
                    </a:cubicBezTo>
                    <a:cubicBezTo>
                      <a:pt x="4067" y="129"/>
                      <a:pt x="3999" y="151"/>
                      <a:pt x="3940" y="200"/>
                    </a:cubicBezTo>
                    <a:cubicBezTo>
                      <a:pt x="3678" y="418"/>
                      <a:pt x="3379" y="574"/>
                      <a:pt x="3056" y="698"/>
                    </a:cubicBezTo>
                    <a:cubicBezTo>
                      <a:pt x="2930" y="741"/>
                      <a:pt x="2806" y="786"/>
                      <a:pt x="2682" y="836"/>
                    </a:cubicBezTo>
                    <a:lnTo>
                      <a:pt x="2538" y="891"/>
                    </a:lnTo>
                    <a:lnTo>
                      <a:pt x="2806" y="450"/>
                    </a:lnTo>
                    <a:cubicBezTo>
                      <a:pt x="2927" y="248"/>
                      <a:pt x="2776" y="0"/>
                      <a:pt x="2550" y="0"/>
                    </a:cubicBezTo>
                    <a:close/>
                  </a:path>
                </a:pathLst>
              </a:custGeom>
              <a:solidFill>
                <a:srgbClr val="FFA48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20" name="Google Shape;3520;p57"/>
              <p:cNvSpPr/>
              <p:nvPr/>
            </p:nvSpPr>
            <p:spPr>
              <a:xfrm>
                <a:off x="2587075" y="3586525"/>
                <a:ext cx="123150" cy="106975"/>
              </a:xfrm>
              <a:custGeom>
                <a:avLst/>
                <a:gdLst/>
                <a:ahLst/>
                <a:cxnLst/>
                <a:rect l="l" t="t" r="r" b="b"/>
                <a:pathLst>
                  <a:path w="4926" h="4279" extrusionOk="0">
                    <a:moveTo>
                      <a:pt x="2594" y="89"/>
                    </a:moveTo>
                    <a:cubicBezTo>
                      <a:pt x="2685" y="89"/>
                      <a:pt x="2766" y="131"/>
                      <a:pt x="2812" y="207"/>
                    </a:cubicBezTo>
                    <a:cubicBezTo>
                      <a:pt x="2862" y="294"/>
                      <a:pt x="2862" y="394"/>
                      <a:pt x="2812" y="475"/>
                    </a:cubicBezTo>
                    <a:lnTo>
                      <a:pt x="2550" y="912"/>
                    </a:lnTo>
                    <a:cubicBezTo>
                      <a:pt x="2538" y="930"/>
                      <a:pt x="2538" y="950"/>
                      <a:pt x="2550" y="961"/>
                    </a:cubicBezTo>
                    <a:cubicBezTo>
                      <a:pt x="2559" y="970"/>
                      <a:pt x="2572" y="976"/>
                      <a:pt x="2585" y="976"/>
                    </a:cubicBezTo>
                    <a:cubicBezTo>
                      <a:pt x="2590" y="976"/>
                      <a:pt x="2595" y="976"/>
                      <a:pt x="2600" y="973"/>
                    </a:cubicBezTo>
                    <a:lnTo>
                      <a:pt x="2737" y="918"/>
                    </a:lnTo>
                    <a:cubicBezTo>
                      <a:pt x="2812" y="887"/>
                      <a:pt x="2881" y="861"/>
                      <a:pt x="2956" y="837"/>
                    </a:cubicBezTo>
                    <a:cubicBezTo>
                      <a:pt x="3011" y="818"/>
                      <a:pt x="3062" y="800"/>
                      <a:pt x="3118" y="780"/>
                    </a:cubicBezTo>
                    <a:cubicBezTo>
                      <a:pt x="3466" y="650"/>
                      <a:pt x="3765" y="475"/>
                      <a:pt x="4015" y="276"/>
                    </a:cubicBezTo>
                    <a:cubicBezTo>
                      <a:pt x="4060" y="235"/>
                      <a:pt x="4117" y="215"/>
                      <a:pt x="4177" y="215"/>
                    </a:cubicBezTo>
                    <a:cubicBezTo>
                      <a:pt x="4219" y="215"/>
                      <a:pt x="4262" y="225"/>
                      <a:pt x="4303" y="245"/>
                    </a:cubicBezTo>
                    <a:cubicBezTo>
                      <a:pt x="4409" y="294"/>
                      <a:pt x="4470" y="400"/>
                      <a:pt x="4470" y="513"/>
                    </a:cubicBezTo>
                    <a:cubicBezTo>
                      <a:pt x="4470" y="619"/>
                      <a:pt x="4389" y="719"/>
                      <a:pt x="4389" y="719"/>
                    </a:cubicBezTo>
                    <a:cubicBezTo>
                      <a:pt x="4352" y="762"/>
                      <a:pt x="4289" y="824"/>
                      <a:pt x="4252" y="843"/>
                    </a:cubicBezTo>
                    <a:cubicBezTo>
                      <a:pt x="4234" y="855"/>
                      <a:pt x="4228" y="881"/>
                      <a:pt x="4240" y="906"/>
                    </a:cubicBezTo>
                    <a:cubicBezTo>
                      <a:pt x="4248" y="918"/>
                      <a:pt x="4261" y="924"/>
                      <a:pt x="4275" y="924"/>
                    </a:cubicBezTo>
                    <a:cubicBezTo>
                      <a:pt x="4282" y="924"/>
                      <a:pt x="4290" y="922"/>
                      <a:pt x="4297" y="918"/>
                    </a:cubicBezTo>
                    <a:cubicBezTo>
                      <a:pt x="4343" y="890"/>
                      <a:pt x="4396" y="877"/>
                      <a:pt x="4449" y="877"/>
                    </a:cubicBezTo>
                    <a:cubicBezTo>
                      <a:pt x="4550" y="877"/>
                      <a:pt x="4652" y="925"/>
                      <a:pt x="4714" y="1011"/>
                    </a:cubicBezTo>
                    <a:cubicBezTo>
                      <a:pt x="4795" y="1131"/>
                      <a:pt x="4776" y="1298"/>
                      <a:pt x="4671" y="1392"/>
                    </a:cubicBezTo>
                    <a:cubicBezTo>
                      <a:pt x="4651" y="1404"/>
                      <a:pt x="4539" y="1485"/>
                      <a:pt x="4476" y="1535"/>
                    </a:cubicBezTo>
                    <a:cubicBezTo>
                      <a:pt x="4458" y="1548"/>
                      <a:pt x="4452" y="1572"/>
                      <a:pt x="4464" y="1591"/>
                    </a:cubicBezTo>
                    <a:cubicBezTo>
                      <a:pt x="4468" y="1603"/>
                      <a:pt x="4480" y="1610"/>
                      <a:pt x="4493" y="1610"/>
                    </a:cubicBezTo>
                    <a:cubicBezTo>
                      <a:pt x="4500" y="1610"/>
                      <a:pt x="4507" y="1608"/>
                      <a:pt x="4514" y="1603"/>
                    </a:cubicBezTo>
                    <a:cubicBezTo>
                      <a:pt x="4555" y="1583"/>
                      <a:pt x="4592" y="1573"/>
                      <a:pt x="4626" y="1573"/>
                    </a:cubicBezTo>
                    <a:cubicBezTo>
                      <a:pt x="4676" y="1573"/>
                      <a:pt x="4718" y="1594"/>
                      <a:pt x="4752" y="1635"/>
                    </a:cubicBezTo>
                    <a:cubicBezTo>
                      <a:pt x="4832" y="1747"/>
                      <a:pt x="4826" y="1960"/>
                      <a:pt x="4732" y="2066"/>
                    </a:cubicBezTo>
                    <a:cubicBezTo>
                      <a:pt x="4645" y="2171"/>
                      <a:pt x="4377" y="2283"/>
                      <a:pt x="4377" y="2283"/>
                    </a:cubicBezTo>
                    <a:cubicBezTo>
                      <a:pt x="4358" y="2296"/>
                      <a:pt x="4346" y="2320"/>
                      <a:pt x="4352" y="2340"/>
                    </a:cubicBezTo>
                    <a:cubicBezTo>
                      <a:pt x="4361" y="2359"/>
                      <a:pt x="4378" y="2367"/>
                      <a:pt x="4395" y="2367"/>
                    </a:cubicBezTo>
                    <a:cubicBezTo>
                      <a:pt x="4400" y="2367"/>
                      <a:pt x="4404" y="2366"/>
                      <a:pt x="4409" y="2365"/>
                    </a:cubicBezTo>
                    <a:cubicBezTo>
                      <a:pt x="4432" y="2356"/>
                      <a:pt x="4454" y="2353"/>
                      <a:pt x="4474" y="2353"/>
                    </a:cubicBezTo>
                    <a:cubicBezTo>
                      <a:pt x="4513" y="2353"/>
                      <a:pt x="4546" y="2366"/>
                      <a:pt x="4571" y="2383"/>
                    </a:cubicBezTo>
                    <a:cubicBezTo>
                      <a:pt x="4633" y="2420"/>
                      <a:pt x="4683" y="2501"/>
                      <a:pt x="4695" y="2589"/>
                    </a:cubicBezTo>
                    <a:cubicBezTo>
                      <a:pt x="4720" y="2800"/>
                      <a:pt x="4582" y="2875"/>
                      <a:pt x="4401" y="2982"/>
                    </a:cubicBezTo>
                    <a:cubicBezTo>
                      <a:pt x="3759" y="3293"/>
                      <a:pt x="3167" y="3442"/>
                      <a:pt x="2538" y="3606"/>
                    </a:cubicBezTo>
                    <a:lnTo>
                      <a:pt x="2401" y="3643"/>
                    </a:lnTo>
                    <a:lnTo>
                      <a:pt x="93" y="4179"/>
                    </a:lnTo>
                    <a:lnTo>
                      <a:pt x="611" y="1410"/>
                    </a:lnTo>
                    <a:lnTo>
                      <a:pt x="1091" y="1273"/>
                    </a:lnTo>
                    <a:cubicBezTo>
                      <a:pt x="1328" y="1205"/>
                      <a:pt x="1546" y="1068"/>
                      <a:pt x="1708" y="875"/>
                    </a:cubicBezTo>
                    <a:lnTo>
                      <a:pt x="2251" y="245"/>
                    </a:lnTo>
                    <a:cubicBezTo>
                      <a:pt x="2332" y="150"/>
                      <a:pt x="2444" y="95"/>
                      <a:pt x="2568" y="89"/>
                    </a:cubicBezTo>
                    <a:lnTo>
                      <a:pt x="2576" y="89"/>
                    </a:lnTo>
                    <a:cubicBezTo>
                      <a:pt x="2582" y="89"/>
                      <a:pt x="2588" y="89"/>
                      <a:pt x="2594" y="89"/>
                    </a:cubicBezTo>
                    <a:close/>
                    <a:moveTo>
                      <a:pt x="2586" y="0"/>
                    </a:moveTo>
                    <a:cubicBezTo>
                      <a:pt x="2580" y="0"/>
                      <a:pt x="2574" y="1"/>
                      <a:pt x="2568" y="1"/>
                    </a:cubicBezTo>
                    <a:lnTo>
                      <a:pt x="2562" y="1"/>
                    </a:lnTo>
                    <a:cubicBezTo>
                      <a:pt x="2419" y="14"/>
                      <a:pt x="2283" y="83"/>
                      <a:pt x="2188" y="188"/>
                    </a:cubicBezTo>
                    <a:lnTo>
                      <a:pt x="1647" y="818"/>
                    </a:lnTo>
                    <a:cubicBezTo>
                      <a:pt x="1491" y="999"/>
                      <a:pt x="1291" y="1123"/>
                      <a:pt x="1066" y="1192"/>
                    </a:cubicBezTo>
                    <a:lnTo>
                      <a:pt x="562" y="1342"/>
                    </a:lnTo>
                    <a:cubicBezTo>
                      <a:pt x="548" y="1342"/>
                      <a:pt x="536" y="1355"/>
                      <a:pt x="530" y="1373"/>
                    </a:cubicBezTo>
                    <a:lnTo>
                      <a:pt x="1" y="4228"/>
                    </a:lnTo>
                    <a:cubicBezTo>
                      <a:pt x="1" y="4241"/>
                      <a:pt x="1" y="4253"/>
                      <a:pt x="13" y="4265"/>
                    </a:cubicBezTo>
                    <a:cubicBezTo>
                      <a:pt x="19" y="4273"/>
                      <a:pt x="32" y="4279"/>
                      <a:pt x="44" y="4279"/>
                    </a:cubicBezTo>
                    <a:cubicBezTo>
                      <a:pt x="44" y="4279"/>
                      <a:pt x="50" y="4279"/>
                      <a:pt x="50" y="4273"/>
                    </a:cubicBezTo>
                    <a:lnTo>
                      <a:pt x="2419" y="3724"/>
                    </a:lnTo>
                    <a:lnTo>
                      <a:pt x="2556" y="3686"/>
                    </a:lnTo>
                    <a:cubicBezTo>
                      <a:pt x="3192" y="3525"/>
                      <a:pt x="3791" y="3375"/>
                      <a:pt x="4439" y="3056"/>
                    </a:cubicBezTo>
                    <a:lnTo>
                      <a:pt x="4446" y="3050"/>
                    </a:lnTo>
                    <a:cubicBezTo>
                      <a:pt x="4626" y="2950"/>
                      <a:pt x="4813" y="2844"/>
                      <a:pt x="4776" y="2582"/>
                    </a:cubicBezTo>
                    <a:cubicBezTo>
                      <a:pt x="4764" y="2464"/>
                      <a:pt x="4701" y="2365"/>
                      <a:pt x="4614" y="2308"/>
                    </a:cubicBezTo>
                    <a:cubicBezTo>
                      <a:pt x="4596" y="2302"/>
                      <a:pt x="4582" y="2290"/>
                      <a:pt x="4565" y="2283"/>
                    </a:cubicBezTo>
                    <a:cubicBezTo>
                      <a:pt x="4651" y="2239"/>
                      <a:pt x="4746" y="2184"/>
                      <a:pt x="4795" y="2121"/>
                    </a:cubicBezTo>
                    <a:cubicBezTo>
                      <a:pt x="4919" y="1983"/>
                      <a:pt x="4925" y="1729"/>
                      <a:pt x="4813" y="1585"/>
                    </a:cubicBezTo>
                    <a:cubicBezTo>
                      <a:pt x="4776" y="1535"/>
                      <a:pt x="4726" y="1505"/>
                      <a:pt x="4671" y="1491"/>
                    </a:cubicBezTo>
                    <a:cubicBezTo>
                      <a:pt x="4695" y="1473"/>
                      <a:pt x="4720" y="1460"/>
                      <a:pt x="4726" y="1454"/>
                    </a:cubicBezTo>
                    <a:cubicBezTo>
                      <a:pt x="4864" y="1330"/>
                      <a:pt x="4888" y="1117"/>
                      <a:pt x="4783" y="961"/>
                    </a:cubicBezTo>
                    <a:cubicBezTo>
                      <a:pt x="4705" y="855"/>
                      <a:pt x="4579" y="793"/>
                      <a:pt x="4454" y="793"/>
                    </a:cubicBezTo>
                    <a:cubicBezTo>
                      <a:pt x="4447" y="793"/>
                      <a:pt x="4440" y="793"/>
                      <a:pt x="4433" y="794"/>
                    </a:cubicBezTo>
                    <a:cubicBezTo>
                      <a:pt x="4446" y="780"/>
                      <a:pt x="4452" y="774"/>
                      <a:pt x="4458" y="768"/>
                    </a:cubicBezTo>
                    <a:cubicBezTo>
                      <a:pt x="4458" y="768"/>
                      <a:pt x="4551" y="656"/>
                      <a:pt x="4559" y="519"/>
                    </a:cubicBezTo>
                    <a:cubicBezTo>
                      <a:pt x="4559" y="369"/>
                      <a:pt x="4476" y="233"/>
                      <a:pt x="4340" y="170"/>
                    </a:cubicBezTo>
                    <a:cubicBezTo>
                      <a:pt x="4285" y="144"/>
                      <a:pt x="4229" y="131"/>
                      <a:pt x="4174" y="131"/>
                    </a:cubicBezTo>
                    <a:cubicBezTo>
                      <a:pt x="4096" y="131"/>
                      <a:pt x="4021" y="157"/>
                      <a:pt x="3960" y="207"/>
                    </a:cubicBezTo>
                    <a:cubicBezTo>
                      <a:pt x="3722" y="406"/>
                      <a:pt x="3429" y="575"/>
                      <a:pt x="3086" y="700"/>
                    </a:cubicBezTo>
                    <a:cubicBezTo>
                      <a:pt x="3037" y="725"/>
                      <a:pt x="2980" y="743"/>
                      <a:pt x="2931" y="762"/>
                    </a:cubicBezTo>
                    <a:cubicBezTo>
                      <a:pt x="2856" y="786"/>
                      <a:pt x="2781" y="812"/>
                      <a:pt x="2706" y="843"/>
                    </a:cubicBezTo>
                    <a:lnTo>
                      <a:pt x="2688" y="849"/>
                    </a:lnTo>
                    <a:lnTo>
                      <a:pt x="2887" y="519"/>
                    </a:lnTo>
                    <a:cubicBezTo>
                      <a:pt x="2950" y="406"/>
                      <a:pt x="2950" y="276"/>
                      <a:pt x="2881" y="164"/>
                    </a:cubicBezTo>
                    <a:cubicBezTo>
                      <a:pt x="2821" y="62"/>
                      <a:pt x="2710" y="0"/>
                      <a:pt x="2586"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21" name="Google Shape;3521;p57"/>
              <p:cNvSpPr/>
              <p:nvPr/>
            </p:nvSpPr>
            <p:spPr>
              <a:xfrm>
                <a:off x="2671250" y="3644225"/>
                <a:ext cx="26500" cy="9225"/>
              </a:xfrm>
              <a:custGeom>
                <a:avLst/>
                <a:gdLst/>
                <a:ahLst/>
                <a:cxnLst/>
                <a:rect l="l" t="t" r="r" b="b"/>
                <a:pathLst>
                  <a:path w="1060" h="369" extrusionOk="0">
                    <a:moveTo>
                      <a:pt x="1060" y="0"/>
                    </a:moveTo>
                    <a:lnTo>
                      <a:pt x="0" y="368"/>
                    </a:lnTo>
                    <a:cubicBezTo>
                      <a:pt x="0" y="368"/>
                      <a:pt x="443" y="362"/>
                      <a:pt x="1060" y="0"/>
                    </a:cubicBezTo>
                    <a:close/>
                  </a:path>
                </a:pathLst>
              </a:custGeom>
              <a:solidFill>
                <a:srgbClr val="DD959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22" name="Google Shape;3522;p57"/>
              <p:cNvSpPr/>
              <p:nvPr/>
            </p:nvSpPr>
            <p:spPr>
              <a:xfrm>
                <a:off x="2670175" y="3643125"/>
                <a:ext cx="28825" cy="11400"/>
              </a:xfrm>
              <a:custGeom>
                <a:avLst/>
                <a:gdLst/>
                <a:ahLst/>
                <a:cxnLst/>
                <a:rect l="l" t="t" r="r" b="b"/>
                <a:pathLst>
                  <a:path w="1153" h="456" extrusionOk="0">
                    <a:moveTo>
                      <a:pt x="1104" y="1"/>
                    </a:moveTo>
                    <a:cubicBezTo>
                      <a:pt x="1098" y="1"/>
                      <a:pt x="1091" y="3"/>
                      <a:pt x="1085" y="7"/>
                    </a:cubicBezTo>
                    <a:cubicBezTo>
                      <a:pt x="479" y="363"/>
                      <a:pt x="43" y="375"/>
                      <a:pt x="43" y="375"/>
                    </a:cubicBezTo>
                    <a:cubicBezTo>
                      <a:pt x="18" y="375"/>
                      <a:pt x="0" y="393"/>
                      <a:pt x="0" y="418"/>
                    </a:cubicBezTo>
                    <a:cubicBezTo>
                      <a:pt x="0" y="438"/>
                      <a:pt x="18" y="456"/>
                      <a:pt x="43" y="456"/>
                    </a:cubicBezTo>
                    <a:cubicBezTo>
                      <a:pt x="61" y="456"/>
                      <a:pt x="504" y="444"/>
                      <a:pt x="1128" y="82"/>
                    </a:cubicBezTo>
                    <a:cubicBezTo>
                      <a:pt x="1146" y="70"/>
                      <a:pt x="1152" y="44"/>
                      <a:pt x="1140" y="26"/>
                    </a:cubicBezTo>
                    <a:cubicBezTo>
                      <a:pt x="1132" y="9"/>
                      <a:pt x="1118" y="1"/>
                      <a:pt x="1104"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23" name="Google Shape;3523;p57"/>
              <p:cNvSpPr/>
              <p:nvPr/>
            </p:nvSpPr>
            <p:spPr>
              <a:xfrm>
                <a:off x="2667350" y="3626000"/>
                <a:ext cx="31650" cy="10900"/>
              </a:xfrm>
              <a:custGeom>
                <a:avLst/>
                <a:gdLst/>
                <a:ahLst/>
                <a:cxnLst/>
                <a:rect l="l" t="t" r="r" b="b"/>
                <a:pathLst>
                  <a:path w="1266" h="436" extrusionOk="0">
                    <a:moveTo>
                      <a:pt x="1265" y="0"/>
                    </a:moveTo>
                    <a:lnTo>
                      <a:pt x="1" y="436"/>
                    </a:lnTo>
                    <a:cubicBezTo>
                      <a:pt x="1" y="436"/>
                      <a:pt x="655" y="381"/>
                      <a:pt x="1265" y="0"/>
                    </a:cubicBezTo>
                    <a:close/>
                  </a:path>
                </a:pathLst>
              </a:custGeom>
              <a:solidFill>
                <a:srgbClr val="DD959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24" name="Google Shape;3524;p57"/>
              <p:cNvSpPr/>
              <p:nvPr/>
            </p:nvSpPr>
            <p:spPr>
              <a:xfrm>
                <a:off x="2666225" y="3625050"/>
                <a:ext cx="34050" cy="12950"/>
              </a:xfrm>
              <a:custGeom>
                <a:avLst/>
                <a:gdLst/>
                <a:ahLst/>
                <a:cxnLst/>
                <a:rect l="l" t="t" r="r" b="b"/>
                <a:pathLst>
                  <a:path w="1362" h="518" extrusionOk="0">
                    <a:moveTo>
                      <a:pt x="1312" y="0"/>
                    </a:moveTo>
                    <a:cubicBezTo>
                      <a:pt x="1303" y="0"/>
                      <a:pt x="1295" y="2"/>
                      <a:pt x="1286" y="7"/>
                    </a:cubicBezTo>
                    <a:cubicBezTo>
                      <a:pt x="694" y="375"/>
                      <a:pt x="46" y="431"/>
                      <a:pt x="38" y="431"/>
                    </a:cubicBezTo>
                    <a:cubicBezTo>
                      <a:pt x="14" y="436"/>
                      <a:pt x="1" y="456"/>
                      <a:pt x="1" y="474"/>
                    </a:cubicBezTo>
                    <a:cubicBezTo>
                      <a:pt x="1" y="499"/>
                      <a:pt x="20" y="517"/>
                      <a:pt x="46" y="517"/>
                    </a:cubicBezTo>
                    <a:cubicBezTo>
                      <a:pt x="76" y="511"/>
                      <a:pt x="719" y="456"/>
                      <a:pt x="1336" y="76"/>
                    </a:cubicBezTo>
                    <a:cubicBezTo>
                      <a:pt x="1355" y="62"/>
                      <a:pt x="1361" y="38"/>
                      <a:pt x="1348" y="19"/>
                    </a:cubicBezTo>
                    <a:cubicBezTo>
                      <a:pt x="1340" y="7"/>
                      <a:pt x="1326" y="0"/>
                      <a:pt x="1312"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25" name="Google Shape;3525;p57"/>
              <p:cNvSpPr/>
              <p:nvPr/>
            </p:nvSpPr>
            <p:spPr>
              <a:xfrm>
                <a:off x="2661900" y="3608225"/>
                <a:ext cx="32425" cy="13125"/>
              </a:xfrm>
              <a:custGeom>
                <a:avLst/>
                <a:gdLst/>
                <a:ahLst/>
                <a:cxnLst/>
                <a:rect l="l" t="t" r="r" b="b"/>
                <a:pathLst>
                  <a:path w="1297" h="525" extrusionOk="0">
                    <a:moveTo>
                      <a:pt x="1296" y="1"/>
                    </a:moveTo>
                    <a:lnTo>
                      <a:pt x="0" y="524"/>
                    </a:lnTo>
                    <a:cubicBezTo>
                      <a:pt x="0" y="524"/>
                      <a:pt x="705" y="412"/>
                      <a:pt x="1296" y="1"/>
                    </a:cubicBezTo>
                    <a:close/>
                  </a:path>
                </a:pathLst>
              </a:custGeom>
              <a:solidFill>
                <a:srgbClr val="DD959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26" name="Google Shape;3526;p57"/>
              <p:cNvSpPr/>
              <p:nvPr/>
            </p:nvSpPr>
            <p:spPr>
              <a:xfrm>
                <a:off x="2660800" y="3607225"/>
                <a:ext cx="34800" cy="15050"/>
              </a:xfrm>
              <a:custGeom>
                <a:avLst/>
                <a:gdLst/>
                <a:ahLst/>
                <a:cxnLst/>
                <a:rect l="l" t="t" r="r" b="b"/>
                <a:pathLst>
                  <a:path w="1392" h="602" extrusionOk="0">
                    <a:moveTo>
                      <a:pt x="1347" y="0"/>
                    </a:moveTo>
                    <a:cubicBezTo>
                      <a:pt x="1339" y="0"/>
                      <a:pt x="1330" y="4"/>
                      <a:pt x="1322" y="9"/>
                    </a:cubicBezTo>
                    <a:cubicBezTo>
                      <a:pt x="742" y="401"/>
                      <a:pt x="44" y="520"/>
                      <a:pt x="38" y="520"/>
                    </a:cubicBezTo>
                    <a:cubicBezTo>
                      <a:pt x="13" y="527"/>
                      <a:pt x="1" y="545"/>
                      <a:pt x="1" y="570"/>
                    </a:cubicBezTo>
                    <a:cubicBezTo>
                      <a:pt x="7" y="588"/>
                      <a:pt x="25" y="602"/>
                      <a:pt x="44" y="602"/>
                    </a:cubicBezTo>
                    <a:lnTo>
                      <a:pt x="50" y="602"/>
                    </a:lnTo>
                    <a:cubicBezTo>
                      <a:pt x="56" y="602"/>
                      <a:pt x="773" y="482"/>
                      <a:pt x="1366" y="78"/>
                    </a:cubicBezTo>
                    <a:cubicBezTo>
                      <a:pt x="1385" y="65"/>
                      <a:pt x="1391" y="41"/>
                      <a:pt x="1378" y="21"/>
                    </a:cubicBezTo>
                    <a:cubicBezTo>
                      <a:pt x="1371" y="7"/>
                      <a:pt x="1359" y="0"/>
                      <a:pt x="1347"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27" name="Google Shape;3527;p57"/>
              <p:cNvSpPr/>
              <p:nvPr/>
            </p:nvSpPr>
            <p:spPr>
              <a:xfrm>
                <a:off x="2454375" y="3527475"/>
                <a:ext cx="170925" cy="204650"/>
              </a:xfrm>
              <a:custGeom>
                <a:avLst/>
                <a:gdLst/>
                <a:ahLst/>
                <a:cxnLst/>
                <a:rect l="l" t="t" r="r" b="b"/>
                <a:pathLst>
                  <a:path w="6837" h="8186" extrusionOk="0">
                    <a:moveTo>
                      <a:pt x="2129" y="0"/>
                    </a:moveTo>
                    <a:lnTo>
                      <a:pt x="345" y="5979"/>
                    </a:lnTo>
                    <a:cubicBezTo>
                      <a:pt x="1" y="7119"/>
                      <a:pt x="882" y="8185"/>
                      <a:pt x="1974" y="8185"/>
                    </a:cubicBezTo>
                    <a:cubicBezTo>
                      <a:pt x="2148" y="8185"/>
                      <a:pt x="2328" y="8158"/>
                      <a:pt x="2509" y="8100"/>
                    </a:cubicBezTo>
                    <a:lnTo>
                      <a:pt x="6836" y="6684"/>
                    </a:lnTo>
                    <a:cubicBezTo>
                      <a:pt x="6250" y="5804"/>
                      <a:pt x="6051" y="4714"/>
                      <a:pt x="6287" y="3686"/>
                    </a:cubicBezTo>
                    <a:lnTo>
                      <a:pt x="6437" y="3036"/>
                    </a:lnTo>
                    <a:lnTo>
                      <a:pt x="2840" y="4308"/>
                    </a:lnTo>
                    <a:lnTo>
                      <a:pt x="4136" y="3847"/>
                    </a:lnTo>
                    <a:lnTo>
                      <a:pt x="4336" y="949"/>
                    </a:lnTo>
                    <a:lnTo>
                      <a:pt x="2129" y="0"/>
                    </a:ln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28" name="Google Shape;3528;p57"/>
              <p:cNvSpPr/>
              <p:nvPr/>
            </p:nvSpPr>
            <p:spPr>
              <a:xfrm>
                <a:off x="2457225" y="3526500"/>
                <a:ext cx="169150" cy="206575"/>
              </a:xfrm>
              <a:custGeom>
                <a:avLst/>
                <a:gdLst/>
                <a:ahLst/>
                <a:cxnLst/>
                <a:rect l="l" t="t" r="r" b="b"/>
                <a:pathLst>
                  <a:path w="6766" h="8263" extrusionOk="0">
                    <a:moveTo>
                      <a:pt x="2014" y="0"/>
                    </a:moveTo>
                    <a:cubicBezTo>
                      <a:pt x="1994" y="0"/>
                      <a:pt x="1976" y="11"/>
                      <a:pt x="1972" y="27"/>
                    </a:cubicBezTo>
                    <a:lnTo>
                      <a:pt x="194" y="6007"/>
                    </a:lnTo>
                    <a:cubicBezTo>
                      <a:pt x="1" y="6642"/>
                      <a:pt x="168" y="7296"/>
                      <a:pt x="643" y="7765"/>
                    </a:cubicBezTo>
                    <a:cubicBezTo>
                      <a:pt x="979" y="8088"/>
                      <a:pt x="1410" y="8263"/>
                      <a:pt x="1852" y="8263"/>
                    </a:cubicBezTo>
                    <a:cubicBezTo>
                      <a:pt x="2039" y="8263"/>
                      <a:pt x="2220" y="8238"/>
                      <a:pt x="2407" y="8176"/>
                    </a:cubicBezTo>
                    <a:lnTo>
                      <a:pt x="6734" y="6767"/>
                    </a:lnTo>
                    <a:cubicBezTo>
                      <a:pt x="6746" y="6761"/>
                      <a:pt x="6760" y="6755"/>
                      <a:pt x="6766" y="6741"/>
                    </a:cubicBezTo>
                    <a:cubicBezTo>
                      <a:pt x="6766" y="6729"/>
                      <a:pt x="6766" y="6717"/>
                      <a:pt x="6760" y="6704"/>
                    </a:cubicBezTo>
                    <a:cubicBezTo>
                      <a:pt x="6179" y="5831"/>
                      <a:pt x="5980" y="4753"/>
                      <a:pt x="6217" y="3731"/>
                    </a:cubicBezTo>
                    <a:lnTo>
                      <a:pt x="6366" y="3083"/>
                    </a:lnTo>
                    <a:cubicBezTo>
                      <a:pt x="6366" y="3069"/>
                      <a:pt x="6360" y="3051"/>
                      <a:pt x="6354" y="3045"/>
                    </a:cubicBezTo>
                    <a:cubicBezTo>
                      <a:pt x="6344" y="3035"/>
                      <a:pt x="6332" y="3029"/>
                      <a:pt x="6321" y="3029"/>
                    </a:cubicBezTo>
                    <a:cubicBezTo>
                      <a:pt x="6318" y="3029"/>
                      <a:pt x="6314" y="3030"/>
                      <a:pt x="6311" y="3032"/>
                    </a:cubicBezTo>
                    <a:lnTo>
                      <a:pt x="4066" y="3823"/>
                    </a:lnTo>
                    <a:lnTo>
                      <a:pt x="4265" y="994"/>
                    </a:lnTo>
                    <a:cubicBezTo>
                      <a:pt x="4265" y="968"/>
                      <a:pt x="4253" y="950"/>
                      <a:pt x="4228" y="943"/>
                    </a:cubicBezTo>
                    <a:cubicBezTo>
                      <a:pt x="4203" y="943"/>
                      <a:pt x="4185" y="962"/>
                      <a:pt x="4185" y="988"/>
                    </a:cubicBezTo>
                    <a:lnTo>
                      <a:pt x="3984" y="3855"/>
                    </a:lnTo>
                    <a:lnTo>
                      <a:pt x="2712" y="4304"/>
                    </a:lnTo>
                    <a:cubicBezTo>
                      <a:pt x="2688" y="4317"/>
                      <a:pt x="2682" y="4335"/>
                      <a:pt x="2688" y="4361"/>
                    </a:cubicBezTo>
                    <a:cubicBezTo>
                      <a:pt x="2693" y="4375"/>
                      <a:pt x="2711" y="4387"/>
                      <a:pt x="2727" y="4387"/>
                    </a:cubicBezTo>
                    <a:cubicBezTo>
                      <a:pt x="2730" y="4387"/>
                      <a:pt x="2734" y="4386"/>
                      <a:pt x="2738" y="4384"/>
                    </a:cubicBezTo>
                    <a:lnTo>
                      <a:pt x="4035" y="3924"/>
                    </a:lnTo>
                    <a:lnTo>
                      <a:pt x="6266" y="3138"/>
                    </a:lnTo>
                    <a:lnTo>
                      <a:pt x="6136" y="3711"/>
                    </a:lnTo>
                    <a:cubicBezTo>
                      <a:pt x="5899" y="4735"/>
                      <a:pt x="6086" y="5825"/>
                      <a:pt x="6660" y="6704"/>
                    </a:cubicBezTo>
                    <a:lnTo>
                      <a:pt x="2383" y="8095"/>
                    </a:lnTo>
                    <a:cubicBezTo>
                      <a:pt x="2206" y="8154"/>
                      <a:pt x="2027" y="8182"/>
                      <a:pt x="1852" y="8182"/>
                    </a:cubicBezTo>
                    <a:cubicBezTo>
                      <a:pt x="1428" y="8182"/>
                      <a:pt x="1022" y="8015"/>
                      <a:pt x="700" y="7702"/>
                    </a:cubicBezTo>
                    <a:cubicBezTo>
                      <a:pt x="251" y="7259"/>
                      <a:pt x="88" y="6636"/>
                      <a:pt x="275" y="6030"/>
                    </a:cubicBezTo>
                    <a:lnTo>
                      <a:pt x="2052" y="53"/>
                    </a:lnTo>
                    <a:cubicBezTo>
                      <a:pt x="2058" y="27"/>
                      <a:pt x="2046" y="8"/>
                      <a:pt x="2027" y="2"/>
                    </a:cubicBezTo>
                    <a:cubicBezTo>
                      <a:pt x="2022" y="1"/>
                      <a:pt x="2018" y="0"/>
                      <a:pt x="2014"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29" name="Google Shape;3529;p57"/>
              <p:cNvSpPr/>
              <p:nvPr/>
            </p:nvSpPr>
            <p:spPr>
              <a:xfrm>
                <a:off x="2576950" y="3610925"/>
                <a:ext cx="14975" cy="55900"/>
              </a:xfrm>
              <a:custGeom>
                <a:avLst/>
                <a:gdLst/>
                <a:ahLst/>
                <a:cxnLst/>
                <a:rect l="l" t="t" r="r" b="b"/>
                <a:pathLst>
                  <a:path w="599" h="2236" extrusionOk="0">
                    <a:moveTo>
                      <a:pt x="554" y="1"/>
                    </a:moveTo>
                    <a:cubicBezTo>
                      <a:pt x="544" y="1"/>
                      <a:pt x="533" y="4"/>
                      <a:pt x="524" y="11"/>
                    </a:cubicBezTo>
                    <a:cubicBezTo>
                      <a:pt x="498" y="35"/>
                      <a:pt x="0" y="566"/>
                      <a:pt x="355" y="2205"/>
                    </a:cubicBezTo>
                    <a:cubicBezTo>
                      <a:pt x="362" y="2224"/>
                      <a:pt x="374" y="2236"/>
                      <a:pt x="400" y="2236"/>
                    </a:cubicBezTo>
                    <a:lnTo>
                      <a:pt x="406" y="2236"/>
                    </a:lnTo>
                    <a:cubicBezTo>
                      <a:pt x="430" y="2230"/>
                      <a:pt x="443" y="2212"/>
                      <a:pt x="437" y="2187"/>
                    </a:cubicBezTo>
                    <a:cubicBezTo>
                      <a:pt x="93" y="603"/>
                      <a:pt x="579" y="80"/>
                      <a:pt x="587" y="72"/>
                    </a:cubicBezTo>
                    <a:cubicBezTo>
                      <a:pt x="599" y="54"/>
                      <a:pt x="599" y="29"/>
                      <a:pt x="579" y="11"/>
                    </a:cubicBezTo>
                    <a:cubicBezTo>
                      <a:pt x="573" y="4"/>
                      <a:pt x="564" y="1"/>
                      <a:pt x="554"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30" name="Google Shape;3530;p57"/>
              <p:cNvSpPr/>
              <p:nvPr/>
            </p:nvSpPr>
            <p:spPr>
              <a:xfrm>
                <a:off x="2594850" y="3613650"/>
                <a:ext cx="10625" cy="10650"/>
              </a:xfrm>
              <a:custGeom>
                <a:avLst/>
                <a:gdLst/>
                <a:ahLst/>
                <a:cxnLst/>
                <a:rect l="l" t="t" r="r" b="b"/>
                <a:pathLst>
                  <a:path w="425" h="426" extrusionOk="0">
                    <a:moveTo>
                      <a:pt x="213" y="89"/>
                    </a:moveTo>
                    <a:cubicBezTo>
                      <a:pt x="282" y="89"/>
                      <a:pt x="338" y="144"/>
                      <a:pt x="338" y="213"/>
                    </a:cubicBezTo>
                    <a:cubicBezTo>
                      <a:pt x="338" y="288"/>
                      <a:pt x="282" y="345"/>
                      <a:pt x="213" y="345"/>
                    </a:cubicBezTo>
                    <a:cubicBezTo>
                      <a:pt x="139" y="345"/>
                      <a:pt x="82" y="288"/>
                      <a:pt x="82" y="213"/>
                    </a:cubicBezTo>
                    <a:cubicBezTo>
                      <a:pt x="82" y="144"/>
                      <a:pt x="139" y="89"/>
                      <a:pt x="213" y="89"/>
                    </a:cubicBezTo>
                    <a:close/>
                    <a:moveTo>
                      <a:pt x="213" y="1"/>
                    </a:moveTo>
                    <a:cubicBezTo>
                      <a:pt x="95" y="1"/>
                      <a:pt x="1" y="101"/>
                      <a:pt x="1" y="213"/>
                    </a:cubicBezTo>
                    <a:cubicBezTo>
                      <a:pt x="1" y="331"/>
                      <a:pt x="95" y="426"/>
                      <a:pt x="213" y="426"/>
                    </a:cubicBezTo>
                    <a:cubicBezTo>
                      <a:pt x="326" y="426"/>
                      <a:pt x="424" y="331"/>
                      <a:pt x="424" y="213"/>
                    </a:cubicBezTo>
                    <a:cubicBezTo>
                      <a:pt x="424" y="101"/>
                      <a:pt x="326" y="1"/>
                      <a:pt x="213"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31" name="Google Shape;3531;p57"/>
              <p:cNvSpPr/>
              <p:nvPr/>
            </p:nvSpPr>
            <p:spPr>
              <a:xfrm>
                <a:off x="2522400" y="3635950"/>
                <a:ext cx="25" cy="25"/>
              </a:xfrm>
              <a:custGeom>
                <a:avLst/>
                <a:gdLst/>
                <a:ahLst/>
                <a:cxnLst/>
                <a:rect l="l" t="t" r="r" b="b"/>
                <a:pathLst>
                  <a:path w="1" h="1" extrusionOk="0">
                    <a:moveTo>
                      <a:pt x="0" y="0"/>
                    </a:moveTo>
                    <a:close/>
                  </a:path>
                </a:pathLst>
              </a:custGeom>
              <a:solidFill>
                <a:srgbClr val="F5DEB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3532" name="Google Shape;3532;p57"/>
            <p:cNvGrpSpPr/>
            <p:nvPr/>
          </p:nvGrpSpPr>
          <p:grpSpPr>
            <a:xfrm>
              <a:off x="3362735" y="2772805"/>
              <a:ext cx="185929" cy="258050"/>
              <a:chOff x="6732775" y="2775800"/>
              <a:chExt cx="171300" cy="237725"/>
            </a:xfrm>
          </p:grpSpPr>
          <p:sp>
            <p:nvSpPr>
              <p:cNvPr id="3533" name="Google Shape;3533;p57"/>
              <p:cNvSpPr/>
              <p:nvPr/>
            </p:nvSpPr>
            <p:spPr>
              <a:xfrm>
                <a:off x="6748850" y="2818625"/>
                <a:ext cx="72525" cy="110000"/>
              </a:xfrm>
              <a:custGeom>
                <a:avLst/>
                <a:gdLst/>
                <a:ahLst/>
                <a:cxnLst/>
                <a:rect l="l" t="t" r="r" b="b"/>
                <a:pathLst>
                  <a:path w="2901" h="4400" extrusionOk="0">
                    <a:moveTo>
                      <a:pt x="351" y="1"/>
                    </a:moveTo>
                    <a:cubicBezTo>
                      <a:pt x="321" y="1"/>
                      <a:pt x="297" y="17"/>
                      <a:pt x="280" y="51"/>
                    </a:cubicBezTo>
                    <a:cubicBezTo>
                      <a:pt x="1" y="627"/>
                      <a:pt x="1848" y="4400"/>
                      <a:pt x="1848" y="4400"/>
                    </a:cubicBezTo>
                    <a:lnTo>
                      <a:pt x="1979" y="4061"/>
                    </a:lnTo>
                    <a:lnTo>
                      <a:pt x="2901" y="4061"/>
                    </a:lnTo>
                    <a:cubicBezTo>
                      <a:pt x="2901" y="4061"/>
                      <a:pt x="836" y="1"/>
                      <a:pt x="351"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34" name="Google Shape;3534;p57"/>
              <p:cNvSpPr/>
              <p:nvPr/>
            </p:nvSpPr>
            <p:spPr>
              <a:xfrm>
                <a:off x="6746650" y="2816425"/>
                <a:ext cx="78200" cy="117450"/>
              </a:xfrm>
              <a:custGeom>
                <a:avLst/>
                <a:gdLst/>
                <a:ahLst/>
                <a:cxnLst/>
                <a:rect l="l" t="t" r="r" b="b"/>
                <a:pathLst>
                  <a:path w="3128" h="4698" extrusionOk="0">
                    <a:moveTo>
                      <a:pt x="446" y="170"/>
                    </a:moveTo>
                    <a:lnTo>
                      <a:pt x="446" y="170"/>
                    </a:lnTo>
                    <a:cubicBezTo>
                      <a:pt x="706" y="179"/>
                      <a:pt x="1867" y="2136"/>
                      <a:pt x="2851" y="4061"/>
                    </a:cubicBezTo>
                    <a:lnTo>
                      <a:pt x="2007" y="4061"/>
                    </a:lnTo>
                    <a:lnTo>
                      <a:pt x="1926" y="4269"/>
                    </a:lnTo>
                    <a:cubicBezTo>
                      <a:pt x="1221" y="2810"/>
                      <a:pt x="268" y="546"/>
                      <a:pt x="446" y="170"/>
                    </a:cubicBezTo>
                    <a:close/>
                    <a:moveTo>
                      <a:pt x="437" y="1"/>
                    </a:moveTo>
                    <a:cubicBezTo>
                      <a:pt x="408" y="1"/>
                      <a:pt x="339" y="10"/>
                      <a:pt x="299" y="98"/>
                    </a:cubicBezTo>
                    <a:cubicBezTo>
                      <a:pt x="1" y="694"/>
                      <a:pt x="1669" y="4130"/>
                      <a:pt x="1857" y="4528"/>
                    </a:cubicBezTo>
                    <a:lnTo>
                      <a:pt x="1948" y="4698"/>
                    </a:lnTo>
                    <a:lnTo>
                      <a:pt x="2126" y="4231"/>
                    </a:lnTo>
                    <a:lnTo>
                      <a:pt x="3127" y="4231"/>
                    </a:lnTo>
                    <a:lnTo>
                      <a:pt x="3068" y="4111"/>
                    </a:lnTo>
                    <a:cubicBezTo>
                      <a:pt x="2582" y="3149"/>
                      <a:pt x="935" y="1"/>
                      <a:pt x="437"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35" name="Google Shape;3535;p57"/>
              <p:cNvSpPr/>
              <p:nvPr/>
            </p:nvSpPr>
            <p:spPr>
              <a:xfrm>
                <a:off x="6801750" y="2777900"/>
                <a:ext cx="35550" cy="131375"/>
              </a:xfrm>
              <a:custGeom>
                <a:avLst/>
                <a:gdLst/>
                <a:ahLst/>
                <a:cxnLst/>
                <a:rect l="l" t="t" r="r" b="b"/>
                <a:pathLst>
                  <a:path w="1422" h="5255" extrusionOk="0">
                    <a:moveTo>
                      <a:pt x="304" y="0"/>
                    </a:moveTo>
                    <a:cubicBezTo>
                      <a:pt x="299" y="0"/>
                      <a:pt x="294" y="1"/>
                      <a:pt x="289" y="2"/>
                    </a:cubicBezTo>
                    <a:cubicBezTo>
                      <a:pt x="1" y="81"/>
                      <a:pt x="249" y="5254"/>
                      <a:pt x="249" y="5254"/>
                    </a:cubicBezTo>
                    <a:lnTo>
                      <a:pt x="1421" y="5254"/>
                    </a:lnTo>
                    <a:cubicBezTo>
                      <a:pt x="1421" y="5254"/>
                      <a:pt x="759" y="0"/>
                      <a:pt x="304"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36" name="Google Shape;3536;p57"/>
              <p:cNvSpPr/>
              <p:nvPr/>
            </p:nvSpPr>
            <p:spPr>
              <a:xfrm>
                <a:off x="6802250" y="2775800"/>
                <a:ext cx="37475" cy="135450"/>
              </a:xfrm>
              <a:custGeom>
                <a:avLst/>
                <a:gdLst/>
                <a:ahLst/>
                <a:cxnLst/>
                <a:rect l="l" t="t" r="r" b="b"/>
                <a:pathLst>
                  <a:path w="1499" h="5418" extrusionOk="0">
                    <a:moveTo>
                      <a:pt x="298" y="186"/>
                    </a:moveTo>
                    <a:cubicBezTo>
                      <a:pt x="558" y="425"/>
                      <a:pt x="1003" y="2896"/>
                      <a:pt x="1311" y="5250"/>
                    </a:cubicBezTo>
                    <a:lnTo>
                      <a:pt x="307" y="5250"/>
                    </a:lnTo>
                    <a:cubicBezTo>
                      <a:pt x="200" y="2996"/>
                      <a:pt x="169" y="532"/>
                      <a:pt x="298" y="186"/>
                    </a:cubicBezTo>
                    <a:close/>
                    <a:moveTo>
                      <a:pt x="291" y="0"/>
                    </a:moveTo>
                    <a:cubicBezTo>
                      <a:pt x="274" y="0"/>
                      <a:pt x="260" y="3"/>
                      <a:pt x="248" y="7"/>
                    </a:cubicBezTo>
                    <a:cubicBezTo>
                      <a:pt x="150" y="36"/>
                      <a:pt x="0" y="67"/>
                      <a:pt x="50" y="2748"/>
                    </a:cubicBezTo>
                    <a:cubicBezTo>
                      <a:pt x="81" y="4028"/>
                      <a:pt x="141" y="5329"/>
                      <a:pt x="141" y="5338"/>
                    </a:cubicBezTo>
                    <a:lnTo>
                      <a:pt x="141" y="5417"/>
                    </a:lnTo>
                    <a:lnTo>
                      <a:pt x="1499" y="5417"/>
                    </a:lnTo>
                    <a:lnTo>
                      <a:pt x="1489" y="5329"/>
                    </a:lnTo>
                    <a:cubicBezTo>
                      <a:pt x="1380" y="4495"/>
                      <a:pt x="844" y="343"/>
                      <a:pt x="379" y="27"/>
                    </a:cubicBezTo>
                    <a:cubicBezTo>
                      <a:pt x="348" y="7"/>
                      <a:pt x="317" y="0"/>
                      <a:pt x="291"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37" name="Google Shape;3537;p57"/>
              <p:cNvSpPr/>
              <p:nvPr/>
            </p:nvSpPr>
            <p:spPr>
              <a:xfrm>
                <a:off x="6828800" y="2819000"/>
                <a:ext cx="56400" cy="100700"/>
              </a:xfrm>
              <a:custGeom>
                <a:avLst/>
                <a:gdLst/>
                <a:ahLst/>
                <a:cxnLst/>
                <a:rect l="l" t="t" r="r" b="b"/>
                <a:pathLst>
                  <a:path w="2256" h="4028" extrusionOk="0">
                    <a:moveTo>
                      <a:pt x="1872" y="0"/>
                    </a:moveTo>
                    <a:cubicBezTo>
                      <a:pt x="1451" y="0"/>
                      <a:pt x="1" y="3343"/>
                      <a:pt x="1" y="3343"/>
                    </a:cubicBezTo>
                    <a:lnTo>
                      <a:pt x="926" y="4027"/>
                    </a:lnTo>
                    <a:cubicBezTo>
                      <a:pt x="926" y="4027"/>
                      <a:pt x="2255" y="305"/>
                      <a:pt x="1917" y="17"/>
                    </a:cubicBezTo>
                    <a:cubicBezTo>
                      <a:pt x="1904" y="6"/>
                      <a:pt x="1888" y="0"/>
                      <a:pt x="1872"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38" name="Google Shape;3538;p57"/>
              <p:cNvSpPr/>
              <p:nvPr/>
            </p:nvSpPr>
            <p:spPr>
              <a:xfrm>
                <a:off x="6826075" y="2816825"/>
                <a:ext cx="60850" cy="106325"/>
              </a:xfrm>
              <a:custGeom>
                <a:avLst/>
                <a:gdLst/>
                <a:ahLst/>
                <a:cxnLst/>
                <a:rect l="l" t="t" r="r" b="b"/>
                <a:pathLst>
                  <a:path w="2434" h="4253" extrusionOk="0">
                    <a:moveTo>
                      <a:pt x="1966" y="173"/>
                    </a:moveTo>
                    <a:lnTo>
                      <a:pt x="1966" y="173"/>
                    </a:lnTo>
                    <a:cubicBezTo>
                      <a:pt x="2136" y="332"/>
                      <a:pt x="1599" y="2248"/>
                      <a:pt x="985" y="3976"/>
                    </a:cubicBezTo>
                    <a:lnTo>
                      <a:pt x="210" y="3400"/>
                    </a:lnTo>
                    <a:cubicBezTo>
                      <a:pt x="894" y="1851"/>
                      <a:pt x="1749" y="192"/>
                      <a:pt x="1966" y="173"/>
                    </a:cubicBezTo>
                    <a:close/>
                    <a:moveTo>
                      <a:pt x="1972" y="0"/>
                    </a:moveTo>
                    <a:cubicBezTo>
                      <a:pt x="1961" y="0"/>
                      <a:pt x="1949" y="1"/>
                      <a:pt x="1938" y="4"/>
                    </a:cubicBezTo>
                    <a:cubicBezTo>
                      <a:pt x="1480" y="113"/>
                      <a:pt x="270" y="2854"/>
                      <a:pt x="31" y="3400"/>
                    </a:cubicBezTo>
                    <a:lnTo>
                      <a:pt x="0" y="3459"/>
                    </a:lnTo>
                    <a:lnTo>
                      <a:pt x="1073" y="4253"/>
                    </a:lnTo>
                    <a:lnTo>
                      <a:pt x="1113" y="4145"/>
                    </a:lnTo>
                    <a:cubicBezTo>
                      <a:pt x="1430" y="3261"/>
                      <a:pt x="2433" y="342"/>
                      <a:pt x="2076" y="44"/>
                    </a:cubicBezTo>
                    <a:cubicBezTo>
                      <a:pt x="2045" y="13"/>
                      <a:pt x="2010" y="0"/>
                      <a:pt x="1972"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39" name="Google Shape;3539;p57"/>
              <p:cNvSpPr/>
              <p:nvPr/>
            </p:nvSpPr>
            <p:spPr>
              <a:xfrm>
                <a:off x="6736575" y="2859675"/>
                <a:ext cx="74150" cy="80550"/>
              </a:xfrm>
              <a:custGeom>
                <a:avLst/>
                <a:gdLst/>
                <a:ahLst/>
                <a:cxnLst/>
                <a:rect l="l" t="t" r="r" b="b"/>
                <a:pathLst>
                  <a:path w="2966" h="3222" extrusionOk="0">
                    <a:moveTo>
                      <a:pt x="75" y="1"/>
                    </a:moveTo>
                    <a:cubicBezTo>
                      <a:pt x="25" y="1"/>
                      <a:pt x="0" y="22"/>
                      <a:pt x="6" y="67"/>
                    </a:cubicBezTo>
                    <a:cubicBezTo>
                      <a:pt x="56" y="504"/>
                      <a:pt x="1972" y="2748"/>
                      <a:pt x="1972" y="2748"/>
                    </a:cubicBezTo>
                    <a:cubicBezTo>
                      <a:pt x="1972" y="2748"/>
                      <a:pt x="2445" y="3221"/>
                      <a:pt x="2723" y="3221"/>
                    </a:cubicBezTo>
                    <a:cubicBezTo>
                      <a:pt x="2873" y="3221"/>
                      <a:pt x="2966" y="3083"/>
                      <a:pt x="2896" y="2658"/>
                    </a:cubicBezTo>
                    <a:cubicBezTo>
                      <a:pt x="2717" y="1565"/>
                      <a:pt x="499" y="1"/>
                      <a:pt x="75"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40" name="Google Shape;3540;p57"/>
              <p:cNvSpPr/>
              <p:nvPr/>
            </p:nvSpPr>
            <p:spPr>
              <a:xfrm>
                <a:off x="6734500" y="2857550"/>
                <a:ext cx="77950" cy="84725"/>
              </a:xfrm>
              <a:custGeom>
                <a:avLst/>
                <a:gdLst/>
                <a:ahLst/>
                <a:cxnLst/>
                <a:rect l="l" t="t" r="r" b="b"/>
                <a:pathLst>
                  <a:path w="3118" h="3389" extrusionOk="0">
                    <a:moveTo>
                      <a:pt x="179" y="171"/>
                    </a:moveTo>
                    <a:lnTo>
                      <a:pt x="179" y="171"/>
                    </a:lnTo>
                    <a:cubicBezTo>
                      <a:pt x="267" y="181"/>
                      <a:pt x="515" y="281"/>
                      <a:pt x="904" y="538"/>
                    </a:cubicBezTo>
                    <a:cubicBezTo>
                      <a:pt x="1788" y="1125"/>
                      <a:pt x="2791" y="2068"/>
                      <a:pt x="2898" y="2755"/>
                    </a:cubicBezTo>
                    <a:cubicBezTo>
                      <a:pt x="2958" y="3131"/>
                      <a:pt x="2879" y="3200"/>
                      <a:pt x="2851" y="3210"/>
                    </a:cubicBezTo>
                    <a:cubicBezTo>
                      <a:pt x="2837" y="3217"/>
                      <a:pt x="2821" y="3220"/>
                      <a:pt x="2802" y="3220"/>
                    </a:cubicBezTo>
                    <a:cubicBezTo>
                      <a:pt x="2641" y="3220"/>
                      <a:pt x="2312" y="2970"/>
                      <a:pt x="2124" y="2774"/>
                    </a:cubicBezTo>
                    <a:cubicBezTo>
                      <a:pt x="1380" y="1909"/>
                      <a:pt x="277" y="529"/>
                      <a:pt x="179" y="171"/>
                    </a:cubicBezTo>
                    <a:close/>
                    <a:moveTo>
                      <a:pt x="154" y="1"/>
                    </a:moveTo>
                    <a:cubicBezTo>
                      <a:pt x="145" y="1"/>
                      <a:pt x="137" y="1"/>
                      <a:pt x="129" y="2"/>
                    </a:cubicBezTo>
                    <a:cubicBezTo>
                      <a:pt x="39" y="14"/>
                      <a:pt x="1" y="83"/>
                      <a:pt x="10" y="162"/>
                    </a:cubicBezTo>
                    <a:cubicBezTo>
                      <a:pt x="60" y="619"/>
                      <a:pt x="1797" y="2655"/>
                      <a:pt x="1995" y="2883"/>
                    </a:cubicBezTo>
                    <a:lnTo>
                      <a:pt x="1995" y="2893"/>
                    </a:lnTo>
                    <a:cubicBezTo>
                      <a:pt x="2086" y="2981"/>
                      <a:pt x="2512" y="3389"/>
                      <a:pt x="2810" y="3389"/>
                    </a:cubicBezTo>
                    <a:cubicBezTo>
                      <a:pt x="2851" y="3389"/>
                      <a:pt x="2889" y="3379"/>
                      <a:pt x="2929" y="3370"/>
                    </a:cubicBezTo>
                    <a:cubicBezTo>
                      <a:pt x="3077" y="3291"/>
                      <a:pt x="3118" y="3081"/>
                      <a:pt x="3068" y="2733"/>
                    </a:cubicBezTo>
                    <a:cubicBezTo>
                      <a:pt x="2883" y="1612"/>
                      <a:pt x="646" y="1"/>
                      <a:pt x="154"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41" name="Google Shape;3541;p57"/>
              <p:cNvSpPr/>
              <p:nvPr/>
            </p:nvSpPr>
            <p:spPr>
              <a:xfrm>
                <a:off x="6778175" y="2798875"/>
                <a:ext cx="48150" cy="116350"/>
              </a:xfrm>
              <a:custGeom>
                <a:avLst/>
                <a:gdLst/>
                <a:ahLst/>
                <a:cxnLst/>
                <a:rect l="l" t="t" r="r" b="b"/>
                <a:pathLst>
                  <a:path w="1926" h="4654" extrusionOk="0">
                    <a:moveTo>
                      <a:pt x="211" y="1"/>
                    </a:moveTo>
                    <a:cubicBezTo>
                      <a:pt x="202" y="1"/>
                      <a:pt x="195" y="6"/>
                      <a:pt x="189" y="16"/>
                    </a:cubicBezTo>
                    <a:cubicBezTo>
                      <a:pt x="0" y="345"/>
                      <a:pt x="687" y="4654"/>
                      <a:pt x="687" y="4654"/>
                    </a:cubicBezTo>
                    <a:lnTo>
                      <a:pt x="1926" y="4594"/>
                    </a:lnTo>
                    <a:cubicBezTo>
                      <a:pt x="1926" y="4594"/>
                      <a:pt x="475" y="1"/>
                      <a:pt x="211"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42" name="Google Shape;3542;p57"/>
              <p:cNvSpPr/>
              <p:nvPr/>
            </p:nvSpPr>
            <p:spPr>
              <a:xfrm>
                <a:off x="6776200" y="2796825"/>
                <a:ext cx="52875" cy="120675"/>
              </a:xfrm>
              <a:custGeom>
                <a:avLst/>
                <a:gdLst/>
                <a:ahLst/>
                <a:cxnLst/>
                <a:rect l="l" t="t" r="r" b="b"/>
                <a:pathLst>
                  <a:path w="2115" h="4827" extrusionOk="0">
                    <a:moveTo>
                      <a:pt x="318" y="239"/>
                    </a:moveTo>
                    <a:cubicBezTo>
                      <a:pt x="575" y="665"/>
                      <a:pt x="1290" y="2701"/>
                      <a:pt x="1886" y="4597"/>
                    </a:cubicBezTo>
                    <a:lnTo>
                      <a:pt x="835" y="4648"/>
                    </a:lnTo>
                    <a:cubicBezTo>
                      <a:pt x="537" y="2770"/>
                      <a:pt x="277" y="725"/>
                      <a:pt x="318" y="239"/>
                    </a:cubicBezTo>
                    <a:close/>
                    <a:moveTo>
                      <a:pt x="299" y="1"/>
                    </a:moveTo>
                    <a:cubicBezTo>
                      <a:pt x="258" y="1"/>
                      <a:pt x="218" y="20"/>
                      <a:pt x="189" y="60"/>
                    </a:cubicBezTo>
                    <a:cubicBezTo>
                      <a:pt x="1" y="396"/>
                      <a:pt x="565" y="4030"/>
                      <a:pt x="685" y="4745"/>
                    </a:cubicBezTo>
                    <a:lnTo>
                      <a:pt x="694" y="4826"/>
                    </a:lnTo>
                    <a:lnTo>
                      <a:pt x="2114" y="4755"/>
                    </a:lnTo>
                    <a:lnTo>
                      <a:pt x="2086" y="4648"/>
                    </a:lnTo>
                    <a:cubicBezTo>
                      <a:pt x="1421" y="2541"/>
                      <a:pt x="565" y="29"/>
                      <a:pt x="299"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43" name="Google Shape;3543;p57"/>
              <p:cNvSpPr/>
              <p:nvPr/>
            </p:nvSpPr>
            <p:spPr>
              <a:xfrm>
                <a:off x="6816425" y="2793075"/>
                <a:ext cx="39975" cy="127625"/>
              </a:xfrm>
              <a:custGeom>
                <a:avLst/>
                <a:gdLst/>
                <a:ahLst/>
                <a:cxnLst/>
                <a:rect l="l" t="t" r="r" b="b"/>
                <a:pathLst>
                  <a:path w="1599" h="5105" extrusionOk="0">
                    <a:moveTo>
                      <a:pt x="1262" y="0"/>
                    </a:moveTo>
                    <a:cubicBezTo>
                      <a:pt x="1262" y="0"/>
                      <a:pt x="1261" y="0"/>
                      <a:pt x="1261" y="0"/>
                    </a:cubicBezTo>
                    <a:cubicBezTo>
                      <a:pt x="922" y="10"/>
                      <a:pt x="0" y="4647"/>
                      <a:pt x="0" y="4647"/>
                    </a:cubicBezTo>
                    <a:lnTo>
                      <a:pt x="973" y="5105"/>
                    </a:lnTo>
                    <a:cubicBezTo>
                      <a:pt x="973" y="5105"/>
                      <a:pt x="1598" y="0"/>
                      <a:pt x="1262"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44" name="Google Shape;3544;p57"/>
              <p:cNvSpPr/>
              <p:nvPr/>
            </p:nvSpPr>
            <p:spPr>
              <a:xfrm>
                <a:off x="6813925" y="2791100"/>
                <a:ext cx="43200" cy="132600"/>
              </a:xfrm>
              <a:custGeom>
                <a:avLst/>
                <a:gdLst/>
                <a:ahLst/>
                <a:cxnLst/>
                <a:rect l="l" t="t" r="r" b="b"/>
                <a:pathLst>
                  <a:path w="1728" h="5304" extrusionOk="0">
                    <a:moveTo>
                      <a:pt x="1351" y="199"/>
                    </a:moveTo>
                    <a:cubicBezTo>
                      <a:pt x="1461" y="597"/>
                      <a:pt x="1261" y="2920"/>
                      <a:pt x="1003" y="5055"/>
                    </a:cubicBezTo>
                    <a:lnTo>
                      <a:pt x="188" y="4676"/>
                    </a:lnTo>
                    <a:cubicBezTo>
                      <a:pt x="596" y="2651"/>
                      <a:pt x="1123" y="516"/>
                      <a:pt x="1351" y="199"/>
                    </a:cubicBezTo>
                    <a:close/>
                    <a:moveTo>
                      <a:pt x="1361" y="1"/>
                    </a:moveTo>
                    <a:cubicBezTo>
                      <a:pt x="1022" y="10"/>
                      <a:pt x="436" y="2563"/>
                      <a:pt x="10" y="4707"/>
                    </a:cubicBezTo>
                    <a:lnTo>
                      <a:pt x="0" y="4776"/>
                    </a:lnTo>
                    <a:lnTo>
                      <a:pt x="1142" y="5303"/>
                    </a:lnTo>
                    <a:lnTo>
                      <a:pt x="1163" y="5193"/>
                    </a:lnTo>
                    <a:cubicBezTo>
                      <a:pt x="1301" y="4062"/>
                      <a:pt x="1728" y="337"/>
                      <a:pt x="1449" y="39"/>
                    </a:cubicBezTo>
                    <a:cubicBezTo>
                      <a:pt x="1430" y="10"/>
                      <a:pt x="1401" y="1"/>
                      <a:pt x="1361"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45" name="Google Shape;3545;p57"/>
              <p:cNvSpPr/>
              <p:nvPr/>
            </p:nvSpPr>
            <p:spPr>
              <a:xfrm>
                <a:off x="6830775" y="2860850"/>
                <a:ext cx="69075" cy="65050"/>
              </a:xfrm>
              <a:custGeom>
                <a:avLst/>
                <a:gdLst/>
                <a:ahLst/>
                <a:cxnLst/>
                <a:rect l="l" t="t" r="r" b="b"/>
                <a:pathLst>
                  <a:path w="2763" h="2602" extrusionOk="0">
                    <a:moveTo>
                      <a:pt x="2525" y="1"/>
                    </a:moveTo>
                    <a:cubicBezTo>
                      <a:pt x="2074" y="1"/>
                      <a:pt x="1" y="1669"/>
                      <a:pt x="1" y="1669"/>
                    </a:cubicBezTo>
                    <a:lnTo>
                      <a:pt x="985" y="2601"/>
                    </a:lnTo>
                    <a:cubicBezTo>
                      <a:pt x="985" y="2601"/>
                      <a:pt x="2763" y="368"/>
                      <a:pt x="2603" y="39"/>
                    </a:cubicBezTo>
                    <a:cubicBezTo>
                      <a:pt x="2590" y="13"/>
                      <a:pt x="2564" y="1"/>
                      <a:pt x="2525"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46" name="Google Shape;3546;p57"/>
              <p:cNvSpPr/>
              <p:nvPr/>
            </p:nvSpPr>
            <p:spPr>
              <a:xfrm>
                <a:off x="6827550" y="2858750"/>
                <a:ext cx="74500" cy="70350"/>
              </a:xfrm>
              <a:custGeom>
                <a:avLst/>
                <a:gdLst/>
                <a:ahLst/>
                <a:cxnLst/>
                <a:rect l="l" t="t" r="r" b="b"/>
                <a:pathLst>
                  <a:path w="2980" h="2814" extrusionOk="0">
                    <a:moveTo>
                      <a:pt x="2636" y="152"/>
                    </a:moveTo>
                    <a:cubicBezTo>
                      <a:pt x="2643" y="152"/>
                      <a:pt x="2648" y="153"/>
                      <a:pt x="2653" y="154"/>
                    </a:cubicBezTo>
                    <a:cubicBezTo>
                      <a:pt x="2732" y="343"/>
                      <a:pt x="1929" y="1534"/>
                      <a:pt x="1104" y="2557"/>
                    </a:cubicBezTo>
                    <a:lnTo>
                      <a:pt x="261" y="1763"/>
                    </a:lnTo>
                    <a:cubicBezTo>
                      <a:pt x="1263" y="962"/>
                      <a:pt x="2416" y="152"/>
                      <a:pt x="2636" y="152"/>
                    </a:cubicBezTo>
                    <a:close/>
                    <a:moveTo>
                      <a:pt x="2665" y="1"/>
                    </a:moveTo>
                    <a:cubicBezTo>
                      <a:pt x="2199" y="1"/>
                      <a:pt x="438" y="1405"/>
                      <a:pt x="82" y="1694"/>
                    </a:cubicBezTo>
                    <a:lnTo>
                      <a:pt x="1" y="1753"/>
                    </a:lnTo>
                    <a:lnTo>
                      <a:pt x="1123" y="2814"/>
                    </a:lnTo>
                    <a:lnTo>
                      <a:pt x="1183" y="2735"/>
                    </a:lnTo>
                    <a:cubicBezTo>
                      <a:pt x="1609" y="2209"/>
                      <a:pt x="2980" y="443"/>
                      <a:pt x="2811" y="85"/>
                    </a:cubicBezTo>
                    <a:cubicBezTo>
                      <a:pt x="2791" y="45"/>
                      <a:pt x="2751" y="14"/>
                      <a:pt x="2703" y="4"/>
                    </a:cubicBezTo>
                    <a:cubicBezTo>
                      <a:pt x="2692" y="2"/>
                      <a:pt x="2679" y="1"/>
                      <a:pt x="2665"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47" name="Google Shape;3547;p57"/>
              <p:cNvSpPr/>
              <p:nvPr/>
            </p:nvSpPr>
            <p:spPr>
              <a:xfrm>
                <a:off x="6734750" y="2892150"/>
                <a:ext cx="167300" cy="41975"/>
              </a:xfrm>
              <a:custGeom>
                <a:avLst/>
                <a:gdLst/>
                <a:ahLst/>
                <a:cxnLst/>
                <a:rect l="l" t="t" r="r" b="b"/>
                <a:pathLst>
                  <a:path w="6692" h="1679" extrusionOk="0">
                    <a:moveTo>
                      <a:pt x="198" y="0"/>
                    </a:moveTo>
                    <a:cubicBezTo>
                      <a:pt x="88" y="0"/>
                      <a:pt x="0" y="89"/>
                      <a:pt x="10" y="198"/>
                    </a:cubicBezTo>
                    <a:lnTo>
                      <a:pt x="169" y="1509"/>
                    </a:lnTo>
                    <a:cubicBezTo>
                      <a:pt x="179" y="1609"/>
                      <a:pt x="257" y="1678"/>
                      <a:pt x="348" y="1678"/>
                    </a:cubicBezTo>
                    <a:lnTo>
                      <a:pt x="6344" y="1678"/>
                    </a:lnTo>
                    <a:cubicBezTo>
                      <a:pt x="6444" y="1678"/>
                      <a:pt x="6523" y="1609"/>
                      <a:pt x="6534" y="1509"/>
                    </a:cubicBezTo>
                    <a:lnTo>
                      <a:pt x="6682" y="198"/>
                    </a:lnTo>
                    <a:cubicBezTo>
                      <a:pt x="6692" y="89"/>
                      <a:pt x="6613" y="0"/>
                      <a:pt x="6503"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48" name="Google Shape;3548;p57"/>
              <p:cNvSpPr/>
              <p:nvPr/>
            </p:nvSpPr>
            <p:spPr>
              <a:xfrm>
                <a:off x="6732775" y="2889875"/>
                <a:ext cx="171300" cy="46200"/>
              </a:xfrm>
              <a:custGeom>
                <a:avLst/>
                <a:gdLst/>
                <a:ahLst/>
                <a:cxnLst/>
                <a:rect l="l" t="t" r="r" b="b"/>
                <a:pathLst>
                  <a:path w="6852" h="1848" extrusionOk="0">
                    <a:moveTo>
                      <a:pt x="6582" y="170"/>
                    </a:moveTo>
                    <a:cubicBezTo>
                      <a:pt x="6613" y="170"/>
                      <a:pt x="6632" y="180"/>
                      <a:pt x="6652" y="199"/>
                    </a:cubicBezTo>
                    <a:cubicBezTo>
                      <a:pt x="6673" y="230"/>
                      <a:pt x="6683" y="249"/>
                      <a:pt x="6673" y="280"/>
                    </a:cubicBezTo>
                    <a:lnTo>
                      <a:pt x="6523" y="1590"/>
                    </a:lnTo>
                    <a:cubicBezTo>
                      <a:pt x="6523" y="1640"/>
                      <a:pt x="6473" y="1679"/>
                      <a:pt x="6423" y="1679"/>
                    </a:cubicBezTo>
                    <a:lnTo>
                      <a:pt x="427" y="1679"/>
                    </a:lnTo>
                    <a:cubicBezTo>
                      <a:pt x="377" y="1679"/>
                      <a:pt x="336" y="1640"/>
                      <a:pt x="327" y="1590"/>
                    </a:cubicBezTo>
                    <a:lnTo>
                      <a:pt x="179" y="280"/>
                    </a:lnTo>
                    <a:cubicBezTo>
                      <a:pt x="179" y="249"/>
                      <a:pt x="189" y="230"/>
                      <a:pt x="198" y="199"/>
                    </a:cubicBezTo>
                    <a:cubicBezTo>
                      <a:pt x="217" y="180"/>
                      <a:pt x="248" y="170"/>
                      <a:pt x="277" y="170"/>
                    </a:cubicBezTo>
                    <a:close/>
                    <a:moveTo>
                      <a:pt x="277" y="1"/>
                    </a:moveTo>
                    <a:cubicBezTo>
                      <a:pt x="198" y="1"/>
                      <a:pt x="129" y="32"/>
                      <a:pt x="79" y="91"/>
                    </a:cubicBezTo>
                    <a:cubicBezTo>
                      <a:pt x="19" y="151"/>
                      <a:pt x="0" y="220"/>
                      <a:pt x="10" y="299"/>
                    </a:cubicBezTo>
                    <a:lnTo>
                      <a:pt x="158" y="1609"/>
                    </a:lnTo>
                    <a:cubicBezTo>
                      <a:pt x="179" y="1748"/>
                      <a:pt x="286" y="1848"/>
                      <a:pt x="427" y="1848"/>
                    </a:cubicBezTo>
                    <a:lnTo>
                      <a:pt x="6423" y="1848"/>
                    </a:lnTo>
                    <a:cubicBezTo>
                      <a:pt x="6563" y="1848"/>
                      <a:pt x="6683" y="1748"/>
                      <a:pt x="6692" y="1609"/>
                    </a:cubicBezTo>
                    <a:lnTo>
                      <a:pt x="6852" y="299"/>
                    </a:lnTo>
                    <a:cubicBezTo>
                      <a:pt x="6852" y="220"/>
                      <a:pt x="6830" y="151"/>
                      <a:pt x="6780" y="91"/>
                    </a:cubicBezTo>
                    <a:cubicBezTo>
                      <a:pt x="6733" y="32"/>
                      <a:pt x="6652" y="1"/>
                      <a:pt x="6582"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49" name="Google Shape;3549;p57"/>
              <p:cNvSpPr/>
              <p:nvPr/>
            </p:nvSpPr>
            <p:spPr>
              <a:xfrm>
                <a:off x="6748150" y="2934100"/>
                <a:ext cx="140500" cy="77475"/>
              </a:xfrm>
              <a:custGeom>
                <a:avLst/>
                <a:gdLst/>
                <a:ahLst/>
                <a:cxnLst/>
                <a:rect l="l" t="t" r="r" b="b"/>
                <a:pathLst>
                  <a:path w="5620" h="3099" extrusionOk="0">
                    <a:moveTo>
                      <a:pt x="0" y="0"/>
                    </a:moveTo>
                    <a:lnTo>
                      <a:pt x="486" y="3098"/>
                    </a:lnTo>
                    <a:lnTo>
                      <a:pt x="5133" y="3098"/>
                    </a:lnTo>
                    <a:lnTo>
                      <a:pt x="5620"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50" name="Google Shape;3550;p57"/>
              <p:cNvSpPr/>
              <p:nvPr/>
            </p:nvSpPr>
            <p:spPr>
              <a:xfrm>
                <a:off x="6745650" y="2931825"/>
                <a:ext cx="145500" cy="81700"/>
              </a:xfrm>
              <a:custGeom>
                <a:avLst/>
                <a:gdLst/>
                <a:ahLst/>
                <a:cxnLst/>
                <a:rect l="l" t="t" r="r" b="b"/>
                <a:pathLst>
                  <a:path w="5820" h="3268" extrusionOk="0">
                    <a:moveTo>
                      <a:pt x="5622" y="170"/>
                    </a:moveTo>
                    <a:lnTo>
                      <a:pt x="5164" y="3099"/>
                    </a:lnTo>
                    <a:lnTo>
                      <a:pt x="655" y="3099"/>
                    </a:lnTo>
                    <a:lnTo>
                      <a:pt x="200" y="170"/>
                    </a:lnTo>
                    <a:close/>
                    <a:moveTo>
                      <a:pt x="0" y="1"/>
                    </a:moveTo>
                    <a:lnTo>
                      <a:pt x="517" y="3268"/>
                    </a:lnTo>
                    <a:lnTo>
                      <a:pt x="5312" y="3268"/>
                    </a:lnTo>
                    <a:lnTo>
                      <a:pt x="5820" y="1"/>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51" name="Google Shape;3551;p57"/>
              <p:cNvSpPr/>
              <p:nvPr/>
            </p:nvSpPr>
            <p:spPr>
              <a:xfrm>
                <a:off x="6748150" y="2934100"/>
                <a:ext cx="140500" cy="17900"/>
              </a:xfrm>
              <a:custGeom>
                <a:avLst/>
                <a:gdLst/>
                <a:ahLst/>
                <a:cxnLst/>
                <a:rect l="l" t="t" r="r" b="b"/>
                <a:pathLst>
                  <a:path w="5620" h="716" extrusionOk="0">
                    <a:moveTo>
                      <a:pt x="0" y="0"/>
                    </a:moveTo>
                    <a:lnTo>
                      <a:pt x="119" y="715"/>
                    </a:lnTo>
                    <a:lnTo>
                      <a:pt x="5510" y="715"/>
                    </a:lnTo>
                    <a:lnTo>
                      <a:pt x="5620"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52" name="Google Shape;3552;p57"/>
              <p:cNvSpPr/>
              <p:nvPr/>
            </p:nvSpPr>
            <p:spPr>
              <a:xfrm>
                <a:off x="6745650" y="2931825"/>
                <a:ext cx="145500" cy="22375"/>
              </a:xfrm>
              <a:custGeom>
                <a:avLst/>
                <a:gdLst/>
                <a:ahLst/>
                <a:cxnLst/>
                <a:rect l="l" t="t" r="r" b="b"/>
                <a:pathLst>
                  <a:path w="5820" h="895" extrusionOk="0">
                    <a:moveTo>
                      <a:pt x="5622" y="170"/>
                    </a:moveTo>
                    <a:lnTo>
                      <a:pt x="5531" y="715"/>
                    </a:lnTo>
                    <a:lnTo>
                      <a:pt x="288" y="715"/>
                    </a:lnTo>
                    <a:lnTo>
                      <a:pt x="200" y="170"/>
                    </a:lnTo>
                    <a:close/>
                    <a:moveTo>
                      <a:pt x="0" y="1"/>
                    </a:moveTo>
                    <a:lnTo>
                      <a:pt x="141" y="894"/>
                    </a:lnTo>
                    <a:lnTo>
                      <a:pt x="5681" y="894"/>
                    </a:lnTo>
                    <a:lnTo>
                      <a:pt x="5820" y="1"/>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3553" name="Google Shape;3553;p57"/>
            <p:cNvGrpSpPr/>
            <p:nvPr/>
          </p:nvGrpSpPr>
          <p:grpSpPr>
            <a:xfrm>
              <a:off x="3174242" y="2458169"/>
              <a:ext cx="150716" cy="572679"/>
              <a:chOff x="5981800" y="2578825"/>
              <a:chExt cx="112500" cy="427500"/>
            </a:xfrm>
          </p:grpSpPr>
          <p:sp>
            <p:nvSpPr>
              <p:cNvPr id="3554" name="Google Shape;3554;p57"/>
              <p:cNvSpPr/>
              <p:nvPr/>
            </p:nvSpPr>
            <p:spPr>
              <a:xfrm>
                <a:off x="5983825" y="2581100"/>
                <a:ext cx="108225" cy="423025"/>
              </a:xfrm>
              <a:custGeom>
                <a:avLst/>
                <a:gdLst/>
                <a:ahLst/>
                <a:cxnLst/>
                <a:rect l="l" t="t" r="r" b="b"/>
                <a:pathLst>
                  <a:path w="4329" h="16921" extrusionOk="0">
                    <a:moveTo>
                      <a:pt x="1" y="0"/>
                    </a:moveTo>
                    <a:lnTo>
                      <a:pt x="1" y="16920"/>
                    </a:lnTo>
                    <a:lnTo>
                      <a:pt x="4328" y="16920"/>
                    </a:lnTo>
                    <a:lnTo>
                      <a:pt x="4328"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55" name="Google Shape;3555;p57"/>
              <p:cNvSpPr/>
              <p:nvPr/>
            </p:nvSpPr>
            <p:spPr>
              <a:xfrm>
                <a:off x="5981800" y="2578825"/>
                <a:ext cx="112500" cy="427500"/>
              </a:xfrm>
              <a:custGeom>
                <a:avLst/>
                <a:gdLst/>
                <a:ahLst/>
                <a:cxnLst/>
                <a:rect l="l" t="t" r="r" b="b"/>
                <a:pathLst>
                  <a:path w="4500" h="17100" extrusionOk="0">
                    <a:moveTo>
                      <a:pt x="4331" y="180"/>
                    </a:moveTo>
                    <a:lnTo>
                      <a:pt x="4331" y="16930"/>
                    </a:lnTo>
                    <a:lnTo>
                      <a:pt x="170" y="16930"/>
                    </a:lnTo>
                    <a:lnTo>
                      <a:pt x="170" y="180"/>
                    </a:lnTo>
                    <a:close/>
                    <a:moveTo>
                      <a:pt x="1" y="1"/>
                    </a:moveTo>
                    <a:lnTo>
                      <a:pt x="1" y="17099"/>
                    </a:lnTo>
                    <a:lnTo>
                      <a:pt x="4500" y="17099"/>
                    </a:lnTo>
                    <a:lnTo>
                      <a:pt x="4500" y="1"/>
                    </a:ln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56" name="Google Shape;3556;p57"/>
              <p:cNvSpPr/>
              <p:nvPr/>
            </p:nvSpPr>
            <p:spPr>
              <a:xfrm>
                <a:off x="6005625" y="2946950"/>
                <a:ext cx="64625" cy="35300"/>
              </a:xfrm>
              <a:custGeom>
                <a:avLst/>
                <a:gdLst/>
                <a:ahLst/>
                <a:cxnLst/>
                <a:rect l="l" t="t" r="r" b="b"/>
                <a:pathLst>
                  <a:path w="2585" h="1412" extrusionOk="0">
                    <a:moveTo>
                      <a:pt x="1" y="1"/>
                    </a:moveTo>
                    <a:lnTo>
                      <a:pt x="1" y="1412"/>
                    </a:lnTo>
                    <a:lnTo>
                      <a:pt x="2584" y="1412"/>
                    </a:lnTo>
                    <a:lnTo>
                      <a:pt x="2584" y="1"/>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57" name="Google Shape;3557;p57"/>
              <p:cNvSpPr/>
              <p:nvPr/>
            </p:nvSpPr>
            <p:spPr>
              <a:xfrm>
                <a:off x="6005625" y="2602900"/>
                <a:ext cx="64625" cy="157425"/>
              </a:xfrm>
              <a:custGeom>
                <a:avLst/>
                <a:gdLst/>
                <a:ahLst/>
                <a:cxnLst/>
                <a:rect l="l" t="t" r="r" b="b"/>
                <a:pathLst>
                  <a:path w="2585" h="6297" extrusionOk="0">
                    <a:moveTo>
                      <a:pt x="1" y="1"/>
                    </a:moveTo>
                    <a:lnTo>
                      <a:pt x="1" y="6297"/>
                    </a:lnTo>
                    <a:lnTo>
                      <a:pt x="2584" y="6297"/>
                    </a:lnTo>
                    <a:lnTo>
                      <a:pt x="2584" y="1"/>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58" name="Google Shape;3558;p57"/>
              <p:cNvSpPr/>
              <p:nvPr/>
            </p:nvSpPr>
            <p:spPr>
              <a:xfrm>
                <a:off x="6008375" y="2852650"/>
                <a:ext cx="59125" cy="59125"/>
              </a:xfrm>
              <a:custGeom>
                <a:avLst/>
                <a:gdLst/>
                <a:ahLst/>
                <a:cxnLst/>
                <a:rect l="l" t="t" r="r" b="b"/>
                <a:pathLst>
                  <a:path w="2365" h="2365" extrusionOk="0">
                    <a:moveTo>
                      <a:pt x="1183" y="0"/>
                    </a:moveTo>
                    <a:cubicBezTo>
                      <a:pt x="537" y="0"/>
                      <a:pt x="1" y="527"/>
                      <a:pt x="1" y="1182"/>
                    </a:cubicBezTo>
                    <a:cubicBezTo>
                      <a:pt x="1" y="1828"/>
                      <a:pt x="537" y="2364"/>
                      <a:pt x="1183" y="2364"/>
                    </a:cubicBezTo>
                    <a:cubicBezTo>
                      <a:pt x="1838" y="2364"/>
                      <a:pt x="2365" y="1828"/>
                      <a:pt x="2365" y="1182"/>
                    </a:cubicBezTo>
                    <a:cubicBezTo>
                      <a:pt x="2365" y="527"/>
                      <a:pt x="1838" y="0"/>
                      <a:pt x="1183"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3559" name="Google Shape;3559;p57"/>
            <p:cNvGrpSpPr/>
            <p:nvPr/>
          </p:nvGrpSpPr>
          <p:grpSpPr>
            <a:xfrm>
              <a:off x="496325" y="-278780"/>
              <a:ext cx="433805" cy="1787482"/>
              <a:chOff x="5568666" y="-3050224"/>
              <a:chExt cx="1026513" cy="4229725"/>
            </a:xfrm>
          </p:grpSpPr>
          <p:sp>
            <p:nvSpPr>
              <p:cNvPr id="3560" name="Google Shape;3560;p57"/>
              <p:cNvSpPr/>
              <p:nvPr/>
            </p:nvSpPr>
            <p:spPr>
              <a:xfrm>
                <a:off x="5911057" y="446560"/>
                <a:ext cx="341730" cy="162068"/>
              </a:xfrm>
              <a:custGeom>
                <a:avLst/>
                <a:gdLst/>
                <a:ahLst/>
                <a:cxnLst/>
                <a:rect l="l" t="t" r="r" b="b"/>
                <a:pathLst>
                  <a:path w="3616" h="1715" extrusionOk="0">
                    <a:moveTo>
                      <a:pt x="855" y="0"/>
                    </a:moveTo>
                    <a:cubicBezTo>
                      <a:pt x="380" y="0"/>
                      <a:pt x="0" y="380"/>
                      <a:pt x="0" y="861"/>
                    </a:cubicBezTo>
                    <a:cubicBezTo>
                      <a:pt x="0" y="1335"/>
                      <a:pt x="380" y="1715"/>
                      <a:pt x="855" y="1715"/>
                    </a:cubicBezTo>
                    <a:lnTo>
                      <a:pt x="2755" y="1715"/>
                    </a:lnTo>
                    <a:cubicBezTo>
                      <a:pt x="3229" y="1715"/>
                      <a:pt x="3615" y="1335"/>
                      <a:pt x="3615" y="861"/>
                    </a:cubicBezTo>
                    <a:cubicBezTo>
                      <a:pt x="3615" y="380"/>
                      <a:pt x="3229" y="0"/>
                      <a:pt x="2755"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61" name="Google Shape;3561;p57"/>
              <p:cNvSpPr/>
              <p:nvPr/>
            </p:nvSpPr>
            <p:spPr>
              <a:xfrm>
                <a:off x="5905104" y="440606"/>
                <a:ext cx="353638" cy="173975"/>
              </a:xfrm>
              <a:custGeom>
                <a:avLst/>
                <a:gdLst/>
                <a:ahLst/>
                <a:cxnLst/>
                <a:rect l="l" t="t" r="r" b="b"/>
                <a:pathLst>
                  <a:path w="3742" h="1841" extrusionOk="0">
                    <a:moveTo>
                      <a:pt x="2818" y="126"/>
                    </a:moveTo>
                    <a:cubicBezTo>
                      <a:pt x="3261" y="126"/>
                      <a:pt x="3617" y="481"/>
                      <a:pt x="3617" y="924"/>
                    </a:cubicBezTo>
                    <a:cubicBezTo>
                      <a:pt x="3617" y="1361"/>
                      <a:pt x="3261" y="1715"/>
                      <a:pt x="2818" y="1715"/>
                    </a:cubicBezTo>
                    <a:lnTo>
                      <a:pt x="918" y="1715"/>
                    </a:lnTo>
                    <a:cubicBezTo>
                      <a:pt x="481" y="1715"/>
                      <a:pt x="119" y="1361"/>
                      <a:pt x="119" y="924"/>
                    </a:cubicBezTo>
                    <a:cubicBezTo>
                      <a:pt x="119" y="481"/>
                      <a:pt x="481" y="126"/>
                      <a:pt x="918" y="126"/>
                    </a:cubicBezTo>
                    <a:close/>
                    <a:moveTo>
                      <a:pt x="918" y="0"/>
                    </a:moveTo>
                    <a:cubicBezTo>
                      <a:pt x="412" y="0"/>
                      <a:pt x="0" y="412"/>
                      <a:pt x="0" y="924"/>
                    </a:cubicBezTo>
                    <a:cubicBezTo>
                      <a:pt x="0" y="1429"/>
                      <a:pt x="412" y="1841"/>
                      <a:pt x="918" y="1841"/>
                    </a:cubicBezTo>
                    <a:lnTo>
                      <a:pt x="2818" y="1841"/>
                    </a:lnTo>
                    <a:cubicBezTo>
                      <a:pt x="3330" y="1841"/>
                      <a:pt x="3741" y="1429"/>
                      <a:pt x="3741" y="924"/>
                    </a:cubicBezTo>
                    <a:cubicBezTo>
                      <a:pt x="3741" y="412"/>
                      <a:pt x="3330" y="0"/>
                      <a:pt x="2818"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62" name="Google Shape;3562;p57"/>
              <p:cNvSpPr/>
              <p:nvPr/>
            </p:nvSpPr>
            <p:spPr>
              <a:xfrm>
                <a:off x="5904537" y="440039"/>
                <a:ext cx="354205" cy="175109"/>
              </a:xfrm>
              <a:custGeom>
                <a:avLst/>
                <a:gdLst/>
                <a:ahLst/>
                <a:cxnLst/>
                <a:rect l="l" t="t" r="r" b="b"/>
                <a:pathLst>
                  <a:path w="3748" h="1853" extrusionOk="0">
                    <a:moveTo>
                      <a:pt x="2824" y="132"/>
                    </a:moveTo>
                    <a:cubicBezTo>
                      <a:pt x="3267" y="132"/>
                      <a:pt x="3623" y="487"/>
                      <a:pt x="3623" y="930"/>
                    </a:cubicBezTo>
                    <a:cubicBezTo>
                      <a:pt x="3623" y="1367"/>
                      <a:pt x="3267" y="1721"/>
                      <a:pt x="2824" y="1721"/>
                    </a:cubicBezTo>
                    <a:lnTo>
                      <a:pt x="924" y="1721"/>
                    </a:lnTo>
                    <a:cubicBezTo>
                      <a:pt x="487" y="1721"/>
                      <a:pt x="131" y="1367"/>
                      <a:pt x="131" y="930"/>
                    </a:cubicBezTo>
                    <a:cubicBezTo>
                      <a:pt x="131" y="487"/>
                      <a:pt x="487" y="132"/>
                      <a:pt x="924" y="132"/>
                    </a:cubicBezTo>
                    <a:close/>
                    <a:moveTo>
                      <a:pt x="924" y="0"/>
                    </a:moveTo>
                    <a:cubicBezTo>
                      <a:pt x="418" y="0"/>
                      <a:pt x="0" y="418"/>
                      <a:pt x="0" y="930"/>
                    </a:cubicBezTo>
                    <a:cubicBezTo>
                      <a:pt x="0" y="1435"/>
                      <a:pt x="418" y="1853"/>
                      <a:pt x="924" y="1853"/>
                    </a:cubicBezTo>
                    <a:lnTo>
                      <a:pt x="2824" y="1853"/>
                    </a:lnTo>
                    <a:cubicBezTo>
                      <a:pt x="3336" y="1853"/>
                      <a:pt x="3747" y="1435"/>
                      <a:pt x="3747" y="930"/>
                    </a:cubicBezTo>
                    <a:cubicBezTo>
                      <a:pt x="3747" y="418"/>
                      <a:pt x="3336" y="0"/>
                      <a:pt x="2824"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63" name="Google Shape;3563;p57"/>
              <p:cNvSpPr/>
              <p:nvPr/>
            </p:nvSpPr>
            <p:spPr>
              <a:xfrm>
                <a:off x="5912759" y="835994"/>
                <a:ext cx="337761" cy="337743"/>
              </a:xfrm>
              <a:custGeom>
                <a:avLst/>
                <a:gdLst/>
                <a:ahLst/>
                <a:cxnLst/>
                <a:rect l="l" t="t" r="r" b="b"/>
                <a:pathLst>
                  <a:path w="3574" h="3574" extrusionOk="0">
                    <a:moveTo>
                      <a:pt x="1790" y="0"/>
                    </a:moveTo>
                    <a:cubicBezTo>
                      <a:pt x="799" y="0"/>
                      <a:pt x="0" y="799"/>
                      <a:pt x="0" y="1784"/>
                    </a:cubicBezTo>
                    <a:cubicBezTo>
                      <a:pt x="0" y="2768"/>
                      <a:pt x="799" y="3573"/>
                      <a:pt x="1790" y="3573"/>
                    </a:cubicBezTo>
                    <a:cubicBezTo>
                      <a:pt x="2774" y="3573"/>
                      <a:pt x="3574" y="2768"/>
                      <a:pt x="3574" y="1784"/>
                    </a:cubicBezTo>
                    <a:cubicBezTo>
                      <a:pt x="3574" y="799"/>
                      <a:pt x="2774" y="0"/>
                      <a:pt x="1790"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64" name="Google Shape;3564;p57"/>
              <p:cNvSpPr/>
              <p:nvPr/>
            </p:nvSpPr>
            <p:spPr>
              <a:xfrm>
                <a:off x="5906899" y="829474"/>
                <a:ext cx="350141" cy="350028"/>
              </a:xfrm>
              <a:custGeom>
                <a:avLst/>
                <a:gdLst/>
                <a:ahLst/>
                <a:cxnLst/>
                <a:rect l="l" t="t" r="r" b="b"/>
                <a:pathLst>
                  <a:path w="3705" h="3704" extrusionOk="0">
                    <a:moveTo>
                      <a:pt x="1852" y="132"/>
                    </a:moveTo>
                    <a:cubicBezTo>
                      <a:pt x="2799" y="132"/>
                      <a:pt x="3573" y="906"/>
                      <a:pt x="3573" y="1853"/>
                    </a:cubicBezTo>
                    <a:cubicBezTo>
                      <a:pt x="3573" y="2806"/>
                      <a:pt x="2799" y="3574"/>
                      <a:pt x="1852" y="3574"/>
                    </a:cubicBezTo>
                    <a:cubicBezTo>
                      <a:pt x="899" y="3574"/>
                      <a:pt x="131" y="2806"/>
                      <a:pt x="131" y="1853"/>
                    </a:cubicBezTo>
                    <a:cubicBezTo>
                      <a:pt x="131" y="906"/>
                      <a:pt x="899" y="132"/>
                      <a:pt x="1852" y="132"/>
                    </a:cubicBezTo>
                    <a:close/>
                    <a:moveTo>
                      <a:pt x="1852" y="0"/>
                    </a:moveTo>
                    <a:cubicBezTo>
                      <a:pt x="830" y="0"/>
                      <a:pt x="1" y="831"/>
                      <a:pt x="1" y="1853"/>
                    </a:cubicBezTo>
                    <a:cubicBezTo>
                      <a:pt x="1" y="2875"/>
                      <a:pt x="830" y="3704"/>
                      <a:pt x="1852" y="3704"/>
                    </a:cubicBezTo>
                    <a:cubicBezTo>
                      <a:pt x="2874" y="3704"/>
                      <a:pt x="3704" y="2875"/>
                      <a:pt x="3704" y="1853"/>
                    </a:cubicBezTo>
                    <a:cubicBezTo>
                      <a:pt x="3704" y="831"/>
                      <a:pt x="2874" y="0"/>
                      <a:pt x="1852"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65" name="Google Shape;3565;p57"/>
              <p:cNvSpPr/>
              <p:nvPr/>
            </p:nvSpPr>
            <p:spPr>
              <a:xfrm>
                <a:off x="6091940" y="-3032552"/>
                <a:ext cx="95" cy="3467394"/>
              </a:xfrm>
              <a:custGeom>
                <a:avLst/>
                <a:gdLst/>
                <a:ahLst/>
                <a:cxnLst/>
                <a:rect l="l" t="t" r="r" b="b"/>
                <a:pathLst>
                  <a:path w="1" h="36692" extrusionOk="0">
                    <a:moveTo>
                      <a:pt x="0" y="36692"/>
                    </a:moveTo>
                    <a:lnTo>
                      <a:pt x="0" y="0"/>
                    </a:lnTo>
                    <a:close/>
                  </a:path>
                </a:pathLst>
              </a:custGeom>
              <a:solidFill>
                <a:srgbClr val="5C69AB"/>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66" name="Google Shape;3566;p57"/>
              <p:cNvSpPr/>
              <p:nvPr/>
            </p:nvSpPr>
            <p:spPr>
              <a:xfrm>
                <a:off x="6085986" y="-3050224"/>
                <a:ext cx="12475" cy="3502831"/>
              </a:xfrm>
              <a:custGeom>
                <a:avLst/>
                <a:gdLst/>
                <a:ahLst/>
                <a:cxnLst/>
                <a:rect l="l" t="t" r="r" b="b"/>
                <a:pathLst>
                  <a:path w="132" h="37067" extrusionOk="0">
                    <a:moveTo>
                      <a:pt x="63" y="0"/>
                    </a:moveTo>
                    <a:cubicBezTo>
                      <a:pt x="26" y="0"/>
                      <a:pt x="0" y="81"/>
                      <a:pt x="0" y="187"/>
                    </a:cubicBezTo>
                    <a:lnTo>
                      <a:pt x="0" y="36879"/>
                    </a:lnTo>
                    <a:cubicBezTo>
                      <a:pt x="0" y="36985"/>
                      <a:pt x="26" y="37066"/>
                      <a:pt x="63" y="37066"/>
                    </a:cubicBezTo>
                    <a:cubicBezTo>
                      <a:pt x="101" y="37066"/>
                      <a:pt x="132" y="36985"/>
                      <a:pt x="132" y="36879"/>
                    </a:cubicBezTo>
                    <a:lnTo>
                      <a:pt x="132" y="187"/>
                    </a:lnTo>
                    <a:cubicBezTo>
                      <a:pt x="132" y="81"/>
                      <a:pt x="101" y="0"/>
                      <a:pt x="63"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67" name="Google Shape;3567;p57"/>
              <p:cNvSpPr/>
              <p:nvPr/>
            </p:nvSpPr>
            <p:spPr>
              <a:xfrm>
                <a:off x="5574620" y="510725"/>
                <a:ext cx="1014039" cy="510395"/>
              </a:xfrm>
              <a:custGeom>
                <a:avLst/>
                <a:gdLst/>
                <a:ahLst/>
                <a:cxnLst/>
                <a:rect l="l" t="t" r="r" b="b"/>
                <a:pathLst>
                  <a:path w="10730" h="5401" extrusionOk="0">
                    <a:moveTo>
                      <a:pt x="5368" y="1"/>
                    </a:moveTo>
                    <a:cubicBezTo>
                      <a:pt x="2407" y="1"/>
                      <a:pt x="0" y="2401"/>
                      <a:pt x="0" y="5363"/>
                    </a:cubicBezTo>
                    <a:cubicBezTo>
                      <a:pt x="0" y="5388"/>
                      <a:pt x="2683" y="5400"/>
                      <a:pt x="5365" y="5400"/>
                    </a:cubicBezTo>
                    <a:cubicBezTo>
                      <a:pt x="8047" y="5400"/>
                      <a:pt x="10729" y="5388"/>
                      <a:pt x="10729" y="5363"/>
                    </a:cubicBezTo>
                    <a:cubicBezTo>
                      <a:pt x="10729" y="2401"/>
                      <a:pt x="8329" y="1"/>
                      <a:pt x="5368"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68" name="Google Shape;3568;p57"/>
              <p:cNvSpPr/>
              <p:nvPr/>
            </p:nvSpPr>
            <p:spPr>
              <a:xfrm>
                <a:off x="5568666" y="504961"/>
                <a:ext cx="1025946" cy="522018"/>
              </a:xfrm>
              <a:custGeom>
                <a:avLst/>
                <a:gdLst/>
                <a:ahLst/>
                <a:cxnLst/>
                <a:rect l="l" t="t" r="r" b="b"/>
                <a:pathLst>
                  <a:path w="10856" h="5524" extrusionOk="0">
                    <a:moveTo>
                      <a:pt x="5431" y="124"/>
                    </a:moveTo>
                    <a:cubicBezTo>
                      <a:pt x="8337" y="124"/>
                      <a:pt x="10706" y="2475"/>
                      <a:pt x="10731" y="5368"/>
                    </a:cubicBezTo>
                    <a:cubicBezTo>
                      <a:pt x="10350" y="5386"/>
                      <a:pt x="7891" y="5396"/>
                      <a:pt x="5430" y="5396"/>
                    </a:cubicBezTo>
                    <a:cubicBezTo>
                      <a:pt x="2970" y="5396"/>
                      <a:pt x="509" y="5386"/>
                      <a:pt x="125" y="5368"/>
                    </a:cubicBezTo>
                    <a:cubicBezTo>
                      <a:pt x="156" y="2475"/>
                      <a:pt x="2525" y="124"/>
                      <a:pt x="5431" y="124"/>
                    </a:cubicBezTo>
                    <a:close/>
                    <a:moveTo>
                      <a:pt x="5431" y="0"/>
                    </a:moveTo>
                    <a:cubicBezTo>
                      <a:pt x="2438" y="0"/>
                      <a:pt x="1" y="2432"/>
                      <a:pt x="1" y="5424"/>
                    </a:cubicBezTo>
                    <a:cubicBezTo>
                      <a:pt x="1" y="5505"/>
                      <a:pt x="1" y="5505"/>
                      <a:pt x="1771" y="5511"/>
                    </a:cubicBezTo>
                    <a:cubicBezTo>
                      <a:pt x="2763" y="5517"/>
                      <a:pt x="4090" y="5523"/>
                      <a:pt x="5506" y="5523"/>
                    </a:cubicBezTo>
                    <a:cubicBezTo>
                      <a:pt x="6902" y="5523"/>
                      <a:pt x="8193" y="5517"/>
                      <a:pt x="9146" y="5511"/>
                    </a:cubicBezTo>
                    <a:cubicBezTo>
                      <a:pt x="10855" y="5505"/>
                      <a:pt x="10855" y="5505"/>
                      <a:pt x="10855" y="5424"/>
                    </a:cubicBezTo>
                    <a:cubicBezTo>
                      <a:pt x="10855" y="2432"/>
                      <a:pt x="8424" y="0"/>
                      <a:pt x="5431" y="0"/>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69" name="Google Shape;3569;p57"/>
              <p:cNvSpPr/>
              <p:nvPr/>
            </p:nvSpPr>
            <p:spPr>
              <a:xfrm>
                <a:off x="5568666" y="504205"/>
                <a:ext cx="1026513" cy="522774"/>
              </a:xfrm>
              <a:custGeom>
                <a:avLst/>
                <a:gdLst/>
                <a:ahLst/>
                <a:cxnLst/>
                <a:rect l="l" t="t" r="r" b="b"/>
                <a:pathLst>
                  <a:path w="10862" h="5532" extrusionOk="0">
                    <a:moveTo>
                      <a:pt x="5431" y="132"/>
                    </a:moveTo>
                    <a:cubicBezTo>
                      <a:pt x="8331" y="132"/>
                      <a:pt x="10700" y="2483"/>
                      <a:pt x="10731" y="5376"/>
                    </a:cubicBezTo>
                    <a:cubicBezTo>
                      <a:pt x="10341" y="5394"/>
                      <a:pt x="7888" y="5404"/>
                      <a:pt x="5433" y="5404"/>
                    </a:cubicBezTo>
                    <a:cubicBezTo>
                      <a:pt x="2979" y="5404"/>
                      <a:pt x="524" y="5394"/>
                      <a:pt x="131" y="5376"/>
                    </a:cubicBezTo>
                    <a:cubicBezTo>
                      <a:pt x="162" y="2483"/>
                      <a:pt x="2525" y="132"/>
                      <a:pt x="5431" y="132"/>
                    </a:cubicBezTo>
                    <a:close/>
                    <a:moveTo>
                      <a:pt x="5431" y="1"/>
                    </a:moveTo>
                    <a:cubicBezTo>
                      <a:pt x="2438" y="1"/>
                      <a:pt x="1" y="2440"/>
                      <a:pt x="1" y="5432"/>
                    </a:cubicBezTo>
                    <a:cubicBezTo>
                      <a:pt x="1" y="5513"/>
                      <a:pt x="1" y="5513"/>
                      <a:pt x="1771" y="5525"/>
                    </a:cubicBezTo>
                    <a:cubicBezTo>
                      <a:pt x="2787" y="5531"/>
                      <a:pt x="4147" y="5531"/>
                      <a:pt x="5506" y="5531"/>
                    </a:cubicBezTo>
                    <a:cubicBezTo>
                      <a:pt x="6834" y="5531"/>
                      <a:pt x="8156" y="5531"/>
                      <a:pt x="9146" y="5525"/>
                    </a:cubicBezTo>
                    <a:cubicBezTo>
                      <a:pt x="10861" y="5513"/>
                      <a:pt x="10861" y="5513"/>
                      <a:pt x="10861" y="5432"/>
                    </a:cubicBezTo>
                    <a:cubicBezTo>
                      <a:pt x="10861" y="2440"/>
                      <a:pt x="8424" y="1"/>
                      <a:pt x="5431" y="1"/>
                    </a:cubicBezTo>
                    <a:close/>
                  </a:path>
                </a:pathLst>
              </a:custGeom>
              <a:solidFill>
                <a:srgbClr val="3131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182" name="Shape 2182"/>
        <p:cNvGrpSpPr/>
        <p:nvPr/>
      </p:nvGrpSpPr>
      <p:grpSpPr>
        <a:xfrm>
          <a:off x="0" y="0"/>
          <a:ext cx="0" cy="0"/>
          <a:chOff x="0" y="0"/>
          <a:chExt cx="0" cy="0"/>
        </a:xfrm>
      </p:grpSpPr>
      <p:sp>
        <p:nvSpPr>
          <p:cNvPr id="2183" name="Google Shape;2183;p40"/>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Business Process</a:t>
            </a:r>
            <a:endParaRPr lang="en-US" altLang="en-GB"/>
          </a:p>
        </p:txBody>
      </p:sp>
      <p:sp>
        <p:nvSpPr>
          <p:cNvPr id="2186" name="Google Shape;2186;p40"/>
          <p:cNvSpPr txBox="1"/>
          <p:nvPr>
            <p:ph type="subTitle" idx="3"/>
          </p:nvPr>
        </p:nvSpPr>
        <p:spPr>
          <a:xfrm>
            <a:off x="3199547" y="2673655"/>
            <a:ext cx="2847300" cy="41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Delivery Statements</a:t>
            </a:r>
            <a:endParaRPr lang="en-US" altLang="en-GB"/>
          </a:p>
        </p:txBody>
      </p:sp>
      <p:sp>
        <p:nvSpPr>
          <p:cNvPr id="2187" name="Google Shape;2187;p40"/>
          <p:cNvSpPr txBox="1"/>
          <p:nvPr>
            <p:ph type="subTitle" idx="4"/>
          </p:nvPr>
        </p:nvSpPr>
        <p:spPr>
          <a:xfrm>
            <a:off x="225048" y="2674290"/>
            <a:ext cx="2847300" cy="41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Sales Reporting</a:t>
            </a:r>
            <a:endParaRPr lang="en-US" altLang="en-GB"/>
          </a:p>
        </p:txBody>
      </p:sp>
      <p:sp>
        <p:nvSpPr>
          <p:cNvPr id="2188" name="Google Shape;2188;p40"/>
          <p:cNvSpPr/>
          <p:nvPr/>
        </p:nvSpPr>
        <p:spPr>
          <a:xfrm>
            <a:off x="1342691" y="1833690"/>
            <a:ext cx="612000" cy="6120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189" name="Google Shape;2189;p40"/>
          <p:cNvCxnSpPr>
            <a:stCxn id="2188" idx="2"/>
            <a:endCxn id="2187" idx="0"/>
          </p:cNvCxnSpPr>
          <p:nvPr/>
        </p:nvCxnSpPr>
        <p:spPr>
          <a:xfrm>
            <a:off x="1648691" y="2445690"/>
            <a:ext cx="0" cy="228600"/>
          </a:xfrm>
          <a:prstGeom prst="straightConnector1">
            <a:avLst/>
          </a:prstGeom>
          <a:noFill/>
          <a:ln w="9525" cap="flat" cmpd="sng">
            <a:solidFill>
              <a:schemeClr val="dk1"/>
            </a:solidFill>
            <a:prstDash val="solid"/>
            <a:round/>
            <a:headEnd type="none" w="med" len="med"/>
            <a:tailEnd type="oval" w="med" len="med"/>
          </a:ln>
        </p:spPr>
      </p:cxnSp>
      <p:sp>
        <p:nvSpPr>
          <p:cNvPr id="2190" name="Google Shape;2190;p40"/>
          <p:cNvSpPr/>
          <p:nvPr/>
        </p:nvSpPr>
        <p:spPr>
          <a:xfrm>
            <a:off x="4317206" y="1833055"/>
            <a:ext cx="612000" cy="6120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191" name="Google Shape;2191;p40"/>
          <p:cNvCxnSpPr>
            <a:stCxn id="2190" idx="2"/>
            <a:endCxn id="2186" idx="0"/>
          </p:cNvCxnSpPr>
          <p:nvPr/>
        </p:nvCxnSpPr>
        <p:spPr>
          <a:xfrm>
            <a:off x="4623206" y="2445055"/>
            <a:ext cx="0" cy="228600"/>
          </a:xfrm>
          <a:prstGeom prst="straightConnector1">
            <a:avLst/>
          </a:prstGeom>
          <a:noFill/>
          <a:ln w="9525" cap="flat" cmpd="sng">
            <a:solidFill>
              <a:schemeClr val="dk1"/>
            </a:solidFill>
            <a:prstDash val="solid"/>
            <a:round/>
            <a:headEnd type="none" w="med" len="med"/>
            <a:tailEnd type="oval" w="med" len="med"/>
          </a:ln>
        </p:spPr>
      </p:cxnSp>
      <p:grpSp>
        <p:nvGrpSpPr>
          <p:cNvPr id="2192" name="Google Shape;2192;p40"/>
          <p:cNvGrpSpPr/>
          <p:nvPr/>
        </p:nvGrpSpPr>
        <p:grpSpPr>
          <a:xfrm>
            <a:off x="4473817" y="1950157"/>
            <a:ext cx="298779" cy="377797"/>
            <a:chOff x="4011258" y="1839364"/>
            <a:chExt cx="298779" cy="377797"/>
          </a:xfrm>
        </p:grpSpPr>
        <p:sp>
          <p:nvSpPr>
            <p:cNvPr id="2193" name="Google Shape;2193;p40"/>
            <p:cNvSpPr/>
            <p:nvPr/>
          </p:nvSpPr>
          <p:spPr>
            <a:xfrm>
              <a:off x="4011258" y="1839364"/>
              <a:ext cx="298779" cy="377797"/>
            </a:xfrm>
            <a:custGeom>
              <a:avLst/>
              <a:gdLst/>
              <a:ahLst/>
              <a:cxnLst/>
              <a:rect l="l" t="t" r="r" b="b"/>
              <a:pathLst>
                <a:path w="3490" h="4413" extrusionOk="0">
                  <a:moveTo>
                    <a:pt x="1024" y="180"/>
                  </a:moveTo>
                  <a:lnTo>
                    <a:pt x="1024" y="959"/>
                  </a:lnTo>
                  <a:cubicBezTo>
                    <a:pt x="1024" y="1053"/>
                    <a:pt x="938" y="1139"/>
                    <a:pt x="873" y="1139"/>
                  </a:cubicBezTo>
                  <a:cubicBezTo>
                    <a:pt x="786" y="1139"/>
                    <a:pt x="693" y="1053"/>
                    <a:pt x="693" y="959"/>
                  </a:cubicBezTo>
                  <a:lnTo>
                    <a:pt x="693" y="180"/>
                  </a:lnTo>
                  <a:close/>
                  <a:moveTo>
                    <a:pt x="246" y="267"/>
                  </a:moveTo>
                  <a:cubicBezTo>
                    <a:pt x="332" y="332"/>
                    <a:pt x="426" y="361"/>
                    <a:pt x="541" y="361"/>
                  </a:cubicBezTo>
                  <a:lnTo>
                    <a:pt x="541" y="959"/>
                  </a:lnTo>
                  <a:cubicBezTo>
                    <a:pt x="541" y="1110"/>
                    <a:pt x="635" y="1262"/>
                    <a:pt x="786" y="1291"/>
                  </a:cubicBezTo>
                  <a:lnTo>
                    <a:pt x="786" y="3093"/>
                  </a:lnTo>
                  <a:lnTo>
                    <a:pt x="246" y="3093"/>
                  </a:lnTo>
                  <a:cubicBezTo>
                    <a:pt x="246" y="3006"/>
                    <a:pt x="274" y="2913"/>
                    <a:pt x="274" y="2826"/>
                  </a:cubicBezTo>
                  <a:cubicBezTo>
                    <a:pt x="332" y="2285"/>
                    <a:pt x="426" y="1774"/>
                    <a:pt x="181" y="267"/>
                  </a:cubicBezTo>
                  <a:close/>
                  <a:moveTo>
                    <a:pt x="1868" y="267"/>
                  </a:moveTo>
                  <a:lnTo>
                    <a:pt x="1868" y="303"/>
                  </a:lnTo>
                  <a:lnTo>
                    <a:pt x="1868" y="332"/>
                  </a:lnTo>
                  <a:cubicBezTo>
                    <a:pt x="1868" y="627"/>
                    <a:pt x="1839" y="930"/>
                    <a:pt x="1774" y="1204"/>
                  </a:cubicBezTo>
                  <a:cubicBezTo>
                    <a:pt x="1774" y="1348"/>
                    <a:pt x="1745" y="1528"/>
                    <a:pt x="1716" y="1680"/>
                  </a:cubicBezTo>
                  <a:lnTo>
                    <a:pt x="1507" y="1680"/>
                  </a:lnTo>
                  <a:cubicBezTo>
                    <a:pt x="1356" y="1680"/>
                    <a:pt x="1233" y="1802"/>
                    <a:pt x="1233" y="1925"/>
                  </a:cubicBezTo>
                  <a:lnTo>
                    <a:pt x="1233" y="2913"/>
                  </a:lnTo>
                  <a:cubicBezTo>
                    <a:pt x="1233" y="3035"/>
                    <a:pt x="1176" y="3093"/>
                    <a:pt x="1053" y="3093"/>
                  </a:cubicBezTo>
                  <a:lnTo>
                    <a:pt x="938" y="3093"/>
                  </a:lnTo>
                  <a:lnTo>
                    <a:pt x="938" y="1291"/>
                  </a:lnTo>
                  <a:cubicBezTo>
                    <a:pt x="1082" y="1262"/>
                    <a:pt x="1204" y="1110"/>
                    <a:pt x="1204" y="959"/>
                  </a:cubicBezTo>
                  <a:lnTo>
                    <a:pt x="1204" y="389"/>
                  </a:lnTo>
                  <a:cubicBezTo>
                    <a:pt x="1414" y="389"/>
                    <a:pt x="1623" y="332"/>
                    <a:pt x="1868" y="267"/>
                  </a:cubicBezTo>
                  <a:close/>
                  <a:moveTo>
                    <a:pt x="1716" y="1860"/>
                  </a:moveTo>
                  <a:lnTo>
                    <a:pt x="1716" y="2192"/>
                  </a:lnTo>
                  <a:cubicBezTo>
                    <a:pt x="1716" y="2466"/>
                    <a:pt x="1774" y="2646"/>
                    <a:pt x="1897" y="2790"/>
                  </a:cubicBezTo>
                  <a:cubicBezTo>
                    <a:pt x="2019" y="2941"/>
                    <a:pt x="2163" y="3064"/>
                    <a:pt x="2408" y="3064"/>
                  </a:cubicBezTo>
                  <a:cubicBezTo>
                    <a:pt x="2646" y="3093"/>
                    <a:pt x="2798" y="3122"/>
                    <a:pt x="2920" y="3244"/>
                  </a:cubicBezTo>
                  <a:cubicBezTo>
                    <a:pt x="3007" y="3331"/>
                    <a:pt x="3064" y="3511"/>
                    <a:pt x="3064" y="3756"/>
                  </a:cubicBezTo>
                  <a:lnTo>
                    <a:pt x="2675" y="3756"/>
                  </a:lnTo>
                  <a:cubicBezTo>
                    <a:pt x="2617" y="3756"/>
                    <a:pt x="2589" y="3785"/>
                    <a:pt x="2589" y="3814"/>
                  </a:cubicBezTo>
                  <a:cubicBezTo>
                    <a:pt x="2589" y="3871"/>
                    <a:pt x="2617" y="3907"/>
                    <a:pt x="2675" y="3907"/>
                  </a:cubicBezTo>
                  <a:lnTo>
                    <a:pt x="3158" y="3907"/>
                  </a:lnTo>
                  <a:cubicBezTo>
                    <a:pt x="3187" y="3907"/>
                    <a:pt x="3281" y="3936"/>
                    <a:pt x="3309" y="3994"/>
                  </a:cubicBezTo>
                  <a:cubicBezTo>
                    <a:pt x="3309" y="4052"/>
                    <a:pt x="3245" y="4174"/>
                    <a:pt x="3064" y="4232"/>
                  </a:cubicBezTo>
                  <a:cubicBezTo>
                    <a:pt x="3007" y="4232"/>
                    <a:pt x="2920" y="4268"/>
                    <a:pt x="2855" y="4268"/>
                  </a:cubicBezTo>
                  <a:lnTo>
                    <a:pt x="1954" y="4268"/>
                  </a:lnTo>
                  <a:cubicBezTo>
                    <a:pt x="1925" y="4174"/>
                    <a:pt x="1868" y="4088"/>
                    <a:pt x="1745" y="4088"/>
                  </a:cubicBezTo>
                  <a:lnTo>
                    <a:pt x="1118" y="4088"/>
                  </a:lnTo>
                  <a:cubicBezTo>
                    <a:pt x="995" y="4088"/>
                    <a:pt x="938" y="4174"/>
                    <a:pt x="902" y="4268"/>
                  </a:cubicBezTo>
                  <a:lnTo>
                    <a:pt x="361" y="4268"/>
                  </a:lnTo>
                  <a:cubicBezTo>
                    <a:pt x="274" y="4268"/>
                    <a:pt x="217" y="4174"/>
                    <a:pt x="217" y="4088"/>
                  </a:cubicBezTo>
                  <a:lnTo>
                    <a:pt x="217" y="3907"/>
                  </a:lnTo>
                  <a:lnTo>
                    <a:pt x="1897" y="3907"/>
                  </a:lnTo>
                  <a:cubicBezTo>
                    <a:pt x="1925" y="3907"/>
                    <a:pt x="1983" y="3871"/>
                    <a:pt x="1983" y="3843"/>
                  </a:cubicBezTo>
                  <a:cubicBezTo>
                    <a:pt x="1983" y="3785"/>
                    <a:pt x="1954" y="3756"/>
                    <a:pt x="1897" y="3756"/>
                  </a:cubicBezTo>
                  <a:lnTo>
                    <a:pt x="217" y="3756"/>
                  </a:lnTo>
                  <a:lnTo>
                    <a:pt x="217" y="3273"/>
                  </a:lnTo>
                  <a:lnTo>
                    <a:pt x="1053" y="3273"/>
                  </a:lnTo>
                  <a:cubicBezTo>
                    <a:pt x="1262" y="3273"/>
                    <a:pt x="1414" y="3122"/>
                    <a:pt x="1414" y="2913"/>
                  </a:cubicBezTo>
                  <a:lnTo>
                    <a:pt x="1414" y="1925"/>
                  </a:lnTo>
                  <a:cubicBezTo>
                    <a:pt x="1414" y="1889"/>
                    <a:pt x="1442" y="1860"/>
                    <a:pt x="1507" y="1860"/>
                  </a:cubicBezTo>
                  <a:close/>
                  <a:moveTo>
                    <a:pt x="721" y="0"/>
                  </a:moveTo>
                  <a:cubicBezTo>
                    <a:pt x="606" y="0"/>
                    <a:pt x="541" y="87"/>
                    <a:pt x="541" y="180"/>
                  </a:cubicBezTo>
                  <a:cubicBezTo>
                    <a:pt x="541" y="180"/>
                    <a:pt x="361" y="152"/>
                    <a:pt x="303" y="123"/>
                  </a:cubicBezTo>
                  <a:cubicBezTo>
                    <a:pt x="260" y="105"/>
                    <a:pt x="222" y="96"/>
                    <a:pt x="188" y="96"/>
                  </a:cubicBezTo>
                  <a:cubicBezTo>
                    <a:pt x="154" y="96"/>
                    <a:pt x="123" y="105"/>
                    <a:pt x="94" y="123"/>
                  </a:cubicBezTo>
                  <a:cubicBezTo>
                    <a:pt x="65" y="152"/>
                    <a:pt x="1" y="209"/>
                    <a:pt x="37" y="303"/>
                  </a:cubicBezTo>
                  <a:cubicBezTo>
                    <a:pt x="246" y="1774"/>
                    <a:pt x="181" y="2285"/>
                    <a:pt x="94" y="2790"/>
                  </a:cubicBezTo>
                  <a:cubicBezTo>
                    <a:pt x="65" y="3093"/>
                    <a:pt x="37" y="3396"/>
                    <a:pt x="37" y="3814"/>
                  </a:cubicBezTo>
                  <a:lnTo>
                    <a:pt x="37" y="4088"/>
                  </a:lnTo>
                  <a:cubicBezTo>
                    <a:pt x="37" y="4268"/>
                    <a:pt x="181" y="4412"/>
                    <a:pt x="361" y="4412"/>
                  </a:cubicBezTo>
                  <a:lnTo>
                    <a:pt x="967" y="4412"/>
                  </a:lnTo>
                  <a:cubicBezTo>
                    <a:pt x="995" y="4412"/>
                    <a:pt x="1024" y="4412"/>
                    <a:pt x="1024" y="4354"/>
                  </a:cubicBezTo>
                  <a:cubicBezTo>
                    <a:pt x="1053" y="4297"/>
                    <a:pt x="1082" y="4268"/>
                    <a:pt x="1118" y="4268"/>
                  </a:cubicBezTo>
                  <a:lnTo>
                    <a:pt x="1745" y="4268"/>
                  </a:lnTo>
                  <a:cubicBezTo>
                    <a:pt x="1745" y="4268"/>
                    <a:pt x="1774" y="4297"/>
                    <a:pt x="1803" y="4354"/>
                  </a:cubicBezTo>
                  <a:cubicBezTo>
                    <a:pt x="1839" y="4412"/>
                    <a:pt x="1868" y="4412"/>
                    <a:pt x="1897" y="4412"/>
                  </a:cubicBezTo>
                  <a:lnTo>
                    <a:pt x="2855" y="4412"/>
                  </a:lnTo>
                  <a:cubicBezTo>
                    <a:pt x="2949" y="4412"/>
                    <a:pt x="3036" y="4412"/>
                    <a:pt x="3129" y="4383"/>
                  </a:cubicBezTo>
                  <a:cubicBezTo>
                    <a:pt x="3367" y="4326"/>
                    <a:pt x="3490" y="4117"/>
                    <a:pt x="3461" y="3965"/>
                  </a:cubicBezTo>
                  <a:cubicBezTo>
                    <a:pt x="3461" y="3843"/>
                    <a:pt x="3367" y="3785"/>
                    <a:pt x="3245" y="3756"/>
                  </a:cubicBezTo>
                  <a:cubicBezTo>
                    <a:pt x="3245" y="3453"/>
                    <a:pt x="3158" y="3244"/>
                    <a:pt x="3036" y="3093"/>
                  </a:cubicBezTo>
                  <a:cubicBezTo>
                    <a:pt x="2855" y="2941"/>
                    <a:pt x="2617" y="2913"/>
                    <a:pt x="2437" y="2884"/>
                  </a:cubicBezTo>
                  <a:cubicBezTo>
                    <a:pt x="2077" y="2884"/>
                    <a:pt x="1925" y="2646"/>
                    <a:pt x="1897" y="2192"/>
                  </a:cubicBezTo>
                  <a:cubicBezTo>
                    <a:pt x="1868" y="1831"/>
                    <a:pt x="1897" y="1528"/>
                    <a:pt x="1954" y="1204"/>
                  </a:cubicBezTo>
                  <a:cubicBezTo>
                    <a:pt x="1983" y="930"/>
                    <a:pt x="2019" y="663"/>
                    <a:pt x="2019" y="332"/>
                  </a:cubicBezTo>
                  <a:lnTo>
                    <a:pt x="2019" y="303"/>
                  </a:lnTo>
                  <a:cubicBezTo>
                    <a:pt x="2019" y="238"/>
                    <a:pt x="2019" y="180"/>
                    <a:pt x="1983" y="123"/>
                  </a:cubicBezTo>
                  <a:cubicBezTo>
                    <a:pt x="1954" y="105"/>
                    <a:pt x="1925" y="96"/>
                    <a:pt x="1900" y="96"/>
                  </a:cubicBezTo>
                  <a:cubicBezTo>
                    <a:pt x="1875" y="96"/>
                    <a:pt x="1853" y="105"/>
                    <a:pt x="1839" y="123"/>
                  </a:cubicBezTo>
                  <a:cubicBezTo>
                    <a:pt x="1594" y="180"/>
                    <a:pt x="1385" y="209"/>
                    <a:pt x="1204" y="209"/>
                  </a:cubicBezTo>
                  <a:lnTo>
                    <a:pt x="1204" y="180"/>
                  </a:lnTo>
                  <a:cubicBezTo>
                    <a:pt x="1204" y="87"/>
                    <a:pt x="1118" y="0"/>
                    <a:pt x="9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4" name="Google Shape;2194;p40"/>
            <p:cNvSpPr/>
            <p:nvPr/>
          </p:nvSpPr>
          <p:spPr>
            <a:xfrm>
              <a:off x="4196431" y="2160913"/>
              <a:ext cx="18577" cy="13013"/>
            </a:xfrm>
            <a:custGeom>
              <a:avLst/>
              <a:gdLst/>
              <a:ahLst/>
              <a:cxnLst/>
              <a:rect l="l" t="t" r="r" b="b"/>
              <a:pathLst>
                <a:path w="217" h="152" extrusionOk="0">
                  <a:moveTo>
                    <a:pt x="123" y="0"/>
                  </a:moveTo>
                  <a:cubicBezTo>
                    <a:pt x="65" y="0"/>
                    <a:pt x="0" y="58"/>
                    <a:pt x="36" y="115"/>
                  </a:cubicBezTo>
                  <a:cubicBezTo>
                    <a:pt x="65" y="151"/>
                    <a:pt x="94" y="151"/>
                    <a:pt x="94" y="151"/>
                  </a:cubicBezTo>
                  <a:lnTo>
                    <a:pt x="123" y="151"/>
                  </a:lnTo>
                  <a:cubicBezTo>
                    <a:pt x="152" y="151"/>
                    <a:pt x="180" y="151"/>
                    <a:pt x="180" y="115"/>
                  </a:cubicBezTo>
                  <a:cubicBezTo>
                    <a:pt x="217" y="58"/>
                    <a:pt x="180"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95" name="Google Shape;2195;p40"/>
          <p:cNvGrpSpPr/>
          <p:nvPr/>
        </p:nvGrpSpPr>
        <p:grpSpPr>
          <a:xfrm>
            <a:off x="1459801" y="1955714"/>
            <a:ext cx="377797" cy="367952"/>
            <a:chOff x="743371" y="1844244"/>
            <a:chExt cx="377797" cy="367952"/>
          </a:xfrm>
        </p:grpSpPr>
        <p:sp>
          <p:nvSpPr>
            <p:cNvPr id="2196" name="Google Shape;2196;p40"/>
            <p:cNvSpPr/>
            <p:nvPr/>
          </p:nvSpPr>
          <p:spPr>
            <a:xfrm>
              <a:off x="743371" y="1844244"/>
              <a:ext cx="377797" cy="367952"/>
            </a:xfrm>
            <a:custGeom>
              <a:avLst/>
              <a:gdLst/>
              <a:ahLst/>
              <a:cxnLst/>
              <a:rect l="l" t="t" r="r" b="b"/>
              <a:pathLst>
                <a:path w="4413" h="4298" extrusionOk="0">
                  <a:moveTo>
                    <a:pt x="1320" y="181"/>
                  </a:moveTo>
                  <a:cubicBezTo>
                    <a:pt x="1349" y="181"/>
                    <a:pt x="1378" y="210"/>
                    <a:pt x="1378" y="246"/>
                  </a:cubicBezTo>
                  <a:lnTo>
                    <a:pt x="1378" y="426"/>
                  </a:lnTo>
                  <a:cubicBezTo>
                    <a:pt x="1378" y="455"/>
                    <a:pt x="1349" y="484"/>
                    <a:pt x="1320" y="484"/>
                  </a:cubicBezTo>
                  <a:lnTo>
                    <a:pt x="628" y="484"/>
                  </a:lnTo>
                  <a:cubicBezTo>
                    <a:pt x="599" y="484"/>
                    <a:pt x="570" y="455"/>
                    <a:pt x="570" y="426"/>
                  </a:cubicBezTo>
                  <a:lnTo>
                    <a:pt x="570" y="246"/>
                  </a:lnTo>
                  <a:cubicBezTo>
                    <a:pt x="570" y="210"/>
                    <a:pt x="599" y="181"/>
                    <a:pt x="628" y="181"/>
                  </a:cubicBezTo>
                  <a:close/>
                  <a:moveTo>
                    <a:pt x="3122" y="181"/>
                  </a:moveTo>
                  <a:cubicBezTo>
                    <a:pt x="3180" y="181"/>
                    <a:pt x="3209" y="210"/>
                    <a:pt x="3209" y="246"/>
                  </a:cubicBezTo>
                  <a:lnTo>
                    <a:pt x="3209" y="426"/>
                  </a:lnTo>
                  <a:cubicBezTo>
                    <a:pt x="3209" y="455"/>
                    <a:pt x="3180" y="484"/>
                    <a:pt x="3122" y="484"/>
                  </a:cubicBezTo>
                  <a:lnTo>
                    <a:pt x="2459" y="484"/>
                  </a:lnTo>
                  <a:cubicBezTo>
                    <a:pt x="2430" y="484"/>
                    <a:pt x="2402" y="455"/>
                    <a:pt x="2402" y="426"/>
                  </a:cubicBezTo>
                  <a:lnTo>
                    <a:pt x="2402" y="246"/>
                  </a:lnTo>
                  <a:cubicBezTo>
                    <a:pt x="2402" y="210"/>
                    <a:pt x="2430" y="181"/>
                    <a:pt x="2459" y="181"/>
                  </a:cubicBezTo>
                  <a:close/>
                  <a:moveTo>
                    <a:pt x="1226" y="664"/>
                  </a:moveTo>
                  <a:lnTo>
                    <a:pt x="1226" y="902"/>
                  </a:lnTo>
                  <a:cubicBezTo>
                    <a:pt x="1140" y="873"/>
                    <a:pt x="1046" y="873"/>
                    <a:pt x="960" y="873"/>
                  </a:cubicBezTo>
                  <a:cubicBezTo>
                    <a:pt x="902" y="873"/>
                    <a:pt x="808" y="873"/>
                    <a:pt x="722" y="902"/>
                  </a:cubicBezTo>
                  <a:lnTo>
                    <a:pt x="722" y="664"/>
                  </a:lnTo>
                  <a:close/>
                  <a:moveTo>
                    <a:pt x="3029" y="664"/>
                  </a:moveTo>
                  <a:lnTo>
                    <a:pt x="3029" y="902"/>
                  </a:lnTo>
                  <a:cubicBezTo>
                    <a:pt x="2971" y="873"/>
                    <a:pt x="2885" y="873"/>
                    <a:pt x="2791" y="873"/>
                  </a:cubicBezTo>
                  <a:cubicBezTo>
                    <a:pt x="2704" y="873"/>
                    <a:pt x="2639" y="873"/>
                    <a:pt x="2553" y="902"/>
                  </a:cubicBezTo>
                  <a:lnTo>
                    <a:pt x="2553" y="664"/>
                  </a:lnTo>
                  <a:close/>
                  <a:moveTo>
                    <a:pt x="2221" y="426"/>
                  </a:moveTo>
                  <a:cubicBezTo>
                    <a:pt x="2221" y="513"/>
                    <a:pt x="2279" y="606"/>
                    <a:pt x="2373" y="635"/>
                  </a:cubicBezTo>
                  <a:lnTo>
                    <a:pt x="2373" y="996"/>
                  </a:lnTo>
                  <a:cubicBezTo>
                    <a:pt x="2192" y="1111"/>
                    <a:pt x="2041" y="1327"/>
                    <a:pt x="2012" y="1565"/>
                  </a:cubicBezTo>
                  <a:lnTo>
                    <a:pt x="1767" y="1565"/>
                  </a:lnTo>
                  <a:cubicBezTo>
                    <a:pt x="1738" y="1327"/>
                    <a:pt x="1587" y="1111"/>
                    <a:pt x="1407" y="996"/>
                  </a:cubicBezTo>
                  <a:lnTo>
                    <a:pt x="1407" y="635"/>
                  </a:lnTo>
                  <a:cubicBezTo>
                    <a:pt x="1500" y="606"/>
                    <a:pt x="1558" y="513"/>
                    <a:pt x="1558" y="426"/>
                  </a:cubicBezTo>
                  <a:close/>
                  <a:moveTo>
                    <a:pt x="2012" y="1745"/>
                  </a:moveTo>
                  <a:lnTo>
                    <a:pt x="2012" y="2228"/>
                  </a:lnTo>
                  <a:lnTo>
                    <a:pt x="1767" y="2228"/>
                  </a:lnTo>
                  <a:lnTo>
                    <a:pt x="1767" y="1745"/>
                  </a:lnTo>
                  <a:close/>
                  <a:moveTo>
                    <a:pt x="2012" y="2373"/>
                  </a:moveTo>
                  <a:lnTo>
                    <a:pt x="2012" y="2856"/>
                  </a:lnTo>
                  <a:lnTo>
                    <a:pt x="1767" y="2856"/>
                  </a:lnTo>
                  <a:lnTo>
                    <a:pt x="1767" y="2373"/>
                  </a:lnTo>
                  <a:close/>
                  <a:moveTo>
                    <a:pt x="1587" y="1926"/>
                  </a:moveTo>
                  <a:lnTo>
                    <a:pt x="1587" y="3310"/>
                  </a:lnTo>
                  <a:lnTo>
                    <a:pt x="1046" y="3310"/>
                  </a:lnTo>
                  <a:cubicBezTo>
                    <a:pt x="960" y="3310"/>
                    <a:pt x="902" y="3245"/>
                    <a:pt x="902" y="3158"/>
                  </a:cubicBezTo>
                  <a:lnTo>
                    <a:pt x="902" y="2077"/>
                  </a:lnTo>
                  <a:cubicBezTo>
                    <a:pt x="902" y="1983"/>
                    <a:pt x="960" y="1926"/>
                    <a:pt x="1046" y="1926"/>
                  </a:cubicBezTo>
                  <a:close/>
                  <a:moveTo>
                    <a:pt x="3425" y="1926"/>
                  </a:moveTo>
                  <a:lnTo>
                    <a:pt x="3425" y="3310"/>
                  </a:lnTo>
                  <a:lnTo>
                    <a:pt x="2885" y="3310"/>
                  </a:lnTo>
                  <a:cubicBezTo>
                    <a:pt x="2791" y="3310"/>
                    <a:pt x="2733" y="3245"/>
                    <a:pt x="2733" y="3158"/>
                  </a:cubicBezTo>
                  <a:lnTo>
                    <a:pt x="2733" y="2077"/>
                  </a:lnTo>
                  <a:cubicBezTo>
                    <a:pt x="2733" y="1983"/>
                    <a:pt x="2791" y="1926"/>
                    <a:pt x="2885" y="1926"/>
                  </a:cubicBezTo>
                  <a:close/>
                  <a:moveTo>
                    <a:pt x="2012" y="3036"/>
                  </a:moveTo>
                  <a:lnTo>
                    <a:pt x="2012" y="3490"/>
                  </a:lnTo>
                  <a:lnTo>
                    <a:pt x="1767" y="3490"/>
                  </a:lnTo>
                  <a:lnTo>
                    <a:pt x="1767" y="3036"/>
                  </a:lnTo>
                  <a:close/>
                  <a:moveTo>
                    <a:pt x="4233" y="2913"/>
                  </a:moveTo>
                  <a:lnTo>
                    <a:pt x="4233" y="3548"/>
                  </a:lnTo>
                  <a:cubicBezTo>
                    <a:pt x="4233" y="3634"/>
                    <a:pt x="4175" y="3699"/>
                    <a:pt x="4081" y="3699"/>
                  </a:cubicBezTo>
                  <a:cubicBezTo>
                    <a:pt x="3995" y="3699"/>
                    <a:pt x="3930" y="3634"/>
                    <a:pt x="3930" y="3548"/>
                  </a:cubicBezTo>
                  <a:lnTo>
                    <a:pt x="3930" y="2913"/>
                  </a:lnTo>
                  <a:close/>
                  <a:moveTo>
                    <a:pt x="2791" y="1025"/>
                  </a:moveTo>
                  <a:cubicBezTo>
                    <a:pt x="2913" y="1025"/>
                    <a:pt x="3000" y="1053"/>
                    <a:pt x="3094" y="1082"/>
                  </a:cubicBezTo>
                  <a:cubicBezTo>
                    <a:pt x="3303" y="1205"/>
                    <a:pt x="3425" y="1414"/>
                    <a:pt x="3425" y="1652"/>
                  </a:cubicBezTo>
                  <a:lnTo>
                    <a:pt x="3425" y="1745"/>
                  </a:lnTo>
                  <a:lnTo>
                    <a:pt x="2885" y="1745"/>
                  </a:lnTo>
                  <a:cubicBezTo>
                    <a:pt x="2704" y="1745"/>
                    <a:pt x="2553" y="1897"/>
                    <a:pt x="2553" y="2077"/>
                  </a:cubicBezTo>
                  <a:lnTo>
                    <a:pt x="2553" y="3158"/>
                  </a:lnTo>
                  <a:cubicBezTo>
                    <a:pt x="2553" y="3339"/>
                    <a:pt x="2704" y="3490"/>
                    <a:pt x="2885" y="3490"/>
                  </a:cubicBezTo>
                  <a:lnTo>
                    <a:pt x="3425" y="3490"/>
                  </a:lnTo>
                  <a:lnTo>
                    <a:pt x="3425" y="4031"/>
                  </a:lnTo>
                  <a:cubicBezTo>
                    <a:pt x="3425" y="4088"/>
                    <a:pt x="3360" y="4117"/>
                    <a:pt x="3303" y="4117"/>
                  </a:cubicBezTo>
                  <a:lnTo>
                    <a:pt x="2279" y="4117"/>
                  </a:lnTo>
                  <a:cubicBezTo>
                    <a:pt x="2221" y="4117"/>
                    <a:pt x="2192" y="4088"/>
                    <a:pt x="2192" y="4031"/>
                  </a:cubicBezTo>
                  <a:lnTo>
                    <a:pt x="2192" y="1652"/>
                  </a:lnTo>
                  <a:cubicBezTo>
                    <a:pt x="2192" y="1414"/>
                    <a:pt x="2308" y="1205"/>
                    <a:pt x="2488" y="1082"/>
                  </a:cubicBezTo>
                  <a:lnTo>
                    <a:pt x="2524" y="1082"/>
                  </a:lnTo>
                  <a:cubicBezTo>
                    <a:pt x="2611" y="1053"/>
                    <a:pt x="2704" y="1025"/>
                    <a:pt x="2791" y="1025"/>
                  </a:cubicBezTo>
                  <a:close/>
                  <a:moveTo>
                    <a:pt x="628" y="1"/>
                  </a:moveTo>
                  <a:cubicBezTo>
                    <a:pt x="506" y="1"/>
                    <a:pt x="390" y="95"/>
                    <a:pt x="390" y="246"/>
                  </a:cubicBezTo>
                  <a:lnTo>
                    <a:pt x="87" y="246"/>
                  </a:lnTo>
                  <a:cubicBezTo>
                    <a:pt x="59" y="246"/>
                    <a:pt x="1" y="275"/>
                    <a:pt x="1" y="304"/>
                  </a:cubicBezTo>
                  <a:cubicBezTo>
                    <a:pt x="1" y="361"/>
                    <a:pt x="30" y="426"/>
                    <a:pt x="87" y="426"/>
                  </a:cubicBezTo>
                  <a:lnTo>
                    <a:pt x="390" y="426"/>
                  </a:lnTo>
                  <a:cubicBezTo>
                    <a:pt x="390" y="513"/>
                    <a:pt x="448" y="606"/>
                    <a:pt x="542" y="635"/>
                  </a:cubicBezTo>
                  <a:lnTo>
                    <a:pt x="542" y="996"/>
                  </a:lnTo>
                  <a:cubicBezTo>
                    <a:pt x="325" y="1147"/>
                    <a:pt x="181" y="1385"/>
                    <a:pt x="181" y="1652"/>
                  </a:cubicBezTo>
                  <a:lnTo>
                    <a:pt x="181" y="2437"/>
                  </a:lnTo>
                  <a:cubicBezTo>
                    <a:pt x="181" y="2495"/>
                    <a:pt x="210" y="2524"/>
                    <a:pt x="268" y="2524"/>
                  </a:cubicBezTo>
                  <a:cubicBezTo>
                    <a:pt x="273" y="2529"/>
                    <a:pt x="279" y="2532"/>
                    <a:pt x="287" y="2532"/>
                  </a:cubicBezTo>
                  <a:cubicBezTo>
                    <a:pt x="318" y="2532"/>
                    <a:pt x="361" y="2485"/>
                    <a:pt x="361" y="2437"/>
                  </a:cubicBezTo>
                  <a:lnTo>
                    <a:pt x="361" y="1652"/>
                  </a:lnTo>
                  <a:cubicBezTo>
                    <a:pt x="361" y="1414"/>
                    <a:pt x="477" y="1234"/>
                    <a:pt x="686" y="1111"/>
                  </a:cubicBezTo>
                  <a:cubicBezTo>
                    <a:pt x="780" y="1053"/>
                    <a:pt x="866" y="1053"/>
                    <a:pt x="989" y="1053"/>
                  </a:cubicBezTo>
                  <a:cubicBezTo>
                    <a:pt x="1082" y="1053"/>
                    <a:pt x="1169" y="1053"/>
                    <a:pt x="1263" y="1111"/>
                  </a:cubicBezTo>
                  <a:lnTo>
                    <a:pt x="1291" y="1111"/>
                  </a:lnTo>
                  <a:cubicBezTo>
                    <a:pt x="1472" y="1234"/>
                    <a:pt x="1587" y="1414"/>
                    <a:pt x="1587" y="1652"/>
                  </a:cubicBezTo>
                  <a:lnTo>
                    <a:pt x="1587" y="1774"/>
                  </a:lnTo>
                  <a:lnTo>
                    <a:pt x="1046" y="1774"/>
                  </a:lnTo>
                  <a:cubicBezTo>
                    <a:pt x="866" y="1774"/>
                    <a:pt x="751" y="1897"/>
                    <a:pt x="751" y="2077"/>
                  </a:cubicBezTo>
                  <a:lnTo>
                    <a:pt x="751" y="3158"/>
                  </a:lnTo>
                  <a:cubicBezTo>
                    <a:pt x="751" y="3339"/>
                    <a:pt x="866" y="3490"/>
                    <a:pt x="1046" y="3490"/>
                  </a:cubicBezTo>
                  <a:lnTo>
                    <a:pt x="1587" y="3490"/>
                  </a:lnTo>
                  <a:lnTo>
                    <a:pt x="1587" y="4031"/>
                  </a:lnTo>
                  <a:cubicBezTo>
                    <a:pt x="1587" y="4088"/>
                    <a:pt x="1558" y="4117"/>
                    <a:pt x="1472" y="4117"/>
                  </a:cubicBezTo>
                  <a:lnTo>
                    <a:pt x="390" y="4117"/>
                  </a:lnTo>
                  <a:cubicBezTo>
                    <a:pt x="361" y="4117"/>
                    <a:pt x="361" y="4117"/>
                    <a:pt x="361" y="4088"/>
                  </a:cubicBezTo>
                  <a:lnTo>
                    <a:pt x="361" y="3187"/>
                  </a:lnTo>
                  <a:cubicBezTo>
                    <a:pt x="327" y="3153"/>
                    <a:pt x="294" y="3140"/>
                    <a:pt x="265" y="3140"/>
                  </a:cubicBezTo>
                  <a:cubicBezTo>
                    <a:pt x="216" y="3140"/>
                    <a:pt x="181" y="3179"/>
                    <a:pt x="181" y="3216"/>
                  </a:cubicBezTo>
                  <a:lnTo>
                    <a:pt x="181" y="4211"/>
                  </a:lnTo>
                  <a:cubicBezTo>
                    <a:pt x="181" y="4269"/>
                    <a:pt x="210" y="4297"/>
                    <a:pt x="268" y="4297"/>
                  </a:cubicBezTo>
                  <a:lnTo>
                    <a:pt x="1529" y="4297"/>
                  </a:lnTo>
                  <a:cubicBezTo>
                    <a:pt x="1681" y="4297"/>
                    <a:pt x="1767" y="4211"/>
                    <a:pt x="1767" y="4060"/>
                  </a:cubicBezTo>
                  <a:lnTo>
                    <a:pt x="1767" y="3670"/>
                  </a:lnTo>
                  <a:lnTo>
                    <a:pt x="2012" y="3670"/>
                  </a:lnTo>
                  <a:lnTo>
                    <a:pt x="2012" y="4060"/>
                  </a:lnTo>
                  <a:cubicBezTo>
                    <a:pt x="2012" y="4211"/>
                    <a:pt x="2099" y="4297"/>
                    <a:pt x="2250" y="4297"/>
                  </a:cubicBezTo>
                  <a:lnTo>
                    <a:pt x="3303" y="4297"/>
                  </a:lnTo>
                  <a:cubicBezTo>
                    <a:pt x="3454" y="4297"/>
                    <a:pt x="3605" y="4175"/>
                    <a:pt x="3605" y="4031"/>
                  </a:cubicBezTo>
                  <a:lnTo>
                    <a:pt x="3605" y="1652"/>
                  </a:lnTo>
                  <a:cubicBezTo>
                    <a:pt x="3605" y="1385"/>
                    <a:pt x="3454" y="1111"/>
                    <a:pt x="3209" y="996"/>
                  </a:cubicBezTo>
                  <a:lnTo>
                    <a:pt x="3209" y="635"/>
                  </a:lnTo>
                  <a:cubicBezTo>
                    <a:pt x="3303" y="606"/>
                    <a:pt x="3360" y="513"/>
                    <a:pt x="3360" y="426"/>
                  </a:cubicBezTo>
                  <a:lnTo>
                    <a:pt x="3541" y="426"/>
                  </a:lnTo>
                  <a:cubicBezTo>
                    <a:pt x="3814" y="426"/>
                    <a:pt x="3995" y="635"/>
                    <a:pt x="3995" y="873"/>
                  </a:cubicBezTo>
                  <a:lnTo>
                    <a:pt x="3995" y="2769"/>
                  </a:lnTo>
                  <a:lnTo>
                    <a:pt x="3843" y="2769"/>
                  </a:lnTo>
                  <a:cubicBezTo>
                    <a:pt x="3814" y="2769"/>
                    <a:pt x="3750" y="2798"/>
                    <a:pt x="3750" y="2856"/>
                  </a:cubicBezTo>
                  <a:lnTo>
                    <a:pt x="3750" y="3548"/>
                  </a:lnTo>
                  <a:cubicBezTo>
                    <a:pt x="3750" y="3728"/>
                    <a:pt x="3901" y="3879"/>
                    <a:pt x="4081" y="3879"/>
                  </a:cubicBezTo>
                  <a:cubicBezTo>
                    <a:pt x="4261" y="3879"/>
                    <a:pt x="4413" y="3728"/>
                    <a:pt x="4413" y="3548"/>
                  </a:cubicBezTo>
                  <a:lnTo>
                    <a:pt x="4413" y="2856"/>
                  </a:lnTo>
                  <a:cubicBezTo>
                    <a:pt x="4413" y="2798"/>
                    <a:pt x="4384" y="2769"/>
                    <a:pt x="4326" y="2769"/>
                  </a:cubicBezTo>
                  <a:lnTo>
                    <a:pt x="4175" y="2769"/>
                  </a:lnTo>
                  <a:lnTo>
                    <a:pt x="4175" y="873"/>
                  </a:lnTo>
                  <a:cubicBezTo>
                    <a:pt x="4175" y="513"/>
                    <a:pt x="3901" y="246"/>
                    <a:pt x="3569" y="246"/>
                  </a:cubicBezTo>
                  <a:lnTo>
                    <a:pt x="3389" y="246"/>
                  </a:lnTo>
                  <a:cubicBezTo>
                    <a:pt x="3389" y="95"/>
                    <a:pt x="3274" y="1"/>
                    <a:pt x="3122" y="1"/>
                  </a:cubicBezTo>
                  <a:lnTo>
                    <a:pt x="2459" y="1"/>
                  </a:lnTo>
                  <a:cubicBezTo>
                    <a:pt x="2344" y="1"/>
                    <a:pt x="2221" y="95"/>
                    <a:pt x="2221" y="246"/>
                  </a:cubicBezTo>
                  <a:lnTo>
                    <a:pt x="1558" y="246"/>
                  </a:lnTo>
                  <a:cubicBezTo>
                    <a:pt x="1558" y="95"/>
                    <a:pt x="1443" y="1"/>
                    <a:pt x="13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7" name="Google Shape;2197;p40"/>
            <p:cNvSpPr/>
            <p:nvPr/>
          </p:nvSpPr>
          <p:spPr>
            <a:xfrm>
              <a:off x="758867" y="2080355"/>
              <a:ext cx="15495" cy="14211"/>
            </a:xfrm>
            <a:custGeom>
              <a:avLst/>
              <a:gdLst/>
              <a:ahLst/>
              <a:cxnLst/>
              <a:rect l="l" t="t" r="r" b="b"/>
              <a:pathLst>
                <a:path w="181" h="166" extrusionOk="0">
                  <a:moveTo>
                    <a:pt x="54" y="0"/>
                  </a:moveTo>
                  <a:cubicBezTo>
                    <a:pt x="18" y="0"/>
                    <a:pt x="0" y="46"/>
                    <a:pt x="0" y="69"/>
                  </a:cubicBezTo>
                  <a:cubicBezTo>
                    <a:pt x="0" y="126"/>
                    <a:pt x="29" y="155"/>
                    <a:pt x="58" y="155"/>
                  </a:cubicBezTo>
                  <a:cubicBezTo>
                    <a:pt x="69" y="162"/>
                    <a:pt x="81" y="166"/>
                    <a:pt x="93" y="166"/>
                  </a:cubicBezTo>
                  <a:cubicBezTo>
                    <a:pt x="139" y="166"/>
                    <a:pt x="180" y="115"/>
                    <a:pt x="180" y="69"/>
                  </a:cubicBezTo>
                  <a:cubicBezTo>
                    <a:pt x="180" y="40"/>
                    <a:pt x="144" y="11"/>
                    <a:pt x="87" y="11"/>
                  </a:cubicBezTo>
                  <a:cubicBezTo>
                    <a:pt x="75" y="4"/>
                    <a:pt x="64" y="0"/>
                    <a:pt x="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 name="Google Shape;2186;p40"/>
          <p:cNvSpPr txBox="1"/>
          <p:nvPr/>
        </p:nvSpPr>
        <p:spPr>
          <a:xfrm>
            <a:off x="6291362" y="2674925"/>
            <a:ext cx="2847300" cy="4149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panose="020B0606020202050201"/>
              <a:buNone/>
              <a:defRPr sz="1800" b="1"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L="1371600" marR="0" lvl="2"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L="1828800" marR="0" lvl="3"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L="2286000" marR="0" lvl="4"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L="2743200" marR="0" lvl="5"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L="3200400" marR="0" lvl="6"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L="3657600" marR="0" lvl="7"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L="4114800" marR="0" lvl="8"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lvl="0" indent="0" algn="ctr" rtl="0">
              <a:spcBef>
                <a:spcPts val="0"/>
              </a:spcBef>
              <a:spcAft>
                <a:spcPts val="0"/>
              </a:spcAft>
              <a:buNone/>
            </a:pPr>
            <a:r>
              <a:rPr lang="en-US" altLang="en-GB"/>
              <a:t>Return Statements</a:t>
            </a:r>
            <a:endParaRPr lang="en-US" altLang="en-GB"/>
          </a:p>
        </p:txBody>
      </p:sp>
      <p:sp>
        <p:nvSpPr>
          <p:cNvPr id="3" name="Google Shape;2190;p40"/>
          <p:cNvSpPr/>
          <p:nvPr/>
        </p:nvSpPr>
        <p:spPr>
          <a:xfrm>
            <a:off x="7409021" y="1834325"/>
            <a:ext cx="612000" cy="6120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 name="Google Shape;2191;p40"/>
          <p:cNvCxnSpPr>
            <a:stCxn id="3" idx="2"/>
            <a:endCxn id="2" idx="0"/>
          </p:cNvCxnSpPr>
          <p:nvPr/>
        </p:nvCxnSpPr>
        <p:spPr>
          <a:xfrm>
            <a:off x="7715021" y="2446325"/>
            <a:ext cx="0" cy="228600"/>
          </a:xfrm>
          <a:prstGeom prst="straightConnector1">
            <a:avLst/>
          </a:prstGeom>
          <a:noFill/>
          <a:ln w="9525" cap="flat" cmpd="sng">
            <a:solidFill>
              <a:schemeClr val="dk1"/>
            </a:solidFill>
            <a:prstDash val="solid"/>
            <a:round/>
            <a:headEnd type="none" w="med" len="med"/>
            <a:tailEnd type="oval" w="med" len="med"/>
          </a:ln>
        </p:spPr>
      </p:cxnSp>
      <p:grpSp>
        <p:nvGrpSpPr>
          <p:cNvPr id="2263" name="Google Shape;2263;p42"/>
          <p:cNvGrpSpPr/>
          <p:nvPr/>
        </p:nvGrpSpPr>
        <p:grpSpPr>
          <a:xfrm>
            <a:off x="7521575" y="1942465"/>
            <a:ext cx="396875" cy="395605"/>
            <a:chOff x="3170658" y="4197478"/>
            <a:chExt cx="329085" cy="380280"/>
          </a:xfrm>
        </p:grpSpPr>
        <p:sp>
          <p:nvSpPr>
            <p:cNvPr id="2264" name="Google Shape;2264;p42"/>
            <p:cNvSpPr/>
            <p:nvPr/>
          </p:nvSpPr>
          <p:spPr>
            <a:xfrm>
              <a:off x="3325012" y="4457303"/>
              <a:ext cx="20461" cy="15495"/>
            </a:xfrm>
            <a:custGeom>
              <a:avLst/>
              <a:gdLst/>
              <a:ahLst/>
              <a:cxnLst/>
              <a:rect l="l" t="t" r="r" b="b"/>
              <a:pathLst>
                <a:path w="239" h="181" extrusionOk="0">
                  <a:moveTo>
                    <a:pt x="123" y="1"/>
                  </a:moveTo>
                  <a:cubicBezTo>
                    <a:pt x="58" y="1"/>
                    <a:pt x="0" y="58"/>
                    <a:pt x="58" y="116"/>
                  </a:cubicBezTo>
                  <a:cubicBezTo>
                    <a:pt x="58" y="145"/>
                    <a:pt x="87" y="181"/>
                    <a:pt x="123" y="181"/>
                  </a:cubicBezTo>
                  <a:cubicBezTo>
                    <a:pt x="152" y="181"/>
                    <a:pt x="180" y="145"/>
                    <a:pt x="209" y="116"/>
                  </a:cubicBezTo>
                  <a:cubicBezTo>
                    <a:pt x="238" y="58"/>
                    <a:pt x="180" y="1"/>
                    <a:pt x="123" y="1"/>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65" name="Google Shape;2265;p42"/>
            <p:cNvSpPr/>
            <p:nvPr/>
          </p:nvSpPr>
          <p:spPr>
            <a:xfrm>
              <a:off x="3325012" y="4500536"/>
              <a:ext cx="20461" cy="15495"/>
            </a:xfrm>
            <a:custGeom>
              <a:avLst/>
              <a:gdLst/>
              <a:ahLst/>
              <a:cxnLst/>
              <a:rect l="l" t="t" r="r" b="b"/>
              <a:pathLst>
                <a:path w="239" h="181" extrusionOk="0">
                  <a:moveTo>
                    <a:pt x="123" y="0"/>
                  </a:moveTo>
                  <a:cubicBezTo>
                    <a:pt x="58" y="0"/>
                    <a:pt x="0" y="65"/>
                    <a:pt x="58" y="152"/>
                  </a:cubicBezTo>
                  <a:cubicBezTo>
                    <a:pt x="58" y="152"/>
                    <a:pt x="87" y="181"/>
                    <a:pt x="123" y="181"/>
                  </a:cubicBezTo>
                  <a:cubicBezTo>
                    <a:pt x="152" y="181"/>
                    <a:pt x="180" y="152"/>
                    <a:pt x="209" y="123"/>
                  </a:cubicBezTo>
                  <a:cubicBezTo>
                    <a:pt x="238" y="65"/>
                    <a:pt x="180" y="0"/>
                    <a:pt x="123"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66" name="Google Shape;2266;p42"/>
            <p:cNvSpPr/>
            <p:nvPr/>
          </p:nvSpPr>
          <p:spPr>
            <a:xfrm>
              <a:off x="3307119" y="4480161"/>
              <a:ext cx="13013" cy="13013"/>
            </a:xfrm>
            <a:custGeom>
              <a:avLst/>
              <a:gdLst/>
              <a:ahLst/>
              <a:cxnLst/>
              <a:rect l="l" t="t" r="r" b="b"/>
              <a:pathLst>
                <a:path w="152" h="152" extrusionOk="0">
                  <a:moveTo>
                    <a:pt x="58" y="0"/>
                  </a:moveTo>
                  <a:cubicBezTo>
                    <a:pt x="29" y="0"/>
                    <a:pt x="0" y="29"/>
                    <a:pt x="0" y="58"/>
                  </a:cubicBezTo>
                  <a:cubicBezTo>
                    <a:pt x="0" y="123"/>
                    <a:pt x="29" y="152"/>
                    <a:pt x="58" y="152"/>
                  </a:cubicBezTo>
                  <a:cubicBezTo>
                    <a:pt x="115" y="152"/>
                    <a:pt x="151" y="123"/>
                    <a:pt x="151" y="58"/>
                  </a:cubicBezTo>
                  <a:cubicBezTo>
                    <a:pt x="151" y="29"/>
                    <a:pt x="115" y="0"/>
                    <a:pt x="58"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67" name="Google Shape;2267;p42"/>
            <p:cNvSpPr/>
            <p:nvPr/>
          </p:nvSpPr>
          <p:spPr>
            <a:xfrm>
              <a:off x="3350866" y="4480161"/>
              <a:ext cx="12499" cy="13013"/>
            </a:xfrm>
            <a:custGeom>
              <a:avLst/>
              <a:gdLst/>
              <a:ahLst/>
              <a:cxnLst/>
              <a:rect l="l" t="t" r="r" b="b"/>
              <a:pathLst>
                <a:path w="146" h="152" extrusionOk="0">
                  <a:moveTo>
                    <a:pt x="59" y="0"/>
                  </a:moveTo>
                  <a:cubicBezTo>
                    <a:pt x="30" y="0"/>
                    <a:pt x="1" y="29"/>
                    <a:pt x="1" y="58"/>
                  </a:cubicBezTo>
                  <a:cubicBezTo>
                    <a:pt x="1" y="123"/>
                    <a:pt x="30" y="152"/>
                    <a:pt x="59" y="152"/>
                  </a:cubicBezTo>
                  <a:cubicBezTo>
                    <a:pt x="116" y="152"/>
                    <a:pt x="145" y="123"/>
                    <a:pt x="145" y="58"/>
                  </a:cubicBezTo>
                  <a:cubicBezTo>
                    <a:pt x="145" y="29"/>
                    <a:pt x="116" y="0"/>
                    <a:pt x="59"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68" name="Google Shape;2268;p42"/>
            <p:cNvSpPr/>
            <p:nvPr/>
          </p:nvSpPr>
          <p:spPr>
            <a:xfrm>
              <a:off x="3170658" y="4197478"/>
              <a:ext cx="329085" cy="380280"/>
            </a:xfrm>
            <a:custGeom>
              <a:avLst/>
              <a:gdLst/>
              <a:ahLst/>
              <a:cxnLst/>
              <a:rect l="l" t="t" r="r" b="b"/>
              <a:pathLst>
                <a:path w="3844" h="4442" extrusionOk="0">
                  <a:moveTo>
                    <a:pt x="2041" y="181"/>
                  </a:moveTo>
                  <a:cubicBezTo>
                    <a:pt x="2106" y="181"/>
                    <a:pt x="2164" y="239"/>
                    <a:pt x="2164" y="296"/>
                  </a:cubicBezTo>
                  <a:lnTo>
                    <a:pt x="2164" y="419"/>
                  </a:lnTo>
                  <a:lnTo>
                    <a:pt x="1681" y="419"/>
                  </a:lnTo>
                  <a:lnTo>
                    <a:pt x="1681" y="296"/>
                  </a:lnTo>
                  <a:cubicBezTo>
                    <a:pt x="1681" y="239"/>
                    <a:pt x="1745" y="181"/>
                    <a:pt x="1803" y="181"/>
                  </a:cubicBezTo>
                  <a:close/>
                  <a:moveTo>
                    <a:pt x="390" y="1803"/>
                  </a:moveTo>
                  <a:lnTo>
                    <a:pt x="390" y="2135"/>
                  </a:lnTo>
                  <a:lnTo>
                    <a:pt x="390" y="2279"/>
                  </a:lnTo>
                  <a:lnTo>
                    <a:pt x="304" y="2279"/>
                  </a:lnTo>
                  <a:cubicBezTo>
                    <a:pt x="239" y="2279"/>
                    <a:pt x="181" y="2221"/>
                    <a:pt x="181" y="2163"/>
                  </a:cubicBezTo>
                  <a:lnTo>
                    <a:pt x="181" y="1918"/>
                  </a:lnTo>
                  <a:cubicBezTo>
                    <a:pt x="181" y="1861"/>
                    <a:pt x="239" y="1803"/>
                    <a:pt x="304" y="1803"/>
                  </a:cubicBezTo>
                  <a:close/>
                  <a:moveTo>
                    <a:pt x="3548" y="1803"/>
                  </a:moveTo>
                  <a:cubicBezTo>
                    <a:pt x="3605" y="1803"/>
                    <a:pt x="3663" y="1861"/>
                    <a:pt x="3663" y="1918"/>
                  </a:cubicBezTo>
                  <a:lnTo>
                    <a:pt x="3663" y="2163"/>
                  </a:lnTo>
                  <a:cubicBezTo>
                    <a:pt x="3663" y="2221"/>
                    <a:pt x="3605" y="2279"/>
                    <a:pt x="3548" y="2279"/>
                  </a:cubicBezTo>
                  <a:lnTo>
                    <a:pt x="3454" y="2279"/>
                  </a:lnTo>
                  <a:lnTo>
                    <a:pt x="3454" y="2135"/>
                  </a:lnTo>
                  <a:lnTo>
                    <a:pt x="3454" y="1803"/>
                  </a:lnTo>
                  <a:close/>
                  <a:moveTo>
                    <a:pt x="1926" y="570"/>
                  </a:moveTo>
                  <a:cubicBezTo>
                    <a:pt x="2402" y="570"/>
                    <a:pt x="2827" y="837"/>
                    <a:pt x="3007" y="1262"/>
                  </a:cubicBezTo>
                  <a:lnTo>
                    <a:pt x="2315" y="1262"/>
                  </a:lnTo>
                  <a:cubicBezTo>
                    <a:pt x="2286" y="1262"/>
                    <a:pt x="2221" y="1291"/>
                    <a:pt x="2221" y="1320"/>
                  </a:cubicBezTo>
                  <a:cubicBezTo>
                    <a:pt x="2221" y="1378"/>
                    <a:pt x="2250" y="1414"/>
                    <a:pt x="2315" y="1414"/>
                  </a:cubicBezTo>
                  <a:lnTo>
                    <a:pt x="2885" y="1414"/>
                  </a:lnTo>
                  <a:cubicBezTo>
                    <a:pt x="2971" y="1414"/>
                    <a:pt x="3065" y="1442"/>
                    <a:pt x="3122" y="1500"/>
                  </a:cubicBezTo>
                  <a:cubicBezTo>
                    <a:pt x="3216" y="1558"/>
                    <a:pt x="3274" y="1680"/>
                    <a:pt x="3274" y="1803"/>
                  </a:cubicBezTo>
                  <a:lnTo>
                    <a:pt x="3274" y="2135"/>
                  </a:lnTo>
                  <a:cubicBezTo>
                    <a:pt x="3274" y="2192"/>
                    <a:pt x="3274" y="2279"/>
                    <a:pt x="3245" y="2344"/>
                  </a:cubicBezTo>
                  <a:cubicBezTo>
                    <a:pt x="3245" y="2401"/>
                    <a:pt x="3216" y="2459"/>
                    <a:pt x="3151" y="2495"/>
                  </a:cubicBezTo>
                  <a:cubicBezTo>
                    <a:pt x="3121" y="2515"/>
                    <a:pt x="3083" y="2525"/>
                    <a:pt x="3039" y="2525"/>
                  </a:cubicBezTo>
                  <a:cubicBezTo>
                    <a:pt x="2956" y="2525"/>
                    <a:pt x="2851" y="2491"/>
                    <a:pt x="2733" y="2430"/>
                  </a:cubicBezTo>
                  <a:lnTo>
                    <a:pt x="2192" y="2135"/>
                  </a:lnTo>
                  <a:cubicBezTo>
                    <a:pt x="2102" y="2088"/>
                    <a:pt x="2012" y="2064"/>
                    <a:pt x="1922" y="2064"/>
                  </a:cubicBezTo>
                  <a:cubicBezTo>
                    <a:pt x="1832" y="2064"/>
                    <a:pt x="1742" y="2088"/>
                    <a:pt x="1652" y="2135"/>
                  </a:cubicBezTo>
                  <a:lnTo>
                    <a:pt x="1111" y="2430"/>
                  </a:lnTo>
                  <a:cubicBezTo>
                    <a:pt x="1012" y="2491"/>
                    <a:pt x="914" y="2525"/>
                    <a:pt x="833" y="2525"/>
                  </a:cubicBezTo>
                  <a:cubicBezTo>
                    <a:pt x="790" y="2525"/>
                    <a:pt x="752" y="2515"/>
                    <a:pt x="722" y="2495"/>
                  </a:cubicBezTo>
                  <a:lnTo>
                    <a:pt x="693" y="2495"/>
                  </a:lnTo>
                  <a:cubicBezTo>
                    <a:pt x="628" y="2459"/>
                    <a:pt x="628" y="2401"/>
                    <a:pt x="599" y="2344"/>
                  </a:cubicBezTo>
                  <a:cubicBezTo>
                    <a:pt x="570" y="2279"/>
                    <a:pt x="570" y="2192"/>
                    <a:pt x="570" y="2135"/>
                  </a:cubicBezTo>
                  <a:lnTo>
                    <a:pt x="570" y="1803"/>
                  </a:lnTo>
                  <a:cubicBezTo>
                    <a:pt x="570" y="1680"/>
                    <a:pt x="628" y="1558"/>
                    <a:pt x="722" y="1500"/>
                  </a:cubicBezTo>
                  <a:lnTo>
                    <a:pt x="751" y="1500"/>
                  </a:lnTo>
                  <a:cubicBezTo>
                    <a:pt x="808" y="1442"/>
                    <a:pt x="873" y="1414"/>
                    <a:pt x="960" y="1414"/>
                  </a:cubicBezTo>
                  <a:lnTo>
                    <a:pt x="1529" y="1414"/>
                  </a:lnTo>
                  <a:cubicBezTo>
                    <a:pt x="1594" y="1414"/>
                    <a:pt x="1623" y="1378"/>
                    <a:pt x="1623" y="1349"/>
                  </a:cubicBezTo>
                  <a:cubicBezTo>
                    <a:pt x="1623" y="1291"/>
                    <a:pt x="1594" y="1262"/>
                    <a:pt x="1529" y="1262"/>
                  </a:cubicBezTo>
                  <a:lnTo>
                    <a:pt x="844" y="1262"/>
                  </a:lnTo>
                  <a:cubicBezTo>
                    <a:pt x="1053" y="837"/>
                    <a:pt x="1472" y="570"/>
                    <a:pt x="1926" y="570"/>
                  </a:cubicBezTo>
                  <a:close/>
                  <a:moveTo>
                    <a:pt x="1923" y="2235"/>
                  </a:moveTo>
                  <a:cubicBezTo>
                    <a:pt x="1983" y="2235"/>
                    <a:pt x="2045" y="2250"/>
                    <a:pt x="2106" y="2279"/>
                  </a:cubicBezTo>
                  <a:lnTo>
                    <a:pt x="2647" y="2582"/>
                  </a:lnTo>
                  <a:cubicBezTo>
                    <a:pt x="2791" y="2675"/>
                    <a:pt x="2913" y="2704"/>
                    <a:pt x="3036" y="2704"/>
                  </a:cubicBezTo>
                  <a:lnTo>
                    <a:pt x="3094" y="2704"/>
                  </a:lnTo>
                  <a:cubicBezTo>
                    <a:pt x="3036" y="2971"/>
                    <a:pt x="2856" y="3216"/>
                    <a:pt x="2647" y="3396"/>
                  </a:cubicBezTo>
                  <a:lnTo>
                    <a:pt x="2647" y="3360"/>
                  </a:lnTo>
                  <a:cubicBezTo>
                    <a:pt x="2647" y="2971"/>
                    <a:pt x="2315" y="2675"/>
                    <a:pt x="1926" y="2675"/>
                  </a:cubicBezTo>
                  <a:cubicBezTo>
                    <a:pt x="1529" y="2675"/>
                    <a:pt x="1205" y="2971"/>
                    <a:pt x="1205" y="3360"/>
                  </a:cubicBezTo>
                  <a:lnTo>
                    <a:pt x="1205" y="3396"/>
                  </a:lnTo>
                  <a:cubicBezTo>
                    <a:pt x="960" y="3216"/>
                    <a:pt x="808" y="2971"/>
                    <a:pt x="751" y="2704"/>
                  </a:cubicBezTo>
                  <a:cubicBezTo>
                    <a:pt x="873" y="2704"/>
                    <a:pt x="1025" y="2675"/>
                    <a:pt x="1205" y="2582"/>
                  </a:cubicBezTo>
                  <a:lnTo>
                    <a:pt x="1745" y="2279"/>
                  </a:lnTo>
                  <a:cubicBezTo>
                    <a:pt x="1803" y="2250"/>
                    <a:pt x="1863" y="2235"/>
                    <a:pt x="1923" y="2235"/>
                  </a:cubicBezTo>
                  <a:close/>
                  <a:moveTo>
                    <a:pt x="779" y="3216"/>
                  </a:moveTo>
                  <a:cubicBezTo>
                    <a:pt x="902" y="3396"/>
                    <a:pt x="1082" y="3540"/>
                    <a:pt x="1262" y="3634"/>
                  </a:cubicBezTo>
                  <a:cubicBezTo>
                    <a:pt x="1262" y="3663"/>
                    <a:pt x="1291" y="3692"/>
                    <a:pt x="1291" y="3692"/>
                  </a:cubicBezTo>
                  <a:lnTo>
                    <a:pt x="1140" y="3843"/>
                  </a:lnTo>
                  <a:lnTo>
                    <a:pt x="628" y="3331"/>
                  </a:lnTo>
                  <a:lnTo>
                    <a:pt x="779" y="3216"/>
                  </a:lnTo>
                  <a:close/>
                  <a:moveTo>
                    <a:pt x="3065" y="3216"/>
                  </a:moveTo>
                  <a:lnTo>
                    <a:pt x="3216" y="3331"/>
                  </a:lnTo>
                  <a:lnTo>
                    <a:pt x="2704" y="3843"/>
                  </a:lnTo>
                  <a:lnTo>
                    <a:pt x="2553" y="3692"/>
                  </a:lnTo>
                  <a:cubicBezTo>
                    <a:pt x="2553" y="3692"/>
                    <a:pt x="2582" y="3663"/>
                    <a:pt x="2582" y="3634"/>
                  </a:cubicBezTo>
                  <a:cubicBezTo>
                    <a:pt x="2762" y="3540"/>
                    <a:pt x="2942" y="3396"/>
                    <a:pt x="3065" y="3216"/>
                  </a:cubicBezTo>
                  <a:close/>
                  <a:moveTo>
                    <a:pt x="1926" y="2855"/>
                  </a:moveTo>
                  <a:cubicBezTo>
                    <a:pt x="2221" y="2855"/>
                    <a:pt x="2466" y="3093"/>
                    <a:pt x="2466" y="3360"/>
                  </a:cubicBezTo>
                  <a:cubicBezTo>
                    <a:pt x="2466" y="3663"/>
                    <a:pt x="2221" y="3901"/>
                    <a:pt x="1926" y="3901"/>
                  </a:cubicBezTo>
                  <a:cubicBezTo>
                    <a:pt x="1623" y="3901"/>
                    <a:pt x="1385" y="3663"/>
                    <a:pt x="1385" y="3360"/>
                  </a:cubicBezTo>
                  <a:cubicBezTo>
                    <a:pt x="1385" y="3093"/>
                    <a:pt x="1623" y="2855"/>
                    <a:pt x="1926" y="2855"/>
                  </a:cubicBezTo>
                  <a:close/>
                  <a:moveTo>
                    <a:pt x="448" y="3396"/>
                  </a:moveTo>
                  <a:lnTo>
                    <a:pt x="1082" y="4023"/>
                  </a:lnTo>
                  <a:lnTo>
                    <a:pt x="1082" y="4052"/>
                  </a:lnTo>
                  <a:cubicBezTo>
                    <a:pt x="1111" y="4052"/>
                    <a:pt x="1111" y="4081"/>
                    <a:pt x="1111" y="4081"/>
                  </a:cubicBezTo>
                  <a:lnTo>
                    <a:pt x="1082" y="4117"/>
                  </a:lnTo>
                  <a:lnTo>
                    <a:pt x="960" y="4232"/>
                  </a:lnTo>
                  <a:lnTo>
                    <a:pt x="931" y="4261"/>
                  </a:lnTo>
                  <a:cubicBezTo>
                    <a:pt x="902" y="4261"/>
                    <a:pt x="902" y="4261"/>
                    <a:pt x="902" y="4232"/>
                  </a:cubicBezTo>
                  <a:lnTo>
                    <a:pt x="239" y="3605"/>
                  </a:lnTo>
                  <a:lnTo>
                    <a:pt x="239" y="3540"/>
                  </a:lnTo>
                  <a:lnTo>
                    <a:pt x="390" y="3396"/>
                  </a:lnTo>
                  <a:close/>
                  <a:moveTo>
                    <a:pt x="3454" y="3396"/>
                  </a:moveTo>
                  <a:lnTo>
                    <a:pt x="3605" y="3540"/>
                  </a:lnTo>
                  <a:lnTo>
                    <a:pt x="3605" y="3605"/>
                  </a:lnTo>
                  <a:lnTo>
                    <a:pt x="2942" y="4232"/>
                  </a:lnTo>
                  <a:cubicBezTo>
                    <a:pt x="2942" y="4261"/>
                    <a:pt x="2942" y="4261"/>
                    <a:pt x="2913" y="4261"/>
                  </a:cubicBezTo>
                  <a:lnTo>
                    <a:pt x="2885" y="4232"/>
                  </a:lnTo>
                  <a:lnTo>
                    <a:pt x="2762" y="4117"/>
                  </a:lnTo>
                  <a:lnTo>
                    <a:pt x="2733" y="4081"/>
                  </a:lnTo>
                  <a:cubicBezTo>
                    <a:pt x="2733" y="4081"/>
                    <a:pt x="2733" y="4052"/>
                    <a:pt x="2762" y="4052"/>
                  </a:cubicBezTo>
                  <a:lnTo>
                    <a:pt x="3396" y="3396"/>
                  </a:lnTo>
                  <a:close/>
                  <a:moveTo>
                    <a:pt x="1774" y="1"/>
                  </a:moveTo>
                  <a:cubicBezTo>
                    <a:pt x="1623" y="1"/>
                    <a:pt x="1500" y="116"/>
                    <a:pt x="1500" y="267"/>
                  </a:cubicBezTo>
                  <a:lnTo>
                    <a:pt x="1500" y="476"/>
                  </a:lnTo>
                  <a:cubicBezTo>
                    <a:pt x="1349" y="513"/>
                    <a:pt x="1205" y="599"/>
                    <a:pt x="1082" y="693"/>
                  </a:cubicBezTo>
                  <a:cubicBezTo>
                    <a:pt x="873" y="873"/>
                    <a:pt x="693" y="1111"/>
                    <a:pt x="599" y="1378"/>
                  </a:cubicBezTo>
                  <a:cubicBezTo>
                    <a:pt x="513" y="1442"/>
                    <a:pt x="448" y="1529"/>
                    <a:pt x="419" y="1652"/>
                  </a:cubicBezTo>
                  <a:lnTo>
                    <a:pt x="268" y="1652"/>
                  </a:lnTo>
                  <a:cubicBezTo>
                    <a:pt x="123" y="1652"/>
                    <a:pt x="1" y="1738"/>
                    <a:pt x="1" y="1889"/>
                  </a:cubicBezTo>
                  <a:lnTo>
                    <a:pt x="1" y="2163"/>
                  </a:lnTo>
                  <a:cubicBezTo>
                    <a:pt x="1" y="2163"/>
                    <a:pt x="139" y="2432"/>
                    <a:pt x="283" y="2432"/>
                  </a:cubicBezTo>
                  <a:cubicBezTo>
                    <a:pt x="290" y="2432"/>
                    <a:pt x="297" y="2431"/>
                    <a:pt x="304" y="2430"/>
                  </a:cubicBezTo>
                  <a:lnTo>
                    <a:pt x="448" y="2430"/>
                  </a:lnTo>
                  <a:cubicBezTo>
                    <a:pt x="484" y="2524"/>
                    <a:pt x="513" y="2553"/>
                    <a:pt x="542" y="2582"/>
                  </a:cubicBezTo>
                  <a:cubicBezTo>
                    <a:pt x="570" y="2762"/>
                    <a:pt x="628" y="2913"/>
                    <a:pt x="693" y="3065"/>
                  </a:cubicBezTo>
                  <a:lnTo>
                    <a:pt x="513" y="3245"/>
                  </a:lnTo>
                  <a:cubicBezTo>
                    <a:pt x="484" y="3216"/>
                    <a:pt x="448" y="3216"/>
                    <a:pt x="419" y="3216"/>
                  </a:cubicBezTo>
                  <a:cubicBezTo>
                    <a:pt x="361" y="3216"/>
                    <a:pt x="304" y="3245"/>
                    <a:pt x="268" y="3274"/>
                  </a:cubicBezTo>
                  <a:lnTo>
                    <a:pt x="123" y="3425"/>
                  </a:lnTo>
                  <a:cubicBezTo>
                    <a:pt x="30" y="3511"/>
                    <a:pt x="30" y="3634"/>
                    <a:pt x="123" y="3721"/>
                  </a:cubicBezTo>
                  <a:lnTo>
                    <a:pt x="779" y="4384"/>
                  </a:lnTo>
                  <a:cubicBezTo>
                    <a:pt x="808" y="4413"/>
                    <a:pt x="873" y="4441"/>
                    <a:pt x="931" y="4441"/>
                  </a:cubicBezTo>
                  <a:cubicBezTo>
                    <a:pt x="989" y="4441"/>
                    <a:pt x="1025" y="4413"/>
                    <a:pt x="1082" y="4384"/>
                  </a:cubicBezTo>
                  <a:lnTo>
                    <a:pt x="1205" y="4232"/>
                  </a:lnTo>
                  <a:cubicBezTo>
                    <a:pt x="1262" y="4175"/>
                    <a:pt x="1291" y="4146"/>
                    <a:pt x="1291" y="4081"/>
                  </a:cubicBezTo>
                  <a:cubicBezTo>
                    <a:pt x="1291" y="4052"/>
                    <a:pt x="1262" y="4023"/>
                    <a:pt x="1262" y="3994"/>
                  </a:cubicBezTo>
                  <a:lnTo>
                    <a:pt x="1385" y="3843"/>
                  </a:lnTo>
                  <a:cubicBezTo>
                    <a:pt x="1529" y="3994"/>
                    <a:pt x="1709" y="4081"/>
                    <a:pt x="1926" y="4081"/>
                  </a:cubicBezTo>
                  <a:cubicBezTo>
                    <a:pt x="2135" y="4081"/>
                    <a:pt x="2315" y="3994"/>
                    <a:pt x="2466" y="3843"/>
                  </a:cubicBezTo>
                  <a:lnTo>
                    <a:pt x="2582" y="3994"/>
                  </a:lnTo>
                  <a:cubicBezTo>
                    <a:pt x="2582" y="4023"/>
                    <a:pt x="2553" y="4052"/>
                    <a:pt x="2553" y="4081"/>
                  </a:cubicBezTo>
                  <a:cubicBezTo>
                    <a:pt x="2553" y="4146"/>
                    <a:pt x="2582" y="4175"/>
                    <a:pt x="2647" y="4232"/>
                  </a:cubicBezTo>
                  <a:lnTo>
                    <a:pt x="2762" y="4384"/>
                  </a:lnTo>
                  <a:cubicBezTo>
                    <a:pt x="2827" y="4413"/>
                    <a:pt x="2856" y="4441"/>
                    <a:pt x="2913" y="4441"/>
                  </a:cubicBezTo>
                  <a:cubicBezTo>
                    <a:pt x="2971" y="4441"/>
                    <a:pt x="3036" y="4413"/>
                    <a:pt x="3065" y="4384"/>
                  </a:cubicBezTo>
                  <a:lnTo>
                    <a:pt x="3728" y="3721"/>
                  </a:lnTo>
                  <a:cubicBezTo>
                    <a:pt x="3814" y="3634"/>
                    <a:pt x="3814" y="3511"/>
                    <a:pt x="3728" y="3425"/>
                  </a:cubicBezTo>
                  <a:lnTo>
                    <a:pt x="3577" y="3274"/>
                  </a:lnTo>
                  <a:cubicBezTo>
                    <a:pt x="3548" y="3245"/>
                    <a:pt x="3483" y="3216"/>
                    <a:pt x="3425" y="3216"/>
                  </a:cubicBezTo>
                  <a:cubicBezTo>
                    <a:pt x="3396" y="3216"/>
                    <a:pt x="3368" y="3216"/>
                    <a:pt x="3331" y="3245"/>
                  </a:cubicBezTo>
                  <a:lnTo>
                    <a:pt x="3151" y="3065"/>
                  </a:lnTo>
                  <a:cubicBezTo>
                    <a:pt x="3216" y="2913"/>
                    <a:pt x="3274" y="2762"/>
                    <a:pt x="3303" y="2582"/>
                  </a:cubicBezTo>
                  <a:cubicBezTo>
                    <a:pt x="3331" y="2553"/>
                    <a:pt x="3368" y="2524"/>
                    <a:pt x="3396" y="2459"/>
                  </a:cubicBezTo>
                  <a:lnTo>
                    <a:pt x="3548" y="2459"/>
                  </a:lnTo>
                  <a:cubicBezTo>
                    <a:pt x="3692" y="2459"/>
                    <a:pt x="3843" y="2163"/>
                    <a:pt x="3843" y="2163"/>
                  </a:cubicBezTo>
                  <a:lnTo>
                    <a:pt x="3843" y="1918"/>
                  </a:lnTo>
                  <a:cubicBezTo>
                    <a:pt x="3843" y="1774"/>
                    <a:pt x="3728" y="1652"/>
                    <a:pt x="3577" y="1652"/>
                  </a:cubicBezTo>
                  <a:lnTo>
                    <a:pt x="3425" y="1652"/>
                  </a:lnTo>
                  <a:cubicBezTo>
                    <a:pt x="3396" y="1529"/>
                    <a:pt x="3331" y="1442"/>
                    <a:pt x="3245" y="1378"/>
                  </a:cubicBezTo>
                  <a:cubicBezTo>
                    <a:pt x="3151" y="1111"/>
                    <a:pt x="2971" y="873"/>
                    <a:pt x="2762" y="693"/>
                  </a:cubicBezTo>
                  <a:cubicBezTo>
                    <a:pt x="2611" y="599"/>
                    <a:pt x="2495" y="513"/>
                    <a:pt x="2344" y="476"/>
                  </a:cubicBezTo>
                  <a:lnTo>
                    <a:pt x="2344" y="267"/>
                  </a:lnTo>
                  <a:cubicBezTo>
                    <a:pt x="2344" y="116"/>
                    <a:pt x="2221" y="1"/>
                    <a:pt x="2070" y="1"/>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69" name="Google Shape;2269;p42"/>
            <p:cNvSpPr/>
            <p:nvPr/>
          </p:nvSpPr>
          <p:spPr>
            <a:xfrm>
              <a:off x="3325012" y="4305517"/>
              <a:ext cx="20461" cy="13013"/>
            </a:xfrm>
            <a:custGeom>
              <a:avLst/>
              <a:gdLst/>
              <a:ahLst/>
              <a:cxnLst/>
              <a:rect l="l" t="t" r="r" b="b"/>
              <a:pathLst>
                <a:path w="239" h="152" extrusionOk="0">
                  <a:moveTo>
                    <a:pt x="123" y="0"/>
                  </a:moveTo>
                  <a:cubicBezTo>
                    <a:pt x="58" y="0"/>
                    <a:pt x="0" y="58"/>
                    <a:pt x="58" y="116"/>
                  </a:cubicBezTo>
                  <a:cubicBezTo>
                    <a:pt x="58" y="152"/>
                    <a:pt x="87" y="152"/>
                    <a:pt x="123" y="152"/>
                  </a:cubicBezTo>
                  <a:cubicBezTo>
                    <a:pt x="152" y="152"/>
                    <a:pt x="180" y="152"/>
                    <a:pt x="209" y="116"/>
                  </a:cubicBezTo>
                  <a:cubicBezTo>
                    <a:pt x="238" y="58"/>
                    <a:pt x="180" y="0"/>
                    <a:pt x="123"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241" name="Shape 2241"/>
        <p:cNvGrpSpPr/>
        <p:nvPr/>
      </p:nvGrpSpPr>
      <p:grpSpPr>
        <a:xfrm>
          <a:off x="0" y="0"/>
          <a:ext cx="0" cy="0"/>
          <a:chOff x="0" y="0"/>
          <a:chExt cx="0" cy="0"/>
        </a:xfrm>
      </p:grpSpPr>
      <p:sp>
        <p:nvSpPr>
          <p:cNvPr id="2242" name="Google Shape;2242;p42"/>
          <p:cNvSpPr txBox="1"/>
          <p:nvPr>
            <p:ph type="title"/>
          </p:nvPr>
        </p:nvSpPr>
        <p:spPr>
          <a:xfrm>
            <a:off x="796200" y="23747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ym typeface="+mn-ea"/>
              </a:rPr>
              <a:t>Sales Reporting</a:t>
            </a:r>
            <a:endParaRPr lang="en-GB"/>
          </a:p>
        </p:txBody>
      </p:sp>
      <p:pic>
        <p:nvPicPr>
          <p:cNvPr id="10" name="Picture Placeholder 9"/>
          <p:cNvPicPr>
            <a:picLocks noChangeAspect="1"/>
          </p:cNvPicPr>
          <p:nvPr>
            <p:ph type="pic" idx="2"/>
          </p:nvPr>
        </p:nvPicPr>
        <p:blipFill>
          <a:blip r:embed="rId1"/>
          <a:stretch>
            <a:fillRect/>
          </a:stretch>
        </p:blipFill>
        <p:spPr>
          <a:xfrm>
            <a:off x="1883410" y="945515"/>
            <a:ext cx="5377180" cy="39693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241" name="Shape 2241"/>
        <p:cNvGrpSpPr/>
        <p:nvPr/>
      </p:nvGrpSpPr>
      <p:grpSpPr>
        <a:xfrm>
          <a:off x="0" y="0"/>
          <a:ext cx="0" cy="0"/>
          <a:chOff x="0" y="0"/>
          <a:chExt cx="0" cy="0"/>
        </a:xfrm>
      </p:grpSpPr>
      <p:sp>
        <p:nvSpPr>
          <p:cNvPr id="2242" name="Google Shape;2242;p42"/>
          <p:cNvSpPr txBox="1"/>
          <p:nvPr>
            <p:ph type="title"/>
          </p:nvPr>
        </p:nvSpPr>
        <p:spPr>
          <a:xfrm>
            <a:off x="796200" y="23747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ym typeface="+mn-ea"/>
              </a:rPr>
              <a:t>Sales Reporting</a:t>
            </a:r>
            <a:endParaRPr lang="en-GB"/>
          </a:p>
        </p:txBody>
      </p:sp>
      <p:sp>
        <p:nvSpPr>
          <p:cNvPr id="3131" name="Google Shape;3131;p50"/>
          <p:cNvSpPr txBox="1"/>
          <p:nvPr>
            <p:ph type="subTitle" idx="1"/>
          </p:nvPr>
        </p:nvSpPr>
        <p:spPr>
          <a:xfrm>
            <a:off x="72390" y="955040"/>
            <a:ext cx="2693670" cy="1386840"/>
          </a:xfrm>
          <a:prstGeom prst="rect">
            <a:avLst/>
          </a:prstGeom>
        </p:spPr>
        <p:txBody>
          <a:bodyPr spcFirstLastPara="1" wrap="square" lIns="91425" tIns="91425" rIns="91425" bIns="91425" anchor="t" anchorCtr="0">
            <a:noAutofit/>
          </a:bodyPr>
          <a:p>
            <a:pPr marL="0" lvl="0" indent="0" algn="ctr" rtl="0">
              <a:spcBef>
                <a:spcPts val="0"/>
              </a:spcBef>
              <a:spcAft>
                <a:spcPts val="0"/>
              </a:spcAft>
              <a:buNone/>
            </a:pPr>
            <a:r>
              <a:rPr lang="en-US" altLang="en-GB" b="1">
                <a:solidFill>
                  <a:schemeClr val="bg1"/>
                </a:solidFill>
              </a:rPr>
              <a:t>1. Phân tích doanh số:</a:t>
            </a:r>
            <a:endParaRPr lang="en-US" altLang="en-GB" b="1">
              <a:solidFill>
                <a:schemeClr val="bg1"/>
              </a:solidFill>
            </a:endParaRPr>
          </a:p>
          <a:p>
            <a:pPr marL="0" lvl="0" indent="0" algn="just" rtl="0">
              <a:spcBef>
                <a:spcPts val="0"/>
              </a:spcBef>
              <a:spcAft>
                <a:spcPts val="0"/>
              </a:spcAft>
              <a:buNone/>
            </a:pPr>
            <a:r>
              <a:rPr lang="en-US" altLang="en-GB" b="1"/>
              <a:t>Q1: Khách hàng thường mua hàng vào những thời điểm nào trong năm ?</a:t>
            </a:r>
            <a:endParaRPr lang="en-US" altLang="en-GB" b="1"/>
          </a:p>
          <a:p>
            <a:pPr marL="0" lvl="0" indent="0" algn="just" rtl="0">
              <a:spcBef>
                <a:spcPts val="0"/>
              </a:spcBef>
              <a:spcAft>
                <a:spcPts val="0"/>
              </a:spcAft>
              <a:buNone/>
            </a:pPr>
            <a:r>
              <a:rPr lang="en-US" altLang="en-GB" b="1"/>
              <a:t>Q2: Xu hướng doanh số của cửa hàng trong năm qua?</a:t>
            </a:r>
            <a:endParaRPr lang="en-US" altLang="en-GB" b="1"/>
          </a:p>
          <a:p>
            <a:pPr marL="0" lvl="0" indent="0" algn="just" rtl="0">
              <a:spcBef>
                <a:spcPts val="0"/>
              </a:spcBef>
              <a:spcAft>
                <a:spcPts val="0"/>
              </a:spcAft>
              <a:buNone/>
            </a:pPr>
            <a:r>
              <a:rPr lang="en-US" altLang="en-GB" b="1"/>
              <a:t>Q3: Phân khúc khách hàng nào có doanh số cao nhất ?</a:t>
            </a:r>
            <a:endParaRPr lang="en-US" altLang="en-GB" b="1"/>
          </a:p>
          <a:p>
            <a:pPr marL="0" lvl="0" indent="0" algn="just" rtl="0">
              <a:spcBef>
                <a:spcPts val="0"/>
              </a:spcBef>
              <a:spcAft>
                <a:spcPts val="0"/>
              </a:spcAft>
              <a:buNone/>
            </a:pPr>
            <a:r>
              <a:rPr lang="en-US" altLang="en-GB" b="1"/>
              <a:t>Q4: Khu vực nào có doanh sốc cao nhất ?</a:t>
            </a:r>
            <a:endParaRPr lang="en-US" altLang="en-GB" b="1"/>
          </a:p>
          <a:p>
            <a:pPr marL="0" lvl="0" indent="0" algn="just" rtl="0">
              <a:spcBef>
                <a:spcPts val="0"/>
              </a:spcBef>
              <a:spcAft>
                <a:spcPts val="0"/>
              </a:spcAft>
              <a:buNone/>
            </a:pPr>
            <a:r>
              <a:rPr lang="en-US" altLang="en-GB" b="1"/>
              <a:t>Q5: Những sản phẩm nào có doanh số cao nhất ?</a:t>
            </a:r>
            <a:endParaRPr lang="en-US" altLang="en-GB" b="1"/>
          </a:p>
          <a:p>
            <a:pPr marL="0" lvl="0" indent="0" algn="just" rtl="0">
              <a:spcBef>
                <a:spcPts val="0"/>
              </a:spcBef>
              <a:spcAft>
                <a:spcPts val="0"/>
              </a:spcAft>
              <a:buNone/>
            </a:pPr>
            <a:r>
              <a:rPr lang="en-US" altLang="en-GB" b="1"/>
              <a:t>Q6: Những khách hàng nào có doanh số cao nhất ?</a:t>
            </a:r>
            <a:endParaRPr lang="en-US" altLang="en-GB" b="1"/>
          </a:p>
          <a:p>
            <a:pPr marL="0" lvl="0" indent="0" algn="l" rtl="0">
              <a:spcBef>
                <a:spcPts val="0"/>
              </a:spcBef>
              <a:spcAft>
                <a:spcPts val="0"/>
              </a:spcAft>
              <a:buNone/>
            </a:pPr>
            <a:endParaRPr lang="en-US" altLang="en-GB" b="1"/>
          </a:p>
        </p:txBody>
      </p:sp>
      <p:sp>
        <p:nvSpPr>
          <p:cNvPr id="2" name="Google Shape;3131;p50"/>
          <p:cNvSpPr txBox="1"/>
          <p:nvPr/>
        </p:nvSpPr>
        <p:spPr>
          <a:xfrm>
            <a:off x="3225165" y="955040"/>
            <a:ext cx="2693670" cy="138684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1pPr>
            <a:lvl2pPr marL="914400" marR="0" lvl="1" indent="-317500" algn="l" rtl="0">
              <a:lnSpc>
                <a:spcPct val="115000"/>
              </a:lnSpc>
              <a:spcBef>
                <a:spcPts val="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2pPr>
            <a:lvl3pPr marL="1371600" marR="0" lvl="2" indent="-317500" algn="l" rtl="0">
              <a:lnSpc>
                <a:spcPct val="115000"/>
              </a:lnSpc>
              <a:spcBef>
                <a:spcPts val="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3pPr>
            <a:lvl4pPr marL="1828800" marR="0" lvl="3" indent="-317500" algn="l" rtl="0">
              <a:lnSpc>
                <a:spcPct val="115000"/>
              </a:lnSpc>
              <a:spcBef>
                <a:spcPts val="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4pPr>
            <a:lvl5pPr marL="2286000" marR="0" lvl="4" indent="-317500" algn="l" rtl="0">
              <a:lnSpc>
                <a:spcPct val="115000"/>
              </a:lnSpc>
              <a:spcBef>
                <a:spcPts val="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5pPr>
            <a:lvl6pPr marL="2743200" marR="0" lvl="5" indent="-317500" algn="l" rtl="0">
              <a:lnSpc>
                <a:spcPct val="115000"/>
              </a:lnSpc>
              <a:spcBef>
                <a:spcPts val="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6pPr>
            <a:lvl7pPr marL="3200400" marR="0" lvl="6" indent="-317500" algn="l" rtl="0">
              <a:lnSpc>
                <a:spcPct val="115000"/>
              </a:lnSpc>
              <a:spcBef>
                <a:spcPts val="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7pPr>
            <a:lvl8pPr marL="3657600" marR="0" lvl="7" indent="-317500" algn="l" rtl="0">
              <a:lnSpc>
                <a:spcPct val="115000"/>
              </a:lnSpc>
              <a:spcBef>
                <a:spcPts val="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8pPr>
            <a:lvl9pPr marL="4114800" marR="0" lvl="8" indent="-317500" algn="l" rtl="0">
              <a:lnSpc>
                <a:spcPct val="115000"/>
              </a:lnSpc>
              <a:spcBef>
                <a:spcPts val="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9pPr>
          </a:lstStyle>
          <a:p>
            <a:pPr marL="0" lvl="0" indent="0" algn="ctr" rtl="0">
              <a:spcBef>
                <a:spcPts val="0"/>
              </a:spcBef>
              <a:spcAft>
                <a:spcPts val="0"/>
              </a:spcAft>
              <a:buNone/>
            </a:pPr>
            <a:r>
              <a:rPr lang="en-US" altLang="en-GB" b="1">
                <a:solidFill>
                  <a:srgbClr val="92D050"/>
                </a:solidFill>
              </a:rPr>
              <a:t>2. Phân tích sản phẩm:</a:t>
            </a:r>
            <a:endParaRPr lang="en-US" altLang="en-GB" b="1">
              <a:solidFill>
                <a:srgbClr val="92D050"/>
              </a:solidFill>
            </a:endParaRPr>
          </a:p>
          <a:p>
            <a:pPr marL="0" lvl="0" indent="0" algn="just" rtl="0">
              <a:spcBef>
                <a:spcPts val="0"/>
              </a:spcBef>
              <a:spcAft>
                <a:spcPts val="0"/>
              </a:spcAft>
              <a:buNone/>
            </a:pPr>
            <a:r>
              <a:rPr lang="en-US" altLang="en-GB" b="1"/>
              <a:t>Q1: Xu hướng doanh thu của của từng loại sản phẩm thay đổi như nào qua từng tháng trong năm?</a:t>
            </a:r>
            <a:endParaRPr lang="en-US" altLang="en-GB" b="1"/>
          </a:p>
          <a:p>
            <a:pPr marL="0" lvl="0" indent="0" algn="just" rtl="0">
              <a:spcBef>
                <a:spcPts val="0"/>
              </a:spcBef>
              <a:spcAft>
                <a:spcPts val="0"/>
              </a:spcAft>
              <a:buNone/>
            </a:pPr>
            <a:r>
              <a:rPr lang="en-US" altLang="en-GB" b="1"/>
              <a:t>Q2: Việc giảm giá nhiều có ảnh hưởng đến lợi nhuận của công ty hay không ?</a:t>
            </a:r>
            <a:endParaRPr lang="en-US" altLang="en-GB" b="1"/>
          </a:p>
          <a:p>
            <a:pPr marL="0" lvl="0" indent="0" algn="just" rtl="0">
              <a:spcBef>
                <a:spcPts val="0"/>
              </a:spcBef>
              <a:spcAft>
                <a:spcPts val="0"/>
              </a:spcAft>
              <a:buNone/>
            </a:pPr>
            <a:r>
              <a:rPr lang="en-US" altLang="en-GB" b="1"/>
              <a:t>Q3: Liệu loại sản phẩm có số lượng mua nhiều thì sẽ đóng góp nhiều lợi nhuận cho cửa hàng ?</a:t>
            </a:r>
            <a:endParaRPr lang="en-US" altLang="en-GB" b="1"/>
          </a:p>
          <a:p>
            <a:pPr marL="0" lvl="0" indent="0" algn="just" rtl="0">
              <a:spcBef>
                <a:spcPts val="0"/>
              </a:spcBef>
              <a:spcAft>
                <a:spcPts val="0"/>
              </a:spcAft>
              <a:buNone/>
            </a:pPr>
            <a:r>
              <a:rPr lang="en-US" altLang="en-GB" b="1"/>
              <a:t>Q4: Khu vực nào có số lượng giao dịch cao nhất ?</a:t>
            </a:r>
            <a:endParaRPr lang="en-US" altLang="en-GB" b="1"/>
          </a:p>
          <a:p>
            <a:pPr marL="0" lvl="0" indent="0" algn="l" rtl="0">
              <a:spcBef>
                <a:spcPts val="0"/>
              </a:spcBef>
              <a:spcAft>
                <a:spcPts val="0"/>
              </a:spcAft>
              <a:buNone/>
            </a:pPr>
            <a:endParaRPr lang="en-US" altLang="en-GB" b="1"/>
          </a:p>
        </p:txBody>
      </p:sp>
      <p:sp>
        <p:nvSpPr>
          <p:cNvPr id="3" name="Google Shape;3131;p50"/>
          <p:cNvSpPr txBox="1"/>
          <p:nvPr/>
        </p:nvSpPr>
        <p:spPr>
          <a:xfrm>
            <a:off x="6261100" y="955040"/>
            <a:ext cx="2693670" cy="138684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1pPr>
            <a:lvl2pPr marL="914400" marR="0" lvl="1" indent="-317500" algn="l" rtl="0">
              <a:lnSpc>
                <a:spcPct val="115000"/>
              </a:lnSpc>
              <a:spcBef>
                <a:spcPts val="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2pPr>
            <a:lvl3pPr marL="1371600" marR="0" lvl="2" indent="-317500" algn="l" rtl="0">
              <a:lnSpc>
                <a:spcPct val="115000"/>
              </a:lnSpc>
              <a:spcBef>
                <a:spcPts val="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3pPr>
            <a:lvl4pPr marL="1828800" marR="0" lvl="3" indent="-317500" algn="l" rtl="0">
              <a:lnSpc>
                <a:spcPct val="115000"/>
              </a:lnSpc>
              <a:spcBef>
                <a:spcPts val="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4pPr>
            <a:lvl5pPr marL="2286000" marR="0" lvl="4" indent="-317500" algn="l" rtl="0">
              <a:lnSpc>
                <a:spcPct val="115000"/>
              </a:lnSpc>
              <a:spcBef>
                <a:spcPts val="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5pPr>
            <a:lvl6pPr marL="2743200" marR="0" lvl="5" indent="-317500" algn="l" rtl="0">
              <a:lnSpc>
                <a:spcPct val="115000"/>
              </a:lnSpc>
              <a:spcBef>
                <a:spcPts val="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6pPr>
            <a:lvl7pPr marL="3200400" marR="0" lvl="6" indent="-317500" algn="l" rtl="0">
              <a:lnSpc>
                <a:spcPct val="115000"/>
              </a:lnSpc>
              <a:spcBef>
                <a:spcPts val="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7pPr>
            <a:lvl8pPr marL="3657600" marR="0" lvl="7" indent="-317500" algn="l" rtl="0">
              <a:lnSpc>
                <a:spcPct val="115000"/>
              </a:lnSpc>
              <a:spcBef>
                <a:spcPts val="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8pPr>
            <a:lvl9pPr marL="4114800" marR="0" lvl="8" indent="-317500" algn="l" rtl="0">
              <a:lnSpc>
                <a:spcPct val="115000"/>
              </a:lnSpc>
              <a:spcBef>
                <a:spcPts val="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9pPr>
          </a:lstStyle>
          <a:p>
            <a:pPr marL="0" lvl="0" indent="0" algn="ctr" rtl="0">
              <a:spcBef>
                <a:spcPts val="0"/>
              </a:spcBef>
              <a:spcAft>
                <a:spcPts val="0"/>
              </a:spcAft>
              <a:buNone/>
            </a:pPr>
            <a:r>
              <a:rPr lang="en-US" altLang="en-GB" b="1">
                <a:solidFill>
                  <a:schemeClr val="accent1">
                    <a:lumMod val="75000"/>
                  </a:schemeClr>
                </a:solidFill>
              </a:rPr>
              <a:t>3. Phân tích khách hàng:</a:t>
            </a:r>
            <a:endParaRPr lang="en-US" altLang="en-GB" b="1">
              <a:solidFill>
                <a:schemeClr val="accent1">
                  <a:lumMod val="75000"/>
                </a:schemeClr>
              </a:solidFill>
            </a:endParaRPr>
          </a:p>
          <a:p>
            <a:pPr marL="0" lvl="0" indent="0" algn="just" rtl="0">
              <a:spcBef>
                <a:spcPts val="0"/>
              </a:spcBef>
              <a:spcAft>
                <a:spcPts val="0"/>
              </a:spcAft>
              <a:buNone/>
            </a:pPr>
            <a:r>
              <a:rPr lang="en-US" altLang="en-GB" b="1"/>
              <a:t>Q1: Xu hướng giao dịch hàng tháng của từng loại khách hàng ?</a:t>
            </a:r>
            <a:endParaRPr lang="en-US" altLang="en-GB" b="1"/>
          </a:p>
          <a:p>
            <a:pPr marL="0" lvl="0" indent="0" algn="just" rtl="0">
              <a:spcBef>
                <a:spcPts val="0"/>
              </a:spcBef>
              <a:spcAft>
                <a:spcPts val="0"/>
              </a:spcAft>
              <a:buNone/>
            </a:pPr>
            <a:r>
              <a:rPr lang="en-US" altLang="en-GB" b="1"/>
              <a:t>Q2: Khách hàng phân bố ở những khu vực nào là nhiều nhất?</a:t>
            </a:r>
            <a:endParaRPr lang="en-US" altLang="en-GB" b="1"/>
          </a:p>
          <a:p>
            <a:pPr marL="0" lvl="0" indent="0" algn="just" rtl="0">
              <a:spcBef>
                <a:spcPts val="0"/>
              </a:spcBef>
              <a:spcAft>
                <a:spcPts val="0"/>
              </a:spcAft>
              <a:buNone/>
            </a:pPr>
            <a:r>
              <a:rPr lang="en-US" altLang="en-GB" b="1"/>
              <a:t>Q3: Sự tương quan giữa số lần mua hàng của khách hàng và giá trị trung bình của đơn hàng?</a:t>
            </a:r>
            <a:endParaRPr lang="en-US" altLang="en-GB" b="1"/>
          </a:p>
          <a:p>
            <a:pPr marL="0" lvl="0" indent="0" algn="just" rtl="0">
              <a:spcBef>
                <a:spcPts val="0"/>
              </a:spcBef>
              <a:spcAft>
                <a:spcPts val="0"/>
              </a:spcAft>
              <a:buNone/>
            </a:pPr>
            <a:r>
              <a:rPr lang="en-US" altLang="en-GB" b="1"/>
              <a:t>Q4 :Có mối quan hệ giữa số lần mua hàng của khách hàng và lợi nhuận không?</a:t>
            </a:r>
            <a:endParaRPr lang="en-US" altLang="en-GB" b="1"/>
          </a:p>
          <a:p>
            <a:pPr marL="0" lvl="0" indent="0" algn="l" rtl="0">
              <a:spcBef>
                <a:spcPts val="0"/>
              </a:spcBef>
              <a:spcAft>
                <a:spcPts val="0"/>
              </a:spcAft>
              <a:buNone/>
            </a:pPr>
            <a:endParaRPr lang="en-US" altLang="en-GB"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241" name="Shape 2241"/>
        <p:cNvGrpSpPr/>
        <p:nvPr/>
      </p:nvGrpSpPr>
      <p:grpSpPr>
        <a:xfrm>
          <a:off x="0" y="0"/>
          <a:ext cx="0" cy="0"/>
          <a:chOff x="0" y="0"/>
          <a:chExt cx="0" cy="0"/>
        </a:xfrm>
      </p:grpSpPr>
      <p:sp>
        <p:nvSpPr>
          <p:cNvPr id="2242" name="Google Shape;2242;p42"/>
          <p:cNvSpPr txBox="1"/>
          <p:nvPr>
            <p:ph type="title"/>
          </p:nvPr>
        </p:nvSpPr>
        <p:spPr>
          <a:xfrm>
            <a:off x="796200" y="23747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ym typeface="+mn-ea"/>
              </a:rPr>
              <a:t>Ship Statements</a:t>
            </a:r>
            <a:endParaRPr lang="en-GB"/>
          </a:p>
        </p:txBody>
      </p:sp>
      <p:pic>
        <p:nvPicPr>
          <p:cNvPr id="2" name="Picture Placeholder 1"/>
          <p:cNvPicPr>
            <a:picLocks noChangeAspect="1"/>
          </p:cNvPicPr>
          <p:nvPr>
            <p:ph type="pic" idx="2"/>
          </p:nvPr>
        </p:nvPicPr>
        <p:blipFill>
          <a:blip r:embed="rId1"/>
          <a:stretch>
            <a:fillRect/>
          </a:stretch>
        </p:blipFill>
        <p:spPr>
          <a:xfrm>
            <a:off x="1978660" y="1004570"/>
            <a:ext cx="5338445" cy="399478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241" name="Shape 2241"/>
        <p:cNvGrpSpPr/>
        <p:nvPr/>
      </p:nvGrpSpPr>
      <p:grpSpPr>
        <a:xfrm>
          <a:off x="0" y="0"/>
          <a:ext cx="0" cy="0"/>
          <a:chOff x="0" y="0"/>
          <a:chExt cx="0" cy="0"/>
        </a:xfrm>
      </p:grpSpPr>
      <p:sp>
        <p:nvSpPr>
          <p:cNvPr id="2242" name="Google Shape;2242;p42"/>
          <p:cNvSpPr txBox="1"/>
          <p:nvPr>
            <p:ph type="title"/>
          </p:nvPr>
        </p:nvSpPr>
        <p:spPr>
          <a:xfrm>
            <a:off x="796200" y="23747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ym typeface="+mn-ea"/>
              </a:rPr>
              <a:t>Ship Statements</a:t>
            </a:r>
            <a:endParaRPr lang="en-GB"/>
          </a:p>
        </p:txBody>
      </p:sp>
      <p:sp>
        <p:nvSpPr>
          <p:cNvPr id="3131" name="Google Shape;3131;p50"/>
          <p:cNvSpPr txBox="1"/>
          <p:nvPr>
            <p:ph type="subTitle" idx="1"/>
          </p:nvPr>
        </p:nvSpPr>
        <p:spPr>
          <a:xfrm>
            <a:off x="796290" y="1045845"/>
            <a:ext cx="7704455" cy="3190875"/>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r>
              <a:rPr lang="en-US" altLang="en-GB" b="1">
                <a:solidFill>
                  <a:schemeClr val="bg1"/>
                </a:solidFill>
              </a:rPr>
              <a:t>1. Phân tích về trình trạng vận chuyển:</a:t>
            </a:r>
            <a:endParaRPr lang="en-US" altLang="en-GB" b="1">
              <a:solidFill>
                <a:schemeClr val="bg1"/>
              </a:solidFill>
            </a:endParaRPr>
          </a:p>
          <a:p>
            <a:pPr marL="0" lvl="0" indent="0" algn="just" rtl="0">
              <a:spcBef>
                <a:spcPts val="0"/>
              </a:spcBef>
              <a:spcAft>
                <a:spcPts val="0"/>
              </a:spcAft>
              <a:buNone/>
            </a:pPr>
            <a:r>
              <a:rPr lang="en-US" altLang="en-GB" b="1"/>
              <a:t>Q1: Tình trạng đơn hàng vận chuyển như thế nào?</a:t>
            </a:r>
            <a:endParaRPr lang="en-US" altLang="en-GB" b="1"/>
          </a:p>
          <a:p>
            <a:pPr marL="0" lvl="0" indent="0" algn="just" rtl="0">
              <a:spcBef>
                <a:spcPts val="0"/>
              </a:spcBef>
              <a:spcAft>
                <a:spcPts val="0"/>
              </a:spcAft>
              <a:buNone/>
            </a:pPr>
            <a:r>
              <a:rPr lang="en-US" altLang="en-GB" b="1"/>
              <a:t>Q2: Phương thức vận chuyển hàng được ưu dùng nhất?</a:t>
            </a:r>
            <a:endParaRPr lang="en-US" altLang="en-GB" b="1"/>
          </a:p>
          <a:p>
            <a:pPr marL="0" lvl="0" indent="0" algn="just" rtl="0">
              <a:spcBef>
                <a:spcPts val="0"/>
              </a:spcBef>
              <a:spcAft>
                <a:spcPts val="0"/>
              </a:spcAft>
              <a:buNone/>
            </a:pPr>
            <a:r>
              <a:rPr lang="en-US" altLang="en-GB" b="1"/>
              <a:t>Q3: Tình hình vận chuyển các đơn hàng theo năm?</a:t>
            </a:r>
            <a:endParaRPr lang="en-US" altLang="en-GB" b="1"/>
          </a:p>
          <a:p>
            <a:pPr marL="0" lvl="0" indent="0" algn="just" rtl="0">
              <a:spcBef>
                <a:spcPts val="0"/>
              </a:spcBef>
              <a:spcAft>
                <a:spcPts val="0"/>
              </a:spcAft>
              <a:buNone/>
            </a:pPr>
            <a:r>
              <a:rPr lang="en-US" altLang="en-GB" b="1"/>
              <a:t>Q4: Tổng doanh số vận chuyển theo từng loại doanh mục sản phẩm và phương thức giao hàng?</a:t>
            </a:r>
            <a:endParaRPr lang="en-US" altLang="en-GB" b="1"/>
          </a:p>
          <a:p>
            <a:pPr marL="0" lvl="0" indent="0" algn="just" rtl="0">
              <a:spcBef>
                <a:spcPts val="0"/>
              </a:spcBef>
              <a:spcAft>
                <a:spcPts val="0"/>
              </a:spcAft>
              <a:buNone/>
            </a:pPr>
            <a:r>
              <a:rPr lang="en-US" altLang="en-GB" b="1"/>
              <a:t>Q5: Tổng doanh số vận chuyển theo từng thị trường và phương thức giao hàng?</a:t>
            </a:r>
            <a:endParaRPr lang="en-US" altLang="en-GB"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241" name="Shape 2241"/>
        <p:cNvGrpSpPr/>
        <p:nvPr/>
      </p:nvGrpSpPr>
      <p:grpSpPr>
        <a:xfrm>
          <a:off x="0" y="0"/>
          <a:ext cx="0" cy="0"/>
          <a:chOff x="0" y="0"/>
          <a:chExt cx="0" cy="0"/>
        </a:xfrm>
      </p:grpSpPr>
      <p:sp>
        <p:nvSpPr>
          <p:cNvPr id="2242" name="Google Shape;2242;p42"/>
          <p:cNvSpPr txBox="1"/>
          <p:nvPr>
            <p:ph type="title"/>
          </p:nvPr>
        </p:nvSpPr>
        <p:spPr>
          <a:xfrm>
            <a:off x="796200" y="23747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ym typeface="+mn-ea"/>
              </a:rPr>
              <a:t>Return Statements</a:t>
            </a:r>
            <a:endParaRPr lang="en-GB"/>
          </a:p>
        </p:txBody>
      </p:sp>
      <p:pic>
        <p:nvPicPr>
          <p:cNvPr id="3" name="Picture Placeholder 2"/>
          <p:cNvPicPr>
            <a:picLocks noChangeAspect="1"/>
          </p:cNvPicPr>
          <p:nvPr>
            <p:ph type="pic" idx="2"/>
          </p:nvPr>
        </p:nvPicPr>
        <p:blipFill>
          <a:blip r:embed="rId1"/>
          <a:stretch>
            <a:fillRect/>
          </a:stretch>
        </p:blipFill>
        <p:spPr>
          <a:xfrm>
            <a:off x="1765935" y="1014730"/>
            <a:ext cx="5934710" cy="37928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241" name="Shape 2241"/>
        <p:cNvGrpSpPr/>
        <p:nvPr/>
      </p:nvGrpSpPr>
      <p:grpSpPr>
        <a:xfrm>
          <a:off x="0" y="0"/>
          <a:ext cx="0" cy="0"/>
          <a:chOff x="0" y="0"/>
          <a:chExt cx="0" cy="0"/>
        </a:xfrm>
      </p:grpSpPr>
      <p:sp>
        <p:nvSpPr>
          <p:cNvPr id="2242" name="Google Shape;2242;p42"/>
          <p:cNvSpPr txBox="1"/>
          <p:nvPr>
            <p:ph type="title"/>
          </p:nvPr>
        </p:nvSpPr>
        <p:spPr>
          <a:xfrm>
            <a:off x="796200" y="23747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ym typeface="+mn-ea"/>
              </a:rPr>
              <a:t>Return Statements</a:t>
            </a:r>
            <a:endParaRPr lang="en-GB"/>
          </a:p>
        </p:txBody>
      </p:sp>
      <p:sp>
        <p:nvSpPr>
          <p:cNvPr id="3131" name="Google Shape;3131;p50"/>
          <p:cNvSpPr txBox="1"/>
          <p:nvPr>
            <p:ph type="subTitle" idx="1"/>
          </p:nvPr>
        </p:nvSpPr>
        <p:spPr>
          <a:xfrm>
            <a:off x="796290" y="1045845"/>
            <a:ext cx="7704455" cy="3190875"/>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r>
              <a:rPr lang="en-US" altLang="en-GB" b="1">
                <a:solidFill>
                  <a:schemeClr val="bg1"/>
                </a:solidFill>
              </a:rPr>
              <a:t>1. Phân tích về hoàn trả sản phẩm:</a:t>
            </a:r>
            <a:endParaRPr lang="en-US" altLang="en-GB" b="1">
              <a:solidFill>
                <a:schemeClr val="bg1"/>
              </a:solidFill>
            </a:endParaRPr>
          </a:p>
          <a:p>
            <a:pPr marL="0" lvl="0" indent="0" algn="just" rtl="0">
              <a:spcBef>
                <a:spcPts val="0"/>
              </a:spcBef>
              <a:spcAft>
                <a:spcPts val="0"/>
              </a:spcAft>
              <a:buNone/>
            </a:pPr>
            <a:r>
              <a:rPr lang="en-US" altLang="en-GB" b="1"/>
              <a:t>Q1: Có nhóm khách hàng nào có tỷ lệ hoàn trả cao?</a:t>
            </a:r>
            <a:endParaRPr lang="en-US" altLang="en-GB" b="1"/>
          </a:p>
          <a:p>
            <a:pPr marL="0" lvl="0" indent="0" algn="just" rtl="0">
              <a:spcBef>
                <a:spcPts val="0"/>
              </a:spcBef>
              <a:spcAft>
                <a:spcPts val="0"/>
              </a:spcAft>
              <a:buNone/>
            </a:pPr>
            <a:r>
              <a:rPr lang="en-US" altLang="en-GB" b="1"/>
              <a:t>Q2: Có sự khác biệt về tỷ lệ hoàn trả sản phẩm giữa các khu vực/chi nhánh không?</a:t>
            </a:r>
            <a:endParaRPr lang="en-US" altLang="en-GB" b="1"/>
          </a:p>
          <a:p>
            <a:pPr marL="0" lvl="0" indent="0" algn="just" rtl="0">
              <a:spcBef>
                <a:spcPts val="0"/>
              </a:spcBef>
              <a:spcAft>
                <a:spcPts val="0"/>
              </a:spcAft>
              <a:buNone/>
            </a:pPr>
            <a:r>
              <a:rPr lang="en-US" altLang="en-GB" b="1"/>
              <a:t>Q3: Có một thời điểm nào trong năm mà tỷ lệ hoàn trả sản phẩm tăng đáng kể?</a:t>
            </a:r>
            <a:endParaRPr lang="en-US" altLang="en-GB" b="1"/>
          </a:p>
          <a:p>
            <a:pPr marL="0" lvl="0" indent="0" algn="just" rtl="0">
              <a:spcBef>
                <a:spcPts val="0"/>
              </a:spcBef>
              <a:spcAft>
                <a:spcPts val="0"/>
              </a:spcAft>
              <a:buNone/>
            </a:pPr>
            <a:r>
              <a:rPr lang="en-US" altLang="en-GB" b="1"/>
              <a:t>Q4: Có nhóm sản phẩm nào có tỷ lệ hoàn trả cao?</a:t>
            </a:r>
            <a:endParaRPr lang="en-US" altLang="en-GB" b="1"/>
          </a:p>
          <a:p>
            <a:pPr marL="0" lvl="0" indent="0" algn="just" rtl="0">
              <a:spcBef>
                <a:spcPts val="0"/>
              </a:spcBef>
              <a:spcAft>
                <a:spcPts val="0"/>
              </a:spcAft>
              <a:buNone/>
            </a:pPr>
            <a:r>
              <a:rPr lang="en-US" altLang="en-GB" b="1"/>
              <a:t>Q5: Khu vực nào có hoàn trả cao nhất, không hoàn trả cao nhất?</a:t>
            </a:r>
            <a:endParaRPr lang="en-US" altLang="en-GB"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201" name="Shape 2201"/>
        <p:cNvGrpSpPr/>
        <p:nvPr/>
      </p:nvGrpSpPr>
      <p:grpSpPr>
        <a:xfrm>
          <a:off x="0" y="0"/>
          <a:ext cx="0" cy="0"/>
          <a:chOff x="0" y="0"/>
          <a:chExt cx="0" cy="0"/>
        </a:xfrm>
      </p:grpSpPr>
      <p:sp>
        <p:nvSpPr>
          <p:cNvPr id="2202" name="Google Shape;2202;p41"/>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b="0">
                <a:latin typeface="Montserrat ExtraBold"/>
                <a:ea typeface="Montserrat ExtraBold"/>
                <a:cs typeface="Montserrat ExtraBold"/>
                <a:sym typeface="Montserrat ExtraBold"/>
              </a:rPr>
              <a:t>Thành viên nhóm</a:t>
            </a:r>
            <a:endParaRPr lang="en-US" b="0">
              <a:latin typeface="Montserrat ExtraBold"/>
              <a:ea typeface="Montserrat ExtraBold"/>
              <a:cs typeface="Montserrat ExtraBold"/>
              <a:sym typeface="Montserrat ExtraBold"/>
            </a:endParaRPr>
          </a:p>
        </p:txBody>
      </p:sp>
      <p:sp>
        <p:nvSpPr>
          <p:cNvPr id="2203" name="Google Shape;2203;p41"/>
          <p:cNvSpPr txBox="1"/>
          <p:nvPr>
            <p:ph type="subTitle" idx="1"/>
          </p:nvPr>
        </p:nvSpPr>
        <p:spPr>
          <a:xfrm>
            <a:off x="1026552" y="2971049"/>
            <a:ext cx="2305500" cy="86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MSSV: 20133107</a:t>
            </a:r>
            <a:endParaRPr lang="en-GB"/>
          </a:p>
        </p:txBody>
      </p:sp>
      <p:sp>
        <p:nvSpPr>
          <p:cNvPr id="2204" name="Google Shape;2204;p41"/>
          <p:cNvSpPr txBox="1"/>
          <p:nvPr>
            <p:ph type="subTitle" idx="2"/>
          </p:nvPr>
        </p:nvSpPr>
        <p:spPr>
          <a:xfrm>
            <a:off x="3415849" y="2971049"/>
            <a:ext cx="2305500" cy="86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ym typeface="+mn-ea"/>
              </a:rPr>
              <a:t>MSSV: 20133059</a:t>
            </a:r>
            <a:endParaRPr lang="en-GB"/>
          </a:p>
        </p:txBody>
      </p:sp>
      <p:sp>
        <p:nvSpPr>
          <p:cNvPr id="2205" name="Google Shape;2205;p41"/>
          <p:cNvSpPr txBox="1"/>
          <p:nvPr>
            <p:ph type="subTitle" idx="3"/>
          </p:nvPr>
        </p:nvSpPr>
        <p:spPr>
          <a:xfrm>
            <a:off x="5805146" y="2971049"/>
            <a:ext cx="2305500" cy="86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ym typeface="+mn-ea"/>
              </a:rPr>
              <a:t>MSSV: 20133024</a:t>
            </a:r>
            <a:endParaRPr lang="en-GB"/>
          </a:p>
        </p:txBody>
      </p:sp>
      <p:sp>
        <p:nvSpPr>
          <p:cNvPr id="2206" name="Google Shape;2206;p41"/>
          <p:cNvSpPr txBox="1"/>
          <p:nvPr>
            <p:ph type="subTitle" idx="4"/>
          </p:nvPr>
        </p:nvSpPr>
        <p:spPr>
          <a:xfrm>
            <a:off x="1019175" y="2687955"/>
            <a:ext cx="2313305" cy="39433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1600"/>
              <a:t>Ngô Quang Trường</a:t>
            </a:r>
            <a:endParaRPr lang="en-US" altLang="en-GB" sz="1600"/>
          </a:p>
        </p:txBody>
      </p:sp>
      <p:sp>
        <p:nvSpPr>
          <p:cNvPr id="2207" name="Google Shape;2207;p41"/>
          <p:cNvSpPr txBox="1"/>
          <p:nvPr>
            <p:ph type="subTitle" idx="5"/>
          </p:nvPr>
        </p:nvSpPr>
        <p:spPr>
          <a:xfrm>
            <a:off x="3417550" y="2688225"/>
            <a:ext cx="2305500" cy="39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Phạm Trung Kiên</a:t>
            </a:r>
            <a:endParaRPr lang="en-US" altLang="en-GB"/>
          </a:p>
        </p:txBody>
      </p:sp>
      <p:sp>
        <p:nvSpPr>
          <p:cNvPr id="2208" name="Google Shape;2208;p41"/>
          <p:cNvSpPr txBox="1"/>
          <p:nvPr>
            <p:ph type="subTitle" idx="6"/>
          </p:nvPr>
        </p:nvSpPr>
        <p:spPr>
          <a:xfrm>
            <a:off x="5805146" y="2688225"/>
            <a:ext cx="2305500" cy="39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Trần Công Bằng</a:t>
            </a:r>
            <a:endParaRPr lang="en-US" altLang="en-GB"/>
          </a:p>
        </p:txBody>
      </p:sp>
      <p:sp>
        <p:nvSpPr>
          <p:cNvPr id="2209" name="Google Shape;2209;p41"/>
          <p:cNvSpPr/>
          <p:nvPr/>
        </p:nvSpPr>
        <p:spPr>
          <a:xfrm>
            <a:off x="1873301" y="1821625"/>
            <a:ext cx="612000" cy="6120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0" name="Google Shape;2210;p41"/>
          <p:cNvSpPr/>
          <p:nvPr/>
        </p:nvSpPr>
        <p:spPr>
          <a:xfrm>
            <a:off x="6651896" y="1821625"/>
            <a:ext cx="612000" cy="6120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1" name="Google Shape;2211;p41"/>
          <p:cNvSpPr/>
          <p:nvPr/>
        </p:nvSpPr>
        <p:spPr>
          <a:xfrm>
            <a:off x="4266001" y="1821625"/>
            <a:ext cx="612000" cy="6120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212" name="Google Shape;2212;p41"/>
          <p:cNvCxnSpPr>
            <a:stCxn id="2209" idx="2"/>
            <a:endCxn id="2206" idx="0"/>
          </p:cNvCxnSpPr>
          <p:nvPr/>
        </p:nvCxnSpPr>
        <p:spPr>
          <a:xfrm flipH="1">
            <a:off x="2176126" y="2434260"/>
            <a:ext cx="3175" cy="254000"/>
          </a:xfrm>
          <a:prstGeom prst="straightConnector1">
            <a:avLst/>
          </a:prstGeom>
          <a:noFill/>
          <a:ln w="9525" cap="flat" cmpd="sng">
            <a:solidFill>
              <a:schemeClr val="dk1"/>
            </a:solidFill>
            <a:prstDash val="solid"/>
            <a:round/>
            <a:headEnd type="none" w="med" len="med"/>
            <a:tailEnd type="oval" w="med" len="med"/>
          </a:ln>
        </p:spPr>
      </p:cxnSp>
      <p:cxnSp>
        <p:nvCxnSpPr>
          <p:cNvPr id="2213" name="Google Shape;2213;p41"/>
          <p:cNvCxnSpPr>
            <a:stCxn id="2211" idx="2"/>
            <a:endCxn id="2207" idx="0"/>
          </p:cNvCxnSpPr>
          <p:nvPr/>
        </p:nvCxnSpPr>
        <p:spPr>
          <a:xfrm flipH="1">
            <a:off x="4570201" y="2433625"/>
            <a:ext cx="1800" cy="254700"/>
          </a:xfrm>
          <a:prstGeom prst="straightConnector1">
            <a:avLst/>
          </a:prstGeom>
          <a:noFill/>
          <a:ln w="9525" cap="flat" cmpd="sng">
            <a:solidFill>
              <a:schemeClr val="dk1"/>
            </a:solidFill>
            <a:prstDash val="solid"/>
            <a:round/>
            <a:headEnd type="none" w="med" len="med"/>
            <a:tailEnd type="oval" w="med" len="med"/>
          </a:ln>
        </p:spPr>
      </p:cxnSp>
      <p:cxnSp>
        <p:nvCxnSpPr>
          <p:cNvPr id="2214" name="Google Shape;2214;p41"/>
          <p:cNvCxnSpPr>
            <a:stCxn id="2210" idx="2"/>
            <a:endCxn id="2208" idx="0"/>
          </p:cNvCxnSpPr>
          <p:nvPr/>
        </p:nvCxnSpPr>
        <p:spPr>
          <a:xfrm>
            <a:off x="6957896" y="2433625"/>
            <a:ext cx="0" cy="254700"/>
          </a:xfrm>
          <a:prstGeom prst="straightConnector1">
            <a:avLst/>
          </a:prstGeom>
          <a:noFill/>
          <a:ln w="9525" cap="flat" cmpd="sng">
            <a:solidFill>
              <a:schemeClr val="dk1"/>
            </a:solidFill>
            <a:prstDash val="solid"/>
            <a:round/>
            <a:headEnd type="none" w="med" len="med"/>
            <a:tailEnd type="oval" w="med" len="med"/>
          </a:ln>
        </p:spPr>
      </p:cxnSp>
      <p:grpSp>
        <p:nvGrpSpPr>
          <p:cNvPr id="2215" name="Google Shape;2215;p41"/>
          <p:cNvGrpSpPr/>
          <p:nvPr/>
        </p:nvGrpSpPr>
        <p:grpSpPr>
          <a:xfrm>
            <a:off x="6768998" y="1938717"/>
            <a:ext cx="377796" cy="377796"/>
            <a:chOff x="4682693" y="3629117"/>
            <a:chExt cx="377796" cy="377796"/>
          </a:xfrm>
        </p:grpSpPr>
        <p:sp>
          <p:nvSpPr>
            <p:cNvPr id="2216" name="Google Shape;2216;p41"/>
            <p:cNvSpPr/>
            <p:nvPr/>
          </p:nvSpPr>
          <p:spPr>
            <a:xfrm>
              <a:off x="4940121" y="3894506"/>
              <a:ext cx="40750" cy="38353"/>
            </a:xfrm>
            <a:custGeom>
              <a:avLst/>
              <a:gdLst/>
              <a:ahLst/>
              <a:cxnLst/>
              <a:rect l="l" t="t" r="r" b="b"/>
              <a:pathLst>
                <a:path w="476" h="448" extrusionOk="0">
                  <a:moveTo>
                    <a:pt x="87" y="0"/>
                  </a:moveTo>
                  <a:cubicBezTo>
                    <a:pt x="65" y="0"/>
                    <a:pt x="43" y="7"/>
                    <a:pt x="29" y="22"/>
                  </a:cubicBezTo>
                  <a:cubicBezTo>
                    <a:pt x="0" y="51"/>
                    <a:pt x="0" y="115"/>
                    <a:pt x="29" y="144"/>
                  </a:cubicBezTo>
                  <a:lnTo>
                    <a:pt x="296" y="411"/>
                  </a:lnTo>
                  <a:cubicBezTo>
                    <a:pt x="324" y="447"/>
                    <a:pt x="361" y="447"/>
                    <a:pt x="361" y="447"/>
                  </a:cubicBezTo>
                  <a:cubicBezTo>
                    <a:pt x="389" y="447"/>
                    <a:pt x="418" y="447"/>
                    <a:pt x="418" y="411"/>
                  </a:cubicBezTo>
                  <a:cubicBezTo>
                    <a:pt x="476" y="382"/>
                    <a:pt x="476" y="324"/>
                    <a:pt x="418" y="296"/>
                  </a:cubicBezTo>
                  <a:lnTo>
                    <a:pt x="144" y="22"/>
                  </a:lnTo>
                  <a:cubicBezTo>
                    <a:pt x="130" y="7"/>
                    <a:pt x="108" y="0"/>
                    <a:pt x="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7" name="Google Shape;2217;p41"/>
            <p:cNvSpPr/>
            <p:nvPr/>
          </p:nvSpPr>
          <p:spPr>
            <a:xfrm>
              <a:off x="4914181" y="3921302"/>
              <a:ext cx="22943" cy="42377"/>
            </a:xfrm>
            <a:custGeom>
              <a:avLst/>
              <a:gdLst/>
              <a:ahLst/>
              <a:cxnLst/>
              <a:rect l="l" t="t" r="r" b="b"/>
              <a:pathLst>
                <a:path w="268" h="495" extrusionOk="0">
                  <a:moveTo>
                    <a:pt x="103" y="0"/>
                  </a:moveTo>
                  <a:cubicBezTo>
                    <a:pt x="90" y="0"/>
                    <a:pt x="75" y="4"/>
                    <a:pt x="58" y="11"/>
                  </a:cubicBezTo>
                  <a:cubicBezTo>
                    <a:pt x="29" y="11"/>
                    <a:pt x="0" y="40"/>
                    <a:pt x="0" y="98"/>
                  </a:cubicBezTo>
                  <a:lnTo>
                    <a:pt x="87" y="430"/>
                  </a:lnTo>
                  <a:cubicBezTo>
                    <a:pt x="87" y="494"/>
                    <a:pt x="123" y="494"/>
                    <a:pt x="181" y="494"/>
                  </a:cubicBezTo>
                  <a:cubicBezTo>
                    <a:pt x="238" y="494"/>
                    <a:pt x="267" y="430"/>
                    <a:pt x="267" y="401"/>
                  </a:cubicBezTo>
                  <a:lnTo>
                    <a:pt x="181" y="69"/>
                  </a:lnTo>
                  <a:cubicBezTo>
                    <a:pt x="159" y="27"/>
                    <a:pt x="138" y="0"/>
                    <a:pt x="1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8" name="Google Shape;2218;p41"/>
            <p:cNvSpPr/>
            <p:nvPr/>
          </p:nvSpPr>
          <p:spPr>
            <a:xfrm>
              <a:off x="4965376" y="3866940"/>
              <a:ext cx="46401" cy="22087"/>
            </a:xfrm>
            <a:custGeom>
              <a:avLst/>
              <a:gdLst/>
              <a:ahLst/>
              <a:cxnLst/>
              <a:rect l="l" t="t" r="r" b="b"/>
              <a:pathLst>
                <a:path w="542" h="258" extrusionOk="0">
                  <a:moveTo>
                    <a:pt x="95" y="1"/>
                  </a:moveTo>
                  <a:cubicBezTo>
                    <a:pt x="65" y="1"/>
                    <a:pt x="29" y="29"/>
                    <a:pt x="29" y="77"/>
                  </a:cubicBezTo>
                  <a:cubicBezTo>
                    <a:pt x="1" y="106"/>
                    <a:pt x="29" y="163"/>
                    <a:pt x="94" y="163"/>
                  </a:cubicBezTo>
                  <a:lnTo>
                    <a:pt x="426" y="257"/>
                  </a:lnTo>
                  <a:lnTo>
                    <a:pt x="455" y="257"/>
                  </a:lnTo>
                  <a:cubicBezTo>
                    <a:pt x="484" y="257"/>
                    <a:pt x="512" y="228"/>
                    <a:pt x="541" y="192"/>
                  </a:cubicBezTo>
                  <a:cubicBezTo>
                    <a:pt x="541" y="163"/>
                    <a:pt x="512" y="106"/>
                    <a:pt x="484" y="106"/>
                  </a:cubicBezTo>
                  <a:lnTo>
                    <a:pt x="123" y="12"/>
                  </a:lnTo>
                  <a:cubicBezTo>
                    <a:pt x="116" y="5"/>
                    <a:pt x="106" y="1"/>
                    <a:pt x="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9" name="Google Shape;2219;p41"/>
            <p:cNvSpPr/>
            <p:nvPr/>
          </p:nvSpPr>
          <p:spPr>
            <a:xfrm>
              <a:off x="4759913" y="3709333"/>
              <a:ext cx="38353" cy="38353"/>
            </a:xfrm>
            <a:custGeom>
              <a:avLst/>
              <a:gdLst/>
              <a:ahLst/>
              <a:cxnLst/>
              <a:rect l="l" t="t" r="r" b="b"/>
              <a:pathLst>
                <a:path w="448" h="448" extrusionOk="0">
                  <a:moveTo>
                    <a:pt x="90" y="0"/>
                  </a:moveTo>
                  <a:cubicBezTo>
                    <a:pt x="67" y="0"/>
                    <a:pt x="43" y="8"/>
                    <a:pt x="29" y="22"/>
                  </a:cubicBezTo>
                  <a:cubicBezTo>
                    <a:pt x="0" y="51"/>
                    <a:pt x="0" y="116"/>
                    <a:pt x="29" y="145"/>
                  </a:cubicBezTo>
                  <a:lnTo>
                    <a:pt x="303" y="447"/>
                  </a:lnTo>
                  <a:lnTo>
                    <a:pt x="418" y="447"/>
                  </a:lnTo>
                  <a:cubicBezTo>
                    <a:pt x="447" y="382"/>
                    <a:pt x="447" y="354"/>
                    <a:pt x="418" y="296"/>
                  </a:cubicBezTo>
                  <a:lnTo>
                    <a:pt x="151" y="22"/>
                  </a:lnTo>
                  <a:cubicBezTo>
                    <a:pt x="137" y="8"/>
                    <a:pt x="114" y="0"/>
                    <a:pt x="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0" name="Google Shape;2220;p41"/>
            <p:cNvSpPr/>
            <p:nvPr/>
          </p:nvSpPr>
          <p:spPr>
            <a:xfrm>
              <a:off x="4726525" y="3752565"/>
              <a:ext cx="46401" cy="22858"/>
            </a:xfrm>
            <a:custGeom>
              <a:avLst/>
              <a:gdLst/>
              <a:ahLst/>
              <a:cxnLst/>
              <a:rect l="l" t="t" r="r" b="b"/>
              <a:pathLst>
                <a:path w="542" h="267" extrusionOk="0">
                  <a:moveTo>
                    <a:pt x="116" y="0"/>
                  </a:moveTo>
                  <a:cubicBezTo>
                    <a:pt x="58" y="0"/>
                    <a:pt x="30" y="29"/>
                    <a:pt x="1" y="58"/>
                  </a:cubicBezTo>
                  <a:cubicBezTo>
                    <a:pt x="1" y="123"/>
                    <a:pt x="30" y="151"/>
                    <a:pt x="58" y="180"/>
                  </a:cubicBezTo>
                  <a:lnTo>
                    <a:pt x="419" y="267"/>
                  </a:lnTo>
                  <a:cubicBezTo>
                    <a:pt x="477" y="267"/>
                    <a:pt x="513" y="238"/>
                    <a:pt x="513" y="209"/>
                  </a:cubicBezTo>
                  <a:cubicBezTo>
                    <a:pt x="541" y="151"/>
                    <a:pt x="513" y="123"/>
                    <a:pt x="448" y="87"/>
                  </a:cubicBezTo>
                  <a:lnTo>
                    <a:pt x="1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1" name="Google Shape;2221;p41"/>
            <p:cNvSpPr/>
            <p:nvPr/>
          </p:nvSpPr>
          <p:spPr>
            <a:xfrm>
              <a:off x="4801262" y="3677828"/>
              <a:ext cx="25341" cy="43918"/>
            </a:xfrm>
            <a:custGeom>
              <a:avLst/>
              <a:gdLst/>
              <a:ahLst/>
              <a:cxnLst/>
              <a:rect l="l" t="t" r="r" b="b"/>
              <a:pathLst>
                <a:path w="296" h="513" extrusionOk="0">
                  <a:moveTo>
                    <a:pt x="87" y="1"/>
                  </a:moveTo>
                  <a:cubicBezTo>
                    <a:pt x="29" y="1"/>
                    <a:pt x="0" y="58"/>
                    <a:pt x="29" y="123"/>
                  </a:cubicBezTo>
                  <a:lnTo>
                    <a:pt x="115" y="455"/>
                  </a:lnTo>
                  <a:cubicBezTo>
                    <a:pt x="115" y="484"/>
                    <a:pt x="144" y="513"/>
                    <a:pt x="180" y="513"/>
                  </a:cubicBezTo>
                  <a:lnTo>
                    <a:pt x="209" y="513"/>
                  </a:lnTo>
                  <a:cubicBezTo>
                    <a:pt x="267" y="484"/>
                    <a:pt x="296" y="455"/>
                    <a:pt x="267" y="390"/>
                  </a:cubicBezTo>
                  <a:lnTo>
                    <a:pt x="180" y="58"/>
                  </a:lnTo>
                  <a:cubicBezTo>
                    <a:pt x="180" y="30"/>
                    <a:pt x="115" y="1"/>
                    <a:pt x="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2" name="Google Shape;2222;p41"/>
            <p:cNvSpPr/>
            <p:nvPr/>
          </p:nvSpPr>
          <p:spPr>
            <a:xfrm>
              <a:off x="4885759" y="3776108"/>
              <a:ext cx="28508" cy="27738"/>
            </a:xfrm>
            <a:custGeom>
              <a:avLst/>
              <a:gdLst/>
              <a:ahLst/>
              <a:cxnLst/>
              <a:rect l="l" t="t" r="r" b="b"/>
              <a:pathLst>
                <a:path w="333" h="324" extrusionOk="0">
                  <a:moveTo>
                    <a:pt x="91" y="1"/>
                  </a:moveTo>
                  <a:cubicBezTo>
                    <a:pt x="67" y="1"/>
                    <a:pt x="44" y="10"/>
                    <a:pt x="30" y="28"/>
                  </a:cubicBezTo>
                  <a:cubicBezTo>
                    <a:pt x="1" y="57"/>
                    <a:pt x="1" y="114"/>
                    <a:pt x="30" y="143"/>
                  </a:cubicBezTo>
                  <a:lnTo>
                    <a:pt x="181" y="295"/>
                  </a:lnTo>
                  <a:cubicBezTo>
                    <a:pt x="210" y="323"/>
                    <a:pt x="210" y="323"/>
                    <a:pt x="239" y="323"/>
                  </a:cubicBezTo>
                  <a:cubicBezTo>
                    <a:pt x="275" y="323"/>
                    <a:pt x="303" y="323"/>
                    <a:pt x="303" y="295"/>
                  </a:cubicBezTo>
                  <a:cubicBezTo>
                    <a:pt x="332" y="266"/>
                    <a:pt x="332" y="208"/>
                    <a:pt x="303" y="172"/>
                  </a:cubicBezTo>
                  <a:lnTo>
                    <a:pt x="152" y="28"/>
                  </a:lnTo>
                  <a:cubicBezTo>
                    <a:pt x="138" y="10"/>
                    <a:pt x="114" y="1"/>
                    <a:pt x="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3" name="Google Shape;2223;p41"/>
            <p:cNvSpPr/>
            <p:nvPr/>
          </p:nvSpPr>
          <p:spPr>
            <a:xfrm>
              <a:off x="4841927" y="3629117"/>
              <a:ext cx="218562" cy="218562"/>
            </a:xfrm>
            <a:custGeom>
              <a:avLst/>
              <a:gdLst/>
              <a:ahLst/>
              <a:cxnLst/>
              <a:rect l="l" t="t" r="r" b="b"/>
              <a:pathLst>
                <a:path w="2553" h="2553" extrusionOk="0">
                  <a:moveTo>
                    <a:pt x="1774" y="180"/>
                  </a:moveTo>
                  <a:lnTo>
                    <a:pt x="2373" y="779"/>
                  </a:lnTo>
                  <a:lnTo>
                    <a:pt x="2373" y="808"/>
                  </a:lnTo>
                  <a:lnTo>
                    <a:pt x="2373" y="844"/>
                  </a:lnTo>
                  <a:lnTo>
                    <a:pt x="1954" y="1262"/>
                  </a:lnTo>
                  <a:lnTo>
                    <a:pt x="1291" y="599"/>
                  </a:lnTo>
                  <a:lnTo>
                    <a:pt x="1717" y="180"/>
                  </a:lnTo>
                  <a:close/>
                  <a:moveTo>
                    <a:pt x="996" y="512"/>
                  </a:moveTo>
                  <a:lnTo>
                    <a:pt x="2048" y="1565"/>
                  </a:lnTo>
                  <a:lnTo>
                    <a:pt x="1774" y="1831"/>
                  </a:lnTo>
                  <a:lnTo>
                    <a:pt x="1536" y="1593"/>
                  </a:lnTo>
                  <a:cubicBezTo>
                    <a:pt x="1522" y="1579"/>
                    <a:pt x="1499" y="1572"/>
                    <a:pt x="1475" y="1572"/>
                  </a:cubicBezTo>
                  <a:cubicBezTo>
                    <a:pt x="1452" y="1572"/>
                    <a:pt x="1428" y="1579"/>
                    <a:pt x="1414" y="1593"/>
                  </a:cubicBezTo>
                  <a:cubicBezTo>
                    <a:pt x="1356" y="1622"/>
                    <a:pt x="1356" y="1680"/>
                    <a:pt x="1414" y="1709"/>
                  </a:cubicBezTo>
                  <a:lnTo>
                    <a:pt x="1508" y="1802"/>
                  </a:lnTo>
                  <a:cubicBezTo>
                    <a:pt x="1327" y="1860"/>
                    <a:pt x="1205" y="1925"/>
                    <a:pt x="1053" y="2069"/>
                  </a:cubicBezTo>
                  <a:lnTo>
                    <a:pt x="787" y="2343"/>
                  </a:lnTo>
                  <a:cubicBezTo>
                    <a:pt x="751" y="2372"/>
                    <a:pt x="751" y="2372"/>
                    <a:pt x="722" y="2372"/>
                  </a:cubicBezTo>
                  <a:cubicBezTo>
                    <a:pt x="722" y="2372"/>
                    <a:pt x="693" y="2372"/>
                    <a:pt x="693" y="2343"/>
                  </a:cubicBezTo>
                  <a:lnTo>
                    <a:pt x="210" y="1860"/>
                  </a:lnTo>
                  <a:cubicBezTo>
                    <a:pt x="181" y="1831"/>
                    <a:pt x="181" y="1802"/>
                    <a:pt x="210" y="1774"/>
                  </a:cubicBezTo>
                  <a:lnTo>
                    <a:pt x="484" y="1500"/>
                  </a:lnTo>
                  <a:cubicBezTo>
                    <a:pt x="635" y="1348"/>
                    <a:pt x="693" y="1262"/>
                    <a:pt x="751" y="1053"/>
                  </a:cubicBezTo>
                  <a:lnTo>
                    <a:pt x="844" y="1139"/>
                  </a:lnTo>
                  <a:cubicBezTo>
                    <a:pt x="865" y="1159"/>
                    <a:pt x="899" y="1183"/>
                    <a:pt x="930" y="1183"/>
                  </a:cubicBezTo>
                  <a:cubicBezTo>
                    <a:pt x="943" y="1183"/>
                    <a:pt x="956" y="1179"/>
                    <a:pt x="967" y="1168"/>
                  </a:cubicBezTo>
                  <a:cubicBezTo>
                    <a:pt x="996" y="1139"/>
                    <a:pt x="1025" y="1082"/>
                    <a:pt x="967" y="1024"/>
                  </a:cubicBezTo>
                  <a:lnTo>
                    <a:pt x="722" y="779"/>
                  </a:lnTo>
                  <a:lnTo>
                    <a:pt x="996" y="512"/>
                  </a:lnTo>
                  <a:close/>
                  <a:moveTo>
                    <a:pt x="1745" y="0"/>
                  </a:moveTo>
                  <a:cubicBezTo>
                    <a:pt x="1688" y="0"/>
                    <a:pt x="1623" y="29"/>
                    <a:pt x="1594" y="58"/>
                  </a:cubicBezTo>
                  <a:lnTo>
                    <a:pt x="1176" y="483"/>
                  </a:lnTo>
                  <a:lnTo>
                    <a:pt x="1111" y="390"/>
                  </a:lnTo>
                  <a:cubicBezTo>
                    <a:pt x="1082" y="361"/>
                    <a:pt x="1025" y="361"/>
                    <a:pt x="996" y="361"/>
                  </a:cubicBezTo>
                  <a:cubicBezTo>
                    <a:pt x="931" y="361"/>
                    <a:pt x="902" y="361"/>
                    <a:pt x="873" y="390"/>
                  </a:cubicBezTo>
                  <a:lnTo>
                    <a:pt x="606" y="663"/>
                  </a:lnTo>
                  <a:cubicBezTo>
                    <a:pt x="570" y="692"/>
                    <a:pt x="542" y="750"/>
                    <a:pt x="542" y="779"/>
                  </a:cubicBezTo>
                  <a:cubicBezTo>
                    <a:pt x="542" y="844"/>
                    <a:pt x="570" y="873"/>
                    <a:pt x="606" y="901"/>
                  </a:cubicBezTo>
                  <a:lnTo>
                    <a:pt x="635" y="930"/>
                  </a:lnTo>
                  <a:cubicBezTo>
                    <a:pt x="542" y="1139"/>
                    <a:pt x="513" y="1233"/>
                    <a:pt x="361" y="1384"/>
                  </a:cubicBezTo>
                  <a:lnTo>
                    <a:pt x="95" y="1651"/>
                  </a:lnTo>
                  <a:cubicBezTo>
                    <a:pt x="30" y="1709"/>
                    <a:pt x="1" y="1774"/>
                    <a:pt x="1" y="1831"/>
                  </a:cubicBezTo>
                  <a:cubicBezTo>
                    <a:pt x="1" y="1889"/>
                    <a:pt x="30" y="1954"/>
                    <a:pt x="95" y="1983"/>
                  </a:cubicBezTo>
                  <a:lnTo>
                    <a:pt x="570" y="2466"/>
                  </a:lnTo>
                  <a:cubicBezTo>
                    <a:pt x="606" y="2523"/>
                    <a:pt x="664" y="2552"/>
                    <a:pt x="722" y="2552"/>
                  </a:cubicBezTo>
                  <a:cubicBezTo>
                    <a:pt x="787" y="2552"/>
                    <a:pt x="844" y="2523"/>
                    <a:pt x="902" y="2466"/>
                  </a:cubicBezTo>
                  <a:lnTo>
                    <a:pt x="1176" y="2192"/>
                  </a:lnTo>
                  <a:cubicBezTo>
                    <a:pt x="1327" y="2040"/>
                    <a:pt x="1414" y="2012"/>
                    <a:pt x="1623" y="1925"/>
                  </a:cubicBezTo>
                  <a:lnTo>
                    <a:pt x="1652" y="1954"/>
                  </a:lnTo>
                  <a:cubicBezTo>
                    <a:pt x="1688" y="1983"/>
                    <a:pt x="1717" y="2012"/>
                    <a:pt x="1774" y="2012"/>
                  </a:cubicBezTo>
                  <a:cubicBezTo>
                    <a:pt x="1803" y="2012"/>
                    <a:pt x="1868" y="1983"/>
                    <a:pt x="1897" y="1954"/>
                  </a:cubicBezTo>
                  <a:lnTo>
                    <a:pt x="2164" y="1680"/>
                  </a:lnTo>
                  <a:cubicBezTo>
                    <a:pt x="2192" y="1651"/>
                    <a:pt x="2228" y="1622"/>
                    <a:pt x="2228" y="1565"/>
                  </a:cubicBezTo>
                  <a:cubicBezTo>
                    <a:pt x="2228" y="1529"/>
                    <a:pt x="2192" y="1471"/>
                    <a:pt x="2164" y="1442"/>
                  </a:cubicBezTo>
                  <a:lnTo>
                    <a:pt x="2077" y="1384"/>
                  </a:lnTo>
                  <a:lnTo>
                    <a:pt x="2495" y="959"/>
                  </a:lnTo>
                  <a:cubicBezTo>
                    <a:pt x="2524" y="930"/>
                    <a:pt x="2553" y="873"/>
                    <a:pt x="2553" y="808"/>
                  </a:cubicBezTo>
                  <a:cubicBezTo>
                    <a:pt x="2553" y="750"/>
                    <a:pt x="2524" y="692"/>
                    <a:pt x="2495" y="663"/>
                  </a:cubicBezTo>
                  <a:lnTo>
                    <a:pt x="1897" y="58"/>
                  </a:lnTo>
                  <a:cubicBezTo>
                    <a:pt x="1868" y="29"/>
                    <a:pt x="1803" y="0"/>
                    <a:pt x="17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4" name="Google Shape;2224;p41"/>
            <p:cNvSpPr/>
            <p:nvPr/>
          </p:nvSpPr>
          <p:spPr>
            <a:xfrm>
              <a:off x="4934556" y="3738354"/>
              <a:ext cx="17978" cy="14297"/>
            </a:xfrm>
            <a:custGeom>
              <a:avLst/>
              <a:gdLst/>
              <a:ahLst/>
              <a:cxnLst/>
              <a:rect l="l" t="t" r="r" b="b"/>
              <a:pathLst>
                <a:path w="210" h="167" extrusionOk="0">
                  <a:moveTo>
                    <a:pt x="107" y="0"/>
                  </a:moveTo>
                  <a:cubicBezTo>
                    <a:pt x="85" y="0"/>
                    <a:pt x="61" y="15"/>
                    <a:pt x="29" y="43"/>
                  </a:cubicBezTo>
                  <a:cubicBezTo>
                    <a:pt x="0" y="72"/>
                    <a:pt x="0" y="108"/>
                    <a:pt x="29" y="166"/>
                  </a:cubicBezTo>
                  <a:lnTo>
                    <a:pt x="152" y="166"/>
                  </a:lnTo>
                  <a:cubicBezTo>
                    <a:pt x="209" y="137"/>
                    <a:pt x="209" y="72"/>
                    <a:pt x="180" y="43"/>
                  </a:cubicBezTo>
                  <a:cubicBezTo>
                    <a:pt x="152" y="15"/>
                    <a:pt x="130"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5" name="Google Shape;2225;p41"/>
            <p:cNvSpPr/>
            <p:nvPr/>
          </p:nvSpPr>
          <p:spPr>
            <a:xfrm>
              <a:off x="4682693" y="3798795"/>
              <a:ext cx="211200" cy="208118"/>
            </a:xfrm>
            <a:custGeom>
              <a:avLst/>
              <a:gdLst/>
              <a:ahLst/>
              <a:cxnLst/>
              <a:rect l="l" t="t" r="r" b="b"/>
              <a:pathLst>
                <a:path w="2467" h="2431" extrusionOk="0">
                  <a:moveTo>
                    <a:pt x="1169" y="181"/>
                  </a:moveTo>
                  <a:lnTo>
                    <a:pt x="2250" y="1262"/>
                  </a:lnTo>
                  <a:cubicBezTo>
                    <a:pt x="2286" y="1291"/>
                    <a:pt x="2286" y="1320"/>
                    <a:pt x="2250" y="1349"/>
                  </a:cubicBezTo>
                  <a:lnTo>
                    <a:pt x="1681" y="1925"/>
                  </a:lnTo>
                  <a:cubicBezTo>
                    <a:pt x="1652" y="1954"/>
                    <a:pt x="1652" y="1954"/>
                    <a:pt x="1623" y="1954"/>
                  </a:cubicBezTo>
                  <a:cubicBezTo>
                    <a:pt x="1594" y="1954"/>
                    <a:pt x="1594" y="1954"/>
                    <a:pt x="1565" y="1925"/>
                  </a:cubicBezTo>
                  <a:lnTo>
                    <a:pt x="513" y="873"/>
                  </a:lnTo>
                  <a:cubicBezTo>
                    <a:pt x="484" y="844"/>
                    <a:pt x="484" y="779"/>
                    <a:pt x="513" y="750"/>
                  </a:cubicBezTo>
                  <a:lnTo>
                    <a:pt x="1082" y="181"/>
                  </a:lnTo>
                  <a:close/>
                  <a:moveTo>
                    <a:pt x="599" y="1205"/>
                  </a:moveTo>
                  <a:lnTo>
                    <a:pt x="1234" y="1832"/>
                  </a:lnTo>
                  <a:lnTo>
                    <a:pt x="844" y="2250"/>
                  </a:lnTo>
                  <a:cubicBezTo>
                    <a:pt x="808" y="2286"/>
                    <a:pt x="808" y="2286"/>
                    <a:pt x="780" y="2286"/>
                  </a:cubicBezTo>
                  <a:lnTo>
                    <a:pt x="751" y="2250"/>
                  </a:lnTo>
                  <a:lnTo>
                    <a:pt x="181" y="1680"/>
                  </a:lnTo>
                  <a:lnTo>
                    <a:pt x="152" y="1652"/>
                  </a:lnTo>
                  <a:cubicBezTo>
                    <a:pt x="152" y="1623"/>
                    <a:pt x="152" y="1623"/>
                    <a:pt x="181" y="1594"/>
                  </a:cubicBezTo>
                  <a:lnTo>
                    <a:pt x="599" y="1205"/>
                  </a:lnTo>
                  <a:close/>
                  <a:moveTo>
                    <a:pt x="1111" y="1"/>
                  </a:moveTo>
                  <a:cubicBezTo>
                    <a:pt x="1053" y="1"/>
                    <a:pt x="989" y="30"/>
                    <a:pt x="960" y="58"/>
                  </a:cubicBezTo>
                  <a:lnTo>
                    <a:pt x="390" y="628"/>
                  </a:lnTo>
                  <a:cubicBezTo>
                    <a:pt x="268" y="722"/>
                    <a:pt x="268" y="902"/>
                    <a:pt x="390" y="988"/>
                  </a:cubicBezTo>
                  <a:lnTo>
                    <a:pt x="484" y="1082"/>
                  </a:lnTo>
                  <a:lnTo>
                    <a:pt x="59" y="1471"/>
                  </a:lnTo>
                  <a:cubicBezTo>
                    <a:pt x="1" y="1529"/>
                    <a:pt x="1" y="1594"/>
                    <a:pt x="1" y="1652"/>
                  </a:cubicBezTo>
                  <a:cubicBezTo>
                    <a:pt x="1" y="1709"/>
                    <a:pt x="1" y="1745"/>
                    <a:pt x="59" y="1803"/>
                  </a:cubicBezTo>
                  <a:lnTo>
                    <a:pt x="628" y="2372"/>
                  </a:lnTo>
                  <a:cubicBezTo>
                    <a:pt x="693" y="2430"/>
                    <a:pt x="751" y="2430"/>
                    <a:pt x="780" y="2430"/>
                  </a:cubicBezTo>
                  <a:cubicBezTo>
                    <a:pt x="844" y="2430"/>
                    <a:pt x="902" y="2430"/>
                    <a:pt x="960" y="2372"/>
                  </a:cubicBezTo>
                  <a:lnTo>
                    <a:pt x="1349" y="1983"/>
                  </a:lnTo>
                  <a:lnTo>
                    <a:pt x="1443" y="2041"/>
                  </a:lnTo>
                  <a:cubicBezTo>
                    <a:pt x="1500" y="2106"/>
                    <a:pt x="1565" y="2135"/>
                    <a:pt x="1623" y="2135"/>
                  </a:cubicBezTo>
                  <a:cubicBezTo>
                    <a:pt x="1681" y="2135"/>
                    <a:pt x="1746" y="2106"/>
                    <a:pt x="1803" y="2041"/>
                  </a:cubicBezTo>
                  <a:lnTo>
                    <a:pt x="2373" y="1471"/>
                  </a:lnTo>
                  <a:cubicBezTo>
                    <a:pt x="2466" y="1385"/>
                    <a:pt x="2466" y="1233"/>
                    <a:pt x="2373" y="1140"/>
                  </a:cubicBezTo>
                  <a:lnTo>
                    <a:pt x="1291" y="58"/>
                  </a:lnTo>
                  <a:cubicBezTo>
                    <a:pt x="1263" y="30"/>
                    <a:pt x="1205" y="1"/>
                    <a:pt x="1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6" name="Google Shape;2226;p41"/>
            <p:cNvSpPr/>
            <p:nvPr/>
          </p:nvSpPr>
          <p:spPr>
            <a:xfrm>
              <a:off x="4749383" y="3838432"/>
              <a:ext cx="100677" cy="101790"/>
            </a:xfrm>
            <a:custGeom>
              <a:avLst/>
              <a:gdLst/>
              <a:ahLst/>
              <a:cxnLst/>
              <a:rect l="l" t="t" r="r" b="b"/>
              <a:pathLst>
                <a:path w="1176" h="1189" extrusionOk="0">
                  <a:moveTo>
                    <a:pt x="390" y="230"/>
                  </a:moveTo>
                  <a:lnTo>
                    <a:pt x="967" y="799"/>
                  </a:lnTo>
                  <a:lnTo>
                    <a:pt x="815" y="979"/>
                  </a:lnTo>
                  <a:lnTo>
                    <a:pt x="210" y="381"/>
                  </a:lnTo>
                  <a:lnTo>
                    <a:pt x="390" y="230"/>
                  </a:lnTo>
                  <a:close/>
                  <a:moveTo>
                    <a:pt x="393" y="1"/>
                  </a:moveTo>
                  <a:cubicBezTo>
                    <a:pt x="370" y="1"/>
                    <a:pt x="347" y="17"/>
                    <a:pt x="332" y="50"/>
                  </a:cubicBezTo>
                  <a:lnTo>
                    <a:pt x="29" y="316"/>
                  </a:lnTo>
                  <a:cubicBezTo>
                    <a:pt x="1" y="345"/>
                    <a:pt x="1" y="410"/>
                    <a:pt x="29" y="439"/>
                  </a:cubicBezTo>
                  <a:lnTo>
                    <a:pt x="750" y="1160"/>
                  </a:lnTo>
                  <a:cubicBezTo>
                    <a:pt x="750" y="1189"/>
                    <a:pt x="786" y="1189"/>
                    <a:pt x="815" y="1189"/>
                  </a:cubicBezTo>
                  <a:cubicBezTo>
                    <a:pt x="844" y="1189"/>
                    <a:pt x="844" y="1189"/>
                    <a:pt x="873" y="1160"/>
                  </a:cubicBezTo>
                  <a:lnTo>
                    <a:pt x="1176" y="857"/>
                  </a:lnTo>
                  <a:lnTo>
                    <a:pt x="1176" y="799"/>
                  </a:lnTo>
                  <a:lnTo>
                    <a:pt x="1176" y="742"/>
                  </a:lnTo>
                  <a:lnTo>
                    <a:pt x="455" y="50"/>
                  </a:lnTo>
                  <a:cubicBezTo>
                    <a:pt x="440" y="17"/>
                    <a:pt x="417" y="1"/>
                    <a:pt x="3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27" name="Google Shape;2227;p41"/>
          <p:cNvGrpSpPr/>
          <p:nvPr/>
        </p:nvGrpSpPr>
        <p:grpSpPr>
          <a:xfrm>
            <a:off x="2008291" y="1938429"/>
            <a:ext cx="342012" cy="378396"/>
            <a:chOff x="743371" y="3019320"/>
            <a:chExt cx="342012" cy="378396"/>
          </a:xfrm>
        </p:grpSpPr>
        <p:sp>
          <p:nvSpPr>
            <p:cNvPr id="2228" name="Google Shape;2228;p41"/>
            <p:cNvSpPr/>
            <p:nvPr/>
          </p:nvSpPr>
          <p:spPr>
            <a:xfrm>
              <a:off x="743371" y="3084126"/>
              <a:ext cx="342012" cy="313589"/>
            </a:xfrm>
            <a:custGeom>
              <a:avLst/>
              <a:gdLst/>
              <a:ahLst/>
              <a:cxnLst/>
              <a:rect l="l" t="t" r="r" b="b"/>
              <a:pathLst>
                <a:path w="3995" h="3663" extrusionOk="0">
                  <a:moveTo>
                    <a:pt x="1558" y="1082"/>
                  </a:moveTo>
                  <a:lnTo>
                    <a:pt x="1861" y="1320"/>
                  </a:lnTo>
                  <a:lnTo>
                    <a:pt x="1558" y="1529"/>
                  </a:lnTo>
                  <a:lnTo>
                    <a:pt x="1558" y="1082"/>
                  </a:lnTo>
                  <a:close/>
                  <a:moveTo>
                    <a:pt x="2459" y="1082"/>
                  </a:moveTo>
                  <a:lnTo>
                    <a:pt x="2459" y="1529"/>
                  </a:lnTo>
                  <a:lnTo>
                    <a:pt x="2164" y="1320"/>
                  </a:lnTo>
                  <a:lnTo>
                    <a:pt x="2459" y="1082"/>
                  </a:lnTo>
                  <a:close/>
                  <a:moveTo>
                    <a:pt x="2012" y="210"/>
                  </a:moveTo>
                  <a:cubicBezTo>
                    <a:pt x="2488" y="210"/>
                    <a:pt x="2885" y="599"/>
                    <a:pt x="2942" y="1169"/>
                  </a:cubicBezTo>
                  <a:lnTo>
                    <a:pt x="3094" y="2582"/>
                  </a:lnTo>
                  <a:lnTo>
                    <a:pt x="2070" y="2582"/>
                  </a:lnTo>
                  <a:lnTo>
                    <a:pt x="2070" y="1471"/>
                  </a:lnTo>
                  <a:lnTo>
                    <a:pt x="2488" y="1767"/>
                  </a:lnTo>
                  <a:lnTo>
                    <a:pt x="2524" y="1803"/>
                  </a:lnTo>
                  <a:cubicBezTo>
                    <a:pt x="2553" y="1803"/>
                    <a:pt x="2582" y="1767"/>
                    <a:pt x="2582" y="1767"/>
                  </a:cubicBezTo>
                  <a:cubicBezTo>
                    <a:pt x="2611" y="1738"/>
                    <a:pt x="2611" y="1709"/>
                    <a:pt x="2611" y="1709"/>
                  </a:cubicBezTo>
                  <a:lnTo>
                    <a:pt x="2611" y="931"/>
                  </a:lnTo>
                  <a:cubicBezTo>
                    <a:pt x="2611" y="902"/>
                    <a:pt x="2611" y="866"/>
                    <a:pt x="2582" y="837"/>
                  </a:cubicBezTo>
                  <a:lnTo>
                    <a:pt x="2488" y="837"/>
                  </a:lnTo>
                  <a:lnTo>
                    <a:pt x="2012" y="1197"/>
                  </a:lnTo>
                  <a:lnTo>
                    <a:pt x="1529" y="837"/>
                  </a:lnTo>
                  <a:cubicBezTo>
                    <a:pt x="1500" y="837"/>
                    <a:pt x="1443" y="837"/>
                    <a:pt x="1407" y="866"/>
                  </a:cubicBezTo>
                  <a:cubicBezTo>
                    <a:pt x="1378" y="866"/>
                    <a:pt x="1378" y="902"/>
                    <a:pt x="1378" y="931"/>
                  </a:cubicBezTo>
                  <a:lnTo>
                    <a:pt x="1378" y="1709"/>
                  </a:lnTo>
                  <a:cubicBezTo>
                    <a:pt x="1378" y="1709"/>
                    <a:pt x="1378" y="1738"/>
                    <a:pt x="1407" y="1767"/>
                  </a:cubicBezTo>
                  <a:cubicBezTo>
                    <a:pt x="1443" y="1767"/>
                    <a:pt x="1443" y="1803"/>
                    <a:pt x="1472" y="1803"/>
                  </a:cubicBezTo>
                  <a:cubicBezTo>
                    <a:pt x="1500" y="1803"/>
                    <a:pt x="1500" y="1767"/>
                    <a:pt x="1529" y="1767"/>
                  </a:cubicBezTo>
                  <a:lnTo>
                    <a:pt x="1919" y="1471"/>
                  </a:lnTo>
                  <a:lnTo>
                    <a:pt x="1919" y="2582"/>
                  </a:lnTo>
                  <a:lnTo>
                    <a:pt x="902" y="2582"/>
                  </a:lnTo>
                  <a:lnTo>
                    <a:pt x="1046" y="1169"/>
                  </a:lnTo>
                  <a:cubicBezTo>
                    <a:pt x="1111" y="599"/>
                    <a:pt x="1500" y="210"/>
                    <a:pt x="2012" y="210"/>
                  </a:cubicBezTo>
                  <a:close/>
                  <a:moveTo>
                    <a:pt x="3303" y="2762"/>
                  </a:moveTo>
                  <a:cubicBezTo>
                    <a:pt x="3331" y="2762"/>
                    <a:pt x="3331" y="2791"/>
                    <a:pt x="3331" y="2819"/>
                  </a:cubicBezTo>
                  <a:lnTo>
                    <a:pt x="3389" y="3122"/>
                  </a:lnTo>
                  <a:lnTo>
                    <a:pt x="2402" y="3122"/>
                  </a:lnTo>
                  <a:cubicBezTo>
                    <a:pt x="2344" y="3122"/>
                    <a:pt x="2308" y="3151"/>
                    <a:pt x="2308" y="3180"/>
                  </a:cubicBezTo>
                  <a:cubicBezTo>
                    <a:pt x="2308" y="3245"/>
                    <a:pt x="2344" y="3274"/>
                    <a:pt x="2373" y="3274"/>
                  </a:cubicBezTo>
                  <a:lnTo>
                    <a:pt x="3721" y="3274"/>
                  </a:lnTo>
                  <a:cubicBezTo>
                    <a:pt x="3786" y="3274"/>
                    <a:pt x="3814" y="3331"/>
                    <a:pt x="3814" y="3389"/>
                  </a:cubicBezTo>
                  <a:cubicBezTo>
                    <a:pt x="3814" y="3454"/>
                    <a:pt x="3786" y="3483"/>
                    <a:pt x="3721" y="3483"/>
                  </a:cubicBezTo>
                  <a:lnTo>
                    <a:pt x="297" y="3483"/>
                  </a:lnTo>
                  <a:cubicBezTo>
                    <a:pt x="210" y="3483"/>
                    <a:pt x="181" y="3425"/>
                    <a:pt x="181" y="3360"/>
                  </a:cubicBezTo>
                  <a:cubicBezTo>
                    <a:pt x="181" y="3302"/>
                    <a:pt x="239" y="3274"/>
                    <a:pt x="297" y="3274"/>
                  </a:cubicBezTo>
                  <a:lnTo>
                    <a:pt x="1623" y="3274"/>
                  </a:lnTo>
                  <a:cubicBezTo>
                    <a:pt x="1652" y="3274"/>
                    <a:pt x="1681" y="3245"/>
                    <a:pt x="1709" y="3209"/>
                  </a:cubicBezTo>
                  <a:cubicBezTo>
                    <a:pt x="1709" y="3151"/>
                    <a:pt x="1652" y="3122"/>
                    <a:pt x="1623" y="3122"/>
                  </a:cubicBezTo>
                  <a:lnTo>
                    <a:pt x="599" y="3122"/>
                  </a:lnTo>
                  <a:lnTo>
                    <a:pt x="657" y="2819"/>
                  </a:lnTo>
                  <a:cubicBezTo>
                    <a:pt x="657" y="2791"/>
                    <a:pt x="657" y="2762"/>
                    <a:pt x="686" y="2762"/>
                  </a:cubicBezTo>
                  <a:close/>
                  <a:moveTo>
                    <a:pt x="2012" y="1"/>
                  </a:moveTo>
                  <a:cubicBezTo>
                    <a:pt x="1709" y="1"/>
                    <a:pt x="1443" y="116"/>
                    <a:pt x="1226" y="325"/>
                  </a:cubicBezTo>
                  <a:cubicBezTo>
                    <a:pt x="1017" y="541"/>
                    <a:pt x="902" y="837"/>
                    <a:pt x="866" y="1140"/>
                  </a:cubicBezTo>
                  <a:lnTo>
                    <a:pt x="686" y="2582"/>
                  </a:lnTo>
                  <a:cubicBezTo>
                    <a:pt x="599" y="2582"/>
                    <a:pt x="506" y="2668"/>
                    <a:pt x="477" y="2791"/>
                  </a:cubicBezTo>
                  <a:lnTo>
                    <a:pt x="390" y="3122"/>
                  </a:lnTo>
                  <a:lnTo>
                    <a:pt x="297" y="3122"/>
                  </a:lnTo>
                  <a:cubicBezTo>
                    <a:pt x="116" y="3122"/>
                    <a:pt x="1" y="3245"/>
                    <a:pt x="1" y="3425"/>
                  </a:cubicBezTo>
                  <a:cubicBezTo>
                    <a:pt x="30" y="3540"/>
                    <a:pt x="145" y="3663"/>
                    <a:pt x="297" y="3663"/>
                  </a:cubicBezTo>
                  <a:lnTo>
                    <a:pt x="3721" y="3663"/>
                  </a:lnTo>
                  <a:cubicBezTo>
                    <a:pt x="3872" y="3663"/>
                    <a:pt x="3995" y="3540"/>
                    <a:pt x="3995" y="3360"/>
                  </a:cubicBezTo>
                  <a:cubicBezTo>
                    <a:pt x="3995" y="3245"/>
                    <a:pt x="3872" y="3122"/>
                    <a:pt x="3721" y="3122"/>
                  </a:cubicBezTo>
                  <a:lnTo>
                    <a:pt x="3605" y="3122"/>
                  </a:lnTo>
                  <a:lnTo>
                    <a:pt x="3512" y="2791"/>
                  </a:lnTo>
                  <a:cubicBezTo>
                    <a:pt x="3512" y="2668"/>
                    <a:pt x="3425" y="2582"/>
                    <a:pt x="3303" y="2582"/>
                  </a:cubicBezTo>
                  <a:lnTo>
                    <a:pt x="3122" y="1140"/>
                  </a:lnTo>
                  <a:cubicBezTo>
                    <a:pt x="3094" y="837"/>
                    <a:pt x="2971" y="541"/>
                    <a:pt x="2762" y="325"/>
                  </a:cubicBezTo>
                  <a:cubicBezTo>
                    <a:pt x="2553" y="116"/>
                    <a:pt x="2308" y="1"/>
                    <a:pt x="20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9" name="Google Shape;2229;p41"/>
            <p:cNvSpPr/>
            <p:nvPr/>
          </p:nvSpPr>
          <p:spPr>
            <a:xfrm>
              <a:off x="794651" y="3063751"/>
              <a:ext cx="41435" cy="40836"/>
            </a:xfrm>
            <a:custGeom>
              <a:avLst/>
              <a:gdLst/>
              <a:ahLst/>
              <a:cxnLst/>
              <a:rect l="l" t="t" r="r" b="b"/>
              <a:pathLst>
                <a:path w="484" h="477" extrusionOk="0">
                  <a:moveTo>
                    <a:pt x="119" y="1"/>
                  </a:moveTo>
                  <a:cubicBezTo>
                    <a:pt x="96" y="1"/>
                    <a:pt x="72" y="8"/>
                    <a:pt x="58" y="22"/>
                  </a:cubicBezTo>
                  <a:cubicBezTo>
                    <a:pt x="0" y="58"/>
                    <a:pt x="0" y="116"/>
                    <a:pt x="58" y="145"/>
                  </a:cubicBezTo>
                  <a:lnTo>
                    <a:pt x="332" y="448"/>
                  </a:lnTo>
                  <a:cubicBezTo>
                    <a:pt x="361" y="448"/>
                    <a:pt x="361" y="477"/>
                    <a:pt x="390" y="477"/>
                  </a:cubicBezTo>
                  <a:cubicBezTo>
                    <a:pt x="418" y="477"/>
                    <a:pt x="447" y="448"/>
                    <a:pt x="447" y="448"/>
                  </a:cubicBezTo>
                  <a:cubicBezTo>
                    <a:pt x="483" y="419"/>
                    <a:pt x="483" y="354"/>
                    <a:pt x="447" y="325"/>
                  </a:cubicBezTo>
                  <a:lnTo>
                    <a:pt x="181" y="22"/>
                  </a:lnTo>
                  <a:cubicBezTo>
                    <a:pt x="166" y="8"/>
                    <a:pt x="143" y="1"/>
                    <a:pt x="1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0" name="Google Shape;2230;p41"/>
            <p:cNvSpPr/>
            <p:nvPr/>
          </p:nvSpPr>
          <p:spPr>
            <a:xfrm>
              <a:off x="992752" y="3063751"/>
              <a:ext cx="40836" cy="40836"/>
            </a:xfrm>
            <a:custGeom>
              <a:avLst/>
              <a:gdLst/>
              <a:ahLst/>
              <a:cxnLst/>
              <a:rect l="l" t="t" r="r" b="b"/>
              <a:pathLst>
                <a:path w="477" h="477" extrusionOk="0">
                  <a:moveTo>
                    <a:pt x="379" y="1"/>
                  </a:moveTo>
                  <a:cubicBezTo>
                    <a:pt x="361" y="1"/>
                    <a:pt x="346" y="8"/>
                    <a:pt x="332" y="22"/>
                  </a:cubicBezTo>
                  <a:lnTo>
                    <a:pt x="29" y="325"/>
                  </a:lnTo>
                  <a:cubicBezTo>
                    <a:pt x="0" y="354"/>
                    <a:pt x="0" y="419"/>
                    <a:pt x="29" y="448"/>
                  </a:cubicBezTo>
                  <a:cubicBezTo>
                    <a:pt x="58" y="448"/>
                    <a:pt x="58" y="477"/>
                    <a:pt x="87" y="477"/>
                  </a:cubicBezTo>
                  <a:cubicBezTo>
                    <a:pt x="116" y="477"/>
                    <a:pt x="152" y="448"/>
                    <a:pt x="152" y="448"/>
                  </a:cubicBezTo>
                  <a:lnTo>
                    <a:pt x="447" y="145"/>
                  </a:lnTo>
                  <a:cubicBezTo>
                    <a:pt x="476" y="116"/>
                    <a:pt x="476" y="58"/>
                    <a:pt x="447" y="22"/>
                  </a:cubicBezTo>
                  <a:cubicBezTo>
                    <a:pt x="418" y="8"/>
                    <a:pt x="397" y="1"/>
                    <a:pt x="3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1" name="Google Shape;2231;p41"/>
            <p:cNvSpPr/>
            <p:nvPr/>
          </p:nvSpPr>
          <p:spPr>
            <a:xfrm>
              <a:off x="907570" y="3019320"/>
              <a:ext cx="13013" cy="49483"/>
            </a:xfrm>
            <a:custGeom>
              <a:avLst/>
              <a:gdLst/>
              <a:ahLst/>
              <a:cxnLst/>
              <a:rect l="l" t="t" r="r" b="b"/>
              <a:pathLst>
                <a:path w="152" h="578" extrusionOk="0">
                  <a:moveTo>
                    <a:pt x="94" y="1"/>
                  </a:moveTo>
                  <a:cubicBezTo>
                    <a:pt x="29" y="1"/>
                    <a:pt x="1" y="37"/>
                    <a:pt x="1" y="94"/>
                  </a:cubicBezTo>
                  <a:lnTo>
                    <a:pt x="1" y="484"/>
                  </a:lnTo>
                  <a:cubicBezTo>
                    <a:pt x="1" y="541"/>
                    <a:pt x="29" y="577"/>
                    <a:pt x="94" y="577"/>
                  </a:cubicBezTo>
                  <a:cubicBezTo>
                    <a:pt x="123" y="577"/>
                    <a:pt x="152" y="541"/>
                    <a:pt x="152" y="484"/>
                  </a:cubicBezTo>
                  <a:lnTo>
                    <a:pt x="152" y="94"/>
                  </a:lnTo>
                  <a:cubicBezTo>
                    <a:pt x="152" y="37"/>
                    <a:pt x="123" y="1"/>
                    <a:pt x="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2" name="Google Shape;2232;p41"/>
            <p:cNvSpPr/>
            <p:nvPr/>
          </p:nvSpPr>
          <p:spPr>
            <a:xfrm>
              <a:off x="750819" y="3173588"/>
              <a:ext cx="48798" cy="15581"/>
            </a:xfrm>
            <a:custGeom>
              <a:avLst/>
              <a:gdLst/>
              <a:ahLst/>
              <a:cxnLst/>
              <a:rect l="l" t="t" r="r" b="b"/>
              <a:pathLst>
                <a:path w="570" h="182" extrusionOk="0">
                  <a:moveTo>
                    <a:pt x="94" y="1"/>
                  </a:moveTo>
                  <a:cubicBezTo>
                    <a:pt x="29" y="1"/>
                    <a:pt x="0" y="66"/>
                    <a:pt x="0" y="95"/>
                  </a:cubicBezTo>
                  <a:cubicBezTo>
                    <a:pt x="0" y="152"/>
                    <a:pt x="29" y="181"/>
                    <a:pt x="94" y="181"/>
                  </a:cubicBezTo>
                  <a:lnTo>
                    <a:pt x="483" y="181"/>
                  </a:lnTo>
                  <a:cubicBezTo>
                    <a:pt x="541" y="181"/>
                    <a:pt x="570" y="152"/>
                    <a:pt x="570" y="124"/>
                  </a:cubicBezTo>
                  <a:cubicBezTo>
                    <a:pt x="570" y="66"/>
                    <a:pt x="541" y="1"/>
                    <a:pt x="4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3" name="Google Shape;2233;p41"/>
            <p:cNvSpPr/>
            <p:nvPr/>
          </p:nvSpPr>
          <p:spPr>
            <a:xfrm>
              <a:off x="1028537" y="3173588"/>
              <a:ext cx="48883" cy="15581"/>
            </a:xfrm>
            <a:custGeom>
              <a:avLst/>
              <a:gdLst/>
              <a:ahLst/>
              <a:cxnLst/>
              <a:rect l="l" t="t" r="r" b="b"/>
              <a:pathLst>
                <a:path w="571" h="182" extrusionOk="0">
                  <a:moveTo>
                    <a:pt x="94" y="1"/>
                  </a:moveTo>
                  <a:cubicBezTo>
                    <a:pt x="29" y="1"/>
                    <a:pt x="0" y="66"/>
                    <a:pt x="0" y="124"/>
                  </a:cubicBezTo>
                  <a:cubicBezTo>
                    <a:pt x="0" y="152"/>
                    <a:pt x="58" y="181"/>
                    <a:pt x="94" y="181"/>
                  </a:cubicBezTo>
                  <a:lnTo>
                    <a:pt x="483" y="181"/>
                  </a:lnTo>
                  <a:cubicBezTo>
                    <a:pt x="541" y="181"/>
                    <a:pt x="570" y="152"/>
                    <a:pt x="570" y="124"/>
                  </a:cubicBezTo>
                  <a:cubicBezTo>
                    <a:pt x="570" y="66"/>
                    <a:pt x="541" y="1"/>
                    <a:pt x="4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4" name="Google Shape;2234;p41"/>
            <p:cNvSpPr/>
            <p:nvPr/>
          </p:nvSpPr>
          <p:spPr>
            <a:xfrm>
              <a:off x="905088" y="3348917"/>
              <a:ext cx="17978" cy="15495"/>
            </a:xfrm>
            <a:custGeom>
              <a:avLst/>
              <a:gdLst/>
              <a:ahLst/>
              <a:cxnLst/>
              <a:rect l="l" t="t" r="r" b="b"/>
              <a:pathLst>
                <a:path w="210" h="181" extrusionOk="0">
                  <a:moveTo>
                    <a:pt x="123" y="0"/>
                  </a:moveTo>
                  <a:cubicBezTo>
                    <a:pt x="58" y="0"/>
                    <a:pt x="1" y="87"/>
                    <a:pt x="30" y="152"/>
                  </a:cubicBezTo>
                  <a:cubicBezTo>
                    <a:pt x="58" y="181"/>
                    <a:pt x="58" y="181"/>
                    <a:pt x="94" y="181"/>
                  </a:cubicBezTo>
                  <a:lnTo>
                    <a:pt x="123" y="181"/>
                  </a:lnTo>
                  <a:cubicBezTo>
                    <a:pt x="152" y="181"/>
                    <a:pt x="181" y="181"/>
                    <a:pt x="181" y="152"/>
                  </a:cubicBezTo>
                  <a:cubicBezTo>
                    <a:pt x="210" y="87"/>
                    <a:pt x="181"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35" name="Google Shape;2235;p41"/>
          <p:cNvGrpSpPr/>
          <p:nvPr/>
        </p:nvGrpSpPr>
        <p:grpSpPr>
          <a:xfrm>
            <a:off x="4382805" y="1978537"/>
            <a:ext cx="378396" cy="298180"/>
            <a:chOff x="1460522" y="3029850"/>
            <a:chExt cx="378396" cy="298180"/>
          </a:xfrm>
        </p:grpSpPr>
        <p:sp>
          <p:nvSpPr>
            <p:cNvPr id="2236" name="Google Shape;2236;p41"/>
            <p:cNvSpPr/>
            <p:nvPr/>
          </p:nvSpPr>
          <p:spPr>
            <a:xfrm>
              <a:off x="1460522" y="3029850"/>
              <a:ext cx="378396" cy="298180"/>
            </a:xfrm>
            <a:custGeom>
              <a:avLst/>
              <a:gdLst/>
              <a:ahLst/>
              <a:cxnLst/>
              <a:rect l="l" t="t" r="r" b="b"/>
              <a:pathLst>
                <a:path w="4420" h="3483" extrusionOk="0">
                  <a:moveTo>
                    <a:pt x="2401" y="181"/>
                  </a:moveTo>
                  <a:cubicBezTo>
                    <a:pt x="2401" y="181"/>
                    <a:pt x="2437" y="181"/>
                    <a:pt x="2437" y="209"/>
                  </a:cubicBezTo>
                  <a:lnTo>
                    <a:pt x="2437" y="901"/>
                  </a:lnTo>
                  <a:cubicBezTo>
                    <a:pt x="2344" y="873"/>
                    <a:pt x="2286" y="873"/>
                    <a:pt x="2221" y="873"/>
                  </a:cubicBezTo>
                  <a:cubicBezTo>
                    <a:pt x="2135" y="873"/>
                    <a:pt x="2077" y="873"/>
                    <a:pt x="1983" y="901"/>
                  </a:cubicBezTo>
                  <a:lnTo>
                    <a:pt x="1983" y="181"/>
                  </a:lnTo>
                  <a:close/>
                  <a:moveTo>
                    <a:pt x="1803" y="303"/>
                  </a:moveTo>
                  <a:lnTo>
                    <a:pt x="1803" y="995"/>
                  </a:lnTo>
                  <a:cubicBezTo>
                    <a:pt x="1745" y="1053"/>
                    <a:pt x="1680" y="1110"/>
                    <a:pt x="1652" y="1204"/>
                  </a:cubicBezTo>
                  <a:lnTo>
                    <a:pt x="635" y="1204"/>
                  </a:lnTo>
                  <a:cubicBezTo>
                    <a:pt x="779" y="930"/>
                    <a:pt x="996" y="721"/>
                    <a:pt x="1234" y="541"/>
                  </a:cubicBezTo>
                  <a:lnTo>
                    <a:pt x="1234" y="930"/>
                  </a:lnTo>
                  <a:cubicBezTo>
                    <a:pt x="1234" y="959"/>
                    <a:pt x="1262" y="995"/>
                    <a:pt x="1320" y="1024"/>
                  </a:cubicBezTo>
                  <a:cubicBezTo>
                    <a:pt x="1356" y="1024"/>
                    <a:pt x="1414" y="995"/>
                    <a:pt x="1414" y="930"/>
                  </a:cubicBezTo>
                  <a:lnTo>
                    <a:pt x="1414" y="454"/>
                  </a:lnTo>
                  <a:cubicBezTo>
                    <a:pt x="1536" y="390"/>
                    <a:pt x="1680" y="332"/>
                    <a:pt x="1803" y="303"/>
                  </a:cubicBezTo>
                  <a:close/>
                  <a:moveTo>
                    <a:pt x="2582" y="303"/>
                  </a:moveTo>
                  <a:cubicBezTo>
                    <a:pt x="2733" y="332"/>
                    <a:pt x="2884" y="390"/>
                    <a:pt x="3007" y="454"/>
                  </a:cubicBezTo>
                  <a:lnTo>
                    <a:pt x="3007" y="930"/>
                  </a:lnTo>
                  <a:cubicBezTo>
                    <a:pt x="3007" y="959"/>
                    <a:pt x="3036" y="995"/>
                    <a:pt x="3065" y="1024"/>
                  </a:cubicBezTo>
                  <a:cubicBezTo>
                    <a:pt x="3122" y="1024"/>
                    <a:pt x="3187" y="995"/>
                    <a:pt x="3187" y="930"/>
                  </a:cubicBezTo>
                  <a:lnTo>
                    <a:pt x="3187" y="541"/>
                  </a:lnTo>
                  <a:cubicBezTo>
                    <a:pt x="3425" y="721"/>
                    <a:pt x="3634" y="930"/>
                    <a:pt x="3757" y="1204"/>
                  </a:cubicBezTo>
                  <a:lnTo>
                    <a:pt x="2762" y="1204"/>
                  </a:lnTo>
                  <a:cubicBezTo>
                    <a:pt x="2733" y="1110"/>
                    <a:pt x="2675" y="1053"/>
                    <a:pt x="2582" y="995"/>
                  </a:cubicBezTo>
                  <a:lnTo>
                    <a:pt x="2582" y="303"/>
                  </a:lnTo>
                  <a:close/>
                  <a:moveTo>
                    <a:pt x="1594" y="1384"/>
                  </a:moveTo>
                  <a:cubicBezTo>
                    <a:pt x="1594" y="1413"/>
                    <a:pt x="1565" y="1471"/>
                    <a:pt x="1565" y="1536"/>
                  </a:cubicBezTo>
                  <a:cubicBezTo>
                    <a:pt x="1565" y="1565"/>
                    <a:pt x="1594" y="1622"/>
                    <a:pt x="1594" y="1651"/>
                  </a:cubicBezTo>
                  <a:lnTo>
                    <a:pt x="455" y="1651"/>
                  </a:lnTo>
                  <a:cubicBezTo>
                    <a:pt x="484" y="1565"/>
                    <a:pt x="513" y="1471"/>
                    <a:pt x="541" y="1384"/>
                  </a:cubicBezTo>
                  <a:close/>
                  <a:moveTo>
                    <a:pt x="3843" y="1384"/>
                  </a:moveTo>
                  <a:cubicBezTo>
                    <a:pt x="3908" y="1471"/>
                    <a:pt x="3937" y="1565"/>
                    <a:pt x="3937" y="1651"/>
                  </a:cubicBezTo>
                  <a:lnTo>
                    <a:pt x="2827" y="1651"/>
                  </a:lnTo>
                  <a:cubicBezTo>
                    <a:pt x="2856" y="1622"/>
                    <a:pt x="2856" y="1565"/>
                    <a:pt x="2856" y="1536"/>
                  </a:cubicBezTo>
                  <a:cubicBezTo>
                    <a:pt x="2856" y="1471"/>
                    <a:pt x="2856" y="1413"/>
                    <a:pt x="2827" y="1384"/>
                  </a:cubicBezTo>
                  <a:close/>
                  <a:moveTo>
                    <a:pt x="2221" y="1053"/>
                  </a:moveTo>
                  <a:cubicBezTo>
                    <a:pt x="2466" y="1053"/>
                    <a:pt x="2675" y="1262"/>
                    <a:pt x="2675" y="1500"/>
                  </a:cubicBezTo>
                  <a:cubicBezTo>
                    <a:pt x="2675" y="1774"/>
                    <a:pt x="2466" y="1983"/>
                    <a:pt x="2221" y="1983"/>
                  </a:cubicBezTo>
                  <a:cubicBezTo>
                    <a:pt x="1954" y="1983"/>
                    <a:pt x="1745" y="1774"/>
                    <a:pt x="1745" y="1500"/>
                  </a:cubicBezTo>
                  <a:cubicBezTo>
                    <a:pt x="1745" y="1262"/>
                    <a:pt x="1954" y="1053"/>
                    <a:pt x="2221" y="1053"/>
                  </a:cubicBezTo>
                  <a:close/>
                  <a:moveTo>
                    <a:pt x="1652" y="1831"/>
                  </a:moveTo>
                  <a:cubicBezTo>
                    <a:pt x="1680" y="1896"/>
                    <a:pt x="1745" y="1954"/>
                    <a:pt x="1774" y="2012"/>
                  </a:cubicBezTo>
                  <a:lnTo>
                    <a:pt x="1500" y="2495"/>
                  </a:lnTo>
                  <a:lnTo>
                    <a:pt x="419" y="2495"/>
                  </a:lnTo>
                  <a:lnTo>
                    <a:pt x="419" y="2040"/>
                  </a:lnTo>
                  <a:cubicBezTo>
                    <a:pt x="419" y="1983"/>
                    <a:pt x="419" y="1896"/>
                    <a:pt x="455" y="1831"/>
                  </a:cubicBezTo>
                  <a:close/>
                  <a:moveTo>
                    <a:pt x="2466" y="2105"/>
                  </a:moveTo>
                  <a:lnTo>
                    <a:pt x="2704" y="2495"/>
                  </a:lnTo>
                  <a:lnTo>
                    <a:pt x="1717" y="2495"/>
                  </a:lnTo>
                  <a:lnTo>
                    <a:pt x="1926" y="2105"/>
                  </a:lnTo>
                  <a:cubicBezTo>
                    <a:pt x="2012" y="2134"/>
                    <a:pt x="2106" y="2163"/>
                    <a:pt x="2221" y="2163"/>
                  </a:cubicBezTo>
                  <a:cubicBezTo>
                    <a:pt x="2315" y="2163"/>
                    <a:pt x="2401" y="2134"/>
                    <a:pt x="2466" y="2105"/>
                  </a:cubicBezTo>
                  <a:close/>
                  <a:moveTo>
                    <a:pt x="3966" y="1831"/>
                  </a:moveTo>
                  <a:lnTo>
                    <a:pt x="3966" y="2040"/>
                  </a:lnTo>
                  <a:lnTo>
                    <a:pt x="3966" y="2495"/>
                  </a:lnTo>
                  <a:lnTo>
                    <a:pt x="2913" y="2495"/>
                  </a:lnTo>
                  <a:lnTo>
                    <a:pt x="2618" y="2012"/>
                  </a:lnTo>
                  <a:cubicBezTo>
                    <a:pt x="2675" y="1983"/>
                    <a:pt x="2733" y="1896"/>
                    <a:pt x="2762" y="1831"/>
                  </a:cubicBezTo>
                  <a:close/>
                  <a:moveTo>
                    <a:pt x="2012" y="0"/>
                  </a:moveTo>
                  <a:cubicBezTo>
                    <a:pt x="1926" y="0"/>
                    <a:pt x="1861" y="58"/>
                    <a:pt x="1832" y="123"/>
                  </a:cubicBezTo>
                  <a:cubicBezTo>
                    <a:pt x="1414" y="209"/>
                    <a:pt x="1024" y="418"/>
                    <a:pt x="722" y="750"/>
                  </a:cubicBezTo>
                  <a:cubicBezTo>
                    <a:pt x="419" y="1110"/>
                    <a:pt x="275" y="1565"/>
                    <a:pt x="275" y="2040"/>
                  </a:cubicBezTo>
                  <a:lnTo>
                    <a:pt x="275" y="2495"/>
                  </a:lnTo>
                  <a:cubicBezTo>
                    <a:pt x="123" y="2523"/>
                    <a:pt x="1" y="2675"/>
                    <a:pt x="1" y="2826"/>
                  </a:cubicBezTo>
                  <a:cubicBezTo>
                    <a:pt x="1" y="3035"/>
                    <a:pt x="181" y="3093"/>
                    <a:pt x="304" y="3158"/>
                  </a:cubicBezTo>
                  <a:cubicBezTo>
                    <a:pt x="751" y="3338"/>
                    <a:pt x="1262" y="3425"/>
                    <a:pt x="1803" y="3482"/>
                  </a:cubicBezTo>
                  <a:cubicBezTo>
                    <a:pt x="1861" y="3482"/>
                    <a:pt x="1897" y="3425"/>
                    <a:pt x="1897" y="3396"/>
                  </a:cubicBezTo>
                  <a:cubicBezTo>
                    <a:pt x="1926" y="3338"/>
                    <a:pt x="1861" y="3302"/>
                    <a:pt x="1832" y="3302"/>
                  </a:cubicBezTo>
                  <a:cubicBezTo>
                    <a:pt x="1291" y="3273"/>
                    <a:pt x="779" y="3158"/>
                    <a:pt x="361" y="2978"/>
                  </a:cubicBezTo>
                  <a:cubicBezTo>
                    <a:pt x="210" y="2913"/>
                    <a:pt x="181" y="2884"/>
                    <a:pt x="181" y="2826"/>
                  </a:cubicBezTo>
                  <a:cubicBezTo>
                    <a:pt x="181" y="2733"/>
                    <a:pt x="239" y="2675"/>
                    <a:pt x="332" y="2675"/>
                  </a:cubicBezTo>
                  <a:lnTo>
                    <a:pt x="4088" y="2675"/>
                  </a:lnTo>
                  <a:cubicBezTo>
                    <a:pt x="4175" y="2675"/>
                    <a:pt x="4240" y="2733"/>
                    <a:pt x="4240" y="2826"/>
                  </a:cubicBezTo>
                  <a:cubicBezTo>
                    <a:pt x="4240" y="2884"/>
                    <a:pt x="4204" y="2913"/>
                    <a:pt x="4059" y="2978"/>
                  </a:cubicBezTo>
                  <a:cubicBezTo>
                    <a:pt x="3634" y="3158"/>
                    <a:pt x="3122" y="3273"/>
                    <a:pt x="2582" y="3302"/>
                  </a:cubicBezTo>
                  <a:cubicBezTo>
                    <a:pt x="2553" y="3302"/>
                    <a:pt x="2495" y="3338"/>
                    <a:pt x="2524" y="3396"/>
                  </a:cubicBezTo>
                  <a:cubicBezTo>
                    <a:pt x="2524" y="3425"/>
                    <a:pt x="2553" y="3482"/>
                    <a:pt x="2582" y="3482"/>
                  </a:cubicBezTo>
                  <a:lnTo>
                    <a:pt x="2618" y="3482"/>
                  </a:lnTo>
                  <a:cubicBezTo>
                    <a:pt x="3158" y="3425"/>
                    <a:pt x="3663" y="3338"/>
                    <a:pt x="4117" y="3158"/>
                  </a:cubicBezTo>
                  <a:cubicBezTo>
                    <a:pt x="4240" y="3093"/>
                    <a:pt x="4420" y="3035"/>
                    <a:pt x="4420" y="2826"/>
                  </a:cubicBezTo>
                  <a:cubicBezTo>
                    <a:pt x="4420" y="2675"/>
                    <a:pt x="4297" y="2523"/>
                    <a:pt x="4146" y="2495"/>
                  </a:cubicBezTo>
                  <a:lnTo>
                    <a:pt x="4146" y="2040"/>
                  </a:lnTo>
                  <a:cubicBezTo>
                    <a:pt x="4146" y="1565"/>
                    <a:pt x="3995" y="1110"/>
                    <a:pt x="3699" y="750"/>
                  </a:cubicBezTo>
                  <a:cubicBezTo>
                    <a:pt x="3396" y="418"/>
                    <a:pt x="3007" y="209"/>
                    <a:pt x="2582" y="123"/>
                  </a:cubicBezTo>
                  <a:cubicBezTo>
                    <a:pt x="2553" y="58"/>
                    <a:pt x="2495" y="0"/>
                    <a:pt x="2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7" name="Google Shape;2237;p41"/>
            <p:cNvSpPr/>
            <p:nvPr/>
          </p:nvSpPr>
          <p:spPr>
            <a:xfrm>
              <a:off x="1640730" y="3312533"/>
              <a:ext cx="17978" cy="15495"/>
            </a:xfrm>
            <a:custGeom>
              <a:avLst/>
              <a:gdLst/>
              <a:ahLst/>
              <a:cxnLst/>
              <a:rect l="l" t="t" r="r" b="b"/>
              <a:pathLst>
                <a:path w="210" h="181" extrusionOk="0">
                  <a:moveTo>
                    <a:pt x="87" y="0"/>
                  </a:moveTo>
                  <a:cubicBezTo>
                    <a:pt x="30" y="0"/>
                    <a:pt x="1" y="65"/>
                    <a:pt x="30" y="151"/>
                  </a:cubicBezTo>
                  <a:cubicBezTo>
                    <a:pt x="30" y="151"/>
                    <a:pt x="58" y="180"/>
                    <a:pt x="87" y="180"/>
                  </a:cubicBezTo>
                  <a:cubicBezTo>
                    <a:pt x="152" y="180"/>
                    <a:pt x="152" y="151"/>
                    <a:pt x="181" y="123"/>
                  </a:cubicBezTo>
                  <a:cubicBezTo>
                    <a:pt x="210" y="65"/>
                    <a:pt x="152" y="0"/>
                    <a:pt x="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806" name="Shape 3806"/>
        <p:cNvGrpSpPr/>
        <p:nvPr/>
      </p:nvGrpSpPr>
      <p:grpSpPr>
        <a:xfrm>
          <a:off x="0" y="0"/>
          <a:ext cx="0" cy="0"/>
          <a:chOff x="0" y="0"/>
          <a:chExt cx="0" cy="0"/>
        </a:xfrm>
      </p:grpSpPr>
      <p:sp>
        <p:nvSpPr>
          <p:cNvPr id="3807" name="Google Shape;3807;p63"/>
          <p:cNvSpPr/>
          <p:nvPr/>
        </p:nvSpPr>
        <p:spPr>
          <a:xfrm>
            <a:off x="839276" y="3038512"/>
            <a:ext cx="612000" cy="6120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8" name="Google Shape;3808;p63"/>
          <p:cNvSpPr/>
          <p:nvPr/>
        </p:nvSpPr>
        <p:spPr>
          <a:xfrm>
            <a:off x="1683526" y="3038512"/>
            <a:ext cx="612000" cy="6120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9" name="Google Shape;3809;p63"/>
          <p:cNvSpPr/>
          <p:nvPr/>
        </p:nvSpPr>
        <p:spPr>
          <a:xfrm>
            <a:off x="2527776" y="3038512"/>
            <a:ext cx="612000" cy="6120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0" name="Google Shape;3810;p63"/>
          <p:cNvSpPr txBox="1"/>
          <p:nvPr>
            <p:ph type="title"/>
          </p:nvPr>
        </p:nvSpPr>
        <p:spPr>
          <a:xfrm>
            <a:off x="713263" y="539500"/>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Thanks!</a:t>
            </a:r>
            <a:endParaRPr lang="en-GB"/>
          </a:p>
        </p:txBody>
      </p:sp>
      <p:sp>
        <p:nvSpPr>
          <p:cNvPr id="3811" name="Google Shape;3811;p63"/>
          <p:cNvSpPr txBox="1"/>
          <p:nvPr>
            <p:ph type="subTitle" idx="1"/>
          </p:nvPr>
        </p:nvSpPr>
        <p:spPr>
          <a:xfrm>
            <a:off x="713225" y="1708005"/>
            <a:ext cx="4448100" cy="110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000" b="1">
                <a:latin typeface="Montserrat"/>
                <a:ea typeface="Montserrat"/>
                <a:cs typeface="Montserrat"/>
                <a:sym typeface="Montserrat"/>
              </a:rPr>
              <a:t>D</a:t>
            </a:r>
            <a:r>
              <a:rPr lang="en-GB" sz="2000" b="1">
                <a:latin typeface="Montserrat"/>
                <a:ea typeface="Montserrat"/>
                <a:cs typeface="Montserrat"/>
                <a:sym typeface="Montserrat"/>
              </a:rPr>
              <a:t>o you have any questions?</a:t>
            </a:r>
            <a:endParaRPr sz="2000" b="1">
              <a:latin typeface="Montserrat"/>
              <a:ea typeface="Montserrat"/>
              <a:cs typeface="Montserrat"/>
              <a:sym typeface="Montserrat"/>
            </a:endParaRPr>
          </a:p>
          <a:p>
            <a:pPr marL="0" lvl="0" indent="0" algn="l" rtl="0">
              <a:spcBef>
                <a:spcPts val="0"/>
              </a:spcBef>
              <a:spcAft>
                <a:spcPts val="0"/>
              </a:spcAft>
              <a:buNone/>
            </a:pPr>
            <a:r>
              <a:rPr lang="en-GB">
                <a:latin typeface="DM Sans"/>
                <a:ea typeface="DM Sans"/>
                <a:cs typeface="DM Sans"/>
                <a:sym typeface="DM Sans"/>
              </a:rPr>
              <a:t>youremail@freepik.com</a:t>
            </a:r>
            <a:endParaRPr>
              <a:latin typeface="DM Sans"/>
              <a:ea typeface="DM Sans"/>
              <a:cs typeface="DM Sans"/>
              <a:sym typeface="DM Sans"/>
            </a:endParaRPr>
          </a:p>
          <a:p>
            <a:pPr marL="0" lvl="0" indent="0" algn="l" rtl="0">
              <a:spcBef>
                <a:spcPts val="0"/>
              </a:spcBef>
              <a:spcAft>
                <a:spcPts val="0"/>
              </a:spcAft>
              <a:buNone/>
            </a:pPr>
            <a:r>
              <a:rPr lang="en-GB">
                <a:latin typeface="DM Sans"/>
                <a:ea typeface="DM Sans"/>
                <a:cs typeface="DM Sans"/>
                <a:sym typeface="DM Sans"/>
              </a:rPr>
              <a:t>+34 654 321 432</a:t>
            </a:r>
            <a:endParaRPr>
              <a:latin typeface="DM Sans"/>
              <a:ea typeface="DM Sans"/>
              <a:cs typeface="DM Sans"/>
              <a:sym typeface="DM Sans"/>
            </a:endParaRPr>
          </a:p>
          <a:p>
            <a:pPr marL="0" lvl="0" indent="0" algn="l" rtl="0">
              <a:spcBef>
                <a:spcPts val="0"/>
              </a:spcBef>
              <a:spcAft>
                <a:spcPts val="0"/>
              </a:spcAft>
              <a:buNone/>
            </a:pPr>
            <a:r>
              <a:rPr lang="en-GB">
                <a:latin typeface="DM Sans"/>
                <a:ea typeface="DM Sans"/>
                <a:cs typeface="DM Sans"/>
                <a:sym typeface="DM Sans"/>
              </a:rPr>
              <a:t>yourwebsite.com</a:t>
            </a:r>
            <a:endParaRPr>
              <a:latin typeface="DM Sans"/>
              <a:ea typeface="DM Sans"/>
              <a:cs typeface="DM Sans"/>
              <a:sym typeface="DM Sans"/>
            </a:endParaRPr>
          </a:p>
        </p:txBody>
      </p:sp>
      <p:grpSp>
        <p:nvGrpSpPr>
          <p:cNvPr id="3812" name="Google Shape;3812;p63"/>
          <p:cNvGrpSpPr/>
          <p:nvPr/>
        </p:nvGrpSpPr>
        <p:grpSpPr>
          <a:xfrm>
            <a:off x="1007270" y="3206510"/>
            <a:ext cx="276012" cy="275991"/>
            <a:chOff x="3368074" y="3882537"/>
            <a:chExt cx="215298" cy="215298"/>
          </a:xfrm>
        </p:grpSpPr>
        <p:sp>
          <p:nvSpPr>
            <p:cNvPr id="3813" name="Google Shape;3813;p63"/>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4" name="Google Shape;3814;p63"/>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5" name="Google Shape;3815;p63"/>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16" name="Google Shape;3816;p63"/>
          <p:cNvGrpSpPr/>
          <p:nvPr/>
        </p:nvGrpSpPr>
        <p:grpSpPr>
          <a:xfrm>
            <a:off x="1856131" y="3225218"/>
            <a:ext cx="266790" cy="238574"/>
            <a:chOff x="3824739" y="3890112"/>
            <a:chExt cx="208105" cy="186110"/>
          </a:xfrm>
        </p:grpSpPr>
        <p:sp>
          <p:nvSpPr>
            <p:cNvPr id="3817" name="Google Shape;3817;p63"/>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8" name="Google Shape;3818;p63"/>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9" name="Google Shape;3819;p63"/>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820" name="Google Shape;3820;p63"/>
          <p:cNvSpPr/>
          <p:nvPr/>
        </p:nvSpPr>
        <p:spPr>
          <a:xfrm>
            <a:off x="2688021" y="3225457"/>
            <a:ext cx="291511" cy="238097"/>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1" name="Google Shape;3821;p63"/>
          <p:cNvSpPr txBox="1"/>
          <p:nvPr/>
        </p:nvSpPr>
        <p:spPr>
          <a:xfrm>
            <a:off x="709075" y="4348175"/>
            <a:ext cx="4151700" cy="26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latin typeface="DM Sans"/>
                <a:ea typeface="DM Sans"/>
                <a:cs typeface="DM Sans"/>
                <a:sym typeface="DM Sans"/>
              </a:rPr>
              <a:t>Please keep this slide for attribution</a:t>
            </a:r>
            <a:endParaRPr sz="1200">
              <a:solidFill>
                <a:schemeClr val="dk1"/>
              </a:solidFill>
              <a:latin typeface="DM Sans"/>
              <a:ea typeface="DM Sans"/>
              <a:cs typeface="DM Sans"/>
              <a:sym typeface="DM Sans"/>
            </a:endParaRPr>
          </a:p>
        </p:txBody>
      </p:sp>
      <p:grpSp>
        <p:nvGrpSpPr>
          <p:cNvPr id="3822" name="Google Shape;3822;p63"/>
          <p:cNvGrpSpPr/>
          <p:nvPr/>
        </p:nvGrpSpPr>
        <p:grpSpPr>
          <a:xfrm>
            <a:off x="4810200" y="-509630"/>
            <a:ext cx="7931550" cy="5306530"/>
            <a:chOff x="4810200" y="-509630"/>
            <a:chExt cx="7931550" cy="5306530"/>
          </a:xfrm>
        </p:grpSpPr>
        <p:grpSp>
          <p:nvGrpSpPr>
            <p:cNvPr id="3823" name="Google Shape;3823;p63"/>
            <p:cNvGrpSpPr/>
            <p:nvPr/>
          </p:nvGrpSpPr>
          <p:grpSpPr>
            <a:xfrm>
              <a:off x="4810200" y="2513313"/>
              <a:ext cx="754600" cy="116875"/>
              <a:chOff x="5331200" y="1312875"/>
              <a:chExt cx="754600" cy="116875"/>
            </a:xfrm>
          </p:grpSpPr>
          <p:cxnSp>
            <p:nvCxnSpPr>
              <p:cNvPr id="3824" name="Google Shape;3824;p63"/>
              <p:cNvCxnSpPr/>
              <p:nvPr/>
            </p:nvCxnSpPr>
            <p:spPr>
              <a:xfrm>
                <a:off x="5331200" y="1429750"/>
                <a:ext cx="545400" cy="0"/>
              </a:xfrm>
              <a:prstGeom prst="straightConnector1">
                <a:avLst/>
              </a:prstGeom>
              <a:noFill/>
              <a:ln w="9525" cap="flat" cmpd="sng">
                <a:solidFill>
                  <a:schemeClr val="dk1"/>
                </a:solidFill>
                <a:prstDash val="solid"/>
                <a:round/>
                <a:headEnd type="none" w="med" len="med"/>
                <a:tailEnd type="none" w="med" len="med"/>
              </a:ln>
            </p:spPr>
          </p:cxnSp>
          <p:cxnSp>
            <p:nvCxnSpPr>
              <p:cNvPr id="3825" name="Google Shape;3825;p63"/>
              <p:cNvCxnSpPr/>
              <p:nvPr/>
            </p:nvCxnSpPr>
            <p:spPr>
              <a:xfrm>
                <a:off x="5702700" y="1312875"/>
                <a:ext cx="383100" cy="0"/>
              </a:xfrm>
              <a:prstGeom prst="straightConnector1">
                <a:avLst/>
              </a:prstGeom>
              <a:noFill/>
              <a:ln w="9525" cap="flat" cmpd="sng">
                <a:solidFill>
                  <a:schemeClr val="dk1"/>
                </a:solidFill>
                <a:prstDash val="solid"/>
                <a:round/>
                <a:headEnd type="none" w="med" len="med"/>
                <a:tailEnd type="none" w="med" len="med"/>
              </a:ln>
            </p:spPr>
          </p:cxnSp>
        </p:grpSp>
        <p:grpSp>
          <p:nvGrpSpPr>
            <p:cNvPr id="3826" name="Google Shape;3826;p63"/>
            <p:cNvGrpSpPr/>
            <p:nvPr/>
          </p:nvGrpSpPr>
          <p:grpSpPr>
            <a:xfrm>
              <a:off x="5113925" y="4608575"/>
              <a:ext cx="7627825" cy="188325"/>
              <a:chOff x="2587625" y="4608575"/>
              <a:chExt cx="7627825" cy="188325"/>
            </a:xfrm>
          </p:grpSpPr>
          <p:cxnSp>
            <p:nvCxnSpPr>
              <p:cNvPr id="3827" name="Google Shape;3827;p63"/>
              <p:cNvCxnSpPr/>
              <p:nvPr/>
            </p:nvCxnSpPr>
            <p:spPr>
              <a:xfrm>
                <a:off x="2587625" y="4608575"/>
                <a:ext cx="4974600" cy="0"/>
              </a:xfrm>
              <a:prstGeom prst="straightConnector1">
                <a:avLst/>
              </a:prstGeom>
              <a:noFill/>
              <a:ln w="9525" cap="flat" cmpd="sng">
                <a:solidFill>
                  <a:schemeClr val="dk1"/>
                </a:solidFill>
                <a:prstDash val="solid"/>
                <a:round/>
                <a:headEnd type="none" w="med" len="med"/>
                <a:tailEnd type="none" w="med" len="med"/>
              </a:ln>
            </p:spPr>
          </p:cxnSp>
          <p:cxnSp>
            <p:nvCxnSpPr>
              <p:cNvPr id="3828" name="Google Shape;3828;p63"/>
              <p:cNvCxnSpPr/>
              <p:nvPr/>
            </p:nvCxnSpPr>
            <p:spPr>
              <a:xfrm>
                <a:off x="4084950" y="4796900"/>
                <a:ext cx="1624500" cy="0"/>
              </a:xfrm>
              <a:prstGeom prst="straightConnector1">
                <a:avLst/>
              </a:prstGeom>
              <a:noFill/>
              <a:ln w="9525" cap="flat" cmpd="sng">
                <a:solidFill>
                  <a:schemeClr val="dk1"/>
                </a:solidFill>
                <a:prstDash val="solid"/>
                <a:round/>
                <a:headEnd type="none" w="med" len="med"/>
                <a:tailEnd type="none" w="med" len="med"/>
              </a:ln>
            </p:spPr>
          </p:cxnSp>
          <p:cxnSp>
            <p:nvCxnSpPr>
              <p:cNvPr id="3829" name="Google Shape;3829;p63"/>
              <p:cNvCxnSpPr/>
              <p:nvPr/>
            </p:nvCxnSpPr>
            <p:spPr>
              <a:xfrm>
                <a:off x="8590950" y="4608575"/>
                <a:ext cx="1624500" cy="0"/>
              </a:xfrm>
              <a:prstGeom prst="straightConnector1">
                <a:avLst/>
              </a:prstGeom>
              <a:noFill/>
              <a:ln w="9525" cap="flat" cmpd="sng">
                <a:solidFill>
                  <a:schemeClr val="dk1"/>
                </a:solidFill>
                <a:prstDash val="solid"/>
                <a:round/>
                <a:headEnd type="none" w="med" len="med"/>
                <a:tailEnd type="none" w="med" len="med"/>
              </a:ln>
            </p:spPr>
          </p:cxnSp>
        </p:grpSp>
        <p:grpSp>
          <p:nvGrpSpPr>
            <p:cNvPr id="3830" name="Google Shape;3830;p63"/>
            <p:cNvGrpSpPr/>
            <p:nvPr/>
          </p:nvGrpSpPr>
          <p:grpSpPr>
            <a:xfrm>
              <a:off x="5507765" y="1979264"/>
              <a:ext cx="1250326" cy="2628877"/>
              <a:chOff x="4092975" y="3260025"/>
              <a:chExt cx="552850" cy="1162500"/>
            </a:xfrm>
          </p:grpSpPr>
          <p:sp>
            <p:nvSpPr>
              <p:cNvPr id="3831" name="Google Shape;3831;p63"/>
              <p:cNvSpPr/>
              <p:nvPr/>
            </p:nvSpPr>
            <p:spPr>
              <a:xfrm>
                <a:off x="4229300" y="3260025"/>
                <a:ext cx="281525" cy="257525"/>
              </a:xfrm>
              <a:custGeom>
                <a:avLst/>
                <a:gdLst/>
                <a:ahLst/>
                <a:cxnLst/>
                <a:rect l="l" t="t" r="r" b="b"/>
                <a:pathLst>
                  <a:path w="11261" h="10301" extrusionOk="0">
                    <a:moveTo>
                      <a:pt x="5591" y="1"/>
                    </a:moveTo>
                    <a:cubicBezTo>
                      <a:pt x="4924" y="1"/>
                      <a:pt x="4387" y="525"/>
                      <a:pt x="4387" y="1192"/>
                    </a:cubicBezTo>
                    <a:cubicBezTo>
                      <a:pt x="4387" y="1538"/>
                      <a:pt x="4547" y="1857"/>
                      <a:pt x="4785" y="2074"/>
                    </a:cubicBezTo>
                    <a:cubicBezTo>
                      <a:pt x="4140" y="2253"/>
                      <a:pt x="3613" y="2710"/>
                      <a:pt x="3346" y="3316"/>
                    </a:cubicBezTo>
                    <a:cubicBezTo>
                      <a:pt x="3336" y="3337"/>
                      <a:pt x="3327" y="3356"/>
                      <a:pt x="3315" y="3385"/>
                    </a:cubicBezTo>
                    <a:cubicBezTo>
                      <a:pt x="3227" y="3535"/>
                      <a:pt x="3158" y="3683"/>
                      <a:pt x="3098" y="3852"/>
                    </a:cubicBezTo>
                    <a:lnTo>
                      <a:pt x="3017" y="4090"/>
                    </a:lnTo>
                    <a:cubicBezTo>
                      <a:pt x="2829" y="4469"/>
                      <a:pt x="2540" y="4786"/>
                      <a:pt x="2183" y="5015"/>
                    </a:cubicBezTo>
                    <a:cubicBezTo>
                      <a:pt x="1966" y="5163"/>
                      <a:pt x="1737" y="5303"/>
                      <a:pt x="1509" y="5451"/>
                    </a:cubicBezTo>
                    <a:cubicBezTo>
                      <a:pt x="1230" y="5630"/>
                      <a:pt x="922" y="5780"/>
                      <a:pt x="694" y="6028"/>
                    </a:cubicBezTo>
                    <a:cubicBezTo>
                      <a:pt x="0" y="6793"/>
                      <a:pt x="138" y="8082"/>
                      <a:pt x="853" y="8778"/>
                    </a:cubicBezTo>
                    <a:cubicBezTo>
                      <a:pt x="1111" y="9035"/>
                      <a:pt x="1420" y="9245"/>
                      <a:pt x="1766" y="9393"/>
                    </a:cubicBezTo>
                    <a:lnTo>
                      <a:pt x="3713" y="10277"/>
                    </a:lnTo>
                    <a:cubicBezTo>
                      <a:pt x="3749" y="10293"/>
                      <a:pt x="3787" y="10300"/>
                      <a:pt x="3824" y="10300"/>
                    </a:cubicBezTo>
                    <a:cubicBezTo>
                      <a:pt x="3969" y="10300"/>
                      <a:pt x="4103" y="10186"/>
                      <a:pt x="4111" y="10029"/>
                    </a:cubicBezTo>
                    <a:lnTo>
                      <a:pt x="5531" y="10208"/>
                    </a:lnTo>
                    <a:cubicBezTo>
                      <a:pt x="5560" y="10217"/>
                      <a:pt x="5591" y="10217"/>
                      <a:pt x="5619" y="10217"/>
                    </a:cubicBezTo>
                    <a:lnTo>
                      <a:pt x="5650" y="10217"/>
                    </a:lnTo>
                    <a:cubicBezTo>
                      <a:pt x="5679" y="10217"/>
                      <a:pt x="5710" y="10217"/>
                      <a:pt x="5739" y="10208"/>
                    </a:cubicBezTo>
                    <a:lnTo>
                      <a:pt x="7159" y="10029"/>
                    </a:lnTo>
                    <a:cubicBezTo>
                      <a:pt x="7166" y="10186"/>
                      <a:pt x="7294" y="10300"/>
                      <a:pt x="7441" y="10300"/>
                    </a:cubicBezTo>
                    <a:cubicBezTo>
                      <a:pt x="7479" y="10300"/>
                      <a:pt x="7518" y="10293"/>
                      <a:pt x="7557" y="10277"/>
                    </a:cubicBezTo>
                    <a:lnTo>
                      <a:pt x="9501" y="9393"/>
                    </a:lnTo>
                    <a:cubicBezTo>
                      <a:pt x="9840" y="9245"/>
                      <a:pt x="10147" y="9035"/>
                      <a:pt x="10417" y="8778"/>
                    </a:cubicBezTo>
                    <a:cubicBezTo>
                      <a:pt x="11131" y="8082"/>
                      <a:pt x="11260" y="6793"/>
                      <a:pt x="10574" y="6028"/>
                    </a:cubicBezTo>
                    <a:cubicBezTo>
                      <a:pt x="10345" y="5780"/>
                      <a:pt x="10038" y="5630"/>
                      <a:pt x="9749" y="5451"/>
                    </a:cubicBezTo>
                    <a:cubicBezTo>
                      <a:pt x="9532" y="5303"/>
                      <a:pt x="9304" y="5163"/>
                      <a:pt x="9084" y="5015"/>
                    </a:cubicBezTo>
                    <a:cubicBezTo>
                      <a:pt x="8717" y="4786"/>
                      <a:pt x="8439" y="4469"/>
                      <a:pt x="8250" y="4090"/>
                    </a:cubicBezTo>
                    <a:lnTo>
                      <a:pt x="8162" y="3852"/>
                    </a:lnTo>
                    <a:cubicBezTo>
                      <a:pt x="8112" y="3683"/>
                      <a:pt x="8033" y="3535"/>
                      <a:pt x="7952" y="3385"/>
                    </a:cubicBezTo>
                    <a:cubicBezTo>
                      <a:pt x="7943" y="3356"/>
                      <a:pt x="7933" y="3337"/>
                      <a:pt x="7924" y="3316"/>
                    </a:cubicBezTo>
                    <a:cubicBezTo>
                      <a:pt x="7645" y="2691"/>
                      <a:pt x="7090" y="2215"/>
                      <a:pt x="6403" y="2055"/>
                    </a:cubicBezTo>
                    <a:cubicBezTo>
                      <a:pt x="6632" y="1836"/>
                      <a:pt x="6782" y="1528"/>
                      <a:pt x="6782" y="1192"/>
                    </a:cubicBezTo>
                    <a:cubicBezTo>
                      <a:pt x="6782" y="525"/>
                      <a:pt x="6246" y="1"/>
                      <a:pt x="55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2" name="Google Shape;3832;p63"/>
              <p:cNvSpPr/>
              <p:nvPr/>
            </p:nvSpPr>
            <p:spPr>
              <a:xfrm>
                <a:off x="4332775" y="3451400"/>
                <a:ext cx="74250" cy="68050"/>
              </a:xfrm>
              <a:custGeom>
                <a:avLst/>
                <a:gdLst/>
                <a:ahLst/>
                <a:cxnLst/>
                <a:rect l="l" t="t" r="r" b="b"/>
                <a:pathLst>
                  <a:path w="2970" h="2722" extrusionOk="0">
                    <a:moveTo>
                      <a:pt x="1" y="0"/>
                    </a:moveTo>
                    <a:lnTo>
                      <a:pt x="1" y="2722"/>
                    </a:lnTo>
                    <a:lnTo>
                      <a:pt x="2970" y="2722"/>
                    </a:lnTo>
                    <a:lnTo>
                      <a:pt x="2970" y="0"/>
                    </a:ln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3" name="Google Shape;3833;p63"/>
              <p:cNvSpPr/>
              <p:nvPr/>
            </p:nvSpPr>
            <p:spPr>
              <a:xfrm>
                <a:off x="4331275" y="3450150"/>
                <a:ext cx="77250" cy="70800"/>
              </a:xfrm>
              <a:custGeom>
                <a:avLst/>
                <a:gdLst/>
                <a:ahLst/>
                <a:cxnLst/>
                <a:rect l="l" t="t" r="r" b="b"/>
                <a:pathLst>
                  <a:path w="3090" h="2832" extrusionOk="0">
                    <a:moveTo>
                      <a:pt x="2980" y="110"/>
                    </a:moveTo>
                    <a:lnTo>
                      <a:pt x="2980" y="2712"/>
                    </a:lnTo>
                    <a:lnTo>
                      <a:pt x="120" y="2712"/>
                    </a:lnTo>
                    <a:lnTo>
                      <a:pt x="120" y="110"/>
                    </a:lnTo>
                    <a:close/>
                    <a:moveTo>
                      <a:pt x="61" y="0"/>
                    </a:moveTo>
                    <a:cubicBezTo>
                      <a:pt x="32" y="0"/>
                      <a:pt x="1" y="22"/>
                      <a:pt x="1" y="50"/>
                    </a:cubicBezTo>
                    <a:lnTo>
                      <a:pt x="1" y="2772"/>
                    </a:lnTo>
                    <a:cubicBezTo>
                      <a:pt x="1" y="2800"/>
                      <a:pt x="32" y="2831"/>
                      <a:pt x="61" y="2831"/>
                    </a:cubicBezTo>
                    <a:lnTo>
                      <a:pt x="3030" y="2831"/>
                    </a:lnTo>
                    <a:cubicBezTo>
                      <a:pt x="3070" y="2831"/>
                      <a:pt x="3089" y="2800"/>
                      <a:pt x="3089" y="2772"/>
                    </a:cubicBezTo>
                    <a:lnTo>
                      <a:pt x="3089" y="50"/>
                    </a:lnTo>
                    <a:cubicBezTo>
                      <a:pt x="3089" y="22"/>
                      <a:pt x="3070" y="0"/>
                      <a:pt x="3030"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4" name="Google Shape;3834;p63"/>
              <p:cNvSpPr/>
              <p:nvPr/>
            </p:nvSpPr>
            <p:spPr>
              <a:xfrm>
                <a:off x="4354175" y="3452650"/>
                <a:ext cx="52150" cy="39225"/>
              </a:xfrm>
              <a:custGeom>
                <a:avLst/>
                <a:gdLst/>
                <a:ahLst/>
                <a:cxnLst/>
                <a:rect l="l" t="t" r="r" b="b"/>
                <a:pathLst>
                  <a:path w="2086" h="1569" extrusionOk="0">
                    <a:moveTo>
                      <a:pt x="2085" y="0"/>
                    </a:moveTo>
                    <a:lnTo>
                      <a:pt x="0" y="606"/>
                    </a:lnTo>
                    <a:cubicBezTo>
                      <a:pt x="0" y="606"/>
                      <a:pt x="1280" y="1480"/>
                      <a:pt x="2085" y="1568"/>
                    </a:cubicBezTo>
                    <a:lnTo>
                      <a:pt x="20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5" name="Google Shape;3835;p63"/>
              <p:cNvSpPr/>
              <p:nvPr/>
            </p:nvSpPr>
            <p:spPr>
              <a:xfrm>
                <a:off x="4370000" y="3328775"/>
                <a:ext cx="275" cy="1300"/>
              </a:xfrm>
              <a:custGeom>
                <a:avLst/>
                <a:gdLst/>
                <a:ahLst/>
                <a:cxnLst/>
                <a:rect l="l" t="t" r="r" b="b"/>
                <a:pathLst>
                  <a:path w="11" h="52" extrusionOk="0">
                    <a:moveTo>
                      <a:pt x="1" y="1"/>
                    </a:moveTo>
                    <a:lnTo>
                      <a:pt x="1" y="51"/>
                    </a:lnTo>
                    <a:cubicBezTo>
                      <a:pt x="10" y="39"/>
                      <a:pt x="10" y="20"/>
                      <a:pt x="10" y="1"/>
                    </a:cubicBez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6" name="Google Shape;3836;p63"/>
              <p:cNvSpPr/>
              <p:nvPr/>
            </p:nvSpPr>
            <p:spPr>
              <a:xfrm>
                <a:off x="4419925" y="3389075"/>
                <a:ext cx="19875" cy="37275"/>
              </a:xfrm>
              <a:custGeom>
                <a:avLst/>
                <a:gdLst/>
                <a:ahLst/>
                <a:cxnLst/>
                <a:rect l="l" t="t" r="r" b="b"/>
                <a:pathLst>
                  <a:path w="795" h="1491" extrusionOk="0">
                    <a:moveTo>
                      <a:pt x="10" y="1"/>
                    </a:moveTo>
                    <a:lnTo>
                      <a:pt x="10" y="1273"/>
                    </a:lnTo>
                    <a:cubicBezTo>
                      <a:pt x="10" y="1352"/>
                      <a:pt x="10" y="1421"/>
                      <a:pt x="1" y="1490"/>
                    </a:cubicBezTo>
                    <a:lnTo>
                      <a:pt x="39" y="1490"/>
                    </a:lnTo>
                    <a:cubicBezTo>
                      <a:pt x="456" y="1490"/>
                      <a:pt x="795" y="1164"/>
                      <a:pt x="795" y="747"/>
                    </a:cubicBezTo>
                    <a:cubicBezTo>
                      <a:pt x="795" y="330"/>
                      <a:pt x="456" y="1"/>
                      <a:pt x="39" y="1"/>
                    </a:cubicBez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7" name="Google Shape;3837;p63"/>
              <p:cNvSpPr/>
              <p:nvPr/>
            </p:nvSpPr>
            <p:spPr>
              <a:xfrm>
                <a:off x="4418450" y="3387600"/>
                <a:ext cx="22600" cy="40225"/>
              </a:xfrm>
              <a:custGeom>
                <a:avLst/>
                <a:gdLst/>
                <a:ahLst/>
                <a:cxnLst/>
                <a:rect l="l" t="t" r="r" b="b"/>
                <a:pathLst>
                  <a:path w="904" h="1609" extrusionOk="0">
                    <a:moveTo>
                      <a:pt x="129" y="119"/>
                    </a:moveTo>
                    <a:cubicBezTo>
                      <a:pt x="496" y="129"/>
                      <a:pt x="794" y="439"/>
                      <a:pt x="794" y="806"/>
                    </a:cubicBezTo>
                    <a:cubicBezTo>
                      <a:pt x="794" y="1173"/>
                      <a:pt x="496" y="1480"/>
                      <a:pt x="129" y="1489"/>
                    </a:cubicBezTo>
                    <a:lnTo>
                      <a:pt x="129" y="1332"/>
                    </a:lnTo>
                    <a:lnTo>
                      <a:pt x="129" y="119"/>
                    </a:lnTo>
                    <a:close/>
                    <a:moveTo>
                      <a:pt x="69" y="0"/>
                    </a:moveTo>
                    <a:cubicBezTo>
                      <a:pt x="39" y="0"/>
                      <a:pt x="19" y="31"/>
                      <a:pt x="19" y="60"/>
                    </a:cubicBezTo>
                    <a:lnTo>
                      <a:pt x="19" y="1332"/>
                    </a:lnTo>
                    <a:cubicBezTo>
                      <a:pt x="19" y="1401"/>
                      <a:pt x="10" y="1470"/>
                      <a:pt x="0" y="1549"/>
                    </a:cubicBezTo>
                    <a:cubicBezTo>
                      <a:pt x="0" y="1559"/>
                      <a:pt x="10" y="1580"/>
                      <a:pt x="19" y="1590"/>
                    </a:cubicBezTo>
                    <a:cubicBezTo>
                      <a:pt x="29" y="1599"/>
                      <a:pt x="50" y="1609"/>
                      <a:pt x="60" y="1609"/>
                    </a:cubicBezTo>
                    <a:lnTo>
                      <a:pt x="98" y="1609"/>
                    </a:lnTo>
                    <a:cubicBezTo>
                      <a:pt x="546" y="1609"/>
                      <a:pt x="904" y="1251"/>
                      <a:pt x="904" y="806"/>
                    </a:cubicBezTo>
                    <a:cubicBezTo>
                      <a:pt x="904" y="358"/>
                      <a:pt x="546" y="0"/>
                      <a:pt x="9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8" name="Google Shape;3838;p63"/>
              <p:cNvSpPr/>
              <p:nvPr/>
            </p:nvSpPr>
            <p:spPr>
              <a:xfrm>
                <a:off x="4298275" y="3389075"/>
                <a:ext cx="19625" cy="37275"/>
              </a:xfrm>
              <a:custGeom>
                <a:avLst/>
                <a:gdLst/>
                <a:ahLst/>
                <a:cxnLst/>
                <a:rect l="l" t="t" r="r" b="b"/>
                <a:pathLst>
                  <a:path w="785" h="1491" extrusionOk="0">
                    <a:moveTo>
                      <a:pt x="747" y="1"/>
                    </a:moveTo>
                    <a:cubicBezTo>
                      <a:pt x="330" y="1"/>
                      <a:pt x="1" y="330"/>
                      <a:pt x="1" y="747"/>
                    </a:cubicBezTo>
                    <a:cubicBezTo>
                      <a:pt x="1" y="1164"/>
                      <a:pt x="330" y="1490"/>
                      <a:pt x="747" y="1490"/>
                    </a:cubicBezTo>
                    <a:lnTo>
                      <a:pt x="785" y="1490"/>
                    </a:lnTo>
                    <a:cubicBezTo>
                      <a:pt x="775" y="1421"/>
                      <a:pt x="775" y="1352"/>
                      <a:pt x="775" y="1273"/>
                    </a:cubicBezTo>
                    <a:lnTo>
                      <a:pt x="775" y="1"/>
                    </a:ln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9" name="Google Shape;3839;p63"/>
              <p:cNvSpPr/>
              <p:nvPr/>
            </p:nvSpPr>
            <p:spPr>
              <a:xfrm>
                <a:off x="4296800" y="3387600"/>
                <a:ext cx="22600" cy="40225"/>
              </a:xfrm>
              <a:custGeom>
                <a:avLst/>
                <a:gdLst/>
                <a:ahLst/>
                <a:cxnLst/>
                <a:rect l="l" t="t" r="r" b="b"/>
                <a:pathLst>
                  <a:path w="904" h="1609" extrusionOk="0">
                    <a:moveTo>
                      <a:pt x="775" y="119"/>
                    </a:moveTo>
                    <a:lnTo>
                      <a:pt x="775" y="1332"/>
                    </a:lnTo>
                    <a:cubicBezTo>
                      <a:pt x="775" y="1380"/>
                      <a:pt x="775" y="1439"/>
                      <a:pt x="784" y="1489"/>
                    </a:cubicBezTo>
                    <a:cubicBezTo>
                      <a:pt x="408" y="1480"/>
                      <a:pt x="119" y="1173"/>
                      <a:pt x="119" y="806"/>
                    </a:cubicBezTo>
                    <a:cubicBezTo>
                      <a:pt x="119" y="439"/>
                      <a:pt x="408" y="129"/>
                      <a:pt x="775" y="119"/>
                    </a:cubicBezTo>
                    <a:close/>
                    <a:moveTo>
                      <a:pt x="806" y="0"/>
                    </a:moveTo>
                    <a:cubicBezTo>
                      <a:pt x="358" y="0"/>
                      <a:pt x="0" y="358"/>
                      <a:pt x="0" y="806"/>
                    </a:cubicBezTo>
                    <a:cubicBezTo>
                      <a:pt x="0" y="1251"/>
                      <a:pt x="358" y="1609"/>
                      <a:pt x="806" y="1609"/>
                    </a:cubicBezTo>
                    <a:lnTo>
                      <a:pt x="844" y="1609"/>
                    </a:lnTo>
                    <a:cubicBezTo>
                      <a:pt x="865" y="1609"/>
                      <a:pt x="875" y="1599"/>
                      <a:pt x="884" y="1590"/>
                    </a:cubicBezTo>
                    <a:cubicBezTo>
                      <a:pt x="894" y="1580"/>
                      <a:pt x="903" y="1559"/>
                      <a:pt x="903" y="1549"/>
                    </a:cubicBezTo>
                    <a:cubicBezTo>
                      <a:pt x="894" y="1470"/>
                      <a:pt x="894" y="1401"/>
                      <a:pt x="894" y="1332"/>
                    </a:cubicBezTo>
                    <a:lnTo>
                      <a:pt x="894" y="60"/>
                    </a:lnTo>
                    <a:cubicBezTo>
                      <a:pt x="894" y="31"/>
                      <a:pt x="865" y="0"/>
                      <a:pt x="834"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0" name="Google Shape;3840;p63"/>
              <p:cNvSpPr/>
              <p:nvPr/>
            </p:nvSpPr>
            <p:spPr>
              <a:xfrm>
                <a:off x="4317650" y="3330050"/>
                <a:ext cx="102550" cy="142225"/>
              </a:xfrm>
              <a:custGeom>
                <a:avLst/>
                <a:gdLst/>
                <a:ahLst/>
                <a:cxnLst/>
                <a:rect l="l" t="t" r="r" b="b"/>
                <a:pathLst>
                  <a:path w="4102" h="5689" extrusionOk="0">
                    <a:moveTo>
                      <a:pt x="2095" y="0"/>
                    </a:moveTo>
                    <a:cubicBezTo>
                      <a:pt x="1976" y="1132"/>
                      <a:pt x="1142" y="2073"/>
                      <a:pt x="0" y="2352"/>
                    </a:cubicBezTo>
                    <a:lnTo>
                      <a:pt x="0" y="2362"/>
                    </a:lnTo>
                    <a:lnTo>
                      <a:pt x="0" y="3634"/>
                    </a:lnTo>
                    <a:cubicBezTo>
                      <a:pt x="0" y="3713"/>
                      <a:pt x="0" y="3782"/>
                      <a:pt x="10" y="3851"/>
                    </a:cubicBezTo>
                    <a:cubicBezTo>
                      <a:pt x="119" y="4885"/>
                      <a:pt x="994" y="5688"/>
                      <a:pt x="2057" y="5688"/>
                    </a:cubicBezTo>
                    <a:cubicBezTo>
                      <a:pt x="3108" y="5688"/>
                      <a:pt x="3982" y="4885"/>
                      <a:pt x="4092" y="3851"/>
                    </a:cubicBezTo>
                    <a:cubicBezTo>
                      <a:pt x="4101" y="3782"/>
                      <a:pt x="4101" y="3713"/>
                      <a:pt x="4101" y="3634"/>
                    </a:cubicBezTo>
                    <a:lnTo>
                      <a:pt x="4101" y="2362"/>
                    </a:lnTo>
                    <a:lnTo>
                      <a:pt x="4101" y="2324"/>
                    </a:lnTo>
                    <a:cubicBezTo>
                      <a:pt x="3020" y="2026"/>
                      <a:pt x="2224" y="1101"/>
                      <a:pt x="2095" y="0"/>
                    </a:cubicBez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1" name="Google Shape;3841;p63"/>
              <p:cNvSpPr/>
              <p:nvPr/>
            </p:nvSpPr>
            <p:spPr>
              <a:xfrm>
                <a:off x="4316150" y="3328775"/>
                <a:ext cx="105550" cy="144975"/>
              </a:xfrm>
              <a:custGeom>
                <a:avLst/>
                <a:gdLst/>
                <a:ahLst/>
                <a:cxnLst/>
                <a:rect l="l" t="t" r="r" b="b"/>
                <a:pathLst>
                  <a:path w="4222" h="5799" extrusionOk="0">
                    <a:moveTo>
                      <a:pt x="2155" y="397"/>
                    </a:moveTo>
                    <a:cubicBezTo>
                      <a:pt x="2384" y="1362"/>
                      <a:pt x="3118" y="2136"/>
                      <a:pt x="4111" y="2422"/>
                    </a:cubicBezTo>
                    <a:lnTo>
                      <a:pt x="4111" y="3685"/>
                    </a:lnTo>
                    <a:cubicBezTo>
                      <a:pt x="4111" y="3754"/>
                      <a:pt x="4102" y="3823"/>
                      <a:pt x="4092" y="3902"/>
                    </a:cubicBezTo>
                    <a:cubicBezTo>
                      <a:pt x="3992" y="4915"/>
                      <a:pt x="3139" y="5680"/>
                      <a:pt x="2117" y="5680"/>
                    </a:cubicBezTo>
                    <a:cubicBezTo>
                      <a:pt x="1092" y="5680"/>
                      <a:pt x="239" y="4915"/>
                      <a:pt x="129" y="3902"/>
                    </a:cubicBezTo>
                    <a:cubicBezTo>
                      <a:pt x="120" y="3823"/>
                      <a:pt x="120" y="3754"/>
                      <a:pt x="120" y="3685"/>
                    </a:cubicBezTo>
                    <a:lnTo>
                      <a:pt x="120" y="2444"/>
                    </a:lnTo>
                    <a:cubicBezTo>
                      <a:pt x="1133" y="2184"/>
                      <a:pt x="1917" y="1381"/>
                      <a:pt x="2155" y="397"/>
                    </a:cubicBezTo>
                    <a:close/>
                    <a:moveTo>
                      <a:pt x="2155" y="1"/>
                    </a:moveTo>
                    <a:cubicBezTo>
                      <a:pt x="2126" y="1"/>
                      <a:pt x="2105" y="20"/>
                      <a:pt x="2105" y="51"/>
                    </a:cubicBezTo>
                    <a:cubicBezTo>
                      <a:pt x="1976" y="1152"/>
                      <a:pt x="1152" y="2077"/>
                      <a:pt x="41" y="2344"/>
                    </a:cubicBezTo>
                    <a:cubicBezTo>
                      <a:pt x="20" y="2353"/>
                      <a:pt x="1" y="2384"/>
                      <a:pt x="1" y="2413"/>
                    </a:cubicBezTo>
                    <a:lnTo>
                      <a:pt x="1" y="3685"/>
                    </a:lnTo>
                    <a:cubicBezTo>
                      <a:pt x="1" y="3764"/>
                      <a:pt x="1" y="3833"/>
                      <a:pt x="10" y="3912"/>
                    </a:cubicBezTo>
                    <a:cubicBezTo>
                      <a:pt x="129" y="4984"/>
                      <a:pt x="1033" y="5799"/>
                      <a:pt x="2117" y="5799"/>
                    </a:cubicBezTo>
                    <a:cubicBezTo>
                      <a:pt x="3199" y="5799"/>
                      <a:pt x="4102" y="4984"/>
                      <a:pt x="4212" y="3912"/>
                    </a:cubicBezTo>
                    <a:cubicBezTo>
                      <a:pt x="4221" y="3833"/>
                      <a:pt x="4221" y="3764"/>
                      <a:pt x="4221" y="3685"/>
                    </a:cubicBezTo>
                    <a:lnTo>
                      <a:pt x="4221" y="2375"/>
                    </a:lnTo>
                    <a:cubicBezTo>
                      <a:pt x="4221" y="2353"/>
                      <a:pt x="4212" y="2324"/>
                      <a:pt x="4181" y="2324"/>
                    </a:cubicBezTo>
                    <a:cubicBezTo>
                      <a:pt x="3108" y="2027"/>
                      <a:pt x="2334" y="1133"/>
                      <a:pt x="2215" y="51"/>
                    </a:cubicBezTo>
                    <a:cubicBezTo>
                      <a:pt x="2215" y="20"/>
                      <a:pt x="2186" y="1"/>
                      <a:pt x="2155"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2" name="Google Shape;3842;p63"/>
              <p:cNvSpPr/>
              <p:nvPr/>
            </p:nvSpPr>
            <p:spPr>
              <a:xfrm>
                <a:off x="4306200" y="3403475"/>
                <a:ext cx="7475" cy="10000"/>
              </a:xfrm>
              <a:custGeom>
                <a:avLst/>
                <a:gdLst/>
                <a:ahLst/>
                <a:cxnLst/>
                <a:rect l="l" t="t" r="r" b="b"/>
                <a:pathLst>
                  <a:path w="299" h="400" extrusionOk="0">
                    <a:moveTo>
                      <a:pt x="68" y="0"/>
                    </a:moveTo>
                    <a:cubicBezTo>
                      <a:pt x="50" y="0"/>
                      <a:pt x="34" y="9"/>
                      <a:pt x="22" y="20"/>
                    </a:cubicBezTo>
                    <a:cubicBezTo>
                      <a:pt x="1" y="51"/>
                      <a:pt x="13" y="90"/>
                      <a:pt x="32" y="111"/>
                    </a:cubicBezTo>
                    <a:lnTo>
                      <a:pt x="160" y="199"/>
                    </a:lnTo>
                    <a:lnTo>
                      <a:pt x="51" y="290"/>
                    </a:lnTo>
                    <a:cubicBezTo>
                      <a:pt x="22" y="309"/>
                      <a:pt x="22" y="349"/>
                      <a:pt x="41" y="378"/>
                    </a:cubicBezTo>
                    <a:cubicBezTo>
                      <a:pt x="51" y="387"/>
                      <a:pt x="72" y="399"/>
                      <a:pt x="91" y="399"/>
                    </a:cubicBezTo>
                    <a:cubicBezTo>
                      <a:pt x="101" y="399"/>
                      <a:pt x="110" y="387"/>
                      <a:pt x="120" y="378"/>
                    </a:cubicBezTo>
                    <a:lnTo>
                      <a:pt x="270" y="259"/>
                    </a:lnTo>
                    <a:cubicBezTo>
                      <a:pt x="289" y="249"/>
                      <a:pt x="299" y="221"/>
                      <a:pt x="299" y="190"/>
                    </a:cubicBezTo>
                    <a:cubicBezTo>
                      <a:pt x="299" y="171"/>
                      <a:pt x="289" y="140"/>
                      <a:pt x="260" y="130"/>
                    </a:cubicBezTo>
                    <a:lnTo>
                      <a:pt x="101" y="11"/>
                    </a:lnTo>
                    <a:cubicBezTo>
                      <a:pt x="90" y="4"/>
                      <a:pt x="79" y="0"/>
                      <a:pt x="6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3" name="Google Shape;3843;p63"/>
              <p:cNvSpPr/>
              <p:nvPr/>
            </p:nvSpPr>
            <p:spPr>
              <a:xfrm>
                <a:off x="4424875" y="3403475"/>
                <a:ext cx="7475" cy="10000"/>
              </a:xfrm>
              <a:custGeom>
                <a:avLst/>
                <a:gdLst/>
                <a:ahLst/>
                <a:cxnLst/>
                <a:rect l="l" t="t" r="r" b="b"/>
                <a:pathLst>
                  <a:path w="299" h="400" extrusionOk="0">
                    <a:moveTo>
                      <a:pt x="229" y="0"/>
                    </a:moveTo>
                    <a:cubicBezTo>
                      <a:pt x="217" y="0"/>
                      <a:pt x="207" y="4"/>
                      <a:pt x="199" y="11"/>
                    </a:cubicBezTo>
                    <a:lnTo>
                      <a:pt x="32" y="130"/>
                    </a:lnTo>
                    <a:cubicBezTo>
                      <a:pt x="10" y="140"/>
                      <a:pt x="1" y="171"/>
                      <a:pt x="1" y="190"/>
                    </a:cubicBezTo>
                    <a:cubicBezTo>
                      <a:pt x="1" y="221"/>
                      <a:pt x="10" y="249"/>
                      <a:pt x="32" y="259"/>
                    </a:cubicBezTo>
                    <a:lnTo>
                      <a:pt x="170" y="378"/>
                    </a:lnTo>
                    <a:cubicBezTo>
                      <a:pt x="179" y="387"/>
                      <a:pt x="199" y="399"/>
                      <a:pt x="210" y="399"/>
                    </a:cubicBezTo>
                    <a:cubicBezTo>
                      <a:pt x="230" y="399"/>
                      <a:pt x="239" y="387"/>
                      <a:pt x="249" y="378"/>
                    </a:cubicBezTo>
                    <a:cubicBezTo>
                      <a:pt x="280" y="349"/>
                      <a:pt x="270" y="309"/>
                      <a:pt x="249" y="290"/>
                    </a:cubicBezTo>
                    <a:lnTo>
                      <a:pt x="129" y="199"/>
                    </a:lnTo>
                    <a:lnTo>
                      <a:pt x="258" y="111"/>
                    </a:lnTo>
                    <a:cubicBezTo>
                      <a:pt x="289" y="90"/>
                      <a:pt x="299" y="51"/>
                      <a:pt x="280" y="20"/>
                    </a:cubicBezTo>
                    <a:cubicBezTo>
                      <a:pt x="266" y="9"/>
                      <a:pt x="247" y="0"/>
                      <a:pt x="229"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4" name="Google Shape;3844;p63"/>
              <p:cNvSpPr/>
              <p:nvPr/>
            </p:nvSpPr>
            <p:spPr>
              <a:xfrm>
                <a:off x="4422375" y="3420350"/>
                <a:ext cx="12250" cy="12175"/>
              </a:xfrm>
              <a:custGeom>
                <a:avLst/>
                <a:gdLst/>
                <a:ahLst/>
                <a:cxnLst/>
                <a:rect l="l" t="t" r="r" b="b"/>
                <a:pathLst>
                  <a:path w="490" h="487" extrusionOk="0">
                    <a:moveTo>
                      <a:pt x="239" y="1"/>
                    </a:moveTo>
                    <a:cubicBezTo>
                      <a:pt x="110" y="1"/>
                      <a:pt x="1" y="110"/>
                      <a:pt x="1" y="249"/>
                    </a:cubicBezTo>
                    <a:cubicBezTo>
                      <a:pt x="1" y="380"/>
                      <a:pt x="110" y="487"/>
                      <a:pt x="239" y="487"/>
                    </a:cubicBezTo>
                    <a:cubicBezTo>
                      <a:pt x="380" y="487"/>
                      <a:pt x="489" y="380"/>
                      <a:pt x="489" y="249"/>
                    </a:cubicBezTo>
                    <a:cubicBezTo>
                      <a:pt x="489" y="110"/>
                      <a:pt x="380" y="1"/>
                      <a:pt x="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5" name="Google Shape;3845;p63"/>
              <p:cNvSpPr/>
              <p:nvPr/>
            </p:nvSpPr>
            <p:spPr>
              <a:xfrm>
                <a:off x="4420900" y="3418875"/>
                <a:ext cx="15200" cy="15150"/>
              </a:xfrm>
              <a:custGeom>
                <a:avLst/>
                <a:gdLst/>
                <a:ahLst/>
                <a:cxnLst/>
                <a:rect l="l" t="t" r="r" b="b"/>
                <a:pathLst>
                  <a:path w="608" h="606" extrusionOk="0">
                    <a:moveTo>
                      <a:pt x="298" y="119"/>
                    </a:moveTo>
                    <a:cubicBezTo>
                      <a:pt x="408" y="119"/>
                      <a:pt x="489" y="200"/>
                      <a:pt x="489" y="308"/>
                    </a:cubicBezTo>
                    <a:cubicBezTo>
                      <a:pt x="489" y="408"/>
                      <a:pt x="408" y="486"/>
                      <a:pt x="298" y="486"/>
                    </a:cubicBezTo>
                    <a:cubicBezTo>
                      <a:pt x="200" y="486"/>
                      <a:pt x="119" y="408"/>
                      <a:pt x="119" y="308"/>
                    </a:cubicBezTo>
                    <a:cubicBezTo>
                      <a:pt x="119" y="200"/>
                      <a:pt x="200" y="119"/>
                      <a:pt x="298" y="119"/>
                    </a:cubicBezTo>
                    <a:close/>
                    <a:moveTo>
                      <a:pt x="298" y="0"/>
                    </a:moveTo>
                    <a:cubicBezTo>
                      <a:pt x="141" y="0"/>
                      <a:pt x="0" y="141"/>
                      <a:pt x="0" y="308"/>
                    </a:cubicBezTo>
                    <a:cubicBezTo>
                      <a:pt x="0" y="467"/>
                      <a:pt x="141" y="605"/>
                      <a:pt x="298" y="605"/>
                    </a:cubicBezTo>
                    <a:cubicBezTo>
                      <a:pt x="467" y="605"/>
                      <a:pt x="608" y="467"/>
                      <a:pt x="608" y="308"/>
                    </a:cubicBezTo>
                    <a:cubicBezTo>
                      <a:pt x="608" y="141"/>
                      <a:pt x="467" y="0"/>
                      <a:pt x="29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6" name="Google Shape;3846;p63"/>
              <p:cNvSpPr/>
              <p:nvPr/>
            </p:nvSpPr>
            <p:spPr>
              <a:xfrm>
                <a:off x="4304000" y="3420350"/>
                <a:ext cx="12175" cy="12175"/>
              </a:xfrm>
              <a:custGeom>
                <a:avLst/>
                <a:gdLst/>
                <a:ahLst/>
                <a:cxnLst/>
                <a:rect l="l" t="t" r="r" b="b"/>
                <a:pathLst>
                  <a:path w="487" h="487" extrusionOk="0">
                    <a:moveTo>
                      <a:pt x="239" y="1"/>
                    </a:moveTo>
                    <a:cubicBezTo>
                      <a:pt x="110" y="1"/>
                      <a:pt x="0" y="110"/>
                      <a:pt x="0" y="249"/>
                    </a:cubicBezTo>
                    <a:cubicBezTo>
                      <a:pt x="0" y="380"/>
                      <a:pt x="110" y="487"/>
                      <a:pt x="239" y="487"/>
                    </a:cubicBezTo>
                    <a:cubicBezTo>
                      <a:pt x="377" y="487"/>
                      <a:pt x="487" y="380"/>
                      <a:pt x="487" y="249"/>
                    </a:cubicBezTo>
                    <a:cubicBezTo>
                      <a:pt x="487" y="110"/>
                      <a:pt x="377" y="1"/>
                      <a:pt x="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7" name="Google Shape;3847;p63"/>
              <p:cNvSpPr/>
              <p:nvPr/>
            </p:nvSpPr>
            <p:spPr>
              <a:xfrm>
                <a:off x="4302500" y="3418875"/>
                <a:ext cx="15175" cy="15150"/>
              </a:xfrm>
              <a:custGeom>
                <a:avLst/>
                <a:gdLst/>
                <a:ahLst/>
                <a:cxnLst/>
                <a:rect l="l" t="t" r="r" b="b"/>
                <a:pathLst>
                  <a:path w="607" h="606" extrusionOk="0">
                    <a:moveTo>
                      <a:pt x="299" y="119"/>
                    </a:moveTo>
                    <a:cubicBezTo>
                      <a:pt x="408" y="119"/>
                      <a:pt x="487" y="200"/>
                      <a:pt x="487" y="308"/>
                    </a:cubicBezTo>
                    <a:cubicBezTo>
                      <a:pt x="487" y="408"/>
                      <a:pt x="408" y="486"/>
                      <a:pt x="299" y="486"/>
                    </a:cubicBezTo>
                    <a:cubicBezTo>
                      <a:pt x="199" y="486"/>
                      <a:pt x="120" y="408"/>
                      <a:pt x="120" y="308"/>
                    </a:cubicBezTo>
                    <a:cubicBezTo>
                      <a:pt x="120" y="200"/>
                      <a:pt x="199" y="119"/>
                      <a:pt x="299" y="119"/>
                    </a:cubicBezTo>
                    <a:close/>
                    <a:moveTo>
                      <a:pt x="299" y="0"/>
                    </a:moveTo>
                    <a:cubicBezTo>
                      <a:pt x="139" y="0"/>
                      <a:pt x="1" y="141"/>
                      <a:pt x="1" y="308"/>
                    </a:cubicBezTo>
                    <a:cubicBezTo>
                      <a:pt x="1" y="467"/>
                      <a:pt x="139" y="605"/>
                      <a:pt x="299" y="605"/>
                    </a:cubicBezTo>
                    <a:cubicBezTo>
                      <a:pt x="468" y="605"/>
                      <a:pt x="606" y="467"/>
                      <a:pt x="606" y="308"/>
                    </a:cubicBezTo>
                    <a:cubicBezTo>
                      <a:pt x="606" y="141"/>
                      <a:pt x="468" y="0"/>
                      <a:pt x="299"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8" name="Google Shape;3848;p63"/>
              <p:cNvSpPr/>
              <p:nvPr/>
            </p:nvSpPr>
            <p:spPr>
              <a:xfrm>
                <a:off x="4386925" y="3397775"/>
                <a:ext cx="7725" cy="7950"/>
              </a:xfrm>
              <a:custGeom>
                <a:avLst/>
                <a:gdLst/>
                <a:ahLst/>
                <a:cxnLst/>
                <a:rect l="l" t="t" r="r" b="b"/>
                <a:pathLst>
                  <a:path w="309" h="318" extrusionOk="0">
                    <a:moveTo>
                      <a:pt x="148" y="1"/>
                    </a:moveTo>
                    <a:cubicBezTo>
                      <a:pt x="70" y="1"/>
                      <a:pt x="1" y="70"/>
                      <a:pt x="1" y="160"/>
                    </a:cubicBezTo>
                    <a:cubicBezTo>
                      <a:pt x="1" y="248"/>
                      <a:pt x="70" y="318"/>
                      <a:pt x="148" y="318"/>
                    </a:cubicBezTo>
                    <a:cubicBezTo>
                      <a:pt x="239" y="318"/>
                      <a:pt x="308" y="248"/>
                      <a:pt x="308" y="160"/>
                    </a:cubicBezTo>
                    <a:cubicBezTo>
                      <a:pt x="308" y="70"/>
                      <a:pt x="239" y="1"/>
                      <a:pt x="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9" name="Google Shape;3849;p63"/>
              <p:cNvSpPr/>
              <p:nvPr/>
            </p:nvSpPr>
            <p:spPr>
              <a:xfrm>
                <a:off x="4339500" y="3397775"/>
                <a:ext cx="7950" cy="7950"/>
              </a:xfrm>
              <a:custGeom>
                <a:avLst/>
                <a:gdLst/>
                <a:ahLst/>
                <a:cxnLst/>
                <a:rect l="l" t="t" r="r" b="b"/>
                <a:pathLst>
                  <a:path w="318" h="318" extrusionOk="0">
                    <a:moveTo>
                      <a:pt x="158" y="1"/>
                    </a:moveTo>
                    <a:cubicBezTo>
                      <a:pt x="70" y="1"/>
                      <a:pt x="1" y="70"/>
                      <a:pt x="1" y="160"/>
                    </a:cubicBezTo>
                    <a:cubicBezTo>
                      <a:pt x="1" y="248"/>
                      <a:pt x="70" y="318"/>
                      <a:pt x="158" y="318"/>
                    </a:cubicBezTo>
                    <a:cubicBezTo>
                      <a:pt x="249" y="318"/>
                      <a:pt x="318" y="248"/>
                      <a:pt x="318" y="160"/>
                    </a:cubicBezTo>
                    <a:cubicBezTo>
                      <a:pt x="318" y="70"/>
                      <a:pt x="249" y="1"/>
                      <a:pt x="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0" name="Google Shape;3850;p63"/>
              <p:cNvSpPr/>
              <p:nvPr/>
            </p:nvSpPr>
            <p:spPr>
              <a:xfrm>
                <a:off x="4380200" y="3374375"/>
                <a:ext cx="21125" cy="10350"/>
              </a:xfrm>
              <a:custGeom>
                <a:avLst/>
                <a:gdLst/>
                <a:ahLst/>
                <a:cxnLst/>
                <a:rect l="l" t="t" r="r" b="b"/>
                <a:pathLst>
                  <a:path w="845" h="414" extrusionOk="0">
                    <a:moveTo>
                      <a:pt x="102" y="1"/>
                    </a:moveTo>
                    <a:cubicBezTo>
                      <a:pt x="95" y="1"/>
                      <a:pt x="87" y="1"/>
                      <a:pt x="79" y="2"/>
                    </a:cubicBezTo>
                    <a:cubicBezTo>
                      <a:pt x="31" y="14"/>
                      <a:pt x="0" y="62"/>
                      <a:pt x="31" y="153"/>
                    </a:cubicBezTo>
                    <a:cubicBezTo>
                      <a:pt x="70" y="231"/>
                      <a:pt x="189" y="341"/>
                      <a:pt x="367" y="391"/>
                    </a:cubicBezTo>
                    <a:cubicBezTo>
                      <a:pt x="424" y="407"/>
                      <a:pt x="478" y="413"/>
                      <a:pt x="528" y="413"/>
                    </a:cubicBezTo>
                    <a:cubicBezTo>
                      <a:pt x="637" y="413"/>
                      <a:pt x="725" y="382"/>
                      <a:pt x="765" y="341"/>
                    </a:cubicBezTo>
                    <a:cubicBezTo>
                      <a:pt x="844" y="291"/>
                      <a:pt x="835" y="222"/>
                      <a:pt x="794" y="193"/>
                    </a:cubicBezTo>
                    <a:cubicBezTo>
                      <a:pt x="756" y="162"/>
                      <a:pt x="687" y="153"/>
                      <a:pt x="627" y="133"/>
                    </a:cubicBezTo>
                    <a:cubicBezTo>
                      <a:pt x="556" y="122"/>
                      <a:pt x="496" y="102"/>
                      <a:pt x="437" y="93"/>
                    </a:cubicBezTo>
                    <a:cubicBezTo>
                      <a:pt x="389" y="74"/>
                      <a:pt x="329" y="52"/>
                      <a:pt x="258" y="33"/>
                    </a:cubicBezTo>
                    <a:cubicBezTo>
                      <a:pt x="206" y="25"/>
                      <a:pt x="154" y="1"/>
                      <a:pt x="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1" name="Google Shape;3851;p63"/>
              <p:cNvSpPr/>
              <p:nvPr/>
            </p:nvSpPr>
            <p:spPr>
              <a:xfrm>
                <a:off x="4332525" y="3383600"/>
                <a:ext cx="21900" cy="8575"/>
              </a:xfrm>
              <a:custGeom>
                <a:avLst/>
                <a:gdLst/>
                <a:ahLst/>
                <a:cxnLst/>
                <a:rect l="l" t="t" r="r" b="b"/>
                <a:pathLst>
                  <a:path w="876" h="343" extrusionOk="0">
                    <a:moveTo>
                      <a:pt x="149" y="0"/>
                    </a:moveTo>
                    <a:cubicBezTo>
                      <a:pt x="124" y="0"/>
                      <a:pt x="100" y="3"/>
                      <a:pt x="80" y="12"/>
                    </a:cubicBezTo>
                    <a:cubicBezTo>
                      <a:pt x="32" y="22"/>
                      <a:pt x="1" y="81"/>
                      <a:pt x="51" y="160"/>
                    </a:cubicBezTo>
                    <a:cubicBezTo>
                      <a:pt x="92" y="229"/>
                      <a:pt x="230" y="320"/>
                      <a:pt x="408" y="339"/>
                    </a:cubicBezTo>
                    <a:cubicBezTo>
                      <a:pt x="432" y="341"/>
                      <a:pt x="455" y="343"/>
                      <a:pt x="477" y="343"/>
                    </a:cubicBezTo>
                    <a:cubicBezTo>
                      <a:pt x="633" y="343"/>
                      <a:pt x="754" y="281"/>
                      <a:pt x="806" y="229"/>
                    </a:cubicBezTo>
                    <a:cubicBezTo>
                      <a:pt x="876" y="160"/>
                      <a:pt x="854" y="100"/>
                      <a:pt x="806" y="72"/>
                    </a:cubicBezTo>
                    <a:cubicBezTo>
                      <a:pt x="766" y="50"/>
                      <a:pt x="697" y="50"/>
                      <a:pt x="628" y="41"/>
                    </a:cubicBezTo>
                    <a:cubicBezTo>
                      <a:pt x="568" y="41"/>
                      <a:pt x="497" y="41"/>
                      <a:pt x="449" y="31"/>
                    </a:cubicBezTo>
                    <a:cubicBezTo>
                      <a:pt x="389" y="31"/>
                      <a:pt x="330" y="22"/>
                      <a:pt x="258" y="12"/>
                    </a:cubicBezTo>
                    <a:cubicBezTo>
                      <a:pt x="223" y="7"/>
                      <a:pt x="185" y="0"/>
                      <a:pt x="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2" name="Google Shape;3852;p63"/>
              <p:cNvSpPr/>
              <p:nvPr/>
            </p:nvSpPr>
            <p:spPr>
              <a:xfrm>
                <a:off x="4326575" y="3385375"/>
                <a:ext cx="32800" cy="32800"/>
              </a:xfrm>
              <a:custGeom>
                <a:avLst/>
                <a:gdLst/>
                <a:ahLst/>
                <a:cxnLst/>
                <a:rect l="l" t="t" r="r" b="b"/>
                <a:pathLst>
                  <a:path w="1312" h="1312" extrusionOk="0">
                    <a:moveTo>
                      <a:pt x="656" y="111"/>
                    </a:moveTo>
                    <a:cubicBezTo>
                      <a:pt x="954" y="111"/>
                      <a:pt x="1192" y="358"/>
                      <a:pt x="1192" y="656"/>
                    </a:cubicBezTo>
                    <a:cubicBezTo>
                      <a:pt x="1192" y="954"/>
                      <a:pt x="954" y="1192"/>
                      <a:pt x="656" y="1192"/>
                    </a:cubicBezTo>
                    <a:cubicBezTo>
                      <a:pt x="358" y="1192"/>
                      <a:pt x="110" y="954"/>
                      <a:pt x="110" y="656"/>
                    </a:cubicBezTo>
                    <a:cubicBezTo>
                      <a:pt x="110" y="358"/>
                      <a:pt x="358" y="111"/>
                      <a:pt x="656" y="111"/>
                    </a:cubicBezTo>
                    <a:close/>
                    <a:moveTo>
                      <a:pt x="656" y="1"/>
                    </a:moveTo>
                    <a:cubicBezTo>
                      <a:pt x="289" y="1"/>
                      <a:pt x="1" y="289"/>
                      <a:pt x="1" y="656"/>
                    </a:cubicBezTo>
                    <a:cubicBezTo>
                      <a:pt x="1" y="1014"/>
                      <a:pt x="289" y="1312"/>
                      <a:pt x="656" y="1312"/>
                    </a:cubicBezTo>
                    <a:cubicBezTo>
                      <a:pt x="1013" y="1312"/>
                      <a:pt x="1311" y="1014"/>
                      <a:pt x="1311" y="656"/>
                    </a:cubicBezTo>
                    <a:cubicBezTo>
                      <a:pt x="1311" y="289"/>
                      <a:pt x="1013" y="1"/>
                      <a:pt x="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3" name="Google Shape;3853;p63"/>
              <p:cNvSpPr/>
              <p:nvPr/>
            </p:nvSpPr>
            <p:spPr>
              <a:xfrm>
                <a:off x="4356600" y="3387825"/>
                <a:ext cx="17675" cy="34050"/>
              </a:xfrm>
              <a:custGeom>
                <a:avLst/>
                <a:gdLst/>
                <a:ahLst/>
                <a:cxnLst/>
                <a:rect l="l" t="t" r="r" b="b"/>
                <a:pathLst>
                  <a:path w="707" h="1362" extrusionOk="0">
                    <a:moveTo>
                      <a:pt x="508" y="1"/>
                    </a:moveTo>
                    <a:cubicBezTo>
                      <a:pt x="477" y="1"/>
                      <a:pt x="449" y="32"/>
                      <a:pt x="449" y="60"/>
                    </a:cubicBezTo>
                    <a:lnTo>
                      <a:pt x="439" y="458"/>
                    </a:lnTo>
                    <a:cubicBezTo>
                      <a:pt x="427" y="508"/>
                      <a:pt x="408" y="558"/>
                      <a:pt x="368" y="596"/>
                    </a:cubicBezTo>
                    <a:cubicBezTo>
                      <a:pt x="320" y="637"/>
                      <a:pt x="270" y="656"/>
                      <a:pt x="210" y="656"/>
                    </a:cubicBezTo>
                    <a:cubicBezTo>
                      <a:pt x="206" y="655"/>
                      <a:pt x="201" y="655"/>
                      <a:pt x="196" y="655"/>
                    </a:cubicBezTo>
                    <a:cubicBezTo>
                      <a:pt x="101" y="655"/>
                      <a:pt x="10" y="742"/>
                      <a:pt x="10" y="847"/>
                    </a:cubicBezTo>
                    <a:cubicBezTo>
                      <a:pt x="1" y="1113"/>
                      <a:pt x="210" y="1342"/>
                      <a:pt x="487" y="1361"/>
                    </a:cubicBezTo>
                    <a:lnTo>
                      <a:pt x="647" y="1361"/>
                    </a:lnTo>
                    <a:cubicBezTo>
                      <a:pt x="678" y="1361"/>
                      <a:pt x="706" y="1342"/>
                      <a:pt x="706" y="1311"/>
                    </a:cubicBezTo>
                    <a:cubicBezTo>
                      <a:pt x="706" y="1273"/>
                      <a:pt x="687" y="1252"/>
                      <a:pt x="647" y="1252"/>
                    </a:cubicBezTo>
                    <a:lnTo>
                      <a:pt x="487" y="1242"/>
                    </a:lnTo>
                    <a:cubicBezTo>
                      <a:pt x="280" y="1233"/>
                      <a:pt x="120" y="1054"/>
                      <a:pt x="129" y="847"/>
                    </a:cubicBezTo>
                    <a:cubicBezTo>
                      <a:pt x="129" y="810"/>
                      <a:pt x="155" y="774"/>
                      <a:pt x="196" y="774"/>
                    </a:cubicBezTo>
                    <a:cubicBezTo>
                      <a:pt x="201" y="774"/>
                      <a:pt x="205" y="774"/>
                      <a:pt x="210" y="775"/>
                    </a:cubicBezTo>
                    <a:cubicBezTo>
                      <a:pt x="299" y="775"/>
                      <a:pt x="380" y="746"/>
                      <a:pt x="449" y="687"/>
                    </a:cubicBezTo>
                    <a:cubicBezTo>
                      <a:pt x="508" y="627"/>
                      <a:pt x="546" y="549"/>
                      <a:pt x="546" y="458"/>
                    </a:cubicBezTo>
                    <a:lnTo>
                      <a:pt x="568" y="72"/>
                    </a:lnTo>
                    <a:cubicBezTo>
                      <a:pt x="568" y="32"/>
                      <a:pt x="537" y="13"/>
                      <a:pt x="508"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4" name="Google Shape;3854;p63"/>
              <p:cNvSpPr/>
              <p:nvPr/>
            </p:nvSpPr>
            <p:spPr>
              <a:xfrm>
                <a:off x="4356850" y="3396100"/>
                <a:ext cx="19925" cy="6025"/>
              </a:xfrm>
              <a:custGeom>
                <a:avLst/>
                <a:gdLst/>
                <a:ahLst/>
                <a:cxnLst/>
                <a:rect l="l" t="t" r="r" b="b"/>
                <a:pathLst>
                  <a:path w="797" h="241" extrusionOk="0">
                    <a:moveTo>
                      <a:pt x="393" y="0"/>
                    </a:moveTo>
                    <a:cubicBezTo>
                      <a:pt x="284" y="0"/>
                      <a:pt x="160" y="34"/>
                      <a:pt x="31" y="137"/>
                    </a:cubicBezTo>
                    <a:cubicBezTo>
                      <a:pt x="12" y="158"/>
                      <a:pt x="0" y="187"/>
                      <a:pt x="22" y="218"/>
                    </a:cubicBezTo>
                    <a:cubicBezTo>
                      <a:pt x="31" y="237"/>
                      <a:pt x="50" y="237"/>
                      <a:pt x="72" y="237"/>
                    </a:cubicBezTo>
                    <a:cubicBezTo>
                      <a:pt x="81" y="237"/>
                      <a:pt x="91" y="237"/>
                      <a:pt x="100" y="227"/>
                    </a:cubicBezTo>
                    <a:cubicBezTo>
                      <a:pt x="205" y="146"/>
                      <a:pt x="306" y="119"/>
                      <a:pt x="395" y="119"/>
                    </a:cubicBezTo>
                    <a:cubicBezTo>
                      <a:pt x="566" y="119"/>
                      <a:pt x="690" y="221"/>
                      <a:pt x="696" y="227"/>
                    </a:cubicBezTo>
                    <a:cubicBezTo>
                      <a:pt x="705" y="236"/>
                      <a:pt x="718" y="241"/>
                      <a:pt x="731" y="241"/>
                    </a:cubicBezTo>
                    <a:cubicBezTo>
                      <a:pt x="747" y="241"/>
                      <a:pt x="764" y="233"/>
                      <a:pt x="775" y="218"/>
                    </a:cubicBezTo>
                    <a:cubicBezTo>
                      <a:pt x="796" y="196"/>
                      <a:pt x="796" y="158"/>
                      <a:pt x="775" y="137"/>
                    </a:cubicBezTo>
                    <a:cubicBezTo>
                      <a:pt x="768" y="137"/>
                      <a:pt x="612" y="0"/>
                      <a:pt x="3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5" name="Google Shape;3855;p63"/>
              <p:cNvSpPr/>
              <p:nvPr/>
            </p:nvSpPr>
            <p:spPr>
              <a:xfrm>
                <a:off x="4374250" y="3385375"/>
                <a:ext cx="33025" cy="32800"/>
              </a:xfrm>
              <a:custGeom>
                <a:avLst/>
                <a:gdLst/>
                <a:ahLst/>
                <a:cxnLst/>
                <a:rect l="l" t="t" r="r" b="b"/>
                <a:pathLst>
                  <a:path w="1321" h="1312" extrusionOk="0">
                    <a:moveTo>
                      <a:pt x="655" y="111"/>
                    </a:moveTo>
                    <a:cubicBezTo>
                      <a:pt x="953" y="111"/>
                      <a:pt x="1201" y="358"/>
                      <a:pt x="1201" y="656"/>
                    </a:cubicBezTo>
                    <a:cubicBezTo>
                      <a:pt x="1201" y="954"/>
                      <a:pt x="953" y="1192"/>
                      <a:pt x="655" y="1192"/>
                    </a:cubicBezTo>
                    <a:cubicBezTo>
                      <a:pt x="358" y="1192"/>
                      <a:pt x="119" y="954"/>
                      <a:pt x="119" y="656"/>
                    </a:cubicBezTo>
                    <a:cubicBezTo>
                      <a:pt x="119" y="358"/>
                      <a:pt x="358" y="111"/>
                      <a:pt x="655" y="111"/>
                    </a:cubicBezTo>
                    <a:close/>
                    <a:moveTo>
                      <a:pt x="655" y="1"/>
                    </a:moveTo>
                    <a:cubicBezTo>
                      <a:pt x="298" y="1"/>
                      <a:pt x="0" y="289"/>
                      <a:pt x="0" y="656"/>
                    </a:cubicBezTo>
                    <a:cubicBezTo>
                      <a:pt x="0" y="1014"/>
                      <a:pt x="298" y="1312"/>
                      <a:pt x="655" y="1312"/>
                    </a:cubicBezTo>
                    <a:cubicBezTo>
                      <a:pt x="1022" y="1312"/>
                      <a:pt x="1320" y="1014"/>
                      <a:pt x="1320" y="656"/>
                    </a:cubicBezTo>
                    <a:cubicBezTo>
                      <a:pt x="1320" y="289"/>
                      <a:pt x="1022" y="1"/>
                      <a:pt x="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6" name="Google Shape;3856;p63"/>
              <p:cNvSpPr/>
              <p:nvPr/>
            </p:nvSpPr>
            <p:spPr>
              <a:xfrm>
                <a:off x="4368275" y="3420800"/>
                <a:ext cx="19400" cy="11725"/>
              </a:xfrm>
              <a:custGeom>
                <a:avLst/>
                <a:gdLst/>
                <a:ahLst/>
                <a:cxnLst/>
                <a:rect l="l" t="t" r="r" b="b"/>
                <a:pathLst>
                  <a:path w="776" h="469" extrusionOk="0">
                    <a:moveTo>
                      <a:pt x="709" y="1"/>
                    </a:moveTo>
                    <a:cubicBezTo>
                      <a:pt x="686" y="1"/>
                      <a:pt x="664" y="19"/>
                      <a:pt x="656" y="42"/>
                    </a:cubicBezTo>
                    <a:cubicBezTo>
                      <a:pt x="637" y="183"/>
                      <a:pt x="578" y="271"/>
                      <a:pt x="487" y="321"/>
                    </a:cubicBezTo>
                    <a:cubicBezTo>
                      <a:pt x="431" y="351"/>
                      <a:pt x="368" y="360"/>
                      <a:pt x="309" y="360"/>
                    </a:cubicBezTo>
                    <a:cubicBezTo>
                      <a:pt x="192" y="360"/>
                      <a:pt x="91" y="321"/>
                      <a:pt x="91" y="321"/>
                    </a:cubicBezTo>
                    <a:cubicBezTo>
                      <a:pt x="84" y="319"/>
                      <a:pt x="76" y="318"/>
                      <a:pt x="69" y="318"/>
                    </a:cubicBezTo>
                    <a:cubicBezTo>
                      <a:pt x="47" y="318"/>
                      <a:pt x="26" y="328"/>
                      <a:pt x="10" y="350"/>
                    </a:cubicBezTo>
                    <a:cubicBezTo>
                      <a:pt x="1" y="381"/>
                      <a:pt x="20" y="421"/>
                      <a:pt x="51" y="431"/>
                    </a:cubicBezTo>
                    <a:cubicBezTo>
                      <a:pt x="51" y="431"/>
                      <a:pt x="170" y="469"/>
                      <a:pt x="308" y="469"/>
                    </a:cubicBezTo>
                    <a:cubicBezTo>
                      <a:pt x="377" y="469"/>
                      <a:pt x="468" y="459"/>
                      <a:pt x="547" y="421"/>
                    </a:cubicBezTo>
                    <a:cubicBezTo>
                      <a:pt x="666" y="350"/>
                      <a:pt x="735" y="243"/>
                      <a:pt x="775" y="73"/>
                    </a:cubicBezTo>
                    <a:cubicBezTo>
                      <a:pt x="775" y="42"/>
                      <a:pt x="756" y="4"/>
                      <a:pt x="725" y="4"/>
                    </a:cubicBezTo>
                    <a:cubicBezTo>
                      <a:pt x="720" y="2"/>
                      <a:pt x="714" y="1"/>
                      <a:pt x="709"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7" name="Google Shape;3857;p63"/>
              <p:cNvSpPr/>
              <p:nvPr/>
            </p:nvSpPr>
            <p:spPr>
              <a:xfrm>
                <a:off x="4210400" y="3754750"/>
                <a:ext cx="327225" cy="559825"/>
              </a:xfrm>
              <a:custGeom>
                <a:avLst/>
                <a:gdLst/>
                <a:ahLst/>
                <a:cxnLst/>
                <a:rect l="l" t="t" r="r" b="b"/>
                <a:pathLst>
                  <a:path w="13089" h="22393" extrusionOk="0">
                    <a:moveTo>
                      <a:pt x="2195" y="1"/>
                    </a:moveTo>
                    <a:cubicBezTo>
                      <a:pt x="2145" y="1"/>
                      <a:pt x="2095" y="20"/>
                      <a:pt x="2067" y="61"/>
                    </a:cubicBezTo>
                    <a:cubicBezTo>
                      <a:pt x="1223" y="1123"/>
                      <a:pt x="816" y="2384"/>
                      <a:pt x="894" y="3654"/>
                    </a:cubicBezTo>
                    <a:lnTo>
                      <a:pt x="894" y="3664"/>
                    </a:lnTo>
                    <a:lnTo>
                      <a:pt x="10" y="22223"/>
                    </a:lnTo>
                    <a:cubicBezTo>
                      <a:pt x="1" y="22321"/>
                      <a:pt x="79" y="22392"/>
                      <a:pt x="170" y="22392"/>
                    </a:cubicBezTo>
                    <a:lnTo>
                      <a:pt x="1898" y="22371"/>
                    </a:lnTo>
                    <a:lnTo>
                      <a:pt x="5193" y="22311"/>
                    </a:lnTo>
                    <a:lnTo>
                      <a:pt x="5522" y="22311"/>
                    </a:lnTo>
                    <a:cubicBezTo>
                      <a:pt x="5601" y="22311"/>
                      <a:pt x="5670" y="22242"/>
                      <a:pt x="5680" y="22154"/>
                    </a:cubicBezTo>
                    <a:lnTo>
                      <a:pt x="6385" y="8213"/>
                    </a:lnTo>
                    <a:lnTo>
                      <a:pt x="6385" y="8192"/>
                    </a:lnTo>
                    <a:cubicBezTo>
                      <a:pt x="6400" y="8102"/>
                      <a:pt x="6473" y="8057"/>
                      <a:pt x="6545" y="8057"/>
                    </a:cubicBezTo>
                    <a:cubicBezTo>
                      <a:pt x="6617" y="8057"/>
                      <a:pt x="6689" y="8102"/>
                      <a:pt x="6704" y="8192"/>
                    </a:cubicBezTo>
                    <a:lnTo>
                      <a:pt x="6704" y="8213"/>
                    </a:lnTo>
                    <a:lnTo>
                      <a:pt x="7407" y="22154"/>
                    </a:lnTo>
                    <a:cubicBezTo>
                      <a:pt x="7419" y="22242"/>
                      <a:pt x="7488" y="22311"/>
                      <a:pt x="7567" y="22311"/>
                    </a:cubicBezTo>
                    <a:lnTo>
                      <a:pt x="7896" y="22311"/>
                    </a:lnTo>
                    <a:lnTo>
                      <a:pt x="11192" y="22371"/>
                    </a:lnTo>
                    <a:lnTo>
                      <a:pt x="12919" y="22392"/>
                    </a:lnTo>
                    <a:cubicBezTo>
                      <a:pt x="13008" y="22392"/>
                      <a:pt x="13089" y="22321"/>
                      <a:pt x="13079" y="22223"/>
                    </a:cubicBezTo>
                    <a:lnTo>
                      <a:pt x="12195" y="3664"/>
                    </a:lnTo>
                    <a:lnTo>
                      <a:pt x="12195" y="3654"/>
                    </a:lnTo>
                    <a:cubicBezTo>
                      <a:pt x="12283" y="2384"/>
                      <a:pt x="11866" y="1123"/>
                      <a:pt x="11022" y="61"/>
                    </a:cubicBezTo>
                    <a:cubicBezTo>
                      <a:pt x="10994" y="20"/>
                      <a:pt x="10944" y="1"/>
                      <a:pt x="108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8" name="Google Shape;3858;p63"/>
              <p:cNvSpPr/>
              <p:nvPr/>
            </p:nvSpPr>
            <p:spPr>
              <a:xfrm>
                <a:off x="4159525" y="4358225"/>
                <a:ext cx="182975" cy="64300"/>
              </a:xfrm>
              <a:custGeom>
                <a:avLst/>
                <a:gdLst/>
                <a:ahLst/>
                <a:cxnLst/>
                <a:rect l="l" t="t" r="r" b="b"/>
                <a:pathLst>
                  <a:path w="7319" h="2572" extrusionOk="0">
                    <a:moveTo>
                      <a:pt x="7190" y="0"/>
                    </a:moveTo>
                    <a:lnTo>
                      <a:pt x="4111" y="1251"/>
                    </a:lnTo>
                    <a:cubicBezTo>
                      <a:pt x="3964" y="1313"/>
                      <a:pt x="3799" y="1341"/>
                      <a:pt x="3627" y="1341"/>
                    </a:cubicBezTo>
                    <a:cubicBezTo>
                      <a:pt x="3058" y="1341"/>
                      <a:pt x="2411" y="1036"/>
                      <a:pt x="2045" y="655"/>
                    </a:cubicBezTo>
                    <a:lnTo>
                      <a:pt x="854" y="1173"/>
                    </a:lnTo>
                    <a:cubicBezTo>
                      <a:pt x="327" y="1430"/>
                      <a:pt x="1" y="1966"/>
                      <a:pt x="1" y="2552"/>
                    </a:cubicBezTo>
                    <a:lnTo>
                      <a:pt x="1" y="2571"/>
                    </a:lnTo>
                    <a:lnTo>
                      <a:pt x="4557" y="2571"/>
                    </a:lnTo>
                    <a:lnTo>
                      <a:pt x="6197" y="1659"/>
                    </a:lnTo>
                    <a:lnTo>
                      <a:pt x="6058" y="2571"/>
                    </a:lnTo>
                    <a:lnTo>
                      <a:pt x="7259" y="2571"/>
                    </a:lnTo>
                    <a:lnTo>
                      <a:pt x="7298" y="1559"/>
                    </a:lnTo>
                    <a:cubicBezTo>
                      <a:pt x="7319" y="1041"/>
                      <a:pt x="7278" y="517"/>
                      <a:pt x="7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9" name="Google Shape;3859;p63"/>
              <p:cNvSpPr/>
              <p:nvPr/>
            </p:nvSpPr>
            <p:spPr>
              <a:xfrm>
                <a:off x="4405750" y="4358225"/>
                <a:ext cx="182750" cy="64300"/>
              </a:xfrm>
              <a:custGeom>
                <a:avLst/>
                <a:gdLst/>
                <a:ahLst/>
                <a:cxnLst/>
                <a:rect l="l" t="t" r="r" b="b"/>
                <a:pathLst>
                  <a:path w="7310" h="2572" extrusionOk="0">
                    <a:moveTo>
                      <a:pt x="120" y="0"/>
                    </a:moveTo>
                    <a:cubicBezTo>
                      <a:pt x="32" y="517"/>
                      <a:pt x="1" y="1041"/>
                      <a:pt x="10" y="1559"/>
                    </a:cubicBezTo>
                    <a:lnTo>
                      <a:pt x="51" y="2571"/>
                    </a:lnTo>
                    <a:lnTo>
                      <a:pt x="1252" y="2571"/>
                    </a:lnTo>
                    <a:lnTo>
                      <a:pt x="1114" y="1659"/>
                    </a:lnTo>
                    <a:lnTo>
                      <a:pt x="1114" y="1659"/>
                    </a:lnTo>
                    <a:lnTo>
                      <a:pt x="2751" y="2571"/>
                    </a:lnTo>
                    <a:lnTo>
                      <a:pt x="7310" y="2571"/>
                    </a:lnTo>
                    <a:lnTo>
                      <a:pt x="7310" y="2552"/>
                    </a:lnTo>
                    <a:cubicBezTo>
                      <a:pt x="7310" y="1966"/>
                      <a:pt x="6981" y="1430"/>
                      <a:pt x="6457" y="1173"/>
                    </a:cubicBezTo>
                    <a:lnTo>
                      <a:pt x="5265" y="655"/>
                    </a:lnTo>
                    <a:cubicBezTo>
                      <a:pt x="4899" y="1036"/>
                      <a:pt x="4252" y="1341"/>
                      <a:pt x="3683" y="1341"/>
                    </a:cubicBezTo>
                    <a:cubicBezTo>
                      <a:pt x="3511" y="1341"/>
                      <a:pt x="3346" y="1313"/>
                      <a:pt x="3199" y="1251"/>
                    </a:cubicBezTo>
                    <a:lnTo>
                      <a:pt x="1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0" name="Google Shape;3860;p63"/>
              <p:cNvSpPr/>
              <p:nvPr/>
            </p:nvSpPr>
            <p:spPr>
              <a:xfrm>
                <a:off x="4210650" y="4312525"/>
                <a:ext cx="129600" cy="79225"/>
              </a:xfrm>
              <a:custGeom>
                <a:avLst/>
                <a:gdLst/>
                <a:ahLst/>
                <a:cxnLst/>
                <a:rect l="l" t="t" r="r" b="b"/>
                <a:pathLst>
                  <a:path w="5184" h="3169" extrusionOk="0">
                    <a:moveTo>
                      <a:pt x="5183" y="0"/>
                    </a:moveTo>
                    <a:lnTo>
                      <a:pt x="1888" y="60"/>
                    </a:lnTo>
                    <a:lnTo>
                      <a:pt x="1847" y="1490"/>
                    </a:lnTo>
                    <a:lnTo>
                      <a:pt x="0" y="2483"/>
                    </a:lnTo>
                    <a:cubicBezTo>
                      <a:pt x="366" y="2864"/>
                      <a:pt x="1013" y="3169"/>
                      <a:pt x="1582" y="3169"/>
                    </a:cubicBezTo>
                    <a:cubicBezTo>
                      <a:pt x="1754" y="3169"/>
                      <a:pt x="1919" y="3141"/>
                      <a:pt x="2066" y="3079"/>
                    </a:cubicBezTo>
                    <a:lnTo>
                      <a:pt x="5145" y="1828"/>
                    </a:lnTo>
                    <a:lnTo>
                      <a:pt x="5183" y="0"/>
                    </a:ln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1" name="Google Shape;3861;p63"/>
              <p:cNvSpPr/>
              <p:nvPr/>
            </p:nvSpPr>
            <p:spPr>
              <a:xfrm>
                <a:off x="4209150" y="4311025"/>
                <a:ext cx="132575" cy="82175"/>
              </a:xfrm>
              <a:custGeom>
                <a:avLst/>
                <a:gdLst/>
                <a:ahLst/>
                <a:cxnLst/>
                <a:rect l="l" t="t" r="r" b="b"/>
                <a:pathLst>
                  <a:path w="5303" h="3287" extrusionOk="0">
                    <a:moveTo>
                      <a:pt x="5184" y="120"/>
                    </a:moveTo>
                    <a:lnTo>
                      <a:pt x="5155" y="1848"/>
                    </a:lnTo>
                    <a:lnTo>
                      <a:pt x="2107" y="3089"/>
                    </a:lnTo>
                    <a:cubicBezTo>
                      <a:pt x="1967" y="3145"/>
                      <a:pt x="1812" y="3171"/>
                      <a:pt x="1649" y="3171"/>
                    </a:cubicBezTo>
                    <a:cubicBezTo>
                      <a:pt x="1122" y="3171"/>
                      <a:pt x="525" y="2903"/>
                      <a:pt x="160" y="2553"/>
                    </a:cubicBezTo>
                    <a:lnTo>
                      <a:pt x="1929" y="1600"/>
                    </a:lnTo>
                    <a:cubicBezTo>
                      <a:pt x="1948" y="1590"/>
                      <a:pt x="1957" y="1571"/>
                      <a:pt x="1957" y="1550"/>
                    </a:cubicBezTo>
                    <a:lnTo>
                      <a:pt x="2007" y="170"/>
                    </a:lnTo>
                    <a:lnTo>
                      <a:pt x="5184" y="120"/>
                    </a:lnTo>
                    <a:close/>
                    <a:moveTo>
                      <a:pt x="5243" y="1"/>
                    </a:moveTo>
                    <a:lnTo>
                      <a:pt x="1948" y="60"/>
                    </a:lnTo>
                    <a:cubicBezTo>
                      <a:pt x="1917" y="60"/>
                      <a:pt x="1888" y="82"/>
                      <a:pt x="1888" y="110"/>
                    </a:cubicBezTo>
                    <a:lnTo>
                      <a:pt x="1848" y="1512"/>
                    </a:lnTo>
                    <a:lnTo>
                      <a:pt x="32" y="2493"/>
                    </a:lnTo>
                    <a:cubicBezTo>
                      <a:pt x="22" y="2503"/>
                      <a:pt x="10" y="2512"/>
                      <a:pt x="1" y="2534"/>
                    </a:cubicBezTo>
                    <a:cubicBezTo>
                      <a:pt x="1" y="2553"/>
                      <a:pt x="10" y="2572"/>
                      <a:pt x="22" y="2584"/>
                    </a:cubicBezTo>
                    <a:cubicBezTo>
                      <a:pt x="399" y="2979"/>
                      <a:pt x="1063" y="3287"/>
                      <a:pt x="1650" y="3287"/>
                    </a:cubicBezTo>
                    <a:cubicBezTo>
                      <a:pt x="1828" y="3287"/>
                      <a:pt x="1998" y="3258"/>
                      <a:pt x="2145" y="3199"/>
                    </a:cubicBezTo>
                    <a:lnTo>
                      <a:pt x="5234" y="1948"/>
                    </a:lnTo>
                    <a:cubicBezTo>
                      <a:pt x="5253" y="1938"/>
                      <a:pt x="5265" y="1917"/>
                      <a:pt x="5265" y="1898"/>
                    </a:cubicBezTo>
                    <a:lnTo>
                      <a:pt x="5303" y="60"/>
                    </a:lnTo>
                    <a:cubicBezTo>
                      <a:pt x="5303" y="51"/>
                      <a:pt x="5303" y="32"/>
                      <a:pt x="5293" y="22"/>
                    </a:cubicBezTo>
                    <a:cubicBezTo>
                      <a:pt x="5274" y="10"/>
                      <a:pt x="5265" y="10"/>
                      <a:pt x="5243"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2" name="Google Shape;3862;p63"/>
              <p:cNvSpPr/>
              <p:nvPr/>
            </p:nvSpPr>
            <p:spPr>
              <a:xfrm>
                <a:off x="4407775" y="4312525"/>
                <a:ext cx="129600" cy="79225"/>
              </a:xfrm>
              <a:custGeom>
                <a:avLst/>
                <a:gdLst/>
                <a:ahLst/>
                <a:cxnLst/>
                <a:rect l="l" t="t" r="r" b="b"/>
                <a:pathLst>
                  <a:path w="5184" h="3169" extrusionOk="0">
                    <a:moveTo>
                      <a:pt x="1" y="0"/>
                    </a:moveTo>
                    <a:lnTo>
                      <a:pt x="39" y="1828"/>
                    </a:lnTo>
                    <a:lnTo>
                      <a:pt x="3118" y="3079"/>
                    </a:lnTo>
                    <a:cubicBezTo>
                      <a:pt x="3265" y="3141"/>
                      <a:pt x="3430" y="3169"/>
                      <a:pt x="3602" y="3169"/>
                    </a:cubicBezTo>
                    <a:cubicBezTo>
                      <a:pt x="4171" y="3169"/>
                      <a:pt x="4818" y="2864"/>
                      <a:pt x="5184" y="2483"/>
                    </a:cubicBezTo>
                    <a:lnTo>
                      <a:pt x="3337" y="1490"/>
                    </a:lnTo>
                    <a:lnTo>
                      <a:pt x="3297" y="60"/>
                    </a:lnTo>
                    <a:lnTo>
                      <a:pt x="1" y="0"/>
                    </a:ln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3" name="Google Shape;3863;p63"/>
              <p:cNvSpPr/>
              <p:nvPr/>
            </p:nvSpPr>
            <p:spPr>
              <a:xfrm>
                <a:off x="4406300" y="4311025"/>
                <a:ext cx="132575" cy="82175"/>
              </a:xfrm>
              <a:custGeom>
                <a:avLst/>
                <a:gdLst/>
                <a:ahLst/>
                <a:cxnLst/>
                <a:rect l="l" t="t" r="r" b="b"/>
                <a:pathLst>
                  <a:path w="5303" h="3287" extrusionOk="0">
                    <a:moveTo>
                      <a:pt x="119" y="120"/>
                    </a:moveTo>
                    <a:lnTo>
                      <a:pt x="3306" y="170"/>
                    </a:lnTo>
                    <a:lnTo>
                      <a:pt x="3346" y="1550"/>
                    </a:lnTo>
                    <a:cubicBezTo>
                      <a:pt x="3346" y="1571"/>
                      <a:pt x="3356" y="1590"/>
                      <a:pt x="3375" y="1600"/>
                    </a:cubicBezTo>
                    <a:lnTo>
                      <a:pt x="5143" y="2553"/>
                    </a:lnTo>
                    <a:cubicBezTo>
                      <a:pt x="4778" y="2903"/>
                      <a:pt x="4181" y="3171"/>
                      <a:pt x="3654" y="3171"/>
                    </a:cubicBezTo>
                    <a:cubicBezTo>
                      <a:pt x="3492" y="3171"/>
                      <a:pt x="3336" y="3145"/>
                      <a:pt x="3196" y="3089"/>
                    </a:cubicBezTo>
                    <a:lnTo>
                      <a:pt x="158" y="1848"/>
                    </a:lnTo>
                    <a:lnTo>
                      <a:pt x="119" y="120"/>
                    </a:lnTo>
                    <a:close/>
                    <a:moveTo>
                      <a:pt x="60" y="1"/>
                    </a:moveTo>
                    <a:cubicBezTo>
                      <a:pt x="38" y="10"/>
                      <a:pt x="29" y="10"/>
                      <a:pt x="19" y="22"/>
                    </a:cubicBezTo>
                    <a:cubicBezTo>
                      <a:pt x="0" y="32"/>
                      <a:pt x="0" y="51"/>
                      <a:pt x="0" y="60"/>
                    </a:cubicBezTo>
                    <a:lnTo>
                      <a:pt x="38" y="1898"/>
                    </a:lnTo>
                    <a:cubicBezTo>
                      <a:pt x="38" y="1917"/>
                      <a:pt x="48" y="1938"/>
                      <a:pt x="79" y="1948"/>
                    </a:cubicBezTo>
                    <a:lnTo>
                      <a:pt x="3158" y="3199"/>
                    </a:lnTo>
                    <a:cubicBezTo>
                      <a:pt x="3306" y="3258"/>
                      <a:pt x="3475" y="3287"/>
                      <a:pt x="3653" y="3287"/>
                    </a:cubicBezTo>
                    <a:cubicBezTo>
                      <a:pt x="4240" y="3287"/>
                      <a:pt x="4905" y="2979"/>
                      <a:pt x="5281" y="2584"/>
                    </a:cubicBezTo>
                    <a:cubicBezTo>
                      <a:pt x="5303" y="2572"/>
                      <a:pt x="5303" y="2553"/>
                      <a:pt x="5303" y="2534"/>
                    </a:cubicBezTo>
                    <a:cubicBezTo>
                      <a:pt x="5303" y="2512"/>
                      <a:pt x="5281" y="2503"/>
                      <a:pt x="5272" y="2493"/>
                    </a:cubicBezTo>
                    <a:lnTo>
                      <a:pt x="3456" y="1512"/>
                    </a:lnTo>
                    <a:lnTo>
                      <a:pt x="3415" y="110"/>
                    </a:lnTo>
                    <a:cubicBezTo>
                      <a:pt x="3415" y="82"/>
                      <a:pt x="3384" y="60"/>
                      <a:pt x="3356" y="60"/>
                    </a:cubicBezTo>
                    <a:lnTo>
                      <a:pt x="6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4" name="Google Shape;3864;p63"/>
              <p:cNvSpPr/>
              <p:nvPr/>
            </p:nvSpPr>
            <p:spPr>
              <a:xfrm>
                <a:off x="4302975" y="3502025"/>
                <a:ext cx="131875" cy="278075"/>
              </a:xfrm>
              <a:custGeom>
                <a:avLst/>
                <a:gdLst/>
                <a:ahLst/>
                <a:cxnLst/>
                <a:rect l="l" t="t" r="r" b="b"/>
                <a:pathLst>
                  <a:path w="5275" h="11123" extrusionOk="0">
                    <a:moveTo>
                      <a:pt x="1" y="1"/>
                    </a:moveTo>
                    <a:lnTo>
                      <a:pt x="1" y="11123"/>
                    </a:lnTo>
                    <a:lnTo>
                      <a:pt x="5275" y="11123"/>
                    </a:lnTo>
                    <a:lnTo>
                      <a:pt x="52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5" name="Google Shape;3865;p63"/>
              <p:cNvSpPr/>
              <p:nvPr/>
            </p:nvSpPr>
            <p:spPr>
              <a:xfrm>
                <a:off x="4301500" y="3500550"/>
                <a:ext cx="134850" cy="281050"/>
              </a:xfrm>
              <a:custGeom>
                <a:avLst/>
                <a:gdLst/>
                <a:ahLst/>
                <a:cxnLst/>
                <a:rect l="l" t="t" r="r" b="b"/>
                <a:pathLst>
                  <a:path w="5394" h="11242" extrusionOk="0">
                    <a:moveTo>
                      <a:pt x="5274" y="120"/>
                    </a:moveTo>
                    <a:lnTo>
                      <a:pt x="5274" y="11122"/>
                    </a:lnTo>
                    <a:lnTo>
                      <a:pt x="120" y="11122"/>
                    </a:lnTo>
                    <a:lnTo>
                      <a:pt x="120" y="120"/>
                    </a:lnTo>
                    <a:close/>
                    <a:moveTo>
                      <a:pt x="60" y="0"/>
                    </a:moveTo>
                    <a:cubicBezTo>
                      <a:pt x="31" y="0"/>
                      <a:pt x="0" y="31"/>
                      <a:pt x="0" y="60"/>
                    </a:cubicBezTo>
                    <a:lnTo>
                      <a:pt x="0" y="11182"/>
                    </a:lnTo>
                    <a:cubicBezTo>
                      <a:pt x="0" y="11210"/>
                      <a:pt x="31" y="11241"/>
                      <a:pt x="60" y="11241"/>
                    </a:cubicBezTo>
                    <a:lnTo>
                      <a:pt x="5334" y="11241"/>
                    </a:lnTo>
                    <a:cubicBezTo>
                      <a:pt x="5362" y="11241"/>
                      <a:pt x="5393" y="11210"/>
                      <a:pt x="5393" y="11182"/>
                    </a:cubicBezTo>
                    <a:lnTo>
                      <a:pt x="5393" y="60"/>
                    </a:lnTo>
                    <a:cubicBezTo>
                      <a:pt x="5393" y="31"/>
                      <a:pt x="5362" y="0"/>
                      <a:pt x="5334"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6" name="Google Shape;3866;p63"/>
              <p:cNvSpPr/>
              <p:nvPr/>
            </p:nvSpPr>
            <p:spPr>
              <a:xfrm>
                <a:off x="4092975" y="3489100"/>
                <a:ext cx="229400" cy="353600"/>
              </a:xfrm>
              <a:custGeom>
                <a:avLst/>
                <a:gdLst/>
                <a:ahLst/>
                <a:cxnLst/>
                <a:rect l="l" t="t" r="r" b="b"/>
                <a:pathLst>
                  <a:path w="9176" h="14144" extrusionOk="0">
                    <a:moveTo>
                      <a:pt x="9175" y="1"/>
                    </a:moveTo>
                    <a:cubicBezTo>
                      <a:pt x="8720" y="1"/>
                      <a:pt x="6504" y="408"/>
                      <a:pt x="6504" y="408"/>
                    </a:cubicBezTo>
                    <a:cubicBezTo>
                      <a:pt x="5601" y="549"/>
                      <a:pt x="4776" y="995"/>
                      <a:pt x="4161" y="1669"/>
                    </a:cubicBezTo>
                    <a:lnTo>
                      <a:pt x="747" y="5482"/>
                    </a:lnTo>
                    <a:cubicBezTo>
                      <a:pt x="1" y="6306"/>
                      <a:pt x="91" y="7589"/>
                      <a:pt x="944" y="8303"/>
                    </a:cubicBezTo>
                    <a:lnTo>
                      <a:pt x="3735" y="10656"/>
                    </a:lnTo>
                    <a:cubicBezTo>
                      <a:pt x="3904" y="9533"/>
                      <a:pt x="4629" y="8580"/>
                      <a:pt x="5660" y="8125"/>
                    </a:cubicBezTo>
                    <a:lnTo>
                      <a:pt x="5968" y="7965"/>
                    </a:lnTo>
                    <a:lnTo>
                      <a:pt x="4767" y="6924"/>
                    </a:lnTo>
                    <a:lnTo>
                      <a:pt x="5980" y="5591"/>
                    </a:lnTo>
                    <a:cubicBezTo>
                      <a:pt x="6077" y="6040"/>
                      <a:pt x="6278" y="6466"/>
                      <a:pt x="6545" y="6833"/>
                    </a:cubicBezTo>
                    <a:cubicBezTo>
                      <a:pt x="6773" y="7131"/>
                      <a:pt x="6802" y="7529"/>
                      <a:pt x="6635" y="7855"/>
                    </a:cubicBezTo>
                    <a:lnTo>
                      <a:pt x="3487" y="13813"/>
                    </a:lnTo>
                    <a:cubicBezTo>
                      <a:pt x="3401" y="13965"/>
                      <a:pt x="3514" y="14143"/>
                      <a:pt x="3689" y="14143"/>
                    </a:cubicBezTo>
                    <a:cubicBezTo>
                      <a:pt x="3698" y="14143"/>
                      <a:pt x="3707" y="14143"/>
                      <a:pt x="3716" y="14142"/>
                    </a:cubicBezTo>
                    <a:lnTo>
                      <a:pt x="5105" y="14013"/>
                    </a:lnTo>
                    <a:cubicBezTo>
                      <a:pt x="7410" y="13804"/>
                      <a:pt x="8739" y="13427"/>
                      <a:pt x="8739" y="11163"/>
                    </a:cubicBezTo>
                    <a:lnTo>
                      <a:pt x="9175" y="110"/>
                    </a:lnTo>
                    <a:lnTo>
                      <a:pt x="9166" y="110"/>
                    </a:lnTo>
                    <a:lnTo>
                      <a:pt x="91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7" name="Google Shape;3867;p63"/>
              <p:cNvSpPr/>
              <p:nvPr/>
            </p:nvSpPr>
            <p:spPr>
              <a:xfrm>
                <a:off x="4096725" y="3487925"/>
                <a:ext cx="227150" cy="356225"/>
              </a:xfrm>
              <a:custGeom>
                <a:avLst/>
                <a:gdLst/>
                <a:ahLst/>
                <a:cxnLst/>
                <a:rect l="l" t="t" r="r" b="b"/>
                <a:pathLst>
                  <a:path w="9086" h="14249" extrusionOk="0">
                    <a:moveTo>
                      <a:pt x="8966" y="107"/>
                    </a:moveTo>
                    <a:lnTo>
                      <a:pt x="8966" y="157"/>
                    </a:lnTo>
                    <a:lnTo>
                      <a:pt x="8966" y="217"/>
                    </a:lnTo>
                    <a:lnTo>
                      <a:pt x="8530" y="11210"/>
                    </a:lnTo>
                    <a:cubicBezTo>
                      <a:pt x="8530" y="13324"/>
                      <a:pt x="7426" y="13781"/>
                      <a:pt x="4946" y="14001"/>
                    </a:cubicBezTo>
                    <a:lnTo>
                      <a:pt x="3554" y="14129"/>
                    </a:lnTo>
                    <a:cubicBezTo>
                      <a:pt x="3546" y="14131"/>
                      <a:pt x="3538" y="14131"/>
                      <a:pt x="3530" y="14131"/>
                    </a:cubicBezTo>
                    <a:cubicBezTo>
                      <a:pt x="3471" y="14131"/>
                      <a:pt x="3422" y="14101"/>
                      <a:pt x="3397" y="14048"/>
                    </a:cubicBezTo>
                    <a:cubicBezTo>
                      <a:pt x="3356" y="14001"/>
                      <a:pt x="3356" y="13941"/>
                      <a:pt x="3387" y="13891"/>
                    </a:cubicBezTo>
                    <a:lnTo>
                      <a:pt x="6533" y="7933"/>
                    </a:lnTo>
                    <a:cubicBezTo>
                      <a:pt x="6712" y="7576"/>
                      <a:pt x="6683" y="7168"/>
                      <a:pt x="6445" y="6851"/>
                    </a:cubicBezTo>
                    <a:cubicBezTo>
                      <a:pt x="6175" y="6482"/>
                      <a:pt x="5987" y="6077"/>
                      <a:pt x="5889" y="5629"/>
                    </a:cubicBezTo>
                    <a:lnTo>
                      <a:pt x="5858" y="5519"/>
                    </a:lnTo>
                    <a:lnTo>
                      <a:pt x="4529" y="6980"/>
                    </a:lnTo>
                    <a:lnTo>
                      <a:pt x="5711" y="8003"/>
                    </a:lnTo>
                    <a:lnTo>
                      <a:pt x="5491" y="8112"/>
                    </a:lnTo>
                    <a:cubicBezTo>
                      <a:pt x="4469" y="8567"/>
                      <a:pt x="3745" y="9492"/>
                      <a:pt x="3544" y="10593"/>
                    </a:cubicBezTo>
                    <a:lnTo>
                      <a:pt x="825" y="8310"/>
                    </a:lnTo>
                    <a:cubicBezTo>
                      <a:pt x="427" y="7972"/>
                      <a:pt x="189" y="7495"/>
                      <a:pt x="149" y="6980"/>
                    </a:cubicBezTo>
                    <a:cubicBezTo>
                      <a:pt x="120" y="6454"/>
                      <a:pt x="289" y="5958"/>
                      <a:pt x="635" y="5569"/>
                    </a:cubicBezTo>
                    <a:lnTo>
                      <a:pt x="4062" y="1756"/>
                    </a:lnTo>
                    <a:cubicBezTo>
                      <a:pt x="4657" y="1092"/>
                      <a:pt x="5482" y="644"/>
                      <a:pt x="6375" y="515"/>
                    </a:cubicBezTo>
                    <a:cubicBezTo>
                      <a:pt x="6395" y="515"/>
                      <a:pt x="8411" y="138"/>
                      <a:pt x="8966" y="107"/>
                    </a:cubicBezTo>
                    <a:close/>
                    <a:moveTo>
                      <a:pt x="9025" y="0"/>
                    </a:moveTo>
                    <a:cubicBezTo>
                      <a:pt x="8570" y="0"/>
                      <a:pt x="6445" y="386"/>
                      <a:pt x="6354" y="396"/>
                    </a:cubicBezTo>
                    <a:cubicBezTo>
                      <a:pt x="5432" y="536"/>
                      <a:pt x="4588" y="992"/>
                      <a:pt x="3971" y="1687"/>
                    </a:cubicBezTo>
                    <a:lnTo>
                      <a:pt x="546" y="5491"/>
                    </a:lnTo>
                    <a:cubicBezTo>
                      <a:pt x="179" y="5908"/>
                      <a:pt x="1" y="6434"/>
                      <a:pt x="39" y="6990"/>
                    </a:cubicBezTo>
                    <a:cubicBezTo>
                      <a:pt x="79" y="7535"/>
                      <a:pt x="327" y="8043"/>
                      <a:pt x="754" y="8400"/>
                    </a:cubicBezTo>
                    <a:lnTo>
                      <a:pt x="3625" y="10812"/>
                    </a:lnTo>
                    <a:lnTo>
                      <a:pt x="3635" y="10712"/>
                    </a:lnTo>
                    <a:cubicBezTo>
                      <a:pt x="3814" y="9611"/>
                      <a:pt x="4519" y="8677"/>
                      <a:pt x="5541" y="8222"/>
                    </a:cubicBezTo>
                    <a:lnTo>
                      <a:pt x="5918" y="8031"/>
                    </a:lnTo>
                    <a:lnTo>
                      <a:pt x="4698" y="6971"/>
                    </a:lnTo>
                    <a:lnTo>
                      <a:pt x="5799" y="5758"/>
                    </a:lnTo>
                    <a:cubicBezTo>
                      <a:pt x="5908" y="6184"/>
                      <a:pt x="6097" y="6573"/>
                      <a:pt x="6354" y="6921"/>
                    </a:cubicBezTo>
                    <a:cubicBezTo>
                      <a:pt x="6564" y="7197"/>
                      <a:pt x="6592" y="7566"/>
                      <a:pt x="6426" y="7874"/>
                    </a:cubicBezTo>
                    <a:lnTo>
                      <a:pt x="3277" y="13831"/>
                    </a:lnTo>
                    <a:cubicBezTo>
                      <a:pt x="3237" y="13920"/>
                      <a:pt x="3237" y="14029"/>
                      <a:pt x="3297" y="14120"/>
                    </a:cubicBezTo>
                    <a:cubicBezTo>
                      <a:pt x="3347" y="14198"/>
                      <a:pt x="3447" y="14249"/>
                      <a:pt x="3535" y="14249"/>
                    </a:cubicBezTo>
                    <a:lnTo>
                      <a:pt x="3566" y="14249"/>
                    </a:lnTo>
                    <a:lnTo>
                      <a:pt x="4955" y="14120"/>
                    </a:lnTo>
                    <a:cubicBezTo>
                      <a:pt x="7119" y="13920"/>
                      <a:pt x="8649" y="13603"/>
                      <a:pt x="8649" y="11220"/>
                    </a:cubicBezTo>
                    <a:lnTo>
                      <a:pt x="9085" y="88"/>
                    </a:lnTo>
                    <a:lnTo>
                      <a:pt x="9076" y="88"/>
                    </a:lnTo>
                    <a:lnTo>
                      <a:pt x="9085"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8" name="Google Shape;3868;p63"/>
              <p:cNvSpPr/>
              <p:nvPr/>
            </p:nvSpPr>
            <p:spPr>
              <a:xfrm>
                <a:off x="4271475" y="3502025"/>
                <a:ext cx="41250" cy="115500"/>
              </a:xfrm>
              <a:custGeom>
                <a:avLst/>
                <a:gdLst/>
                <a:ahLst/>
                <a:cxnLst/>
                <a:rect l="l" t="t" r="r" b="b"/>
                <a:pathLst>
                  <a:path w="1650" h="4620" extrusionOk="0">
                    <a:moveTo>
                      <a:pt x="1649" y="1"/>
                    </a:moveTo>
                    <a:lnTo>
                      <a:pt x="119" y="101"/>
                    </a:lnTo>
                    <a:cubicBezTo>
                      <a:pt x="41" y="101"/>
                      <a:pt x="0" y="189"/>
                      <a:pt x="50" y="258"/>
                    </a:cubicBezTo>
                    <a:lnTo>
                      <a:pt x="1151" y="1679"/>
                    </a:lnTo>
                    <a:lnTo>
                      <a:pt x="298" y="1898"/>
                    </a:lnTo>
                    <a:cubicBezTo>
                      <a:pt x="210" y="1917"/>
                      <a:pt x="160" y="2027"/>
                      <a:pt x="198" y="2117"/>
                    </a:cubicBezTo>
                    <a:lnTo>
                      <a:pt x="1480" y="4619"/>
                    </a:lnTo>
                    <a:lnTo>
                      <a:pt x="16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9" name="Google Shape;3869;p63"/>
              <p:cNvSpPr/>
              <p:nvPr/>
            </p:nvSpPr>
            <p:spPr>
              <a:xfrm>
                <a:off x="4161250" y="3685875"/>
                <a:ext cx="30300" cy="51750"/>
              </a:xfrm>
              <a:custGeom>
                <a:avLst/>
                <a:gdLst/>
                <a:ahLst/>
                <a:cxnLst/>
                <a:rect l="l" t="t" r="r" b="b"/>
                <a:pathLst>
                  <a:path w="1212" h="2070" extrusionOk="0">
                    <a:moveTo>
                      <a:pt x="1147" y="0"/>
                    </a:moveTo>
                    <a:cubicBezTo>
                      <a:pt x="1131" y="0"/>
                      <a:pt x="1114" y="8"/>
                      <a:pt x="1104" y="25"/>
                    </a:cubicBezTo>
                    <a:cubicBezTo>
                      <a:pt x="1092" y="25"/>
                      <a:pt x="329" y="840"/>
                      <a:pt x="10" y="1991"/>
                    </a:cubicBezTo>
                    <a:cubicBezTo>
                      <a:pt x="1" y="2020"/>
                      <a:pt x="20" y="2051"/>
                      <a:pt x="51" y="2060"/>
                    </a:cubicBezTo>
                    <a:cubicBezTo>
                      <a:pt x="51" y="2070"/>
                      <a:pt x="60" y="2070"/>
                      <a:pt x="70" y="2070"/>
                    </a:cubicBezTo>
                    <a:cubicBezTo>
                      <a:pt x="91" y="2070"/>
                      <a:pt x="110" y="2051"/>
                      <a:pt x="120" y="2020"/>
                    </a:cubicBezTo>
                    <a:cubicBezTo>
                      <a:pt x="437" y="900"/>
                      <a:pt x="1183" y="104"/>
                      <a:pt x="1183" y="104"/>
                    </a:cubicBezTo>
                    <a:cubicBezTo>
                      <a:pt x="1211" y="75"/>
                      <a:pt x="1211" y="44"/>
                      <a:pt x="1183" y="15"/>
                    </a:cubicBezTo>
                    <a:cubicBezTo>
                      <a:pt x="1174" y="6"/>
                      <a:pt x="1161" y="0"/>
                      <a:pt x="1147"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0" name="Google Shape;3870;p63"/>
              <p:cNvSpPr/>
              <p:nvPr/>
            </p:nvSpPr>
            <p:spPr>
              <a:xfrm>
                <a:off x="4171675" y="3727425"/>
                <a:ext cx="11950" cy="11700"/>
              </a:xfrm>
              <a:custGeom>
                <a:avLst/>
                <a:gdLst/>
                <a:ahLst/>
                <a:cxnLst/>
                <a:rect l="l" t="t" r="r" b="b"/>
                <a:pathLst>
                  <a:path w="478" h="468" extrusionOk="0">
                    <a:moveTo>
                      <a:pt x="239" y="110"/>
                    </a:moveTo>
                    <a:cubicBezTo>
                      <a:pt x="308" y="110"/>
                      <a:pt x="368" y="169"/>
                      <a:pt x="368" y="238"/>
                    </a:cubicBezTo>
                    <a:cubicBezTo>
                      <a:pt x="368" y="298"/>
                      <a:pt x="308" y="358"/>
                      <a:pt x="239" y="358"/>
                    </a:cubicBezTo>
                    <a:cubicBezTo>
                      <a:pt x="179" y="358"/>
                      <a:pt x="120" y="298"/>
                      <a:pt x="120" y="238"/>
                    </a:cubicBezTo>
                    <a:cubicBezTo>
                      <a:pt x="120" y="169"/>
                      <a:pt x="179" y="110"/>
                      <a:pt x="239" y="110"/>
                    </a:cubicBezTo>
                    <a:close/>
                    <a:moveTo>
                      <a:pt x="239" y="0"/>
                    </a:moveTo>
                    <a:cubicBezTo>
                      <a:pt x="110" y="0"/>
                      <a:pt x="1" y="100"/>
                      <a:pt x="1" y="238"/>
                    </a:cubicBezTo>
                    <a:cubicBezTo>
                      <a:pt x="1" y="369"/>
                      <a:pt x="110" y="467"/>
                      <a:pt x="239" y="467"/>
                    </a:cubicBezTo>
                    <a:cubicBezTo>
                      <a:pt x="377" y="467"/>
                      <a:pt x="477" y="369"/>
                      <a:pt x="477" y="238"/>
                    </a:cubicBezTo>
                    <a:cubicBezTo>
                      <a:pt x="477" y="100"/>
                      <a:pt x="377" y="0"/>
                      <a:pt x="239"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1" name="Google Shape;3871;p63"/>
              <p:cNvSpPr/>
              <p:nvPr/>
            </p:nvSpPr>
            <p:spPr>
              <a:xfrm>
                <a:off x="4173175" y="3629900"/>
                <a:ext cx="51675" cy="44700"/>
              </a:xfrm>
              <a:custGeom>
                <a:avLst/>
                <a:gdLst/>
                <a:ahLst/>
                <a:cxnLst/>
                <a:rect l="l" t="t" r="r" b="b"/>
                <a:pathLst>
                  <a:path w="2067" h="1788" extrusionOk="0">
                    <a:moveTo>
                      <a:pt x="0" y="0"/>
                    </a:moveTo>
                    <a:lnTo>
                      <a:pt x="2066" y="1787"/>
                    </a:ln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2" name="Google Shape;3872;p63"/>
              <p:cNvSpPr/>
              <p:nvPr/>
            </p:nvSpPr>
            <p:spPr>
              <a:xfrm>
                <a:off x="4306500" y="3475000"/>
                <a:ext cx="62575" cy="49875"/>
              </a:xfrm>
              <a:custGeom>
                <a:avLst/>
                <a:gdLst/>
                <a:ahLst/>
                <a:cxnLst/>
                <a:rect l="l" t="t" r="r" b="b"/>
                <a:pathLst>
                  <a:path w="2503" h="1995" extrusionOk="0">
                    <a:moveTo>
                      <a:pt x="735" y="0"/>
                    </a:moveTo>
                    <a:cubicBezTo>
                      <a:pt x="735" y="0"/>
                      <a:pt x="1" y="1976"/>
                      <a:pt x="2503" y="1995"/>
                    </a:cubicBezTo>
                    <a:lnTo>
                      <a:pt x="2503" y="1449"/>
                    </a:lnTo>
                    <a:cubicBezTo>
                      <a:pt x="2503" y="646"/>
                      <a:pt x="1707" y="0"/>
                      <a:pt x="7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3" name="Google Shape;3873;p63"/>
              <p:cNvSpPr/>
              <p:nvPr/>
            </p:nvSpPr>
            <p:spPr>
              <a:xfrm>
                <a:off x="4316150" y="3473500"/>
                <a:ext cx="54125" cy="52875"/>
              </a:xfrm>
              <a:custGeom>
                <a:avLst/>
                <a:gdLst/>
                <a:ahLst/>
                <a:cxnLst/>
                <a:rect l="l" t="t" r="r" b="b"/>
                <a:pathLst>
                  <a:path w="2165" h="2115" extrusionOk="0">
                    <a:moveTo>
                      <a:pt x="389" y="120"/>
                    </a:moveTo>
                    <a:lnTo>
                      <a:pt x="389" y="120"/>
                    </a:lnTo>
                    <a:cubicBezTo>
                      <a:pt x="1311" y="139"/>
                      <a:pt x="2057" y="756"/>
                      <a:pt x="2057" y="1509"/>
                    </a:cubicBezTo>
                    <a:lnTo>
                      <a:pt x="2057" y="1995"/>
                    </a:lnTo>
                    <a:cubicBezTo>
                      <a:pt x="1292" y="1986"/>
                      <a:pt x="775" y="1778"/>
                      <a:pt x="508" y="1390"/>
                    </a:cubicBezTo>
                    <a:cubicBezTo>
                      <a:pt x="179" y="913"/>
                      <a:pt x="339" y="279"/>
                      <a:pt x="389" y="120"/>
                    </a:cubicBezTo>
                    <a:close/>
                    <a:moveTo>
                      <a:pt x="349" y="0"/>
                    </a:moveTo>
                    <a:cubicBezTo>
                      <a:pt x="329" y="0"/>
                      <a:pt x="299" y="10"/>
                      <a:pt x="299" y="41"/>
                    </a:cubicBezTo>
                    <a:cubicBezTo>
                      <a:pt x="279" y="70"/>
                      <a:pt x="1" y="854"/>
                      <a:pt x="408" y="1459"/>
                    </a:cubicBezTo>
                    <a:cubicBezTo>
                      <a:pt x="706" y="1888"/>
                      <a:pt x="1283" y="2105"/>
                      <a:pt x="2117" y="2114"/>
                    </a:cubicBezTo>
                    <a:cubicBezTo>
                      <a:pt x="2126" y="2114"/>
                      <a:pt x="2145" y="2105"/>
                      <a:pt x="2155" y="2095"/>
                    </a:cubicBezTo>
                    <a:cubicBezTo>
                      <a:pt x="2164" y="2086"/>
                      <a:pt x="2164" y="2076"/>
                      <a:pt x="2164" y="2055"/>
                    </a:cubicBezTo>
                    <a:lnTo>
                      <a:pt x="2164" y="1509"/>
                    </a:lnTo>
                    <a:cubicBezTo>
                      <a:pt x="2164" y="675"/>
                      <a:pt x="1352" y="0"/>
                      <a:pt x="349"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4" name="Google Shape;3874;p63"/>
              <p:cNvSpPr/>
              <p:nvPr/>
            </p:nvSpPr>
            <p:spPr>
              <a:xfrm>
                <a:off x="4369050" y="3475000"/>
                <a:ext cx="62600" cy="49875"/>
              </a:xfrm>
              <a:custGeom>
                <a:avLst/>
                <a:gdLst/>
                <a:ahLst/>
                <a:cxnLst/>
                <a:rect l="l" t="t" r="r" b="b"/>
                <a:pathLst>
                  <a:path w="2504" h="1995" extrusionOk="0">
                    <a:moveTo>
                      <a:pt x="1757" y="0"/>
                    </a:moveTo>
                    <a:cubicBezTo>
                      <a:pt x="785" y="0"/>
                      <a:pt x="1" y="646"/>
                      <a:pt x="1" y="1449"/>
                    </a:cubicBezTo>
                    <a:lnTo>
                      <a:pt x="1" y="1995"/>
                    </a:lnTo>
                    <a:cubicBezTo>
                      <a:pt x="2503" y="1976"/>
                      <a:pt x="1757" y="0"/>
                      <a:pt x="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5" name="Google Shape;3875;p63"/>
              <p:cNvSpPr/>
              <p:nvPr/>
            </p:nvSpPr>
            <p:spPr>
              <a:xfrm>
                <a:off x="4367575" y="3473500"/>
                <a:ext cx="54350" cy="52875"/>
              </a:xfrm>
              <a:custGeom>
                <a:avLst/>
                <a:gdLst/>
                <a:ahLst/>
                <a:cxnLst/>
                <a:rect l="l" t="t" r="r" b="b"/>
                <a:pathLst>
                  <a:path w="2174" h="2115" extrusionOk="0">
                    <a:moveTo>
                      <a:pt x="1776" y="120"/>
                    </a:moveTo>
                    <a:lnTo>
                      <a:pt x="1776" y="120"/>
                    </a:lnTo>
                    <a:cubicBezTo>
                      <a:pt x="1826" y="279"/>
                      <a:pt x="1995" y="904"/>
                      <a:pt x="1656" y="1390"/>
                    </a:cubicBezTo>
                    <a:cubicBezTo>
                      <a:pt x="1390" y="1778"/>
                      <a:pt x="872" y="1986"/>
                      <a:pt x="107" y="1995"/>
                    </a:cubicBezTo>
                    <a:lnTo>
                      <a:pt x="107" y="1509"/>
                    </a:lnTo>
                    <a:cubicBezTo>
                      <a:pt x="107" y="756"/>
                      <a:pt x="853" y="139"/>
                      <a:pt x="1776" y="120"/>
                    </a:cubicBezTo>
                    <a:close/>
                    <a:moveTo>
                      <a:pt x="1816" y="0"/>
                    </a:moveTo>
                    <a:cubicBezTo>
                      <a:pt x="813" y="0"/>
                      <a:pt x="0" y="675"/>
                      <a:pt x="0" y="1509"/>
                    </a:cubicBezTo>
                    <a:lnTo>
                      <a:pt x="0" y="2055"/>
                    </a:lnTo>
                    <a:cubicBezTo>
                      <a:pt x="0" y="2076"/>
                      <a:pt x="0" y="2086"/>
                      <a:pt x="19" y="2095"/>
                    </a:cubicBezTo>
                    <a:cubicBezTo>
                      <a:pt x="29" y="2105"/>
                      <a:pt x="38" y="2114"/>
                      <a:pt x="60" y="2114"/>
                    </a:cubicBezTo>
                    <a:cubicBezTo>
                      <a:pt x="894" y="2105"/>
                      <a:pt x="1459" y="1888"/>
                      <a:pt x="1757" y="1459"/>
                    </a:cubicBezTo>
                    <a:cubicBezTo>
                      <a:pt x="2174" y="854"/>
                      <a:pt x="1885" y="70"/>
                      <a:pt x="1876" y="41"/>
                    </a:cubicBezTo>
                    <a:cubicBezTo>
                      <a:pt x="1866" y="10"/>
                      <a:pt x="1847" y="0"/>
                      <a:pt x="1816"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6" name="Google Shape;3876;p63"/>
              <p:cNvSpPr/>
              <p:nvPr/>
            </p:nvSpPr>
            <p:spPr>
              <a:xfrm>
                <a:off x="4364300" y="3530325"/>
                <a:ext cx="7475" cy="7250"/>
              </a:xfrm>
              <a:custGeom>
                <a:avLst/>
                <a:gdLst/>
                <a:ahLst/>
                <a:cxnLst/>
                <a:rect l="l" t="t" r="r" b="b"/>
                <a:pathLst>
                  <a:path w="299" h="290" extrusionOk="0">
                    <a:moveTo>
                      <a:pt x="150" y="80"/>
                    </a:moveTo>
                    <a:cubicBezTo>
                      <a:pt x="179" y="80"/>
                      <a:pt x="210" y="111"/>
                      <a:pt x="210" y="139"/>
                    </a:cubicBezTo>
                    <a:cubicBezTo>
                      <a:pt x="210" y="180"/>
                      <a:pt x="179" y="199"/>
                      <a:pt x="150" y="199"/>
                    </a:cubicBezTo>
                    <a:cubicBezTo>
                      <a:pt x="119" y="199"/>
                      <a:pt x="91" y="180"/>
                      <a:pt x="91" y="139"/>
                    </a:cubicBezTo>
                    <a:cubicBezTo>
                      <a:pt x="91" y="111"/>
                      <a:pt x="119" y="80"/>
                      <a:pt x="150" y="80"/>
                    </a:cubicBezTo>
                    <a:close/>
                    <a:moveTo>
                      <a:pt x="150" y="1"/>
                    </a:moveTo>
                    <a:cubicBezTo>
                      <a:pt x="72" y="1"/>
                      <a:pt x="0" y="60"/>
                      <a:pt x="0" y="139"/>
                    </a:cubicBezTo>
                    <a:cubicBezTo>
                      <a:pt x="0" y="230"/>
                      <a:pt x="72" y="289"/>
                      <a:pt x="150" y="289"/>
                    </a:cubicBezTo>
                    <a:cubicBezTo>
                      <a:pt x="229" y="289"/>
                      <a:pt x="298" y="230"/>
                      <a:pt x="298" y="139"/>
                    </a:cubicBezTo>
                    <a:cubicBezTo>
                      <a:pt x="298" y="60"/>
                      <a:pt x="229" y="1"/>
                      <a:pt x="150"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7" name="Google Shape;3877;p63"/>
              <p:cNvSpPr/>
              <p:nvPr/>
            </p:nvSpPr>
            <p:spPr>
              <a:xfrm>
                <a:off x="4364300" y="3551675"/>
                <a:ext cx="7475" cy="7225"/>
              </a:xfrm>
              <a:custGeom>
                <a:avLst/>
                <a:gdLst/>
                <a:ahLst/>
                <a:cxnLst/>
                <a:rect l="l" t="t" r="r" b="b"/>
                <a:pathLst>
                  <a:path w="299" h="289" extrusionOk="0">
                    <a:moveTo>
                      <a:pt x="150" y="91"/>
                    </a:moveTo>
                    <a:cubicBezTo>
                      <a:pt x="179" y="91"/>
                      <a:pt x="210" y="110"/>
                      <a:pt x="210" y="150"/>
                    </a:cubicBezTo>
                    <a:cubicBezTo>
                      <a:pt x="210" y="179"/>
                      <a:pt x="179" y="210"/>
                      <a:pt x="150" y="210"/>
                    </a:cubicBezTo>
                    <a:cubicBezTo>
                      <a:pt x="119" y="210"/>
                      <a:pt x="91" y="179"/>
                      <a:pt x="91" y="150"/>
                    </a:cubicBezTo>
                    <a:cubicBezTo>
                      <a:pt x="91" y="110"/>
                      <a:pt x="119" y="91"/>
                      <a:pt x="150" y="91"/>
                    </a:cubicBezTo>
                    <a:close/>
                    <a:moveTo>
                      <a:pt x="150" y="0"/>
                    </a:moveTo>
                    <a:cubicBezTo>
                      <a:pt x="72" y="0"/>
                      <a:pt x="0" y="72"/>
                      <a:pt x="0" y="150"/>
                    </a:cubicBezTo>
                    <a:cubicBezTo>
                      <a:pt x="0" y="229"/>
                      <a:pt x="72" y="288"/>
                      <a:pt x="150" y="288"/>
                    </a:cubicBezTo>
                    <a:cubicBezTo>
                      <a:pt x="229" y="288"/>
                      <a:pt x="298" y="229"/>
                      <a:pt x="298" y="150"/>
                    </a:cubicBezTo>
                    <a:cubicBezTo>
                      <a:pt x="298" y="72"/>
                      <a:pt x="229" y="0"/>
                      <a:pt x="150"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8" name="Google Shape;3878;p63"/>
              <p:cNvSpPr/>
              <p:nvPr/>
            </p:nvSpPr>
            <p:spPr>
              <a:xfrm>
                <a:off x="4182100" y="3684750"/>
                <a:ext cx="65575" cy="72150"/>
              </a:xfrm>
              <a:custGeom>
                <a:avLst/>
                <a:gdLst/>
                <a:ahLst/>
                <a:cxnLst/>
                <a:rect l="l" t="t" r="r" b="b"/>
                <a:pathLst>
                  <a:path w="2623" h="2886" extrusionOk="0">
                    <a:moveTo>
                      <a:pt x="2176" y="1"/>
                    </a:moveTo>
                    <a:lnTo>
                      <a:pt x="2355" y="158"/>
                    </a:lnTo>
                    <a:lnTo>
                      <a:pt x="2057" y="299"/>
                    </a:lnTo>
                    <a:cubicBezTo>
                      <a:pt x="1023" y="754"/>
                      <a:pt x="299" y="1707"/>
                      <a:pt x="120" y="2830"/>
                    </a:cubicBezTo>
                    <a:lnTo>
                      <a:pt x="1" y="2732"/>
                    </a:lnTo>
                    <a:lnTo>
                      <a:pt x="1" y="2732"/>
                    </a:lnTo>
                    <a:cubicBezTo>
                      <a:pt x="20" y="2770"/>
                      <a:pt x="41" y="2801"/>
                      <a:pt x="79" y="2820"/>
                    </a:cubicBezTo>
                    <a:cubicBezTo>
                      <a:pt x="131" y="2864"/>
                      <a:pt x="198" y="2885"/>
                      <a:pt x="278" y="2885"/>
                    </a:cubicBezTo>
                    <a:cubicBezTo>
                      <a:pt x="626" y="2885"/>
                      <a:pt x="1207" y="2480"/>
                      <a:pt x="1709" y="1857"/>
                    </a:cubicBezTo>
                    <a:cubicBezTo>
                      <a:pt x="2324" y="1092"/>
                      <a:pt x="2622" y="368"/>
                      <a:pt x="2343" y="99"/>
                    </a:cubicBezTo>
                    <a:cubicBezTo>
                      <a:pt x="2305" y="60"/>
                      <a:pt x="2224" y="10"/>
                      <a:pt x="2176"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9" name="Google Shape;3879;p63"/>
              <p:cNvSpPr/>
              <p:nvPr/>
            </p:nvSpPr>
            <p:spPr>
              <a:xfrm>
                <a:off x="4189075" y="3693450"/>
                <a:ext cx="91125" cy="111325"/>
              </a:xfrm>
              <a:custGeom>
                <a:avLst/>
                <a:gdLst/>
                <a:ahLst/>
                <a:cxnLst/>
                <a:rect l="l" t="t" r="r" b="b"/>
                <a:pathLst>
                  <a:path w="3645" h="4453" extrusionOk="0">
                    <a:moveTo>
                      <a:pt x="1669" y="1"/>
                    </a:moveTo>
                    <a:cubicBezTo>
                      <a:pt x="885" y="387"/>
                      <a:pt x="289" y="1061"/>
                      <a:pt x="1" y="1867"/>
                    </a:cubicBezTo>
                    <a:lnTo>
                      <a:pt x="468" y="2174"/>
                    </a:lnTo>
                    <a:cubicBezTo>
                      <a:pt x="496" y="2243"/>
                      <a:pt x="496" y="2312"/>
                      <a:pt x="487" y="2393"/>
                    </a:cubicBezTo>
                    <a:cubicBezTo>
                      <a:pt x="358" y="2930"/>
                      <a:pt x="575" y="3485"/>
                      <a:pt x="1042" y="3773"/>
                    </a:cubicBezTo>
                    <a:lnTo>
                      <a:pt x="1569" y="4112"/>
                    </a:lnTo>
                    <a:cubicBezTo>
                      <a:pt x="1858" y="4359"/>
                      <a:pt x="2095" y="4453"/>
                      <a:pt x="2289" y="4453"/>
                    </a:cubicBezTo>
                    <a:cubicBezTo>
                      <a:pt x="2560" y="4453"/>
                      <a:pt x="2743" y="4269"/>
                      <a:pt x="2860" y="4071"/>
                    </a:cubicBezTo>
                    <a:lnTo>
                      <a:pt x="3315" y="3256"/>
                    </a:lnTo>
                    <a:cubicBezTo>
                      <a:pt x="3613" y="2860"/>
                      <a:pt x="3644" y="2334"/>
                      <a:pt x="3387" y="1926"/>
                    </a:cubicBezTo>
                    <a:lnTo>
                      <a:pt x="2910" y="1152"/>
                    </a:lnTo>
                    <a:cubicBezTo>
                      <a:pt x="2741" y="873"/>
                      <a:pt x="2512" y="656"/>
                      <a:pt x="2243" y="506"/>
                    </a:cubicBezTo>
                    <a:lnTo>
                      <a:pt x="2233" y="506"/>
                    </a:lnTo>
                    <a:lnTo>
                      <a:pt x="1669" y="1"/>
                    </a:ln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0" name="Google Shape;3880;p63"/>
              <p:cNvSpPr/>
              <p:nvPr/>
            </p:nvSpPr>
            <p:spPr>
              <a:xfrm>
                <a:off x="4187350" y="3692050"/>
                <a:ext cx="94325" cy="114100"/>
              </a:xfrm>
              <a:custGeom>
                <a:avLst/>
                <a:gdLst/>
                <a:ahLst/>
                <a:cxnLst/>
                <a:rect l="l" t="t" r="r" b="b"/>
                <a:pathLst>
                  <a:path w="3773" h="4564" extrusionOk="0">
                    <a:moveTo>
                      <a:pt x="1728" y="126"/>
                    </a:moveTo>
                    <a:lnTo>
                      <a:pt x="2274" y="602"/>
                    </a:lnTo>
                    <a:cubicBezTo>
                      <a:pt x="2274" y="612"/>
                      <a:pt x="2283" y="612"/>
                      <a:pt x="2283" y="612"/>
                    </a:cubicBezTo>
                    <a:cubicBezTo>
                      <a:pt x="2541" y="760"/>
                      <a:pt x="2770" y="979"/>
                      <a:pt x="2929" y="1236"/>
                    </a:cubicBezTo>
                    <a:lnTo>
                      <a:pt x="3406" y="2011"/>
                    </a:lnTo>
                    <a:cubicBezTo>
                      <a:pt x="3644" y="2399"/>
                      <a:pt x="3623" y="2905"/>
                      <a:pt x="3337" y="3283"/>
                    </a:cubicBezTo>
                    <a:lnTo>
                      <a:pt x="2879" y="4096"/>
                    </a:lnTo>
                    <a:cubicBezTo>
                      <a:pt x="2801" y="4237"/>
                      <a:pt x="2650" y="4406"/>
                      <a:pt x="2443" y="4444"/>
                    </a:cubicBezTo>
                    <a:cubicBezTo>
                      <a:pt x="2413" y="4449"/>
                      <a:pt x="2383" y="4452"/>
                      <a:pt x="2352" y="4452"/>
                    </a:cubicBezTo>
                    <a:cubicBezTo>
                      <a:pt x="2154" y="4452"/>
                      <a:pt x="1928" y="4340"/>
                      <a:pt x="1678" y="4117"/>
                    </a:cubicBezTo>
                    <a:lnTo>
                      <a:pt x="1142" y="3779"/>
                    </a:lnTo>
                    <a:cubicBezTo>
                      <a:pt x="703" y="3500"/>
                      <a:pt x="487" y="2976"/>
                      <a:pt x="606" y="2459"/>
                    </a:cubicBezTo>
                    <a:cubicBezTo>
                      <a:pt x="625" y="2380"/>
                      <a:pt x="625" y="2290"/>
                      <a:pt x="596" y="2211"/>
                    </a:cubicBezTo>
                    <a:cubicBezTo>
                      <a:pt x="584" y="2190"/>
                      <a:pt x="575" y="2180"/>
                      <a:pt x="565" y="2180"/>
                    </a:cubicBezTo>
                    <a:lnTo>
                      <a:pt x="139" y="1904"/>
                    </a:lnTo>
                    <a:cubicBezTo>
                      <a:pt x="427" y="1129"/>
                      <a:pt x="982" y="502"/>
                      <a:pt x="1728" y="126"/>
                    </a:cubicBezTo>
                    <a:close/>
                    <a:moveTo>
                      <a:pt x="1735" y="0"/>
                    </a:moveTo>
                    <a:cubicBezTo>
                      <a:pt x="1726" y="0"/>
                      <a:pt x="1716" y="3"/>
                      <a:pt x="1707" y="7"/>
                    </a:cubicBezTo>
                    <a:cubicBezTo>
                      <a:pt x="913" y="393"/>
                      <a:pt x="308" y="1070"/>
                      <a:pt x="10" y="1904"/>
                    </a:cubicBezTo>
                    <a:cubicBezTo>
                      <a:pt x="0" y="1932"/>
                      <a:pt x="10" y="1963"/>
                      <a:pt x="39" y="1973"/>
                    </a:cubicBezTo>
                    <a:lnTo>
                      <a:pt x="487" y="2271"/>
                    </a:lnTo>
                    <a:cubicBezTo>
                      <a:pt x="506" y="2321"/>
                      <a:pt x="506" y="2380"/>
                      <a:pt x="496" y="2440"/>
                    </a:cubicBezTo>
                    <a:cubicBezTo>
                      <a:pt x="367" y="2995"/>
                      <a:pt x="596" y="3572"/>
                      <a:pt x="1082" y="3879"/>
                    </a:cubicBezTo>
                    <a:lnTo>
                      <a:pt x="1609" y="4215"/>
                    </a:lnTo>
                    <a:cubicBezTo>
                      <a:pt x="1876" y="4444"/>
                      <a:pt x="2124" y="4563"/>
                      <a:pt x="2353" y="4563"/>
                    </a:cubicBezTo>
                    <a:cubicBezTo>
                      <a:pt x="2393" y="4563"/>
                      <a:pt x="2422" y="4563"/>
                      <a:pt x="2462" y="4554"/>
                    </a:cubicBezTo>
                    <a:cubicBezTo>
                      <a:pt x="2660" y="4525"/>
                      <a:pt x="2839" y="4384"/>
                      <a:pt x="2979" y="4146"/>
                    </a:cubicBezTo>
                    <a:lnTo>
                      <a:pt x="3434" y="3343"/>
                    </a:lnTo>
                    <a:cubicBezTo>
                      <a:pt x="3742" y="2935"/>
                      <a:pt x="3773" y="2380"/>
                      <a:pt x="3504" y="1951"/>
                    </a:cubicBezTo>
                    <a:lnTo>
                      <a:pt x="3027" y="1177"/>
                    </a:lnTo>
                    <a:cubicBezTo>
                      <a:pt x="2860" y="900"/>
                      <a:pt x="2622" y="672"/>
                      <a:pt x="2343" y="512"/>
                    </a:cubicBezTo>
                    <a:lnTo>
                      <a:pt x="1766" y="16"/>
                    </a:lnTo>
                    <a:cubicBezTo>
                      <a:pt x="1761" y="5"/>
                      <a:pt x="1749" y="0"/>
                      <a:pt x="1735"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1" name="Google Shape;3881;p63"/>
              <p:cNvSpPr/>
              <p:nvPr/>
            </p:nvSpPr>
            <p:spPr>
              <a:xfrm>
                <a:off x="4198975" y="3746200"/>
                <a:ext cx="17900" cy="23250"/>
              </a:xfrm>
              <a:custGeom>
                <a:avLst/>
                <a:gdLst/>
                <a:ahLst/>
                <a:cxnLst/>
                <a:rect l="l" t="t" r="r" b="b"/>
                <a:pathLst>
                  <a:path w="716" h="930" extrusionOk="0">
                    <a:moveTo>
                      <a:pt x="78" y="1"/>
                    </a:moveTo>
                    <a:cubicBezTo>
                      <a:pt x="54" y="1"/>
                      <a:pt x="29" y="12"/>
                      <a:pt x="22" y="36"/>
                    </a:cubicBezTo>
                    <a:cubicBezTo>
                      <a:pt x="0" y="64"/>
                      <a:pt x="22" y="95"/>
                      <a:pt x="41" y="114"/>
                    </a:cubicBezTo>
                    <a:lnTo>
                      <a:pt x="498" y="343"/>
                    </a:lnTo>
                    <a:cubicBezTo>
                      <a:pt x="577" y="422"/>
                      <a:pt x="586" y="550"/>
                      <a:pt x="517" y="641"/>
                    </a:cubicBezTo>
                    <a:lnTo>
                      <a:pt x="358" y="829"/>
                    </a:lnTo>
                    <a:cubicBezTo>
                      <a:pt x="339" y="858"/>
                      <a:pt x="339" y="889"/>
                      <a:pt x="369" y="908"/>
                    </a:cubicBezTo>
                    <a:cubicBezTo>
                      <a:pt x="379" y="917"/>
                      <a:pt x="389" y="929"/>
                      <a:pt x="398" y="929"/>
                    </a:cubicBezTo>
                    <a:cubicBezTo>
                      <a:pt x="417" y="929"/>
                      <a:pt x="439" y="917"/>
                      <a:pt x="448" y="908"/>
                    </a:cubicBezTo>
                    <a:lnTo>
                      <a:pt x="608" y="719"/>
                    </a:lnTo>
                    <a:cubicBezTo>
                      <a:pt x="715" y="581"/>
                      <a:pt x="706" y="362"/>
                      <a:pt x="567" y="243"/>
                    </a:cubicBezTo>
                    <a:cubicBezTo>
                      <a:pt x="567" y="243"/>
                      <a:pt x="558" y="243"/>
                      <a:pt x="558" y="233"/>
                    </a:cubicBezTo>
                    <a:lnTo>
                      <a:pt x="100" y="5"/>
                    </a:lnTo>
                    <a:cubicBezTo>
                      <a:pt x="93" y="2"/>
                      <a:pt x="85" y="1"/>
                      <a:pt x="78"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2" name="Google Shape;3882;p63"/>
              <p:cNvSpPr/>
              <p:nvPr/>
            </p:nvSpPr>
            <p:spPr>
              <a:xfrm>
                <a:off x="4208200" y="3755725"/>
                <a:ext cx="35225" cy="28200"/>
              </a:xfrm>
              <a:custGeom>
                <a:avLst/>
                <a:gdLst/>
                <a:ahLst/>
                <a:cxnLst/>
                <a:rect l="l" t="t" r="r" b="b"/>
                <a:pathLst>
                  <a:path w="1409" h="1128" extrusionOk="0">
                    <a:moveTo>
                      <a:pt x="1409" y="0"/>
                    </a:moveTo>
                    <a:lnTo>
                      <a:pt x="0" y="1044"/>
                    </a:lnTo>
                    <a:lnTo>
                      <a:pt x="327" y="1113"/>
                    </a:lnTo>
                    <a:cubicBezTo>
                      <a:pt x="372" y="1123"/>
                      <a:pt x="418" y="1127"/>
                      <a:pt x="463" y="1127"/>
                    </a:cubicBezTo>
                    <a:cubicBezTo>
                      <a:pt x="695" y="1127"/>
                      <a:pt x="913" y="1002"/>
                      <a:pt x="1013" y="786"/>
                    </a:cubicBezTo>
                    <a:lnTo>
                      <a:pt x="1409" y="0"/>
                    </a:ln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3" name="Google Shape;3883;p63"/>
              <p:cNvSpPr/>
              <p:nvPr/>
            </p:nvSpPr>
            <p:spPr>
              <a:xfrm>
                <a:off x="4206425" y="3754125"/>
                <a:ext cx="38725" cy="31400"/>
              </a:xfrm>
              <a:custGeom>
                <a:avLst/>
                <a:gdLst/>
                <a:ahLst/>
                <a:cxnLst/>
                <a:rect l="l" t="t" r="r" b="b"/>
                <a:pathLst>
                  <a:path w="1549" h="1256" extrusionOk="0">
                    <a:moveTo>
                      <a:pt x="1487" y="1"/>
                    </a:moveTo>
                    <a:cubicBezTo>
                      <a:pt x="1463" y="1"/>
                      <a:pt x="1439" y="12"/>
                      <a:pt x="1430" y="35"/>
                    </a:cubicBezTo>
                    <a:lnTo>
                      <a:pt x="1034" y="819"/>
                    </a:lnTo>
                    <a:cubicBezTo>
                      <a:pt x="941" y="1022"/>
                      <a:pt x="742" y="1138"/>
                      <a:pt x="525" y="1138"/>
                    </a:cubicBezTo>
                    <a:cubicBezTo>
                      <a:pt x="486" y="1138"/>
                      <a:pt x="447" y="1134"/>
                      <a:pt x="408" y="1127"/>
                    </a:cubicBezTo>
                    <a:lnTo>
                      <a:pt x="81" y="1048"/>
                    </a:lnTo>
                    <a:cubicBezTo>
                      <a:pt x="50" y="1048"/>
                      <a:pt x="21" y="1067"/>
                      <a:pt x="12" y="1098"/>
                    </a:cubicBezTo>
                    <a:cubicBezTo>
                      <a:pt x="0" y="1127"/>
                      <a:pt x="21" y="1158"/>
                      <a:pt x="60" y="1167"/>
                    </a:cubicBezTo>
                    <a:lnTo>
                      <a:pt x="388" y="1237"/>
                    </a:lnTo>
                    <a:cubicBezTo>
                      <a:pt x="438" y="1246"/>
                      <a:pt x="489" y="1256"/>
                      <a:pt x="536" y="1256"/>
                    </a:cubicBezTo>
                    <a:cubicBezTo>
                      <a:pt x="786" y="1256"/>
                      <a:pt x="1025" y="1108"/>
                      <a:pt x="1144" y="870"/>
                    </a:cubicBezTo>
                    <a:lnTo>
                      <a:pt x="1530" y="86"/>
                    </a:lnTo>
                    <a:cubicBezTo>
                      <a:pt x="1549" y="55"/>
                      <a:pt x="1539" y="26"/>
                      <a:pt x="1511" y="4"/>
                    </a:cubicBezTo>
                    <a:cubicBezTo>
                      <a:pt x="1503" y="2"/>
                      <a:pt x="1495" y="1"/>
                      <a:pt x="1487"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4" name="Google Shape;3884;p63"/>
              <p:cNvSpPr/>
              <p:nvPr/>
            </p:nvSpPr>
            <p:spPr>
              <a:xfrm>
                <a:off x="4224825" y="3760950"/>
                <a:ext cx="34275" cy="35225"/>
              </a:xfrm>
              <a:custGeom>
                <a:avLst/>
                <a:gdLst/>
                <a:ahLst/>
                <a:cxnLst/>
                <a:rect l="l" t="t" r="r" b="b"/>
                <a:pathLst>
                  <a:path w="1371" h="1409" extrusionOk="0">
                    <a:moveTo>
                      <a:pt x="1371" y="1"/>
                    </a:moveTo>
                    <a:lnTo>
                      <a:pt x="0" y="1321"/>
                    </a:lnTo>
                    <a:lnTo>
                      <a:pt x="120" y="1371"/>
                    </a:lnTo>
                    <a:cubicBezTo>
                      <a:pt x="190" y="1392"/>
                      <a:pt x="266" y="1408"/>
                      <a:pt x="340" y="1408"/>
                    </a:cubicBezTo>
                    <a:cubicBezTo>
                      <a:pt x="369" y="1408"/>
                      <a:pt x="399" y="1406"/>
                      <a:pt x="427" y="1400"/>
                    </a:cubicBezTo>
                    <a:cubicBezTo>
                      <a:pt x="625" y="1371"/>
                      <a:pt x="794" y="1252"/>
                      <a:pt x="884" y="1064"/>
                    </a:cubicBezTo>
                    <a:lnTo>
                      <a:pt x="1371" y="1"/>
                    </a:ln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5" name="Google Shape;3885;p63"/>
              <p:cNvSpPr/>
              <p:nvPr/>
            </p:nvSpPr>
            <p:spPr>
              <a:xfrm>
                <a:off x="4223325" y="3759375"/>
                <a:ext cx="37500" cy="38375"/>
              </a:xfrm>
              <a:custGeom>
                <a:avLst/>
                <a:gdLst/>
                <a:ahLst/>
                <a:cxnLst/>
                <a:rect l="l" t="t" r="r" b="b"/>
                <a:pathLst>
                  <a:path w="1500" h="1535" extrusionOk="0">
                    <a:moveTo>
                      <a:pt x="1428" y="1"/>
                    </a:moveTo>
                    <a:cubicBezTo>
                      <a:pt x="1407" y="1"/>
                      <a:pt x="1388" y="11"/>
                      <a:pt x="1381" y="33"/>
                    </a:cubicBezTo>
                    <a:lnTo>
                      <a:pt x="894" y="1105"/>
                    </a:lnTo>
                    <a:cubicBezTo>
                      <a:pt x="813" y="1265"/>
                      <a:pt x="656" y="1384"/>
                      <a:pt x="477" y="1415"/>
                    </a:cubicBezTo>
                    <a:cubicBezTo>
                      <a:pt x="456" y="1417"/>
                      <a:pt x="435" y="1418"/>
                      <a:pt x="414" y="1418"/>
                    </a:cubicBezTo>
                    <a:cubicBezTo>
                      <a:pt x="345" y="1418"/>
                      <a:pt x="275" y="1406"/>
                      <a:pt x="199" y="1374"/>
                    </a:cubicBezTo>
                    <a:lnTo>
                      <a:pt x="79" y="1334"/>
                    </a:lnTo>
                    <a:cubicBezTo>
                      <a:pt x="72" y="1332"/>
                      <a:pt x="65" y="1330"/>
                      <a:pt x="58" y="1330"/>
                    </a:cubicBezTo>
                    <a:cubicBezTo>
                      <a:pt x="37" y="1330"/>
                      <a:pt x="18" y="1342"/>
                      <a:pt x="10" y="1365"/>
                    </a:cubicBezTo>
                    <a:cubicBezTo>
                      <a:pt x="1" y="1394"/>
                      <a:pt x="10" y="1424"/>
                      <a:pt x="39" y="1444"/>
                    </a:cubicBezTo>
                    <a:lnTo>
                      <a:pt x="158" y="1484"/>
                    </a:lnTo>
                    <a:cubicBezTo>
                      <a:pt x="239" y="1513"/>
                      <a:pt x="327" y="1534"/>
                      <a:pt x="408" y="1534"/>
                    </a:cubicBezTo>
                    <a:cubicBezTo>
                      <a:pt x="437" y="1534"/>
                      <a:pt x="468" y="1534"/>
                      <a:pt x="496" y="1522"/>
                    </a:cubicBezTo>
                    <a:cubicBezTo>
                      <a:pt x="716" y="1494"/>
                      <a:pt x="904" y="1355"/>
                      <a:pt x="1004" y="1155"/>
                    </a:cubicBezTo>
                    <a:lnTo>
                      <a:pt x="1481" y="83"/>
                    </a:lnTo>
                    <a:cubicBezTo>
                      <a:pt x="1500" y="54"/>
                      <a:pt x="1481" y="23"/>
                      <a:pt x="1450" y="4"/>
                    </a:cubicBezTo>
                    <a:cubicBezTo>
                      <a:pt x="1443" y="2"/>
                      <a:pt x="1435" y="1"/>
                      <a:pt x="1428"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6" name="Google Shape;3886;p63"/>
              <p:cNvSpPr/>
              <p:nvPr/>
            </p:nvSpPr>
            <p:spPr>
              <a:xfrm>
                <a:off x="4416425" y="3489100"/>
                <a:ext cx="229400" cy="353600"/>
              </a:xfrm>
              <a:custGeom>
                <a:avLst/>
                <a:gdLst/>
                <a:ahLst/>
                <a:cxnLst/>
                <a:rect l="l" t="t" r="r" b="b"/>
                <a:pathLst>
                  <a:path w="9176" h="14144" extrusionOk="0">
                    <a:moveTo>
                      <a:pt x="31" y="1"/>
                    </a:moveTo>
                    <a:lnTo>
                      <a:pt x="31" y="110"/>
                    </a:lnTo>
                    <a:lnTo>
                      <a:pt x="0" y="110"/>
                    </a:lnTo>
                    <a:lnTo>
                      <a:pt x="41" y="170"/>
                    </a:lnTo>
                    <a:lnTo>
                      <a:pt x="467" y="11163"/>
                    </a:lnTo>
                    <a:cubicBezTo>
                      <a:pt x="467" y="13427"/>
                      <a:pt x="1800" y="13804"/>
                      <a:pt x="4102" y="14013"/>
                    </a:cubicBezTo>
                    <a:lnTo>
                      <a:pt x="5493" y="14142"/>
                    </a:lnTo>
                    <a:cubicBezTo>
                      <a:pt x="5502" y="14143"/>
                      <a:pt x="5511" y="14143"/>
                      <a:pt x="5520" y="14143"/>
                    </a:cubicBezTo>
                    <a:cubicBezTo>
                      <a:pt x="5693" y="14143"/>
                      <a:pt x="5806" y="13965"/>
                      <a:pt x="5720" y="13813"/>
                    </a:cubicBezTo>
                    <a:lnTo>
                      <a:pt x="2574" y="7855"/>
                    </a:lnTo>
                    <a:cubicBezTo>
                      <a:pt x="2405" y="7529"/>
                      <a:pt x="2433" y="7131"/>
                      <a:pt x="2653" y="6833"/>
                    </a:cubicBezTo>
                    <a:cubicBezTo>
                      <a:pt x="2932" y="6466"/>
                      <a:pt x="3120" y="6059"/>
                      <a:pt x="3218" y="5622"/>
                    </a:cubicBezTo>
                    <a:lnTo>
                      <a:pt x="4409" y="6924"/>
                    </a:lnTo>
                    <a:lnTo>
                      <a:pt x="3208" y="7965"/>
                    </a:lnTo>
                    <a:lnTo>
                      <a:pt x="3515" y="8125"/>
                    </a:lnTo>
                    <a:cubicBezTo>
                      <a:pt x="4550" y="8580"/>
                      <a:pt x="5274" y="9533"/>
                      <a:pt x="5443" y="10656"/>
                    </a:cubicBezTo>
                    <a:lnTo>
                      <a:pt x="8234" y="8303"/>
                    </a:lnTo>
                    <a:cubicBezTo>
                      <a:pt x="9087" y="7589"/>
                      <a:pt x="9175" y="6306"/>
                      <a:pt x="8432" y="5482"/>
                    </a:cubicBezTo>
                    <a:lnTo>
                      <a:pt x="5017" y="1669"/>
                    </a:lnTo>
                    <a:cubicBezTo>
                      <a:pt x="4400" y="995"/>
                      <a:pt x="3575" y="549"/>
                      <a:pt x="2662" y="408"/>
                    </a:cubicBezTo>
                    <a:cubicBezTo>
                      <a:pt x="2662" y="408"/>
                      <a:pt x="489" y="1"/>
                      <a:pt x="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7" name="Google Shape;3887;p63"/>
              <p:cNvSpPr/>
              <p:nvPr/>
            </p:nvSpPr>
            <p:spPr>
              <a:xfrm>
                <a:off x="4413750" y="3487925"/>
                <a:ext cx="228375" cy="356225"/>
              </a:xfrm>
              <a:custGeom>
                <a:avLst/>
                <a:gdLst/>
                <a:ahLst/>
                <a:cxnLst/>
                <a:rect l="l" t="t" r="r" b="b"/>
                <a:pathLst>
                  <a:path w="9135" h="14249" extrusionOk="0">
                    <a:moveTo>
                      <a:pt x="198" y="107"/>
                    </a:moveTo>
                    <a:cubicBezTo>
                      <a:pt x="753" y="138"/>
                      <a:pt x="2741" y="515"/>
                      <a:pt x="2769" y="515"/>
                    </a:cubicBezTo>
                    <a:cubicBezTo>
                      <a:pt x="3653" y="644"/>
                      <a:pt x="4478" y="1092"/>
                      <a:pt x="5074" y="1756"/>
                    </a:cubicBezTo>
                    <a:lnTo>
                      <a:pt x="8498" y="5569"/>
                    </a:lnTo>
                    <a:cubicBezTo>
                      <a:pt x="8846" y="5958"/>
                      <a:pt x="9015" y="6454"/>
                      <a:pt x="8984" y="6980"/>
                    </a:cubicBezTo>
                    <a:cubicBezTo>
                      <a:pt x="8946" y="7495"/>
                      <a:pt x="8708" y="7972"/>
                      <a:pt x="8310" y="8310"/>
                    </a:cubicBezTo>
                    <a:lnTo>
                      <a:pt x="5588" y="10593"/>
                    </a:lnTo>
                    <a:cubicBezTo>
                      <a:pt x="5391" y="9492"/>
                      <a:pt x="4666" y="8567"/>
                      <a:pt x="3644" y="8112"/>
                    </a:cubicBezTo>
                    <a:lnTo>
                      <a:pt x="3425" y="8003"/>
                    </a:lnTo>
                    <a:lnTo>
                      <a:pt x="4607" y="6980"/>
                    </a:lnTo>
                    <a:lnTo>
                      <a:pt x="3296" y="5550"/>
                    </a:lnTo>
                    <a:lnTo>
                      <a:pt x="3277" y="5648"/>
                    </a:lnTo>
                    <a:cubicBezTo>
                      <a:pt x="3167" y="6087"/>
                      <a:pt x="2979" y="6494"/>
                      <a:pt x="2719" y="6851"/>
                    </a:cubicBezTo>
                    <a:cubicBezTo>
                      <a:pt x="2481" y="7168"/>
                      <a:pt x="2452" y="7576"/>
                      <a:pt x="2631" y="7933"/>
                    </a:cubicBezTo>
                    <a:lnTo>
                      <a:pt x="5779" y="13891"/>
                    </a:lnTo>
                    <a:cubicBezTo>
                      <a:pt x="5808" y="13941"/>
                      <a:pt x="5808" y="14001"/>
                      <a:pt x="5767" y="14060"/>
                    </a:cubicBezTo>
                    <a:cubicBezTo>
                      <a:pt x="5734" y="14102"/>
                      <a:pt x="5684" y="14131"/>
                      <a:pt x="5632" y="14131"/>
                    </a:cubicBezTo>
                    <a:cubicBezTo>
                      <a:pt x="5624" y="14131"/>
                      <a:pt x="5617" y="14131"/>
                      <a:pt x="5610" y="14129"/>
                    </a:cubicBezTo>
                    <a:lnTo>
                      <a:pt x="4209" y="14001"/>
                    </a:lnTo>
                    <a:cubicBezTo>
                      <a:pt x="1737" y="13781"/>
                      <a:pt x="634" y="13324"/>
                      <a:pt x="634" y="11210"/>
                    </a:cubicBezTo>
                    <a:lnTo>
                      <a:pt x="207" y="227"/>
                    </a:lnTo>
                    <a:lnTo>
                      <a:pt x="198" y="107"/>
                    </a:lnTo>
                    <a:close/>
                    <a:moveTo>
                      <a:pt x="79" y="0"/>
                    </a:moveTo>
                    <a:lnTo>
                      <a:pt x="79" y="88"/>
                    </a:lnTo>
                    <a:lnTo>
                      <a:pt x="0" y="88"/>
                    </a:lnTo>
                    <a:lnTo>
                      <a:pt x="88" y="227"/>
                    </a:lnTo>
                    <a:lnTo>
                      <a:pt x="515" y="11210"/>
                    </a:lnTo>
                    <a:cubicBezTo>
                      <a:pt x="515" y="13603"/>
                      <a:pt x="2045" y="13920"/>
                      <a:pt x="4199" y="14120"/>
                    </a:cubicBezTo>
                    <a:lnTo>
                      <a:pt x="5600" y="14249"/>
                    </a:lnTo>
                    <a:lnTo>
                      <a:pt x="5619" y="14249"/>
                    </a:lnTo>
                    <a:cubicBezTo>
                      <a:pt x="5719" y="14249"/>
                      <a:pt x="5808" y="14198"/>
                      <a:pt x="5867" y="14120"/>
                    </a:cubicBezTo>
                    <a:cubicBezTo>
                      <a:pt x="5927" y="14029"/>
                      <a:pt x="5927" y="13920"/>
                      <a:pt x="5877" y="13831"/>
                    </a:cubicBezTo>
                    <a:lnTo>
                      <a:pt x="2729" y="7874"/>
                    </a:lnTo>
                    <a:cubicBezTo>
                      <a:pt x="2571" y="7566"/>
                      <a:pt x="2600" y="7197"/>
                      <a:pt x="2810" y="6921"/>
                    </a:cubicBezTo>
                    <a:cubicBezTo>
                      <a:pt x="3058" y="6573"/>
                      <a:pt x="3246" y="6196"/>
                      <a:pt x="3355" y="5789"/>
                    </a:cubicBezTo>
                    <a:lnTo>
                      <a:pt x="4437" y="6971"/>
                    </a:lnTo>
                    <a:lnTo>
                      <a:pt x="3217" y="8031"/>
                    </a:lnTo>
                    <a:lnTo>
                      <a:pt x="3594" y="8222"/>
                    </a:lnTo>
                    <a:cubicBezTo>
                      <a:pt x="4616" y="8677"/>
                      <a:pt x="5322" y="9611"/>
                      <a:pt x="5491" y="10712"/>
                    </a:cubicBezTo>
                    <a:lnTo>
                      <a:pt x="5510" y="10812"/>
                    </a:lnTo>
                    <a:lnTo>
                      <a:pt x="8379" y="8400"/>
                    </a:lnTo>
                    <a:cubicBezTo>
                      <a:pt x="8806" y="8043"/>
                      <a:pt x="9056" y="7535"/>
                      <a:pt x="9094" y="6990"/>
                    </a:cubicBezTo>
                    <a:cubicBezTo>
                      <a:pt x="9134" y="6434"/>
                      <a:pt x="8956" y="5908"/>
                      <a:pt x="8579" y="5491"/>
                    </a:cubicBezTo>
                    <a:lnTo>
                      <a:pt x="5162" y="1687"/>
                    </a:lnTo>
                    <a:cubicBezTo>
                      <a:pt x="4547" y="992"/>
                      <a:pt x="3703" y="536"/>
                      <a:pt x="2788" y="405"/>
                    </a:cubicBezTo>
                    <a:cubicBezTo>
                      <a:pt x="2700" y="386"/>
                      <a:pt x="596" y="0"/>
                      <a:pt x="13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8" name="Google Shape;3888;p63"/>
              <p:cNvSpPr/>
              <p:nvPr/>
            </p:nvSpPr>
            <p:spPr>
              <a:xfrm>
                <a:off x="4427150" y="3502025"/>
                <a:ext cx="41175" cy="115500"/>
              </a:xfrm>
              <a:custGeom>
                <a:avLst/>
                <a:gdLst/>
                <a:ahLst/>
                <a:cxnLst/>
                <a:rect l="l" t="t" r="r" b="b"/>
                <a:pathLst>
                  <a:path w="1647" h="4620" extrusionOk="0">
                    <a:moveTo>
                      <a:pt x="0" y="1"/>
                    </a:moveTo>
                    <a:lnTo>
                      <a:pt x="167" y="4619"/>
                    </a:lnTo>
                    <a:lnTo>
                      <a:pt x="1440" y="2117"/>
                    </a:lnTo>
                    <a:cubicBezTo>
                      <a:pt x="1490" y="2027"/>
                      <a:pt x="1440" y="1917"/>
                      <a:pt x="1340" y="1898"/>
                    </a:cubicBezTo>
                    <a:lnTo>
                      <a:pt x="486" y="1679"/>
                    </a:lnTo>
                    <a:lnTo>
                      <a:pt x="1597" y="258"/>
                    </a:lnTo>
                    <a:cubicBezTo>
                      <a:pt x="1647" y="189"/>
                      <a:pt x="1597" y="101"/>
                      <a:pt x="1518" y="101"/>
                    </a:cubicBez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9" name="Google Shape;3889;p63"/>
              <p:cNvSpPr/>
              <p:nvPr/>
            </p:nvSpPr>
            <p:spPr>
              <a:xfrm>
                <a:off x="4546300" y="3685875"/>
                <a:ext cx="30300" cy="51750"/>
              </a:xfrm>
              <a:custGeom>
                <a:avLst/>
                <a:gdLst/>
                <a:ahLst/>
                <a:cxnLst/>
                <a:rect l="l" t="t" r="r" b="b"/>
                <a:pathLst>
                  <a:path w="1212" h="2070" extrusionOk="0">
                    <a:moveTo>
                      <a:pt x="60" y="0"/>
                    </a:moveTo>
                    <a:cubicBezTo>
                      <a:pt x="46" y="0"/>
                      <a:pt x="33" y="6"/>
                      <a:pt x="20" y="15"/>
                    </a:cubicBezTo>
                    <a:cubicBezTo>
                      <a:pt x="0" y="44"/>
                      <a:pt x="0" y="75"/>
                      <a:pt x="20" y="104"/>
                    </a:cubicBezTo>
                    <a:cubicBezTo>
                      <a:pt x="29" y="104"/>
                      <a:pt x="775" y="900"/>
                      <a:pt x="1082" y="2020"/>
                    </a:cubicBezTo>
                    <a:cubicBezTo>
                      <a:pt x="1092" y="2051"/>
                      <a:pt x="1121" y="2070"/>
                      <a:pt x="1142" y="2070"/>
                    </a:cubicBezTo>
                    <a:cubicBezTo>
                      <a:pt x="1151" y="2070"/>
                      <a:pt x="1151" y="2070"/>
                      <a:pt x="1161" y="2060"/>
                    </a:cubicBezTo>
                    <a:cubicBezTo>
                      <a:pt x="1192" y="2051"/>
                      <a:pt x="1211" y="2020"/>
                      <a:pt x="1202" y="1991"/>
                    </a:cubicBezTo>
                    <a:cubicBezTo>
                      <a:pt x="873" y="840"/>
                      <a:pt x="108" y="25"/>
                      <a:pt x="108" y="25"/>
                    </a:cubicBezTo>
                    <a:cubicBezTo>
                      <a:pt x="92" y="8"/>
                      <a:pt x="76" y="0"/>
                      <a:pt x="60"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0" name="Google Shape;3890;p63"/>
              <p:cNvSpPr/>
              <p:nvPr/>
            </p:nvSpPr>
            <p:spPr>
              <a:xfrm>
                <a:off x="4553975" y="3727425"/>
                <a:ext cx="11950" cy="11700"/>
              </a:xfrm>
              <a:custGeom>
                <a:avLst/>
                <a:gdLst/>
                <a:ahLst/>
                <a:cxnLst/>
                <a:rect l="l" t="t" r="r" b="b"/>
                <a:pathLst>
                  <a:path w="478" h="468" extrusionOk="0">
                    <a:moveTo>
                      <a:pt x="239" y="110"/>
                    </a:moveTo>
                    <a:cubicBezTo>
                      <a:pt x="308" y="110"/>
                      <a:pt x="358" y="169"/>
                      <a:pt x="358" y="238"/>
                    </a:cubicBezTo>
                    <a:cubicBezTo>
                      <a:pt x="358" y="298"/>
                      <a:pt x="308" y="358"/>
                      <a:pt x="239" y="358"/>
                    </a:cubicBezTo>
                    <a:cubicBezTo>
                      <a:pt x="180" y="358"/>
                      <a:pt x="120" y="298"/>
                      <a:pt x="120" y="238"/>
                    </a:cubicBezTo>
                    <a:cubicBezTo>
                      <a:pt x="120" y="169"/>
                      <a:pt x="180" y="110"/>
                      <a:pt x="239" y="110"/>
                    </a:cubicBezTo>
                    <a:close/>
                    <a:moveTo>
                      <a:pt x="239" y="0"/>
                    </a:moveTo>
                    <a:cubicBezTo>
                      <a:pt x="110" y="0"/>
                      <a:pt x="1" y="100"/>
                      <a:pt x="1" y="238"/>
                    </a:cubicBezTo>
                    <a:cubicBezTo>
                      <a:pt x="1" y="369"/>
                      <a:pt x="110" y="467"/>
                      <a:pt x="239" y="467"/>
                    </a:cubicBezTo>
                    <a:cubicBezTo>
                      <a:pt x="368" y="467"/>
                      <a:pt x="477" y="369"/>
                      <a:pt x="477" y="238"/>
                    </a:cubicBezTo>
                    <a:cubicBezTo>
                      <a:pt x="477" y="100"/>
                      <a:pt x="368" y="0"/>
                      <a:pt x="239"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1" name="Google Shape;3891;p63"/>
              <p:cNvSpPr/>
              <p:nvPr/>
            </p:nvSpPr>
            <p:spPr>
              <a:xfrm>
                <a:off x="4512750" y="3629900"/>
                <a:ext cx="51675" cy="44700"/>
              </a:xfrm>
              <a:custGeom>
                <a:avLst/>
                <a:gdLst/>
                <a:ahLst/>
                <a:cxnLst/>
                <a:rect l="l" t="t" r="r" b="b"/>
                <a:pathLst>
                  <a:path w="2067" h="1788" extrusionOk="0">
                    <a:moveTo>
                      <a:pt x="2067" y="0"/>
                    </a:moveTo>
                    <a:lnTo>
                      <a:pt x="1" y="1787"/>
                    </a:ln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2" name="Google Shape;3892;p63"/>
              <p:cNvSpPr/>
              <p:nvPr/>
            </p:nvSpPr>
            <p:spPr>
              <a:xfrm>
                <a:off x="4490175" y="3684750"/>
                <a:ext cx="65325" cy="72150"/>
              </a:xfrm>
              <a:custGeom>
                <a:avLst/>
                <a:gdLst/>
                <a:ahLst/>
                <a:cxnLst/>
                <a:rect l="l" t="t" r="r" b="b"/>
                <a:pathLst>
                  <a:path w="2613" h="2886" extrusionOk="0">
                    <a:moveTo>
                      <a:pt x="437" y="1"/>
                    </a:moveTo>
                    <a:cubicBezTo>
                      <a:pt x="387" y="10"/>
                      <a:pt x="308" y="60"/>
                      <a:pt x="279" y="99"/>
                    </a:cubicBezTo>
                    <a:cubicBezTo>
                      <a:pt x="1" y="368"/>
                      <a:pt x="289" y="1092"/>
                      <a:pt x="904" y="1857"/>
                    </a:cubicBezTo>
                    <a:cubicBezTo>
                      <a:pt x="1414" y="2480"/>
                      <a:pt x="1990" y="2885"/>
                      <a:pt x="2341" y="2885"/>
                    </a:cubicBezTo>
                    <a:cubicBezTo>
                      <a:pt x="2421" y="2885"/>
                      <a:pt x="2490" y="2864"/>
                      <a:pt x="2543" y="2820"/>
                    </a:cubicBezTo>
                    <a:cubicBezTo>
                      <a:pt x="2572" y="2801"/>
                      <a:pt x="2591" y="2770"/>
                      <a:pt x="2612" y="2732"/>
                    </a:cubicBezTo>
                    <a:lnTo>
                      <a:pt x="2612" y="2732"/>
                    </a:lnTo>
                    <a:lnTo>
                      <a:pt x="2493" y="2830"/>
                    </a:lnTo>
                    <a:cubicBezTo>
                      <a:pt x="2324" y="1707"/>
                      <a:pt x="1600" y="754"/>
                      <a:pt x="565" y="299"/>
                    </a:cubicBezTo>
                    <a:lnTo>
                      <a:pt x="258" y="158"/>
                    </a:lnTo>
                    <a:lnTo>
                      <a:pt x="437"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3" name="Google Shape;3893;p63"/>
              <p:cNvSpPr/>
              <p:nvPr/>
            </p:nvSpPr>
            <p:spPr>
              <a:xfrm>
                <a:off x="4457650" y="3693450"/>
                <a:ext cx="91125" cy="111325"/>
              </a:xfrm>
              <a:custGeom>
                <a:avLst/>
                <a:gdLst/>
                <a:ahLst/>
                <a:cxnLst/>
                <a:rect l="l" t="t" r="r" b="b"/>
                <a:pathLst>
                  <a:path w="3645" h="4453" extrusionOk="0">
                    <a:moveTo>
                      <a:pt x="1976" y="1"/>
                    </a:moveTo>
                    <a:lnTo>
                      <a:pt x="1402" y="506"/>
                    </a:lnTo>
                    <a:cubicBezTo>
                      <a:pt x="1132" y="656"/>
                      <a:pt x="904" y="873"/>
                      <a:pt x="734" y="1152"/>
                    </a:cubicBezTo>
                    <a:lnTo>
                      <a:pt x="258" y="1926"/>
                    </a:lnTo>
                    <a:cubicBezTo>
                      <a:pt x="0" y="2334"/>
                      <a:pt x="31" y="2860"/>
                      <a:pt x="317" y="3256"/>
                    </a:cubicBezTo>
                    <a:lnTo>
                      <a:pt x="784" y="4071"/>
                    </a:lnTo>
                    <a:cubicBezTo>
                      <a:pt x="901" y="4269"/>
                      <a:pt x="1085" y="4453"/>
                      <a:pt x="1354" y="4453"/>
                    </a:cubicBezTo>
                    <a:cubicBezTo>
                      <a:pt x="1546" y="4453"/>
                      <a:pt x="1781" y="4359"/>
                      <a:pt x="2067" y="4112"/>
                    </a:cubicBezTo>
                    <a:lnTo>
                      <a:pt x="2603" y="3773"/>
                    </a:lnTo>
                    <a:cubicBezTo>
                      <a:pt x="3058" y="3485"/>
                      <a:pt x="3287" y="2930"/>
                      <a:pt x="3158" y="2393"/>
                    </a:cubicBezTo>
                    <a:cubicBezTo>
                      <a:pt x="3139" y="2312"/>
                      <a:pt x="3148" y="2243"/>
                      <a:pt x="3168" y="2174"/>
                    </a:cubicBezTo>
                    <a:lnTo>
                      <a:pt x="3644" y="1867"/>
                    </a:lnTo>
                    <a:cubicBezTo>
                      <a:pt x="3356" y="1061"/>
                      <a:pt x="2760" y="387"/>
                      <a:pt x="1976" y="1"/>
                    </a:cubicBez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4" name="Google Shape;3894;p63"/>
              <p:cNvSpPr/>
              <p:nvPr/>
            </p:nvSpPr>
            <p:spPr>
              <a:xfrm>
                <a:off x="4456150" y="3692050"/>
                <a:ext cx="94100" cy="114100"/>
              </a:xfrm>
              <a:custGeom>
                <a:avLst/>
                <a:gdLst/>
                <a:ahLst/>
                <a:cxnLst/>
                <a:rect l="l" t="t" r="r" b="b"/>
                <a:pathLst>
                  <a:path w="3764" h="4564" extrusionOk="0">
                    <a:moveTo>
                      <a:pt x="2046" y="126"/>
                    </a:moveTo>
                    <a:cubicBezTo>
                      <a:pt x="2782" y="502"/>
                      <a:pt x="3347" y="1129"/>
                      <a:pt x="3635" y="1904"/>
                    </a:cubicBezTo>
                    <a:lnTo>
                      <a:pt x="3199" y="2180"/>
                    </a:lnTo>
                    <a:cubicBezTo>
                      <a:pt x="3189" y="2180"/>
                      <a:pt x="3178" y="2190"/>
                      <a:pt x="3178" y="2211"/>
                    </a:cubicBezTo>
                    <a:cubicBezTo>
                      <a:pt x="3149" y="2290"/>
                      <a:pt x="3139" y="2380"/>
                      <a:pt x="3158" y="2459"/>
                    </a:cubicBezTo>
                    <a:cubicBezTo>
                      <a:pt x="3278" y="2976"/>
                      <a:pt x="3070" y="3500"/>
                      <a:pt x="2632" y="3779"/>
                    </a:cubicBezTo>
                    <a:lnTo>
                      <a:pt x="2086" y="4127"/>
                    </a:lnTo>
                    <a:cubicBezTo>
                      <a:pt x="1837" y="4341"/>
                      <a:pt x="1618" y="4452"/>
                      <a:pt x="1421" y="4452"/>
                    </a:cubicBezTo>
                    <a:cubicBezTo>
                      <a:pt x="1391" y="4452"/>
                      <a:pt x="1360" y="4449"/>
                      <a:pt x="1331" y="4444"/>
                    </a:cubicBezTo>
                    <a:cubicBezTo>
                      <a:pt x="1114" y="4406"/>
                      <a:pt x="973" y="4237"/>
                      <a:pt x="895" y="4096"/>
                    </a:cubicBezTo>
                    <a:lnTo>
                      <a:pt x="427" y="3274"/>
                    </a:lnTo>
                    <a:cubicBezTo>
                      <a:pt x="151" y="2905"/>
                      <a:pt x="120" y="2399"/>
                      <a:pt x="368" y="2011"/>
                    </a:cubicBezTo>
                    <a:lnTo>
                      <a:pt x="844" y="1236"/>
                    </a:lnTo>
                    <a:cubicBezTo>
                      <a:pt x="1004" y="979"/>
                      <a:pt x="1223" y="760"/>
                      <a:pt x="1490" y="612"/>
                    </a:cubicBezTo>
                    <a:lnTo>
                      <a:pt x="1500" y="602"/>
                    </a:lnTo>
                    <a:lnTo>
                      <a:pt x="2046" y="126"/>
                    </a:lnTo>
                    <a:close/>
                    <a:moveTo>
                      <a:pt x="2038" y="0"/>
                    </a:moveTo>
                    <a:cubicBezTo>
                      <a:pt x="2023" y="0"/>
                      <a:pt x="2009" y="5"/>
                      <a:pt x="1998" y="16"/>
                    </a:cubicBezTo>
                    <a:lnTo>
                      <a:pt x="1431" y="512"/>
                    </a:lnTo>
                    <a:cubicBezTo>
                      <a:pt x="1152" y="672"/>
                      <a:pt x="914" y="900"/>
                      <a:pt x="747" y="1177"/>
                    </a:cubicBezTo>
                    <a:lnTo>
                      <a:pt x="270" y="1951"/>
                    </a:lnTo>
                    <a:cubicBezTo>
                      <a:pt x="1" y="2380"/>
                      <a:pt x="32" y="2935"/>
                      <a:pt x="330" y="3343"/>
                    </a:cubicBezTo>
                    <a:lnTo>
                      <a:pt x="794" y="4146"/>
                    </a:lnTo>
                    <a:cubicBezTo>
                      <a:pt x="925" y="4384"/>
                      <a:pt x="1104" y="4525"/>
                      <a:pt x="1312" y="4554"/>
                    </a:cubicBezTo>
                    <a:cubicBezTo>
                      <a:pt x="1343" y="4563"/>
                      <a:pt x="1381" y="4563"/>
                      <a:pt x="1412" y="4563"/>
                    </a:cubicBezTo>
                    <a:cubicBezTo>
                      <a:pt x="1640" y="4563"/>
                      <a:pt x="1898" y="4444"/>
                      <a:pt x="2155" y="4215"/>
                    </a:cubicBezTo>
                    <a:lnTo>
                      <a:pt x="2691" y="3879"/>
                    </a:lnTo>
                    <a:cubicBezTo>
                      <a:pt x="3168" y="3572"/>
                      <a:pt x="3406" y="2995"/>
                      <a:pt x="3278" y="2440"/>
                    </a:cubicBezTo>
                    <a:cubicBezTo>
                      <a:pt x="3259" y="2380"/>
                      <a:pt x="3268" y="2321"/>
                      <a:pt x="3278" y="2271"/>
                    </a:cubicBezTo>
                    <a:lnTo>
                      <a:pt x="3735" y="1973"/>
                    </a:lnTo>
                    <a:cubicBezTo>
                      <a:pt x="3754" y="1963"/>
                      <a:pt x="3764" y="1932"/>
                      <a:pt x="3754" y="1904"/>
                    </a:cubicBezTo>
                    <a:cubicBezTo>
                      <a:pt x="3456" y="1070"/>
                      <a:pt x="2861" y="393"/>
                      <a:pt x="2067" y="7"/>
                    </a:cubicBezTo>
                    <a:cubicBezTo>
                      <a:pt x="2058" y="3"/>
                      <a:pt x="2048" y="0"/>
                      <a:pt x="203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5" name="Google Shape;3895;p63"/>
              <p:cNvSpPr/>
              <p:nvPr/>
            </p:nvSpPr>
            <p:spPr>
              <a:xfrm>
                <a:off x="4520675" y="3746200"/>
                <a:ext cx="17900" cy="23250"/>
              </a:xfrm>
              <a:custGeom>
                <a:avLst/>
                <a:gdLst/>
                <a:ahLst/>
                <a:cxnLst/>
                <a:rect l="l" t="t" r="r" b="b"/>
                <a:pathLst>
                  <a:path w="716" h="930" extrusionOk="0">
                    <a:moveTo>
                      <a:pt x="649" y="1"/>
                    </a:moveTo>
                    <a:cubicBezTo>
                      <a:pt x="642" y="1"/>
                      <a:pt x="635" y="2"/>
                      <a:pt x="627" y="5"/>
                    </a:cubicBezTo>
                    <a:lnTo>
                      <a:pt x="170" y="233"/>
                    </a:lnTo>
                    <a:lnTo>
                      <a:pt x="160" y="243"/>
                    </a:lnTo>
                    <a:cubicBezTo>
                      <a:pt x="22" y="362"/>
                      <a:pt x="1" y="581"/>
                      <a:pt x="120" y="719"/>
                    </a:cubicBezTo>
                    <a:lnTo>
                      <a:pt x="280" y="908"/>
                    </a:lnTo>
                    <a:cubicBezTo>
                      <a:pt x="289" y="917"/>
                      <a:pt x="311" y="929"/>
                      <a:pt x="320" y="929"/>
                    </a:cubicBezTo>
                    <a:cubicBezTo>
                      <a:pt x="339" y="929"/>
                      <a:pt x="349" y="917"/>
                      <a:pt x="358" y="908"/>
                    </a:cubicBezTo>
                    <a:cubicBezTo>
                      <a:pt x="389" y="889"/>
                      <a:pt x="389" y="858"/>
                      <a:pt x="370" y="829"/>
                    </a:cubicBezTo>
                    <a:lnTo>
                      <a:pt x="210" y="641"/>
                    </a:lnTo>
                    <a:cubicBezTo>
                      <a:pt x="132" y="550"/>
                      <a:pt x="141" y="422"/>
                      <a:pt x="230" y="343"/>
                    </a:cubicBezTo>
                    <a:lnTo>
                      <a:pt x="678" y="114"/>
                    </a:lnTo>
                    <a:cubicBezTo>
                      <a:pt x="706" y="95"/>
                      <a:pt x="716" y="64"/>
                      <a:pt x="706" y="36"/>
                    </a:cubicBezTo>
                    <a:cubicBezTo>
                      <a:pt x="692" y="12"/>
                      <a:pt x="671" y="1"/>
                      <a:pt x="649"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6" name="Google Shape;3896;p63"/>
              <p:cNvSpPr/>
              <p:nvPr/>
            </p:nvSpPr>
            <p:spPr>
              <a:xfrm>
                <a:off x="4494400" y="3755725"/>
                <a:ext cx="35250" cy="28200"/>
              </a:xfrm>
              <a:custGeom>
                <a:avLst/>
                <a:gdLst/>
                <a:ahLst/>
                <a:cxnLst/>
                <a:rect l="l" t="t" r="r" b="b"/>
                <a:pathLst>
                  <a:path w="1410" h="1128" extrusionOk="0">
                    <a:moveTo>
                      <a:pt x="1" y="0"/>
                    </a:moveTo>
                    <a:lnTo>
                      <a:pt x="387" y="786"/>
                    </a:lnTo>
                    <a:cubicBezTo>
                      <a:pt x="495" y="1002"/>
                      <a:pt x="714" y="1127"/>
                      <a:pt x="941" y="1127"/>
                    </a:cubicBezTo>
                    <a:cubicBezTo>
                      <a:pt x="985" y="1127"/>
                      <a:pt x="1029" y="1123"/>
                      <a:pt x="1073" y="1113"/>
                    </a:cubicBezTo>
                    <a:lnTo>
                      <a:pt x="1409" y="1044"/>
                    </a:lnTo>
                    <a:lnTo>
                      <a:pt x="1" y="0"/>
                    </a:ln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7" name="Google Shape;3897;p63"/>
              <p:cNvSpPr/>
              <p:nvPr/>
            </p:nvSpPr>
            <p:spPr>
              <a:xfrm>
                <a:off x="4492675" y="3754125"/>
                <a:ext cx="38450" cy="31400"/>
              </a:xfrm>
              <a:custGeom>
                <a:avLst/>
                <a:gdLst/>
                <a:ahLst/>
                <a:cxnLst/>
                <a:rect l="l" t="t" r="r" b="b"/>
                <a:pathLst>
                  <a:path w="1538" h="1256" extrusionOk="0">
                    <a:moveTo>
                      <a:pt x="61" y="1"/>
                    </a:moveTo>
                    <a:cubicBezTo>
                      <a:pt x="54" y="1"/>
                      <a:pt x="46" y="2"/>
                      <a:pt x="39" y="4"/>
                    </a:cubicBezTo>
                    <a:cubicBezTo>
                      <a:pt x="10" y="26"/>
                      <a:pt x="1" y="55"/>
                      <a:pt x="10" y="86"/>
                    </a:cubicBezTo>
                    <a:lnTo>
                      <a:pt x="406" y="870"/>
                    </a:lnTo>
                    <a:cubicBezTo>
                      <a:pt x="525" y="1108"/>
                      <a:pt x="763" y="1256"/>
                      <a:pt x="1013" y="1256"/>
                    </a:cubicBezTo>
                    <a:cubicBezTo>
                      <a:pt x="1061" y="1256"/>
                      <a:pt x="1111" y="1246"/>
                      <a:pt x="1161" y="1237"/>
                    </a:cubicBezTo>
                    <a:lnTo>
                      <a:pt x="1490" y="1167"/>
                    </a:lnTo>
                    <a:cubicBezTo>
                      <a:pt x="1519" y="1158"/>
                      <a:pt x="1538" y="1127"/>
                      <a:pt x="1528" y="1098"/>
                    </a:cubicBezTo>
                    <a:cubicBezTo>
                      <a:pt x="1528" y="1067"/>
                      <a:pt x="1500" y="1048"/>
                      <a:pt x="1469" y="1048"/>
                    </a:cubicBezTo>
                    <a:lnTo>
                      <a:pt x="1133" y="1127"/>
                    </a:lnTo>
                    <a:cubicBezTo>
                      <a:pt x="1095" y="1134"/>
                      <a:pt x="1057" y="1138"/>
                      <a:pt x="1019" y="1138"/>
                    </a:cubicBezTo>
                    <a:cubicBezTo>
                      <a:pt x="808" y="1138"/>
                      <a:pt x="607" y="1022"/>
                      <a:pt x="506" y="819"/>
                    </a:cubicBezTo>
                    <a:lnTo>
                      <a:pt x="120" y="35"/>
                    </a:lnTo>
                    <a:cubicBezTo>
                      <a:pt x="104" y="12"/>
                      <a:pt x="83" y="1"/>
                      <a:pt x="6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8" name="Google Shape;3898;p63"/>
              <p:cNvSpPr/>
              <p:nvPr/>
            </p:nvSpPr>
            <p:spPr>
              <a:xfrm>
                <a:off x="4478750" y="3760950"/>
                <a:ext cx="34025" cy="35225"/>
              </a:xfrm>
              <a:custGeom>
                <a:avLst/>
                <a:gdLst/>
                <a:ahLst/>
                <a:cxnLst/>
                <a:rect l="l" t="t" r="r" b="b"/>
                <a:pathLst>
                  <a:path w="1361" h="1409" extrusionOk="0">
                    <a:moveTo>
                      <a:pt x="0" y="1"/>
                    </a:moveTo>
                    <a:lnTo>
                      <a:pt x="477" y="1064"/>
                    </a:lnTo>
                    <a:cubicBezTo>
                      <a:pt x="577" y="1252"/>
                      <a:pt x="746" y="1371"/>
                      <a:pt x="944" y="1400"/>
                    </a:cubicBezTo>
                    <a:cubicBezTo>
                      <a:pt x="972" y="1406"/>
                      <a:pt x="1001" y="1408"/>
                      <a:pt x="1031" y="1408"/>
                    </a:cubicBezTo>
                    <a:cubicBezTo>
                      <a:pt x="1105" y="1408"/>
                      <a:pt x="1181" y="1392"/>
                      <a:pt x="1251" y="1371"/>
                    </a:cubicBezTo>
                    <a:lnTo>
                      <a:pt x="1361" y="1321"/>
                    </a:lnTo>
                    <a:lnTo>
                      <a:pt x="0" y="1"/>
                    </a:ln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9" name="Google Shape;3899;p63"/>
              <p:cNvSpPr/>
              <p:nvPr/>
            </p:nvSpPr>
            <p:spPr>
              <a:xfrm>
                <a:off x="4477000" y="3759375"/>
                <a:ext cx="37500" cy="38375"/>
              </a:xfrm>
              <a:custGeom>
                <a:avLst/>
                <a:gdLst/>
                <a:ahLst/>
                <a:cxnLst/>
                <a:rect l="l" t="t" r="r" b="b"/>
                <a:pathLst>
                  <a:path w="1500" h="1535" extrusionOk="0">
                    <a:moveTo>
                      <a:pt x="64" y="1"/>
                    </a:moveTo>
                    <a:cubicBezTo>
                      <a:pt x="56" y="1"/>
                      <a:pt x="49" y="2"/>
                      <a:pt x="41" y="4"/>
                    </a:cubicBezTo>
                    <a:cubicBezTo>
                      <a:pt x="10" y="23"/>
                      <a:pt x="1" y="54"/>
                      <a:pt x="10" y="83"/>
                    </a:cubicBezTo>
                    <a:lnTo>
                      <a:pt x="497" y="1155"/>
                    </a:lnTo>
                    <a:cubicBezTo>
                      <a:pt x="597" y="1355"/>
                      <a:pt x="785" y="1494"/>
                      <a:pt x="1004" y="1522"/>
                    </a:cubicBezTo>
                    <a:cubicBezTo>
                      <a:pt x="1033" y="1534"/>
                      <a:pt x="1064" y="1534"/>
                      <a:pt x="1092" y="1534"/>
                    </a:cubicBezTo>
                    <a:cubicBezTo>
                      <a:pt x="1173" y="1534"/>
                      <a:pt x="1252" y="1513"/>
                      <a:pt x="1343" y="1484"/>
                    </a:cubicBezTo>
                    <a:lnTo>
                      <a:pt x="1450" y="1444"/>
                    </a:lnTo>
                    <a:cubicBezTo>
                      <a:pt x="1481" y="1424"/>
                      <a:pt x="1500" y="1394"/>
                      <a:pt x="1490" y="1365"/>
                    </a:cubicBezTo>
                    <a:cubicBezTo>
                      <a:pt x="1483" y="1342"/>
                      <a:pt x="1458" y="1330"/>
                      <a:pt x="1434" y="1330"/>
                    </a:cubicBezTo>
                    <a:cubicBezTo>
                      <a:pt x="1427" y="1330"/>
                      <a:pt x="1419" y="1332"/>
                      <a:pt x="1412" y="1334"/>
                    </a:cubicBezTo>
                    <a:lnTo>
                      <a:pt x="1302" y="1374"/>
                    </a:lnTo>
                    <a:cubicBezTo>
                      <a:pt x="1225" y="1406"/>
                      <a:pt x="1150" y="1418"/>
                      <a:pt x="1078" y="1418"/>
                    </a:cubicBezTo>
                    <a:cubicBezTo>
                      <a:pt x="1056" y="1418"/>
                      <a:pt x="1035" y="1417"/>
                      <a:pt x="1014" y="1415"/>
                    </a:cubicBezTo>
                    <a:cubicBezTo>
                      <a:pt x="835" y="1384"/>
                      <a:pt x="687" y="1265"/>
                      <a:pt x="606" y="1105"/>
                    </a:cubicBezTo>
                    <a:lnTo>
                      <a:pt x="120" y="33"/>
                    </a:lnTo>
                    <a:cubicBezTo>
                      <a:pt x="113" y="11"/>
                      <a:pt x="88" y="1"/>
                      <a:pt x="64"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0" name="Google Shape;3900;p63"/>
              <p:cNvSpPr/>
              <p:nvPr/>
            </p:nvSpPr>
            <p:spPr>
              <a:xfrm>
                <a:off x="4211650" y="3596650"/>
                <a:ext cx="58125" cy="64550"/>
              </a:xfrm>
              <a:custGeom>
                <a:avLst/>
                <a:gdLst/>
                <a:ahLst/>
                <a:cxnLst/>
                <a:rect l="l" t="t" r="r" b="b"/>
                <a:pathLst>
                  <a:path w="2325" h="2582" extrusionOk="0">
                    <a:moveTo>
                      <a:pt x="2234" y="0"/>
                    </a:moveTo>
                    <a:lnTo>
                      <a:pt x="1" y="2512"/>
                    </a:lnTo>
                    <a:lnTo>
                      <a:pt x="89" y="2581"/>
                    </a:lnTo>
                    <a:lnTo>
                      <a:pt x="2324" y="79"/>
                    </a:lnTo>
                    <a:lnTo>
                      <a:pt x="2234"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1" name="Google Shape;3901;p63"/>
              <p:cNvSpPr/>
              <p:nvPr/>
            </p:nvSpPr>
            <p:spPr>
              <a:xfrm>
                <a:off x="4469575" y="3598375"/>
                <a:ext cx="57100" cy="64300"/>
              </a:xfrm>
              <a:custGeom>
                <a:avLst/>
                <a:gdLst/>
                <a:ahLst/>
                <a:cxnLst/>
                <a:rect l="l" t="t" r="r" b="b"/>
                <a:pathLst>
                  <a:path w="2284" h="2572" extrusionOk="0">
                    <a:moveTo>
                      <a:pt x="91" y="0"/>
                    </a:moveTo>
                    <a:lnTo>
                      <a:pt x="0" y="79"/>
                    </a:lnTo>
                    <a:lnTo>
                      <a:pt x="2204" y="2572"/>
                    </a:lnTo>
                    <a:lnTo>
                      <a:pt x="2283" y="2493"/>
                    </a:lnTo>
                    <a:lnTo>
                      <a:pt x="91"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02" name="Google Shape;3902;p63"/>
            <p:cNvGrpSpPr/>
            <p:nvPr/>
          </p:nvGrpSpPr>
          <p:grpSpPr>
            <a:xfrm flipH="1">
              <a:off x="6686967" y="1965768"/>
              <a:ext cx="1610319" cy="2655869"/>
              <a:chOff x="4691756" y="1906975"/>
              <a:chExt cx="1634676" cy="2696040"/>
            </a:xfrm>
          </p:grpSpPr>
          <p:sp>
            <p:nvSpPr>
              <p:cNvPr id="3903" name="Google Shape;3903;p63"/>
              <p:cNvSpPr/>
              <p:nvPr/>
            </p:nvSpPr>
            <p:spPr>
              <a:xfrm>
                <a:off x="5154251" y="4345431"/>
                <a:ext cx="254764" cy="155130"/>
              </a:xfrm>
              <a:custGeom>
                <a:avLst/>
                <a:gdLst/>
                <a:ahLst/>
                <a:cxnLst/>
                <a:rect l="l" t="t" r="r" b="b"/>
                <a:pathLst>
                  <a:path w="3163" h="1926" extrusionOk="0">
                    <a:moveTo>
                      <a:pt x="2930" y="0"/>
                    </a:moveTo>
                    <a:lnTo>
                      <a:pt x="0" y="124"/>
                    </a:lnTo>
                    <a:lnTo>
                      <a:pt x="144" y="1926"/>
                    </a:lnTo>
                    <a:lnTo>
                      <a:pt x="3137" y="1926"/>
                    </a:lnTo>
                    <a:cubicBezTo>
                      <a:pt x="3162" y="1926"/>
                      <a:pt x="2930" y="0"/>
                      <a:pt x="2930" y="0"/>
                    </a:cubicBez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4" name="Google Shape;3904;p63"/>
              <p:cNvSpPr/>
              <p:nvPr/>
            </p:nvSpPr>
            <p:spPr>
              <a:xfrm>
                <a:off x="5132181" y="4467861"/>
                <a:ext cx="435910" cy="131691"/>
              </a:xfrm>
              <a:custGeom>
                <a:avLst/>
                <a:gdLst/>
                <a:ahLst/>
                <a:cxnLst/>
                <a:rect l="l" t="t" r="r" b="b"/>
                <a:pathLst>
                  <a:path w="5412" h="1635" extrusionOk="0">
                    <a:moveTo>
                      <a:pt x="249" y="0"/>
                    </a:moveTo>
                    <a:lnTo>
                      <a:pt x="0" y="1634"/>
                    </a:lnTo>
                    <a:lnTo>
                      <a:pt x="5356" y="1634"/>
                    </a:lnTo>
                    <a:cubicBezTo>
                      <a:pt x="5411" y="463"/>
                      <a:pt x="3828" y="680"/>
                      <a:pt x="34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5" name="Google Shape;3905;p63"/>
              <p:cNvSpPr/>
              <p:nvPr/>
            </p:nvSpPr>
            <p:spPr>
              <a:xfrm>
                <a:off x="5128073" y="4464317"/>
                <a:ext cx="441548" cy="138698"/>
              </a:xfrm>
              <a:custGeom>
                <a:avLst/>
                <a:gdLst/>
                <a:ahLst/>
                <a:cxnLst/>
                <a:rect l="l" t="t" r="r" b="b"/>
                <a:pathLst>
                  <a:path w="5482" h="1722" extrusionOk="0">
                    <a:moveTo>
                      <a:pt x="3468" y="88"/>
                    </a:moveTo>
                    <a:cubicBezTo>
                      <a:pt x="3637" y="357"/>
                      <a:pt x="3973" y="481"/>
                      <a:pt x="4334" y="619"/>
                    </a:cubicBezTo>
                    <a:cubicBezTo>
                      <a:pt x="4846" y="806"/>
                      <a:pt x="5375" y="999"/>
                      <a:pt x="5369" y="1635"/>
                    </a:cubicBezTo>
                    <a:lnTo>
                      <a:pt x="95" y="1635"/>
                    </a:lnTo>
                    <a:lnTo>
                      <a:pt x="337" y="88"/>
                    </a:lnTo>
                    <a:close/>
                    <a:moveTo>
                      <a:pt x="262" y="1"/>
                    </a:moveTo>
                    <a:lnTo>
                      <a:pt x="1" y="1722"/>
                    </a:lnTo>
                    <a:lnTo>
                      <a:pt x="5450" y="1722"/>
                    </a:lnTo>
                    <a:lnTo>
                      <a:pt x="5450" y="1678"/>
                    </a:lnTo>
                    <a:cubicBezTo>
                      <a:pt x="5482" y="948"/>
                      <a:pt x="4889" y="731"/>
                      <a:pt x="4365" y="537"/>
                    </a:cubicBezTo>
                    <a:cubicBezTo>
                      <a:pt x="4011" y="406"/>
                      <a:pt x="3674" y="282"/>
                      <a:pt x="3530" y="26"/>
                    </a:cubicBezTo>
                    <a:lnTo>
                      <a:pt x="3517"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6" name="Google Shape;3906;p63"/>
              <p:cNvSpPr/>
              <p:nvPr/>
            </p:nvSpPr>
            <p:spPr>
              <a:xfrm>
                <a:off x="5135644" y="4571363"/>
                <a:ext cx="425439" cy="7088"/>
              </a:xfrm>
              <a:custGeom>
                <a:avLst/>
                <a:gdLst/>
                <a:ahLst/>
                <a:cxnLst/>
                <a:rect l="l" t="t" r="r" b="b"/>
                <a:pathLst>
                  <a:path w="5282" h="88" extrusionOk="0">
                    <a:moveTo>
                      <a:pt x="1" y="1"/>
                    </a:moveTo>
                    <a:lnTo>
                      <a:pt x="1" y="87"/>
                    </a:lnTo>
                    <a:lnTo>
                      <a:pt x="5281" y="87"/>
                    </a:lnTo>
                    <a:lnTo>
                      <a:pt x="5281"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7" name="Google Shape;3907;p63"/>
              <p:cNvSpPr/>
              <p:nvPr/>
            </p:nvSpPr>
            <p:spPr>
              <a:xfrm>
                <a:off x="5144263" y="4514578"/>
                <a:ext cx="96010" cy="61859"/>
              </a:xfrm>
              <a:custGeom>
                <a:avLst/>
                <a:gdLst/>
                <a:ahLst/>
                <a:cxnLst/>
                <a:rect l="l" t="t" r="r" b="b"/>
                <a:pathLst>
                  <a:path w="1192" h="768" extrusionOk="0">
                    <a:moveTo>
                      <a:pt x="6" y="1"/>
                    </a:moveTo>
                    <a:lnTo>
                      <a:pt x="0" y="82"/>
                    </a:lnTo>
                    <a:cubicBezTo>
                      <a:pt x="12" y="82"/>
                      <a:pt x="823" y="131"/>
                      <a:pt x="1116" y="767"/>
                    </a:cubicBezTo>
                    <a:lnTo>
                      <a:pt x="1191" y="730"/>
                    </a:lnTo>
                    <a:cubicBezTo>
                      <a:pt x="872" y="50"/>
                      <a:pt x="43" y="1"/>
                      <a:pt x="6"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8" name="Google Shape;3908;p63"/>
              <p:cNvSpPr/>
              <p:nvPr/>
            </p:nvSpPr>
            <p:spPr>
              <a:xfrm>
                <a:off x="5436000" y="4517638"/>
                <a:ext cx="62745" cy="58798"/>
              </a:xfrm>
              <a:custGeom>
                <a:avLst/>
                <a:gdLst/>
                <a:ahLst/>
                <a:cxnLst/>
                <a:rect l="l" t="t" r="r" b="b"/>
                <a:pathLst>
                  <a:path w="779" h="730" extrusionOk="0">
                    <a:moveTo>
                      <a:pt x="755" y="0"/>
                    </a:moveTo>
                    <a:cubicBezTo>
                      <a:pt x="729" y="6"/>
                      <a:pt x="225" y="199"/>
                      <a:pt x="1" y="692"/>
                    </a:cubicBezTo>
                    <a:lnTo>
                      <a:pt x="82" y="729"/>
                    </a:lnTo>
                    <a:cubicBezTo>
                      <a:pt x="287" y="268"/>
                      <a:pt x="773" y="81"/>
                      <a:pt x="779" y="75"/>
                    </a:cubicBezTo>
                    <a:lnTo>
                      <a:pt x="755"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9" name="Google Shape;3909;p63"/>
              <p:cNvSpPr/>
              <p:nvPr/>
            </p:nvSpPr>
            <p:spPr>
              <a:xfrm>
                <a:off x="5386223" y="4482923"/>
                <a:ext cx="41803" cy="35279"/>
              </a:xfrm>
              <a:custGeom>
                <a:avLst/>
                <a:gdLst/>
                <a:ahLst/>
                <a:cxnLst/>
                <a:rect l="l" t="t" r="r" b="b"/>
                <a:pathLst>
                  <a:path w="519" h="438" extrusionOk="0">
                    <a:moveTo>
                      <a:pt x="462" y="0"/>
                    </a:moveTo>
                    <a:lnTo>
                      <a:pt x="1" y="368"/>
                    </a:lnTo>
                    <a:lnTo>
                      <a:pt x="50" y="437"/>
                    </a:lnTo>
                    <a:lnTo>
                      <a:pt x="518" y="63"/>
                    </a:lnTo>
                    <a:lnTo>
                      <a:pt x="462"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0" name="Google Shape;3910;p63"/>
              <p:cNvSpPr/>
              <p:nvPr/>
            </p:nvSpPr>
            <p:spPr>
              <a:xfrm>
                <a:off x="5409420" y="4495408"/>
                <a:ext cx="41722" cy="35279"/>
              </a:xfrm>
              <a:custGeom>
                <a:avLst/>
                <a:gdLst/>
                <a:ahLst/>
                <a:cxnLst/>
                <a:rect l="l" t="t" r="r" b="b"/>
                <a:pathLst>
                  <a:path w="518" h="438" extrusionOk="0">
                    <a:moveTo>
                      <a:pt x="461" y="1"/>
                    </a:moveTo>
                    <a:lnTo>
                      <a:pt x="0" y="369"/>
                    </a:lnTo>
                    <a:lnTo>
                      <a:pt x="49" y="438"/>
                    </a:lnTo>
                    <a:lnTo>
                      <a:pt x="518" y="70"/>
                    </a:lnTo>
                    <a:lnTo>
                      <a:pt x="461"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1" name="Google Shape;3911;p63"/>
              <p:cNvSpPr/>
              <p:nvPr/>
            </p:nvSpPr>
            <p:spPr>
              <a:xfrm>
                <a:off x="5633821" y="4345431"/>
                <a:ext cx="272806" cy="155130"/>
              </a:xfrm>
              <a:custGeom>
                <a:avLst/>
                <a:gdLst/>
                <a:ahLst/>
                <a:cxnLst/>
                <a:rect l="l" t="t" r="r" b="b"/>
                <a:pathLst>
                  <a:path w="3387" h="1926" extrusionOk="0">
                    <a:moveTo>
                      <a:pt x="2932" y="0"/>
                    </a:moveTo>
                    <a:lnTo>
                      <a:pt x="0" y="124"/>
                    </a:lnTo>
                    <a:lnTo>
                      <a:pt x="368" y="1926"/>
                    </a:lnTo>
                    <a:lnTo>
                      <a:pt x="3367" y="1926"/>
                    </a:lnTo>
                    <a:cubicBezTo>
                      <a:pt x="3386" y="1926"/>
                      <a:pt x="2932" y="0"/>
                      <a:pt x="2932" y="0"/>
                    </a:cubicBez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2" name="Google Shape;3912;p63"/>
              <p:cNvSpPr/>
              <p:nvPr/>
            </p:nvSpPr>
            <p:spPr>
              <a:xfrm>
                <a:off x="5629794" y="4467861"/>
                <a:ext cx="436554" cy="131691"/>
              </a:xfrm>
              <a:custGeom>
                <a:avLst/>
                <a:gdLst/>
                <a:ahLst/>
                <a:cxnLst/>
                <a:rect l="l" t="t" r="r" b="b"/>
                <a:pathLst>
                  <a:path w="5420" h="1635" extrusionOk="0">
                    <a:moveTo>
                      <a:pt x="257" y="0"/>
                    </a:moveTo>
                    <a:lnTo>
                      <a:pt x="1" y="1634"/>
                    </a:lnTo>
                    <a:lnTo>
                      <a:pt x="5362" y="1634"/>
                    </a:lnTo>
                    <a:cubicBezTo>
                      <a:pt x="5419" y="463"/>
                      <a:pt x="3834" y="680"/>
                      <a:pt x="34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3" name="Google Shape;3913;p63"/>
              <p:cNvSpPr/>
              <p:nvPr/>
            </p:nvSpPr>
            <p:spPr>
              <a:xfrm>
                <a:off x="5625847" y="4464317"/>
                <a:ext cx="441950" cy="138698"/>
              </a:xfrm>
              <a:custGeom>
                <a:avLst/>
                <a:gdLst/>
                <a:ahLst/>
                <a:cxnLst/>
                <a:rect l="l" t="t" r="r" b="b"/>
                <a:pathLst>
                  <a:path w="5487" h="1722" extrusionOk="0">
                    <a:moveTo>
                      <a:pt x="3472" y="88"/>
                    </a:moveTo>
                    <a:cubicBezTo>
                      <a:pt x="3641" y="357"/>
                      <a:pt x="3978" y="481"/>
                      <a:pt x="4340" y="619"/>
                    </a:cubicBezTo>
                    <a:cubicBezTo>
                      <a:pt x="4850" y="806"/>
                      <a:pt x="5380" y="999"/>
                      <a:pt x="5374" y="1635"/>
                    </a:cubicBezTo>
                    <a:lnTo>
                      <a:pt x="99" y="1635"/>
                    </a:lnTo>
                    <a:lnTo>
                      <a:pt x="337" y="88"/>
                    </a:lnTo>
                    <a:close/>
                    <a:moveTo>
                      <a:pt x="268" y="1"/>
                    </a:moveTo>
                    <a:lnTo>
                      <a:pt x="0" y="1722"/>
                    </a:lnTo>
                    <a:lnTo>
                      <a:pt x="5455" y="1722"/>
                    </a:lnTo>
                    <a:lnTo>
                      <a:pt x="5455" y="1678"/>
                    </a:lnTo>
                    <a:cubicBezTo>
                      <a:pt x="5486" y="948"/>
                      <a:pt x="4894" y="731"/>
                      <a:pt x="4370" y="537"/>
                    </a:cubicBezTo>
                    <a:cubicBezTo>
                      <a:pt x="4015" y="406"/>
                      <a:pt x="3678" y="282"/>
                      <a:pt x="3529" y="26"/>
                    </a:cubicBezTo>
                    <a:lnTo>
                      <a:pt x="3517"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4" name="Google Shape;3914;p63"/>
              <p:cNvSpPr/>
              <p:nvPr/>
            </p:nvSpPr>
            <p:spPr>
              <a:xfrm>
                <a:off x="5633821" y="4571363"/>
                <a:ext cx="425358" cy="7088"/>
              </a:xfrm>
              <a:custGeom>
                <a:avLst/>
                <a:gdLst/>
                <a:ahLst/>
                <a:cxnLst/>
                <a:rect l="l" t="t" r="r" b="b"/>
                <a:pathLst>
                  <a:path w="5281" h="88" extrusionOk="0">
                    <a:moveTo>
                      <a:pt x="0" y="1"/>
                    </a:moveTo>
                    <a:lnTo>
                      <a:pt x="0" y="87"/>
                    </a:lnTo>
                    <a:lnTo>
                      <a:pt x="5281" y="87"/>
                    </a:lnTo>
                    <a:lnTo>
                      <a:pt x="5281"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5" name="Google Shape;3915;p63"/>
              <p:cNvSpPr/>
              <p:nvPr/>
            </p:nvSpPr>
            <p:spPr>
              <a:xfrm>
                <a:off x="5642359" y="4514578"/>
                <a:ext cx="96010" cy="61859"/>
              </a:xfrm>
              <a:custGeom>
                <a:avLst/>
                <a:gdLst/>
                <a:ahLst/>
                <a:cxnLst/>
                <a:rect l="l" t="t" r="r" b="b"/>
                <a:pathLst>
                  <a:path w="1192" h="768" extrusionOk="0">
                    <a:moveTo>
                      <a:pt x="6" y="1"/>
                    </a:moveTo>
                    <a:lnTo>
                      <a:pt x="0" y="82"/>
                    </a:lnTo>
                    <a:cubicBezTo>
                      <a:pt x="6" y="82"/>
                      <a:pt x="817" y="131"/>
                      <a:pt x="1117" y="767"/>
                    </a:cubicBezTo>
                    <a:lnTo>
                      <a:pt x="1192" y="730"/>
                    </a:lnTo>
                    <a:cubicBezTo>
                      <a:pt x="873" y="50"/>
                      <a:pt x="38" y="1"/>
                      <a:pt x="6"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6" name="Google Shape;3916;p63"/>
              <p:cNvSpPr/>
              <p:nvPr/>
            </p:nvSpPr>
            <p:spPr>
              <a:xfrm>
                <a:off x="5934177" y="4517638"/>
                <a:ext cx="62825" cy="58798"/>
              </a:xfrm>
              <a:custGeom>
                <a:avLst/>
                <a:gdLst/>
                <a:ahLst/>
                <a:cxnLst/>
                <a:rect l="l" t="t" r="r" b="b"/>
                <a:pathLst>
                  <a:path w="780" h="730" extrusionOk="0">
                    <a:moveTo>
                      <a:pt x="748" y="0"/>
                    </a:moveTo>
                    <a:cubicBezTo>
                      <a:pt x="729" y="6"/>
                      <a:pt x="225" y="199"/>
                      <a:pt x="0" y="692"/>
                    </a:cubicBezTo>
                    <a:lnTo>
                      <a:pt x="81" y="729"/>
                    </a:lnTo>
                    <a:cubicBezTo>
                      <a:pt x="287" y="268"/>
                      <a:pt x="774" y="81"/>
                      <a:pt x="780" y="75"/>
                    </a:cubicBezTo>
                    <a:lnTo>
                      <a:pt x="748"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7" name="Google Shape;3917;p63"/>
              <p:cNvSpPr/>
              <p:nvPr/>
            </p:nvSpPr>
            <p:spPr>
              <a:xfrm>
                <a:off x="5883916" y="4482923"/>
                <a:ext cx="42206" cy="35279"/>
              </a:xfrm>
              <a:custGeom>
                <a:avLst/>
                <a:gdLst/>
                <a:ahLst/>
                <a:cxnLst/>
                <a:rect l="l" t="t" r="r" b="b"/>
                <a:pathLst>
                  <a:path w="524" h="438" extrusionOk="0">
                    <a:moveTo>
                      <a:pt x="469" y="0"/>
                    </a:moveTo>
                    <a:lnTo>
                      <a:pt x="0" y="368"/>
                    </a:lnTo>
                    <a:lnTo>
                      <a:pt x="57" y="437"/>
                    </a:lnTo>
                    <a:lnTo>
                      <a:pt x="524" y="63"/>
                    </a:lnTo>
                    <a:lnTo>
                      <a:pt x="469"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8" name="Google Shape;3918;p63"/>
              <p:cNvSpPr/>
              <p:nvPr/>
            </p:nvSpPr>
            <p:spPr>
              <a:xfrm>
                <a:off x="5907033" y="4495408"/>
                <a:ext cx="42286" cy="35279"/>
              </a:xfrm>
              <a:custGeom>
                <a:avLst/>
                <a:gdLst/>
                <a:ahLst/>
                <a:cxnLst/>
                <a:rect l="l" t="t" r="r" b="b"/>
                <a:pathLst>
                  <a:path w="525" h="438" extrusionOk="0">
                    <a:moveTo>
                      <a:pt x="467" y="1"/>
                    </a:moveTo>
                    <a:lnTo>
                      <a:pt x="0" y="369"/>
                    </a:lnTo>
                    <a:lnTo>
                      <a:pt x="56" y="438"/>
                    </a:lnTo>
                    <a:lnTo>
                      <a:pt x="524" y="70"/>
                    </a:lnTo>
                    <a:lnTo>
                      <a:pt x="467"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9" name="Google Shape;3919;p63"/>
              <p:cNvSpPr/>
              <p:nvPr/>
            </p:nvSpPr>
            <p:spPr>
              <a:xfrm>
                <a:off x="4988970" y="2893102"/>
                <a:ext cx="920629" cy="1543242"/>
              </a:xfrm>
              <a:custGeom>
                <a:avLst/>
                <a:gdLst/>
                <a:ahLst/>
                <a:cxnLst/>
                <a:rect l="l" t="t" r="r" b="b"/>
                <a:pathLst>
                  <a:path w="11430" h="19160" extrusionOk="0">
                    <a:moveTo>
                      <a:pt x="4645" y="0"/>
                    </a:moveTo>
                    <a:lnTo>
                      <a:pt x="818" y="1664"/>
                    </a:lnTo>
                    <a:cubicBezTo>
                      <a:pt x="818" y="1664"/>
                      <a:pt x="1" y="4033"/>
                      <a:pt x="7" y="4893"/>
                    </a:cubicBezTo>
                    <a:cubicBezTo>
                      <a:pt x="14" y="5754"/>
                      <a:pt x="731" y="10187"/>
                      <a:pt x="881" y="11154"/>
                    </a:cubicBezTo>
                    <a:cubicBezTo>
                      <a:pt x="1030" y="12120"/>
                      <a:pt x="1897" y="19159"/>
                      <a:pt x="1897" y="19159"/>
                    </a:cubicBezTo>
                    <a:lnTo>
                      <a:pt x="5693" y="19159"/>
                    </a:lnTo>
                    <a:lnTo>
                      <a:pt x="4858" y="10311"/>
                    </a:lnTo>
                    <a:lnTo>
                      <a:pt x="4858" y="10311"/>
                    </a:lnTo>
                    <a:cubicBezTo>
                      <a:pt x="5968" y="14334"/>
                      <a:pt x="7301" y="19159"/>
                      <a:pt x="7301" y="19159"/>
                    </a:cubicBezTo>
                    <a:lnTo>
                      <a:pt x="11430" y="19159"/>
                    </a:lnTo>
                    <a:lnTo>
                      <a:pt x="7321" y="2544"/>
                    </a:lnTo>
                    <a:lnTo>
                      <a:pt x="7209" y="1664"/>
                    </a:lnTo>
                    <a:lnTo>
                      <a:pt x="4547" y="1209"/>
                    </a:lnTo>
                    <a:cubicBezTo>
                      <a:pt x="4602" y="548"/>
                      <a:pt x="4645" y="37"/>
                      <a:pt x="46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0" name="Google Shape;3920;p63"/>
              <p:cNvSpPr/>
              <p:nvPr/>
            </p:nvSpPr>
            <p:spPr>
              <a:xfrm>
                <a:off x="4985507" y="2888028"/>
                <a:ext cx="928120" cy="1551297"/>
              </a:xfrm>
              <a:custGeom>
                <a:avLst/>
                <a:gdLst/>
                <a:ahLst/>
                <a:cxnLst/>
                <a:rect l="l" t="t" r="r" b="b"/>
                <a:pathLst>
                  <a:path w="11523" h="19260" extrusionOk="0">
                    <a:moveTo>
                      <a:pt x="4645" y="130"/>
                    </a:moveTo>
                    <a:lnTo>
                      <a:pt x="4645" y="130"/>
                    </a:lnTo>
                    <a:cubicBezTo>
                      <a:pt x="4633" y="250"/>
                      <a:pt x="4608" y="561"/>
                      <a:pt x="4546" y="1272"/>
                    </a:cubicBezTo>
                    <a:lnTo>
                      <a:pt x="4546" y="1310"/>
                    </a:lnTo>
                    <a:lnTo>
                      <a:pt x="7208" y="1764"/>
                    </a:lnTo>
                    <a:lnTo>
                      <a:pt x="7321" y="2619"/>
                    </a:lnTo>
                    <a:lnTo>
                      <a:pt x="11416" y="19179"/>
                    </a:lnTo>
                    <a:lnTo>
                      <a:pt x="7382" y="19179"/>
                    </a:lnTo>
                    <a:cubicBezTo>
                      <a:pt x="7264" y="18760"/>
                      <a:pt x="5998" y="14196"/>
                      <a:pt x="4938" y="10368"/>
                    </a:cubicBezTo>
                    <a:lnTo>
                      <a:pt x="4858" y="10380"/>
                    </a:lnTo>
                    <a:lnTo>
                      <a:pt x="5692" y="19179"/>
                    </a:lnTo>
                    <a:lnTo>
                      <a:pt x="1977" y="19179"/>
                    </a:lnTo>
                    <a:cubicBezTo>
                      <a:pt x="1908" y="18624"/>
                      <a:pt x="1105" y="12133"/>
                      <a:pt x="967" y="11211"/>
                    </a:cubicBezTo>
                    <a:cubicBezTo>
                      <a:pt x="942" y="11073"/>
                      <a:pt x="910" y="10874"/>
                      <a:pt x="873" y="10624"/>
                    </a:cubicBezTo>
                    <a:cubicBezTo>
                      <a:pt x="642" y="9146"/>
                      <a:pt x="95" y="5692"/>
                      <a:pt x="95" y="4956"/>
                    </a:cubicBezTo>
                    <a:cubicBezTo>
                      <a:pt x="87" y="4153"/>
                      <a:pt x="817" y="1977"/>
                      <a:pt x="892" y="1758"/>
                    </a:cubicBezTo>
                    <a:lnTo>
                      <a:pt x="4645" y="130"/>
                    </a:lnTo>
                    <a:close/>
                    <a:moveTo>
                      <a:pt x="4733" y="0"/>
                    </a:moveTo>
                    <a:lnTo>
                      <a:pt x="829" y="1696"/>
                    </a:lnTo>
                    <a:lnTo>
                      <a:pt x="823" y="1715"/>
                    </a:lnTo>
                    <a:cubicBezTo>
                      <a:pt x="786" y="1814"/>
                      <a:pt x="0" y="4103"/>
                      <a:pt x="6" y="4956"/>
                    </a:cubicBezTo>
                    <a:cubicBezTo>
                      <a:pt x="12" y="5698"/>
                      <a:pt x="536" y="9034"/>
                      <a:pt x="792" y="10636"/>
                    </a:cubicBezTo>
                    <a:cubicBezTo>
                      <a:pt x="829" y="10886"/>
                      <a:pt x="861" y="11085"/>
                      <a:pt x="880" y="11223"/>
                    </a:cubicBezTo>
                    <a:cubicBezTo>
                      <a:pt x="1030" y="12176"/>
                      <a:pt x="1890" y="19153"/>
                      <a:pt x="1896" y="19222"/>
                    </a:cubicBezTo>
                    <a:lnTo>
                      <a:pt x="1902" y="19260"/>
                    </a:lnTo>
                    <a:lnTo>
                      <a:pt x="5787" y="19260"/>
                    </a:lnTo>
                    <a:lnTo>
                      <a:pt x="4988" y="10849"/>
                    </a:lnTo>
                    <a:lnTo>
                      <a:pt x="4988" y="10849"/>
                    </a:lnTo>
                    <a:cubicBezTo>
                      <a:pt x="6073" y="14765"/>
                      <a:pt x="7307" y="19228"/>
                      <a:pt x="7307" y="19228"/>
                    </a:cubicBezTo>
                    <a:lnTo>
                      <a:pt x="7315" y="19260"/>
                    </a:lnTo>
                    <a:lnTo>
                      <a:pt x="11522" y="19260"/>
                    </a:lnTo>
                    <a:lnTo>
                      <a:pt x="7407" y="2599"/>
                    </a:lnTo>
                    <a:lnTo>
                      <a:pt x="7289" y="1696"/>
                    </a:lnTo>
                    <a:lnTo>
                      <a:pt x="4633" y="1241"/>
                    </a:lnTo>
                    <a:cubicBezTo>
                      <a:pt x="4696" y="493"/>
                      <a:pt x="4733" y="100"/>
                      <a:pt x="4733" y="63"/>
                    </a:cubicBezTo>
                    <a:lnTo>
                      <a:pt x="4733"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1" name="Google Shape;3921;p63"/>
              <p:cNvSpPr/>
              <p:nvPr/>
            </p:nvSpPr>
            <p:spPr>
              <a:xfrm>
                <a:off x="5350541" y="3237518"/>
                <a:ext cx="32782" cy="484720"/>
              </a:xfrm>
              <a:custGeom>
                <a:avLst/>
                <a:gdLst/>
                <a:ahLst/>
                <a:cxnLst/>
                <a:rect l="l" t="t" r="r" b="b"/>
                <a:pathLst>
                  <a:path w="407" h="6018" extrusionOk="0">
                    <a:moveTo>
                      <a:pt x="1" y="1"/>
                    </a:moveTo>
                    <a:lnTo>
                      <a:pt x="320" y="6017"/>
                    </a:lnTo>
                    <a:lnTo>
                      <a:pt x="406" y="6011"/>
                    </a:lnTo>
                    <a:lnTo>
                      <a:pt x="82"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2" name="Google Shape;3922;p63"/>
              <p:cNvSpPr/>
              <p:nvPr/>
            </p:nvSpPr>
            <p:spPr>
              <a:xfrm>
                <a:off x="5036734" y="3073848"/>
                <a:ext cx="538927" cy="7088"/>
              </a:xfrm>
              <a:custGeom>
                <a:avLst/>
                <a:gdLst/>
                <a:ahLst/>
                <a:cxnLst/>
                <a:rect l="l" t="t" r="r" b="b"/>
                <a:pathLst>
                  <a:path w="6691" h="88" extrusionOk="0">
                    <a:moveTo>
                      <a:pt x="0" y="1"/>
                    </a:moveTo>
                    <a:lnTo>
                      <a:pt x="0" y="87"/>
                    </a:lnTo>
                    <a:lnTo>
                      <a:pt x="6690" y="87"/>
                    </a:lnTo>
                    <a:lnTo>
                      <a:pt x="669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3" name="Google Shape;3923;p63"/>
              <p:cNvSpPr/>
              <p:nvPr/>
            </p:nvSpPr>
            <p:spPr>
              <a:xfrm>
                <a:off x="5408937" y="3022620"/>
                <a:ext cx="6524" cy="54771"/>
              </a:xfrm>
              <a:custGeom>
                <a:avLst/>
                <a:gdLst/>
                <a:ahLst/>
                <a:cxnLst/>
                <a:rect l="l" t="t" r="r" b="b"/>
                <a:pathLst>
                  <a:path w="81" h="680" extrusionOk="0">
                    <a:moveTo>
                      <a:pt x="0" y="1"/>
                    </a:moveTo>
                    <a:lnTo>
                      <a:pt x="0" y="680"/>
                    </a:lnTo>
                    <a:lnTo>
                      <a:pt x="81" y="680"/>
                    </a:lnTo>
                    <a:lnTo>
                      <a:pt x="81"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4" name="Google Shape;3924;p63"/>
              <p:cNvSpPr/>
              <p:nvPr/>
            </p:nvSpPr>
            <p:spPr>
              <a:xfrm>
                <a:off x="5528306" y="3026648"/>
                <a:ext cx="14176" cy="51227"/>
              </a:xfrm>
              <a:custGeom>
                <a:avLst/>
                <a:gdLst/>
                <a:ahLst/>
                <a:cxnLst/>
                <a:rect l="l" t="t" r="r" b="b"/>
                <a:pathLst>
                  <a:path w="176" h="636" extrusionOk="0">
                    <a:moveTo>
                      <a:pt x="82" y="0"/>
                    </a:moveTo>
                    <a:lnTo>
                      <a:pt x="1" y="12"/>
                    </a:lnTo>
                    <a:lnTo>
                      <a:pt x="89" y="636"/>
                    </a:lnTo>
                    <a:lnTo>
                      <a:pt x="176" y="624"/>
                    </a:lnTo>
                    <a:lnTo>
                      <a:pt x="82"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5" name="Google Shape;3925;p63"/>
              <p:cNvSpPr/>
              <p:nvPr/>
            </p:nvSpPr>
            <p:spPr>
              <a:xfrm>
                <a:off x="5373255" y="3041227"/>
                <a:ext cx="23680" cy="24163"/>
              </a:xfrm>
              <a:custGeom>
                <a:avLst/>
                <a:gdLst/>
                <a:ahLst/>
                <a:cxnLst/>
                <a:rect l="l" t="t" r="r" b="b"/>
                <a:pathLst>
                  <a:path w="294" h="300" extrusionOk="0">
                    <a:moveTo>
                      <a:pt x="144" y="0"/>
                    </a:moveTo>
                    <a:cubicBezTo>
                      <a:pt x="61" y="0"/>
                      <a:pt x="0" y="69"/>
                      <a:pt x="0" y="150"/>
                    </a:cubicBezTo>
                    <a:cubicBezTo>
                      <a:pt x="0" y="231"/>
                      <a:pt x="61" y="299"/>
                      <a:pt x="144" y="299"/>
                    </a:cubicBezTo>
                    <a:cubicBezTo>
                      <a:pt x="225" y="299"/>
                      <a:pt x="293" y="231"/>
                      <a:pt x="293" y="150"/>
                    </a:cubicBezTo>
                    <a:cubicBezTo>
                      <a:pt x="293" y="69"/>
                      <a:pt x="225" y="0"/>
                      <a:pt x="144"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6" name="Google Shape;3926;p63"/>
              <p:cNvSpPr/>
              <p:nvPr/>
            </p:nvSpPr>
            <p:spPr>
              <a:xfrm>
                <a:off x="5302858" y="3022057"/>
                <a:ext cx="14176" cy="55818"/>
              </a:xfrm>
              <a:custGeom>
                <a:avLst/>
                <a:gdLst/>
                <a:ahLst/>
                <a:cxnLst/>
                <a:rect l="l" t="t" r="r" b="b"/>
                <a:pathLst>
                  <a:path w="176" h="693" extrusionOk="0">
                    <a:moveTo>
                      <a:pt x="89" y="0"/>
                    </a:moveTo>
                    <a:lnTo>
                      <a:pt x="0" y="681"/>
                    </a:lnTo>
                    <a:lnTo>
                      <a:pt x="83" y="693"/>
                    </a:lnTo>
                    <a:lnTo>
                      <a:pt x="175" y="14"/>
                    </a:lnTo>
                    <a:lnTo>
                      <a:pt x="89"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7" name="Google Shape;3927;p63"/>
              <p:cNvSpPr/>
              <p:nvPr/>
            </p:nvSpPr>
            <p:spPr>
              <a:xfrm>
                <a:off x="5147243" y="3022057"/>
                <a:ext cx="13612" cy="55818"/>
              </a:xfrm>
              <a:custGeom>
                <a:avLst/>
                <a:gdLst/>
                <a:ahLst/>
                <a:cxnLst/>
                <a:rect l="l" t="t" r="r" b="b"/>
                <a:pathLst>
                  <a:path w="169" h="693" extrusionOk="0">
                    <a:moveTo>
                      <a:pt x="87" y="0"/>
                    </a:moveTo>
                    <a:lnTo>
                      <a:pt x="0" y="681"/>
                    </a:lnTo>
                    <a:lnTo>
                      <a:pt x="81" y="693"/>
                    </a:lnTo>
                    <a:lnTo>
                      <a:pt x="168" y="14"/>
                    </a:lnTo>
                    <a:lnTo>
                      <a:pt x="87"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8" name="Google Shape;3928;p63"/>
              <p:cNvSpPr/>
              <p:nvPr/>
            </p:nvSpPr>
            <p:spPr>
              <a:xfrm>
                <a:off x="5151673" y="3171228"/>
                <a:ext cx="103661" cy="39709"/>
              </a:xfrm>
              <a:custGeom>
                <a:avLst/>
                <a:gdLst/>
                <a:ahLst/>
                <a:cxnLst/>
                <a:rect l="l" t="t" r="r" b="b"/>
                <a:pathLst>
                  <a:path w="1287" h="493" extrusionOk="0">
                    <a:moveTo>
                      <a:pt x="20" y="1"/>
                    </a:moveTo>
                    <a:lnTo>
                      <a:pt x="1" y="81"/>
                    </a:lnTo>
                    <a:cubicBezTo>
                      <a:pt x="426" y="200"/>
                      <a:pt x="843" y="337"/>
                      <a:pt x="1255" y="493"/>
                    </a:cubicBezTo>
                    <a:lnTo>
                      <a:pt x="1286" y="412"/>
                    </a:lnTo>
                    <a:cubicBezTo>
                      <a:pt x="875" y="257"/>
                      <a:pt x="450" y="119"/>
                      <a:pt x="20"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9" name="Google Shape;3929;p63"/>
              <p:cNvSpPr/>
              <p:nvPr/>
            </p:nvSpPr>
            <p:spPr>
              <a:xfrm>
                <a:off x="5144746" y="3129505"/>
                <a:ext cx="65886" cy="31815"/>
              </a:xfrm>
              <a:custGeom>
                <a:avLst/>
                <a:gdLst/>
                <a:ahLst/>
                <a:cxnLst/>
                <a:rect l="l" t="t" r="r" b="b"/>
                <a:pathLst>
                  <a:path w="818" h="395" extrusionOk="0">
                    <a:moveTo>
                      <a:pt x="43" y="1"/>
                    </a:moveTo>
                    <a:lnTo>
                      <a:pt x="0" y="70"/>
                    </a:lnTo>
                    <a:cubicBezTo>
                      <a:pt x="250" y="213"/>
                      <a:pt x="518" y="320"/>
                      <a:pt x="792" y="394"/>
                    </a:cubicBezTo>
                    <a:lnTo>
                      <a:pt x="817" y="312"/>
                    </a:lnTo>
                    <a:cubicBezTo>
                      <a:pt x="542" y="237"/>
                      <a:pt x="287" y="139"/>
                      <a:pt x="43"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0" name="Google Shape;3930;p63"/>
              <p:cNvSpPr/>
              <p:nvPr/>
            </p:nvSpPr>
            <p:spPr>
              <a:xfrm>
                <a:off x="5517835" y="3140137"/>
                <a:ext cx="41158" cy="26580"/>
              </a:xfrm>
              <a:custGeom>
                <a:avLst/>
                <a:gdLst/>
                <a:ahLst/>
                <a:cxnLst/>
                <a:rect l="l" t="t" r="r" b="b"/>
                <a:pathLst>
                  <a:path w="511" h="330" extrusionOk="0">
                    <a:moveTo>
                      <a:pt x="468" y="1"/>
                    </a:moveTo>
                    <a:lnTo>
                      <a:pt x="1" y="262"/>
                    </a:lnTo>
                    <a:lnTo>
                      <a:pt x="38" y="330"/>
                    </a:lnTo>
                    <a:lnTo>
                      <a:pt x="511" y="68"/>
                    </a:lnTo>
                    <a:lnTo>
                      <a:pt x="468"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1" name="Google Shape;3931;p63"/>
              <p:cNvSpPr/>
              <p:nvPr/>
            </p:nvSpPr>
            <p:spPr>
              <a:xfrm>
                <a:off x="5176320" y="2184376"/>
                <a:ext cx="315011" cy="222787"/>
              </a:xfrm>
              <a:custGeom>
                <a:avLst/>
                <a:gdLst/>
                <a:ahLst/>
                <a:cxnLst/>
                <a:rect l="l" t="t" r="r" b="b"/>
                <a:pathLst>
                  <a:path w="3911" h="2766" extrusionOk="0">
                    <a:moveTo>
                      <a:pt x="3367" y="1"/>
                    </a:moveTo>
                    <a:lnTo>
                      <a:pt x="1205" y="89"/>
                    </a:lnTo>
                    <a:lnTo>
                      <a:pt x="860" y="1392"/>
                    </a:lnTo>
                    <a:lnTo>
                      <a:pt x="0" y="1715"/>
                    </a:lnTo>
                    <a:cubicBezTo>
                      <a:pt x="0" y="1715"/>
                      <a:pt x="1576" y="2766"/>
                      <a:pt x="2283" y="2766"/>
                    </a:cubicBezTo>
                    <a:cubicBezTo>
                      <a:pt x="2331" y="2766"/>
                      <a:pt x="2375" y="2761"/>
                      <a:pt x="2414" y="2751"/>
                    </a:cubicBezTo>
                    <a:cubicBezTo>
                      <a:pt x="3038" y="2595"/>
                      <a:pt x="3910" y="1603"/>
                      <a:pt x="3910" y="1603"/>
                    </a:cubicBezTo>
                    <a:cubicBezTo>
                      <a:pt x="3910" y="1603"/>
                      <a:pt x="3430" y="1416"/>
                      <a:pt x="3367" y="1347"/>
                    </a:cubicBezTo>
                    <a:cubicBezTo>
                      <a:pt x="3312" y="1280"/>
                      <a:pt x="3367" y="1"/>
                      <a:pt x="3367" y="1"/>
                    </a:cubicBez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2" name="Google Shape;3932;p63"/>
              <p:cNvSpPr/>
              <p:nvPr/>
            </p:nvSpPr>
            <p:spPr>
              <a:xfrm>
                <a:off x="5169313" y="2183893"/>
                <a:ext cx="327496" cy="227137"/>
              </a:xfrm>
              <a:custGeom>
                <a:avLst/>
                <a:gdLst/>
                <a:ahLst/>
                <a:cxnLst/>
                <a:rect l="l" t="t" r="r" b="b"/>
                <a:pathLst>
                  <a:path w="4066" h="2820" extrusionOk="0">
                    <a:moveTo>
                      <a:pt x="3416" y="1"/>
                    </a:moveTo>
                    <a:lnTo>
                      <a:pt x="3416" y="1"/>
                    </a:lnTo>
                    <a:cubicBezTo>
                      <a:pt x="3393" y="487"/>
                      <a:pt x="3367" y="1310"/>
                      <a:pt x="3424" y="1379"/>
                    </a:cubicBezTo>
                    <a:cubicBezTo>
                      <a:pt x="3479" y="1442"/>
                      <a:pt x="3785" y="1566"/>
                      <a:pt x="3922" y="1623"/>
                    </a:cubicBezTo>
                    <a:cubicBezTo>
                      <a:pt x="3747" y="1822"/>
                      <a:pt x="3018" y="2582"/>
                      <a:pt x="2495" y="2719"/>
                    </a:cubicBezTo>
                    <a:cubicBezTo>
                      <a:pt x="2458" y="2729"/>
                      <a:pt x="2416" y="2734"/>
                      <a:pt x="2371" y="2734"/>
                    </a:cubicBezTo>
                    <a:cubicBezTo>
                      <a:pt x="1769" y="2734"/>
                      <a:pt x="495" y="1931"/>
                      <a:pt x="181" y="1735"/>
                    </a:cubicBezTo>
                    <a:lnTo>
                      <a:pt x="979" y="1428"/>
                    </a:lnTo>
                    <a:lnTo>
                      <a:pt x="1335" y="101"/>
                    </a:lnTo>
                    <a:lnTo>
                      <a:pt x="1254" y="81"/>
                    </a:lnTo>
                    <a:lnTo>
                      <a:pt x="910" y="1367"/>
                    </a:lnTo>
                    <a:lnTo>
                      <a:pt x="0" y="1709"/>
                    </a:lnTo>
                    <a:lnTo>
                      <a:pt x="69" y="1759"/>
                    </a:lnTo>
                    <a:cubicBezTo>
                      <a:pt x="138" y="1802"/>
                      <a:pt x="1658" y="2820"/>
                      <a:pt x="2377" y="2820"/>
                    </a:cubicBezTo>
                    <a:cubicBezTo>
                      <a:pt x="2426" y="2820"/>
                      <a:pt x="2469" y="2812"/>
                      <a:pt x="2513" y="2800"/>
                    </a:cubicBezTo>
                    <a:cubicBezTo>
                      <a:pt x="3137" y="2639"/>
                      <a:pt x="3991" y="1678"/>
                      <a:pt x="4028" y="1635"/>
                    </a:cubicBezTo>
                    <a:lnTo>
                      <a:pt x="4066" y="1591"/>
                    </a:lnTo>
                    <a:lnTo>
                      <a:pt x="4009" y="1566"/>
                    </a:lnTo>
                    <a:cubicBezTo>
                      <a:pt x="3779" y="1479"/>
                      <a:pt x="3523" y="1367"/>
                      <a:pt x="3491" y="1329"/>
                    </a:cubicBezTo>
                    <a:cubicBezTo>
                      <a:pt x="3461" y="1260"/>
                      <a:pt x="3473" y="599"/>
                      <a:pt x="3499" y="7"/>
                    </a:cubicBezTo>
                    <a:lnTo>
                      <a:pt x="3416"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3" name="Google Shape;3933;p63"/>
              <p:cNvSpPr/>
              <p:nvPr/>
            </p:nvSpPr>
            <p:spPr>
              <a:xfrm>
                <a:off x="5997406" y="2334031"/>
                <a:ext cx="325482" cy="213122"/>
              </a:xfrm>
              <a:custGeom>
                <a:avLst/>
                <a:gdLst/>
                <a:ahLst/>
                <a:cxnLst/>
                <a:rect l="l" t="t" r="r" b="b"/>
                <a:pathLst>
                  <a:path w="4041" h="2646" extrusionOk="0">
                    <a:moveTo>
                      <a:pt x="2465" y="1"/>
                    </a:moveTo>
                    <a:cubicBezTo>
                      <a:pt x="2463" y="1"/>
                      <a:pt x="2460" y="1"/>
                      <a:pt x="2458" y="1"/>
                    </a:cubicBezTo>
                    <a:cubicBezTo>
                      <a:pt x="2369" y="13"/>
                      <a:pt x="2283" y="20"/>
                      <a:pt x="2188" y="26"/>
                    </a:cubicBezTo>
                    <a:cubicBezTo>
                      <a:pt x="2070" y="32"/>
                      <a:pt x="1946" y="44"/>
                      <a:pt x="1828" y="58"/>
                    </a:cubicBezTo>
                    <a:cubicBezTo>
                      <a:pt x="1609" y="82"/>
                      <a:pt x="1391" y="133"/>
                      <a:pt x="1178" y="213"/>
                    </a:cubicBezTo>
                    <a:cubicBezTo>
                      <a:pt x="755" y="375"/>
                      <a:pt x="369" y="625"/>
                      <a:pt x="1" y="899"/>
                    </a:cubicBezTo>
                    <a:lnTo>
                      <a:pt x="556" y="2645"/>
                    </a:lnTo>
                    <a:cubicBezTo>
                      <a:pt x="1123" y="2445"/>
                      <a:pt x="1621" y="2302"/>
                      <a:pt x="2202" y="2145"/>
                    </a:cubicBezTo>
                    <a:cubicBezTo>
                      <a:pt x="2545" y="2058"/>
                      <a:pt x="2862" y="1909"/>
                      <a:pt x="3161" y="1734"/>
                    </a:cubicBezTo>
                    <a:cubicBezTo>
                      <a:pt x="3436" y="1578"/>
                      <a:pt x="3641" y="1411"/>
                      <a:pt x="3897" y="1135"/>
                    </a:cubicBezTo>
                    <a:cubicBezTo>
                      <a:pt x="3909" y="1117"/>
                      <a:pt x="3923" y="1092"/>
                      <a:pt x="3929" y="1074"/>
                    </a:cubicBezTo>
                    <a:cubicBezTo>
                      <a:pt x="3939" y="1017"/>
                      <a:pt x="3885" y="960"/>
                      <a:pt x="3830" y="960"/>
                    </a:cubicBezTo>
                    <a:cubicBezTo>
                      <a:pt x="3819" y="960"/>
                      <a:pt x="3808" y="962"/>
                      <a:pt x="3797" y="968"/>
                    </a:cubicBezTo>
                    <a:cubicBezTo>
                      <a:pt x="3842" y="930"/>
                      <a:pt x="3879" y="893"/>
                      <a:pt x="3923" y="861"/>
                    </a:cubicBezTo>
                    <a:cubicBezTo>
                      <a:pt x="3966" y="818"/>
                      <a:pt x="4015" y="775"/>
                      <a:pt x="4029" y="712"/>
                    </a:cubicBezTo>
                    <a:cubicBezTo>
                      <a:pt x="4040" y="656"/>
                      <a:pt x="3996" y="590"/>
                      <a:pt x="3943" y="590"/>
                    </a:cubicBezTo>
                    <a:cubicBezTo>
                      <a:pt x="3936" y="590"/>
                      <a:pt x="3929" y="591"/>
                      <a:pt x="3923" y="594"/>
                    </a:cubicBezTo>
                    <a:cubicBezTo>
                      <a:pt x="3947" y="562"/>
                      <a:pt x="3972" y="531"/>
                      <a:pt x="4003" y="499"/>
                    </a:cubicBezTo>
                    <a:cubicBezTo>
                      <a:pt x="4009" y="487"/>
                      <a:pt x="4021" y="475"/>
                      <a:pt x="4029" y="456"/>
                    </a:cubicBezTo>
                    <a:cubicBezTo>
                      <a:pt x="4041" y="418"/>
                      <a:pt x="4015" y="381"/>
                      <a:pt x="3984" y="363"/>
                    </a:cubicBezTo>
                    <a:cubicBezTo>
                      <a:pt x="3960" y="338"/>
                      <a:pt x="3917" y="332"/>
                      <a:pt x="3879" y="332"/>
                    </a:cubicBezTo>
                    <a:cubicBezTo>
                      <a:pt x="3873" y="331"/>
                      <a:pt x="3866" y="331"/>
                      <a:pt x="3860" y="331"/>
                    </a:cubicBezTo>
                    <a:cubicBezTo>
                      <a:pt x="3794" y="331"/>
                      <a:pt x="3741" y="357"/>
                      <a:pt x="3667" y="357"/>
                    </a:cubicBezTo>
                    <a:cubicBezTo>
                      <a:pt x="3685" y="338"/>
                      <a:pt x="3754" y="263"/>
                      <a:pt x="3748" y="231"/>
                    </a:cubicBezTo>
                    <a:cubicBezTo>
                      <a:pt x="3729" y="177"/>
                      <a:pt x="3683" y="153"/>
                      <a:pt x="3607" y="153"/>
                    </a:cubicBezTo>
                    <a:cubicBezTo>
                      <a:pt x="3553" y="153"/>
                      <a:pt x="3484" y="165"/>
                      <a:pt x="3399" y="188"/>
                    </a:cubicBezTo>
                    <a:cubicBezTo>
                      <a:pt x="3198" y="237"/>
                      <a:pt x="3112" y="275"/>
                      <a:pt x="2962" y="312"/>
                    </a:cubicBezTo>
                    <a:cubicBezTo>
                      <a:pt x="2732" y="366"/>
                      <a:pt x="2502" y="436"/>
                      <a:pt x="2272" y="436"/>
                    </a:cubicBezTo>
                    <a:cubicBezTo>
                      <a:pt x="2209" y="436"/>
                      <a:pt x="2146" y="431"/>
                      <a:pt x="2084" y="418"/>
                    </a:cubicBezTo>
                    <a:cubicBezTo>
                      <a:pt x="2090" y="332"/>
                      <a:pt x="2308" y="326"/>
                      <a:pt x="2545" y="208"/>
                    </a:cubicBezTo>
                    <a:cubicBezTo>
                      <a:pt x="2679" y="140"/>
                      <a:pt x="2586" y="1"/>
                      <a:pt x="2465" y="1"/>
                    </a:cubicBez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4" name="Google Shape;3934;p63"/>
              <p:cNvSpPr/>
              <p:nvPr/>
            </p:nvSpPr>
            <p:spPr>
              <a:xfrm>
                <a:off x="5995392" y="2330890"/>
                <a:ext cx="331040" cy="219727"/>
              </a:xfrm>
              <a:custGeom>
                <a:avLst/>
                <a:gdLst/>
                <a:ahLst/>
                <a:cxnLst/>
                <a:rect l="l" t="t" r="r" b="b"/>
                <a:pathLst>
                  <a:path w="4110" h="2728" extrusionOk="0">
                    <a:moveTo>
                      <a:pt x="2505" y="1"/>
                    </a:moveTo>
                    <a:cubicBezTo>
                      <a:pt x="2498" y="1"/>
                      <a:pt x="2490" y="1"/>
                      <a:pt x="2483" y="3"/>
                    </a:cubicBezTo>
                    <a:cubicBezTo>
                      <a:pt x="2388" y="9"/>
                      <a:pt x="2302" y="15"/>
                      <a:pt x="2213" y="22"/>
                    </a:cubicBezTo>
                    <a:cubicBezTo>
                      <a:pt x="2095" y="28"/>
                      <a:pt x="1971" y="40"/>
                      <a:pt x="1847" y="52"/>
                    </a:cubicBezTo>
                    <a:cubicBezTo>
                      <a:pt x="1603" y="83"/>
                      <a:pt x="1390" y="134"/>
                      <a:pt x="1191" y="215"/>
                    </a:cubicBezTo>
                    <a:cubicBezTo>
                      <a:pt x="811" y="359"/>
                      <a:pt x="437" y="576"/>
                      <a:pt x="0" y="906"/>
                    </a:cubicBezTo>
                    <a:lnTo>
                      <a:pt x="51" y="969"/>
                    </a:lnTo>
                    <a:cubicBezTo>
                      <a:pt x="481" y="651"/>
                      <a:pt x="849" y="434"/>
                      <a:pt x="1223" y="290"/>
                    </a:cubicBezTo>
                    <a:cubicBezTo>
                      <a:pt x="1410" y="215"/>
                      <a:pt x="1622" y="164"/>
                      <a:pt x="1859" y="140"/>
                    </a:cubicBezTo>
                    <a:cubicBezTo>
                      <a:pt x="1977" y="121"/>
                      <a:pt x="2101" y="115"/>
                      <a:pt x="2221" y="109"/>
                    </a:cubicBezTo>
                    <a:cubicBezTo>
                      <a:pt x="2308" y="103"/>
                      <a:pt x="2394" y="97"/>
                      <a:pt x="2489" y="83"/>
                    </a:cubicBezTo>
                    <a:cubicBezTo>
                      <a:pt x="2492" y="83"/>
                      <a:pt x="2496" y="83"/>
                      <a:pt x="2499" y="83"/>
                    </a:cubicBezTo>
                    <a:cubicBezTo>
                      <a:pt x="2544" y="83"/>
                      <a:pt x="2582" y="117"/>
                      <a:pt x="2595" y="146"/>
                    </a:cubicBezTo>
                    <a:cubicBezTo>
                      <a:pt x="2601" y="172"/>
                      <a:pt x="2587" y="190"/>
                      <a:pt x="2550" y="209"/>
                    </a:cubicBezTo>
                    <a:cubicBezTo>
                      <a:pt x="2457" y="258"/>
                      <a:pt x="2357" y="290"/>
                      <a:pt x="2282" y="308"/>
                    </a:cubicBezTo>
                    <a:cubicBezTo>
                      <a:pt x="2164" y="351"/>
                      <a:pt x="2071" y="377"/>
                      <a:pt x="2071" y="457"/>
                    </a:cubicBezTo>
                    <a:lnTo>
                      <a:pt x="2064" y="495"/>
                    </a:lnTo>
                    <a:lnTo>
                      <a:pt x="2101" y="501"/>
                    </a:lnTo>
                    <a:cubicBezTo>
                      <a:pt x="2168" y="514"/>
                      <a:pt x="2234" y="519"/>
                      <a:pt x="2300" y="519"/>
                    </a:cubicBezTo>
                    <a:cubicBezTo>
                      <a:pt x="2492" y="519"/>
                      <a:pt x="2681" y="471"/>
                      <a:pt x="2863" y="420"/>
                    </a:cubicBezTo>
                    <a:cubicBezTo>
                      <a:pt x="2906" y="414"/>
                      <a:pt x="2950" y="402"/>
                      <a:pt x="2993" y="389"/>
                    </a:cubicBezTo>
                    <a:cubicBezTo>
                      <a:pt x="3081" y="371"/>
                      <a:pt x="3149" y="351"/>
                      <a:pt x="3223" y="327"/>
                    </a:cubicBezTo>
                    <a:cubicBezTo>
                      <a:pt x="3280" y="308"/>
                      <a:pt x="3349" y="290"/>
                      <a:pt x="3430" y="264"/>
                    </a:cubicBezTo>
                    <a:cubicBezTo>
                      <a:pt x="3515" y="242"/>
                      <a:pt x="3581" y="231"/>
                      <a:pt x="3629" y="231"/>
                    </a:cubicBezTo>
                    <a:cubicBezTo>
                      <a:pt x="3661" y="231"/>
                      <a:pt x="3686" y="236"/>
                      <a:pt x="3704" y="247"/>
                    </a:cubicBezTo>
                    <a:cubicBezTo>
                      <a:pt x="3717" y="258"/>
                      <a:pt x="3723" y="264"/>
                      <a:pt x="3729" y="276"/>
                    </a:cubicBezTo>
                    <a:cubicBezTo>
                      <a:pt x="3723" y="290"/>
                      <a:pt x="3692" y="339"/>
                      <a:pt x="3660" y="365"/>
                    </a:cubicBezTo>
                    <a:lnTo>
                      <a:pt x="3592" y="440"/>
                    </a:lnTo>
                    <a:lnTo>
                      <a:pt x="3692" y="440"/>
                    </a:lnTo>
                    <a:cubicBezTo>
                      <a:pt x="3735" y="440"/>
                      <a:pt x="3767" y="426"/>
                      <a:pt x="3798" y="420"/>
                    </a:cubicBezTo>
                    <a:cubicBezTo>
                      <a:pt x="3824" y="416"/>
                      <a:pt x="3848" y="412"/>
                      <a:pt x="3873" y="412"/>
                    </a:cubicBezTo>
                    <a:cubicBezTo>
                      <a:pt x="3883" y="412"/>
                      <a:pt x="3893" y="412"/>
                      <a:pt x="3904" y="414"/>
                    </a:cubicBezTo>
                    <a:cubicBezTo>
                      <a:pt x="3942" y="414"/>
                      <a:pt x="3966" y="420"/>
                      <a:pt x="3991" y="434"/>
                    </a:cubicBezTo>
                    <a:cubicBezTo>
                      <a:pt x="4009" y="446"/>
                      <a:pt x="4016" y="471"/>
                      <a:pt x="4016" y="483"/>
                    </a:cubicBezTo>
                    <a:cubicBezTo>
                      <a:pt x="4009" y="489"/>
                      <a:pt x="4003" y="501"/>
                      <a:pt x="3991" y="514"/>
                    </a:cubicBezTo>
                    <a:lnTo>
                      <a:pt x="3829" y="707"/>
                    </a:lnTo>
                    <a:lnTo>
                      <a:pt x="3960" y="670"/>
                    </a:lnTo>
                    <a:cubicBezTo>
                      <a:pt x="3972" y="670"/>
                      <a:pt x="3979" y="670"/>
                      <a:pt x="3991" y="676"/>
                    </a:cubicBezTo>
                    <a:cubicBezTo>
                      <a:pt x="4003" y="695"/>
                      <a:pt x="4016" y="719"/>
                      <a:pt x="4009" y="739"/>
                    </a:cubicBezTo>
                    <a:cubicBezTo>
                      <a:pt x="4003" y="788"/>
                      <a:pt x="3960" y="826"/>
                      <a:pt x="3916" y="869"/>
                    </a:cubicBezTo>
                    <a:lnTo>
                      <a:pt x="3586" y="1162"/>
                    </a:lnTo>
                    <a:lnTo>
                      <a:pt x="3586" y="1162"/>
                    </a:lnTo>
                    <a:lnTo>
                      <a:pt x="3841" y="1044"/>
                    </a:lnTo>
                    <a:cubicBezTo>
                      <a:pt x="3845" y="1042"/>
                      <a:pt x="3849" y="1042"/>
                      <a:pt x="3853" y="1042"/>
                    </a:cubicBezTo>
                    <a:cubicBezTo>
                      <a:pt x="3866" y="1042"/>
                      <a:pt x="3882" y="1047"/>
                      <a:pt x="3891" y="1056"/>
                    </a:cubicBezTo>
                    <a:cubicBezTo>
                      <a:pt x="3904" y="1062"/>
                      <a:pt x="3916" y="1081"/>
                      <a:pt x="3910" y="1099"/>
                    </a:cubicBezTo>
                    <a:cubicBezTo>
                      <a:pt x="3910" y="1119"/>
                      <a:pt x="3904" y="1131"/>
                      <a:pt x="3891" y="1144"/>
                    </a:cubicBezTo>
                    <a:cubicBezTo>
                      <a:pt x="3642" y="1418"/>
                      <a:pt x="3436" y="1580"/>
                      <a:pt x="3168" y="1735"/>
                    </a:cubicBezTo>
                    <a:cubicBezTo>
                      <a:pt x="2825" y="1936"/>
                      <a:pt x="2520" y="2066"/>
                      <a:pt x="2221" y="2147"/>
                    </a:cubicBezTo>
                    <a:cubicBezTo>
                      <a:pt x="1615" y="2304"/>
                      <a:pt x="1136" y="2446"/>
                      <a:pt x="567" y="2647"/>
                    </a:cubicBezTo>
                    <a:lnTo>
                      <a:pt x="593" y="2727"/>
                    </a:lnTo>
                    <a:cubicBezTo>
                      <a:pt x="1160" y="2528"/>
                      <a:pt x="1640" y="2385"/>
                      <a:pt x="2239" y="2229"/>
                    </a:cubicBezTo>
                    <a:cubicBezTo>
                      <a:pt x="2544" y="2147"/>
                      <a:pt x="2863" y="2011"/>
                      <a:pt x="3211" y="1810"/>
                    </a:cubicBezTo>
                    <a:cubicBezTo>
                      <a:pt x="3485" y="1649"/>
                      <a:pt x="3698" y="1481"/>
                      <a:pt x="3954" y="1200"/>
                    </a:cubicBezTo>
                    <a:cubicBezTo>
                      <a:pt x="3972" y="1182"/>
                      <a:pt x="3985" y="1150"/>
                      <a:pt x="3991" y="1119"/>
                    </a:cubicBezTo>
                    <a:cubicBezTo>
                      <a:pt x="4003" y="1075"/>
                      <a:pt x="3985" y="1025"/>
                      <a:pt x="3942" y="987"/>
                    </a:cubicBezTo>
                    <a:cubicBezTo>
                      <a:pt x="3934" y="981"/>
                      <a:pt x="3928" y="981"/>
                      <a:pt x="3922" y="975"/>
                    </a:cubicBezTo>
                    <a:lnTo>
                      <a:pt x="3972" y="932"/>
                    </a:lnTo>
                    <a:cubicBezTo>
                      <a:pt x="4028" y="882"/>
                      <a:pt x="4084" y="832"/>
                      <a:pt x="4097" y="757"/>
                    </a:cubicBezTo>
                    <a:cubicBezTo>
                      <a:pt x="4103" y="707"/>
                      <a:pt x="4084" y="651"/>
                      <a:pt x="4046" y="613"/>
                    </a:cubicBezTo>
                    <a:cubicBezTo>
                      <a:pt x="4040" y="613"/>
                      <a:pt x="4034" y="607"/>
                      <a:pt x="4028" y="601"/>
                    </a:cubicBezTo>
                    <a:lnTo>
                      <a:pt x="4060" y="564"/>
                    </a:lnTo>
                    <a:cubicBezTo>
                      <a:pt x="4072" y="552"/>
                      <a:pt x="4084" y="532"/>
                      <a:pt x="4091" y="508"/>
                    </a:cubicBezTo>
                    <a:cubicBezTo>
                      <a:pt x="4109" y="457"/>
                      <a:pt x="4084" y="402"/>
                      <a:pt x="4034" y="365"/>
                    </a:cubicBezTo>
                    <a:cubicBezTo>
                      <a:pt x="3997" y="339"/>
                      <a:pt x="3954" y="333"/>
                      <a:pt x="3910" y="327"/>
                    </a:cubicBezTo>
                    <a:cubicBezTo>
                      <a:pt x="3902" y="326"/>
                      <a:pt x="3894" y="326"/>
                      <a:pt x="3886" y="326"/>
                    </a:cubicBezTo>
                    <a:cubicBezTo>
                      <a:pt x="3853" y="326"/>
                      <a:pt x="3822" y="334"/>
                      <a:pt x="3792" y="339"/>
                    </a:cubicBezTo>
                    <a:cubicBezTo>
                      <a:pt x="3804" y="314"/>
                      <a:pt x="3816" y="284"/>
                      <a:pt x="3810" y="264"/>
                    </a:cubicBezTo>
                    <a:cubicBezTo>
                      <a:pt x="3798" y="221"/>
                      <a:pt x="3779" y="196"/>
                      <a:pt x="3741" y="178"/>
                    </a:cubicBezTo>
                    <a:cubicBezTo>
                      <a:pt x="3712" y="160"/>
                      <a:pt x="3673" y="150"/>
                      <a:pt x="3622" y="150"/>
                    </a:cubicBezTo>
                    <a:cubicBezTo>
                      <a:pt x="3567" y="150"/>
                      <a:pt x="3498" y="161"/>
                      <a:pt x="3410" y="184"/>
                    </a:cubicBezTo>
                    <a:cubicBezTo>
                      <a:pt x="3324" y="209"/>
                      <a:pt x="3261" y="227"/>
                      <a:pt x="3199" y="247"/>
                    </a:cubicBezTo>
                    <a:cubicBezTo>
                      <a:pt x="3125" y="270"/>
                      <a:pt x="3062" y="290"/>
                      <a:pt x="2975" y="308"/>
                    </a:cubicBezTo>
                    <a:cubicBezTo>
                      <a:pt x="2932" y="321"/>
                      <a:pt x="2887" y="333"/>
                      <a:pt x="2843" y="339"/>
                    </a:cubicBezTo>
                    <a:cubicBezTo>
                      <a:pt x="2660" y="389"/>
                      <a:pt x="2471" y="437"/>
                      <a:pt x="2281" y="437"/>
                    </a:cubicBezTo>
                    <a:cubicBezTo>
                      <a:pt x="2253" y="437"/>
                      <a:pt x="2224" y="436"/>
                      <a:pt x="2195" y="434"/>
                    </a:cubicBezTo>
                    <a:cubicBezTo>
                      <a:pt x="2227" y="414"/>
                      <a:pt x="2270" y="402"/>
                      <a:pt x="2308" y="389"/>
                    </a:cubicBezTo>
                    <a:cubicBezTo>
                      <a:pt x="2388" y="365"/>
                      <a:pt x="2489" y="333"/>
                      <a:pt x="2587" y="284"/>
                    </a:cubicBezTo>
                    <a:cubicBezTo>
                      <a:pt x="2676" y="239"/>
                      <a:pt x="2688" y="172"/>
                      <a:pt x="2676" y="121"/>
                    </a:cubicBezTo>
                    <a:cubicBezTo>
                      <a:pt x="2653" y="53"/>
                      <a:pt x="2579" y="1"/>
                      <a:pt x="2505"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5" name="Google Shape;3935;p63"/>
              <p:cNvSpPr/>
              <p:nvPr/>
            </p:nvSpPr>
            <p:spPr>
              <a:xfrm>
                <a:off x="6112908" y="2379298"/>
                <a:ext cx="46313" cy="33185"/>
              </a:xfrm>
              <a:custGeom>
                <a:avLst/>
                <a:gdLst/>
                <a:ahLst/>
                <a:cxnLst/>
                <a:rect l="l" t="t" r="r" b="b"/>
                <a:pathLst>
                  <a:path w="575" h="412" extrusionOk="0">
                    <a:moveTo>
                      <a:pt x="512" y="0"/>
                    </a:moveTo>
                    <a:cubicBezTo>
                      <a:pt x="368" y="144"/>
                      <a:pt x="193" y="256"/>
                      <a:pt x="0" y="331"/>
                    </a:cubicBezTo>
                    <a:lnTo>
                      <a:pt x="32" y="412"/>
                    </a:lnTo>
                    <a:cubicBezTo>
                      <a:pt x="231" y="331"/>
                      <a:pt x="418" y="213"/>
                      <a:pt x="575" y="57"/>
                    </a:cubicBezTo>
                    <a:lnTo>
                      <a:pt x="512"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6" name="Google Shape;3936;p63"/>
              <p:cNvSpPr/>
              <p:nvPr/>
            </p:nvSpPr>
            <p:spPr>
              <a:xfrm>
                <a:off x="6141100" y="2408939"/>
                <a:ext cx="162137" cy="47280"/>
              </a:xfrm>
              <a:custGeom>
                <a:avLst/>
                <a:gdLst/>
                <a:ahLst/>
                <a:cxnLst/>
                <a:rect l="l" t="t" r="r" b="b"/>
                <a:pathLst>
                  <a:path w="2013" h="587" extrusionOk="0">
                    <a:moveTo>
                      <a:pt x="2013" y="0"/>
                    </a:moveTo>
                    <a:cubicBezTo>
                      <a:pt x="1932" y="0"/>
                      <a:pt x="1863" y="26"/>
                      <a:pt x="1771" y="63"/>
                    </a:cubicBezTo>
                    <a:cubicBezTo>
                      <a:pt x="1714" y="87"/>
                      <a:pt x="1652" y="118"/>
                      <a:pt x="1595" y="150"/>
                    </a:cubicBezTo>
                    <a:cubicBezTo>
                      <a:pt x="1521" y="193"/>
                      <a:pt x="1440" y="237"/>
                      <a:pt x="1371" y="262"/>
                    </a:cubicBezTo>
                    <a:cubicBezTo>
                      <a:pt x="1178" y="331"/>
                      <a:pt x="966" y="343"/>
                      <a:pt x="761" y="355"/>
                    </a:cubicBezTo>
                    <a:cubicBezTo>
                      <a:pt x="499" y="374"/>
                      <a:pt x="231" y="392"/>
                      <a:pt x="0" y="512"/>
                    </a:cubicBezTo>
                    <a:lnTo>
                      <a:pt x="38" y="587"/>
                    </a:lnTo>
                    <a:cubicBezTo>
                      <a:pt x="255" y="475"/>
                      <a:pt x="505" y="455"/>
                      <a:pt x="761" y="443"/>
                    </a:cubicBezTo>
                    <a:cubicBezTo>
                      <a:pt x="973" y="424"/>
                      <a:pt x="1197" y="412"/>
                      <a:pt x="1396" y="343"/>
                    </a:cubicBezTo>
                    <a:cubicBezTo>
                      <a:pt x="1471" y="311"/>
                      <a:pt x="1558" y="268"/>
                      <a:pt x="1633" y="225"/>
                    </a:cubicBezTo>
                    <a:cubicBezTo>
                      <a:pt x="1696" y="193"/>
                      <a:pt x="1751" y="162"/>
                      <a:pt x="1802" y="144"/>
                    </a:cubicBezTo>
                    <a:cubicBezTo>
                      <a:pt x="1889" y="106"/>
                      <a:pt x="1946" y="87"/>
                      <a:pt x="2013" y="87"/>
                    </a:cubicBezTo>
                    <a:lnTo>
                      <a:pt x="2013"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7" name="Google Shape;3937;p63"/>
              <p:cNvSpPr/>
              <p:nvPr/>
            </p:nvSpPr>
            <p:spPr>
              <a:xfrm>
                <a:off x="6220357" y="2378815"/>
                <a:ext cx="94963" cy="33668"/>
              </a:xfrm>
              <a:custGeom>
                <a:avLst/>
                <a:gdLst/>
                <a:ahLst/>
                <a:cxnLst/>
                <a:rect l="l" t="t" r="r" b="b"/>
                <a:pathLst>
                  <a:path w="1179" h="418" extrusionOk="0">
                    <a:moveTo>
                      <a:pt x="1135" y="0"/>
                    </a:moveTo>
                    <a:cubicBezTo>
                      <a:pt x="730" y="219"/>
                      <a:pt x="424" y="305"/>
                      <a:pt x="1" y="337"/>
                    </a:cubicBezTo>
                    <a:lnTo>
                      <a:pt x="7" y="418"/>
                    </a:lnTo>
                    <a:cubicBezTo>
                      <a:pt x="444" y="392"/>
                      <a:pt x="761" y="299"/>
                      <a:pt x="1179" y="69"/>
                    </a:cubicBezTo>
                    <a:lnTo>
                      <a:pt x="1135"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8" name="Google Shape;3938;p63"/>
              <p:cNvSpPr/>
              <p:nvPr/>
            </p:nvSpPr>
            <p:spPr>
              <a:xfrm>
                <a:off x="6199334" y="2359725"/>
                <a:ext cx="95526" cy="27707"/>
              </a:xfrm>
              <a:custGeom>
                <a:avLst/>
                <a:gdLst/>
                <a:ahLst/>
                <a:cxnLst/>
                <a:rect l="l" t="t" r="r" b="b"/>
                <a:pathLst>
                  <a:path w="1186" h="344" extrusionOk="0">
                    <a:moveTo>
                      <a:pt x="1134" y="1"/>
                    </a:moveTo>
                    <a:cubicBezTo>
                      <a:pt x="811" y="225"/>
                      <a:pt x="362" y="243"/>
                      <a:pt x="0" y="255"/>
                    </a:cubicBezTo>
                    <a:lnTo>
                      <a:pt x="6" y="343"/>
                    </a:lnTo>
                    <a:cubicBezTo>
                      <a:pt x="374" y="324"/>
                      <a:pt x="835" y="306"/>
                      <a:pt x="1185" y="68"/>
                    </a:cubicBezTo>
                    <a:lnTo>
                      <a:pt x="1134"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9" name="Google Shape;3939;p63"/>
              <p:cNvSpPr/>
              <p:nvPr/>
            </p:nvSpPr>
            <p:spPr>
              <a:xfrm>
                <a:off x="5024652" y="2290939"/>
                <a:ext cx="1076726" cy="737148"/>
              </a:xfrm>
              <a:custGeom>
                <a:avLst/>
                <a:gdLst/>
                <a:ahLst/>
                <a:cxnLst/>
                <a:rect l="l" t="t" r="r" b="b"/>
                <a:pathLst>
                  <a:path w="13368" h="9152" extrusionOk="0">
                    <a:moveTo>
                      <a:pt x="2438" y="0"/>
                    </a:moveTo>
                    <a:lnTo>
                      <a:pt x="1" y="2176"/>
                    </a:lnTo>
                    <a:lnTo>
                      <a:pt x="375" y="9152"/>
                    </a:lnTo>
                    <a:lnTo>
                      <a:pt x="6766" y="9152"/>
                    </a:lnTo>
                    <a:lnTo>
                      <a:pt x="7233" y="4962"/>
                    </a:lnTo>
                    <a:cubicBezTo>
                      <a:pt x="7370" y="5050"/>
                      <a:pt x="7514" y="5131"/>
                      <a:pt x="7652" y="5206"/>
                    </a:cubicBezTo>
                    <a:cubicBezTo>
                      <a:pt x="8311" y="5559"/>
                      <a:pt x="8870" y="5672"/>
                      <a:pt x="9314" y="5672"/>
                    </a:cubicBezTo>
                    <a:cubicBezTo>
                      <a:pt x="9684" y="5672"/>
                      <a:pt x="9974" y="5594"/>
                      <a:pt x="10176" y="5511"/>
                    </a:cubicBezTo>
                    <a:cubicBezTo>
                      <a:pt x="10843" y="5238"/>
                      <a:pt x="13368" y="3211"/>
                      <a:pt x="13368" y="3211"/>
                    </a:cubicBezTo>
                    <a:lnTo>
                      <a:pt x="12426" y="1147"/>
                    </a:lnTo>
                    <a:lnTo>
                      <a:pt x="9303" y="2587"/>
                    </a:lnTo>
                    <a:cubicBezTo>
                      <a:pt x="9303" y="2587"/>
                      <a:pt x="8611" y="1914"/>
                      <a:pt x="8100" y="1509"/>
                    </a:cubicBezTo>
                    <a:cubicBezTo>
                      <a:pt x="7583" y="1103"/>
                      <a:pt x="7307" y="792"/>
                      <a:pt x="6653" y="499"/>
                    </a:cubicBezTo>
                    <a:cubicBezTo>
                      <a:pt x="6305" y="343"/>
                      <a:pt x="5661" y="225"/>
                      <a:pt x="5661" y="225"/>
                    </a:cubicBezTo>
                    <a:lnTo>
                      <a:pt x="4515" y="692"/>
                    </a:lnTo>
                    <a:lnTo>
                      <a:pt x="24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0" name="Google Shape;3940;p63"/>
              <p:cNvSpPr/>
              <p:nvPr/>
            </p:nvSpPr>
            <p:spPr>
              <a:xfrm>
                <a:off x="5021189" y="2287395"/>
                <a:ext cx="1084297" cy="743753"/>
              </a:xfrm>
              <a:custGeom>
                <a:avLst/>
                <a:gdLst/>
                <a:ahLst/>
                <a:cxnLst/>
                <a:rect l="l" t="t" r="r" b="b"/>
                <a:pathLst>
                  <a:path w="13462" h="9234" extrusionOk="0">
                    <a:moveTo>
                      <a:pt x="2495" y="94"/>
                    </a:moveTo>
                    <a:lnTo>
                      <a:pt x="4564" y="779"/>
                    </a:lnTo>
                    <a:lnTo>
                      <a:pt x="5712" y="312"/>
                    </a:lnTo>
                    <a:cubicBezTo>
                      <a:pt x="5799" y="330"/>
                      <a:pt x="6366" y="442"/>
                      <a:pt x="6677" y="580"/>
                    </a:cubicBezTo>
                    <a:cubicBezTo>
                      <a:pt x="7171" y="798"/>
                      <a:pt x="7451" y="1035"/>
                      <a:pt x="7775" y="1310"/>
                    </a:cubicBezTo>
                    <a:cubicBezTo>
                      <a:pt x="7882" y="1397"/>
                      <a:pt x="7994" y="1490"/>
                      <a:pt x="8112" y="1584"/>
                    </a:cubicBezTo>
                    <a:cubicBezTo>
                      <a:pt x="8616" y="1984"/>
                      <a:pt x="9309" y="2649"/>
                      <a:pt x="9321" y="2663"/>
                    </a:cubicBezTo>
                    <a:lnTo>
                      <a:pt x="9340" y="2681"/>
                    </a:lnTo>
                    <a:lnTo>
                      <a:pt x="12451" y="1247"/>
                    </a:lnTo>
                    <a:lnTo>
                      <a:pt x="13361" y="3242"/>
                    </a:lnTo>
                    <a:cubicBezTo>
                      <a:pt x="13093" y="3460"/>
                      <a:pt x="10817" y="5262"/>
                      <a:pt x="10201" y="5518"/>
                    </a:cubicBezTo>
                    <a:cubicBezTo>
                      <a:pt x="10014" y="5596"/>
                      <a:pt x="9731" y="5676"/>
                      <a:pt x="9361" y="5676"/>
                    </a:cubicBezTo>
                    <a:cubicBezTo>
                      <a:pt x="8927" y="5676"/>
                      <a:pt x="8372" y="5566"/>
                      <a:pt x="7712" y="5213"/>
                    </a:cubicBezTo>
                    <a:cubicBezTo>
                      <a:pt x="7582" y="5138"/>
                      <a:pt x="7445" y="5063"/>
                      <a:pt x="7301" y="4969"/>
                    </a:cubicBezTo>
                    <a:lnTo>
                      <a:pt x="7246" y="4939"/>
                    </a:lnTo>
                    <a:lnTo>
                      <a:pt x="6765" y="9153"/>
                    </a:lnTo>
                    <a:lnTo>
                      <a:pt x="455" y="9153"/>
                    </a:lnTo>
                    <a:lnTo>
                      <a:pt x="87" y="2238"/>
                    </a:lnTo>
                    <a:lnTo>
                      <a:pt x="2495" y="94"/>
                    </a:lnTo>
                    <a:close/>
                    <a:moveTo>
                      <a:pt x="2475" y="1"/>
                    </a:moveTo>
                    <a:lnTo>
                      <a:pt x="0" y="2201"/>
                    </a:lnTo>
                    <a:lnTo>
                      <a:pt x="380" y="9233"/>
                    </a:lnTo>
                    <a:lnTo>
                      <a:pt x="6846" y="9233"/>
                    </a:lnTo>
                    <a:lnTo>
                      <a:pt x="7313" y="5075"/>
                    </a:lnTo>
                    <a:cubicBezTo>
                      <a:pt x="7439" y="5156"/>
                      <a:pt x="7557" y="5225"/>
                      <a:pt x="7675" y="5288"/>
                    </a:cubicBezTo>
                    <a:cubicBezTo>
                      <a:pt x="8344" y="5646"/>
                      <a:pt x="8910" y="5758"/>
                      <a:pt x="9356" y="5758"/>
                    </a:cubicBezTo>
                    <a:cubicBezTo>
                      <a:pt x="9742" y="5758"/>
                      <a:pt x="10037" y="5674"/>
                      <a:pt x="10231" y="5593"/>
                    </a:cubicBezTo>
                    <a:cubicBezTo>
                      <a:pt x="10898" y="5319"/>
                      <a:pt x="13336" y="3374"/>
                      <a:pt x="13436" y="3293"/>
                    </a:cubicBezTo>
                    <a:lnTo>
                      <a:pt x="13461" y="3267"/>
                    </a:lnTo>
                    <a:lnTo>
                      <a:pt x="12489" y="1135"/>
                    </a:lnTo>
                    <a:lnTo>
                      <a:pt x="9358" y="2582"/>
                    </a:lnTo>
                    <a:cubicBezTo>
                      <a:pt x="9234" y="2462"/>
                      <a:pt x="8622" y="1883"/>
                      <a:pt x="8167" y="1521"/>
                    </a:cubicBezTo>
                    <a:cubicBezTo>
                      <a:pt x="8043" y="1422"/>
                      <a:pt x="7937" y="1334"/>
                      <a:pt x="7831" y="1241"/>
                    </a:cubicBezTo>
                    <a:cubicBezTo>
                      <a:pt x="7500" y="966"/>
                      <a:pt x="7214" y="730"/>
                      <a:pt x="6714" y="505"/>
                    </a:cubicBezTo>
                    <a:cubicBezTo>
                      <a:pt x="6366" y="350"/>
                      <a:pt x="5742" y="237"/>
                      <a:pt x="5718" y="231"/>
                    </a:cubicBezTo>
                    <a:lnTo>
                      <a:pt x="5704" y="225"/>
                    </a:lnTo>
                    <a:lnTo>
                      <a:pt x="4558" y="692"/>
                    </a:lnTo>
                    <a:lnTo>
                      <a:pt x="2475"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1" name="Google Shape;3941;p63"/>
              <p:cNvSpPr/>
              <p:nvPr/>
            </p:nvSpPr>
            <p:spPr>
              <a:xfrm>
                <a:off x="6058620" y="2529436"/>
                <a:ext cx="17720" cy="17720"/>
              </a:xfrm>
              <a:custGeom>
                <a:avLst/>
                <a:gdLst/>
                <a:ahLst/>
                <a:cxnLst/>
                <a:rect l="l" t="t" r="r" b="b"/>
                <a:pathLst>
                  <a:path w="220" h="220" extrusionOk="0">
                    <a:moveTo>
                      <a:pt x="113" y="1"/>
                    </a:moveTo>
                    <a:cubicBezTo>
                      <a:pt x="52" y="1"/>
                      <a:pt x="1" y="50"/>
                      <a:pt x="1" y="107"/>
                    </a:cubicBezTo>
                    <a:cubicBezTo>
                      <a:pt x="1" y="168"/>
                      <a:pt x="52" y="219"/>
                      <a:pt x="113" y="219"/>
                    </a:cubicBezTo>
                    <a:cubicBezTo>
                      <a:pt x="170" y="219"/>
                      <a:pt x="219" y="168"/>
                      <a:pt x="219" y="107"/>
                    </a:cubicBezTo>
                    <a:cubicBezTo>
                      <a:pt x="219" y="50"/>
                      <a:pt x="170" y="1"/>
                      <a:pt x="113"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2" name="Google Shape;3942;p63"/>
              <p:cNvSpPr/>
              <p:nvPr/>
            </p:nvSpPr>
            <p:spPr>
              <a:xfrm>
                <a:off x="5717670" y="2496332"/>
                <a:ext cx="57831" cy="35279"/>
              </a:xfrm>
              <a:custGeom>
                <a:avLst/>
                <a:gdLst/>
                <a:ahLst/>
                <a:cxnLst/>
                <a:rect l="l" t="t" r="r" b="b"/>
                <a:pathLst>
                  <a:path w="718" h="438" extrusionOk="0">
                    <a:moveTo>
                      <a:pt x="680" y="0"/>
                    </a:moveTo>
                    <a:lnTo>
                      <a:pt x="1" y="362"/>
                    </a:lnTo>
                    <a:lnTo>
                      <a:pt x="38" y="437"/>
                    </a:lnTo>
                    <a:lnTo>
                      <a:pt x="717" y="75"/>
                    </a:lnTo>
                    <a:lnTo>
                      <a:pt x="680"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3" name="Google Shape;3943;p63"/>
              <p:cNvSpPr/>
              <p:nvPr/>
            </p:nvSpPr>
            <p:spPr>
              <a:xfrm>
                <a:off x="5977269" y="2401931"/>
                <a:ext cx="87472" cy="182757"/>
              </a:xfrm>
              <a:custGeom>
                <a:avLst/>
                <a:gdLst/>
                <a:ahLst/>
                <a:cxnLst/>
                <a:rect l="l" t="t" r="r" b="b"/>
                <a:pathLst>
                  <a:path w="1086" h="2269" extrusionOk="0">
                    <a:moveTo>
                      <a:pt x="76" y="0"/>
                    </a:moveTo>
                    <a:lnTo>
                      <a:pt x="1" y="38"/>
                    </a:lnTo>
                    <a:lnTo>
                      <a:pt x="1011" y="2269"/>
                    </a:lnTo>
                    <a:lnTo>
                      <a:pt x="1086" y="2237"/>
                    </a:lnTo>
                    <a:lnTo>
                      <a:pt x="76"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4" name="Google Shape;3944;p63"/>
              <p:cNvSpPr/>
              <p:nvPr/>
            </p:nvSpPr>
            <p:spPr>
              <a:xfrm>
                <a:off x="5977752" y="2499795"/>
                <a:ext cx="104145" cy="58315"/>
              </a:xfrm>
              <a:custGeom>
                <a:avLst/>
                <a:gdLst/>
                <a:ahLst/>
                <a:cxnLst/>
                <a:rect l="l" t="t" r="r" b="b"/>
                <a:pathLst>
                  <a:path w="1293" h="724" extrusionOk="0">
                    <a:moveTo>
                      <a:pt x="1249" y="0"/>
                    </a:moveTo>
                    <a:lnTo>
                      <a:pt x="1" y="648"/>
                    </a:lnTo>
                    <a:lnTo>
                      <a:pt x="46" y="723"/>
                    </a:lnTo>
                    <a:lnTo>
                      <a:pt x="1292" y="75"/>
                    </a:lnTo>
                    <a:lnTo>
                      <a:pt x="1249"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5" name="Google Shape;3945;p63"/>
              <p:cNvSpPr/>
              <p:nvPr/>
            </p:nvSpPr>
            <p:spPr>
              <a:xfrm>
                <a:off x="4695300" y="3247989"/>
                <a:ext cx="349565" cy="147236"/>
              </a:xfrm>
              <a:custGeom>
                <a:avLst/>
                <a:gdLst/>
                <a:ahLst/>
                <a:cxnLst/>
                <a:rect l="l" t="t" r="r" b="b"/>
                <a:pathLst>
                  <a:path w="4340" h="1828" extrusionOk="0">
                    <a:moveTo>
                      <a:pt x="4340" y="1"/>
                    </a:moveTo>
                    <a:lnTo>
                      <a:pt x="2101" y="394"/>
                    </a:lnTo>
                    <a:cubicBezTo>
                      <a:pt x="1877" y="656"/>
                      <a:pt x="1646" y="912"/>
                      <a:pt x="1359" y="1080"/>
                    </a:cubicBezTo>
                    <a:cubicBezTo>
                      <a:pt x="1221" y="1154"/>
                      <a:pt x="1072" y="1205"/>
                      <a:pt x="929" y="1267"/>
                    </a:cubicBezTo>
                    <a:cubicBezTo>
                      <a:pt x="599" y="1410"/>
                      <a:pt x="0" y="1554"/>
                      <a:pt x="0" y="1828"/>
                    </a:cubicBezTo>
                    <a:lnTo>
                      <a:pt x="3336" y="1828"/>
                    </a:lnTo>
                    <a:cubicBezTo>
                      <a:pt x="3891" y="1828"/>
                      <a:pt x="4184" y="780"/>
                      <a:pt x="4340" y="1"/>
                    </a:cubicBez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6" name="Google Shape;3946;p63"/>
              <p:cNvSpPr/>
              <p:nvPr/>
            </p:nvSpPr>
            <p:spPr>
              <a:xfrm>
                <a:off x="4691756" y="3243559"/>
                <a:ext cx="357056" cy="155210"/>
              </a:xfrm>
              <a:custGeom>
                <a:avLst/>
                <a:gdLst/>
                <a:ahLst/>
                <a:cxnLst/>
                <a:rect l="l" t="t" r="r" b="b"/>
                <a:pathLst>
                  <a:path w="4433" h="1927" extrusionOk="0">
                    <a:moveTo>
                      <a:pt x="4327" y="107"/>
                    </a:moveTo>
                    <a:lnTo>
                      <a:pt x="4327" y="107"/>
                    </a:lnTo>
                    <a:cubicBezTo>
                      <a:pt x="4102" y="1241"/>
                      <a:pt x="3772" y="1845"/>
                      <a:pt x="3380" y="1845"/>
                    </a:cubicBezTo>
                    <a:lnTo>
                      <a:pt x="88" y="1845"/>
                    </a:lnTo>
                    <a:cubicBezTo>
                      <a:pt x="137" y="1678"/>
                      <a:pt x="474" y="1560"/>
                      <a:pt x="749" y="1459"/>
                    </a:cubicBezTo>
                    <a:cubicBezTo>
                      <a:pt x="836" y="1422"/>
                      <a:pt x="923" y="1391"/>
                      <a:pt x="991" y="1359"/>
                    </a:cubicBezTo>
                    <a:cubicBezTo>
                      <a:pt x="1029" y="1347"/>
                      <a:pt x="1066" y="1328"/>
                      <a:pt x="1104" y="1316"/>
                    </a:cubicBezTo>
                    <a:cubicBezTo>
                      <a:pt x="1210" y="1272"/>
                      <a:pt x="1316" y="1229"/>
                      <a:pt x="1422" y="1166"/>
                    </a:cubicBezTo>
                    <a:cubicBezTo>
                      <a:pt x="1714" y="1004"/>
                      <a:pt x="1946" y="743"/>
                      <a:pt x="2170" y="487"/>
                    </a:cubicBezTo>
                    <a:lnTo>
                      <a:pt x="4327" y="107"/>
                    </a:lnTo>
                    <a:close/>
                    <a:moveTo>
                      <a:pt x="4433" y="0"/>
                    </a:moveTo>
                    <a:lnTo>
                      <a:pt x="2126" y="412"/>
                    </a:lnTo>
                    <a:lnTo>
                      <a:pt x="2114" y="424"/>
                    </a:lnTo>
                    <a:cubicBezTo>
                      <a:pt x="1895" y="674"/>
                      <a:pt x="1665" y="936"/>
                      <a:pt x="1377" y="1097"/>
                    </a:cubicBezTo>
                    <a:cubicBezTo>
                      <a:pt x="1279" y="1154"/>
                      <a:pt x="1172" y="1198"/>
                      <a:pt x="1072" y="1235"/>
                    </a:cubicBezTo>
                    <a:cubicBezTo>
                      <a:pt x="1035" y="1253"/>
                      <a:pt x="997" y="1266"/>
                      <a:pt x="960" y="1284"/>
                    </a:cubicBezTo>
                    <a:cubicBezTo>
                      <a:pt x="891" y="1316"/>
                      <a:pt x="804" y="1347"/>
                      <a:pt x="718" y="1379"/>
                    </a:cubicBezTo>
                    <a:cubicBezTo>
                      <a:pt x="381" y="1503"/>
                      <a:pt x="1" y="1640"/>
                      <a:pt x="1" y="1883"/>
                    </a:cubicBezTo>
                    <a:lnTo>
                      <a:pt x="1" y="1926"/>
                    </a:lnTo>
                    <a:lnTo>
                      <a:pt x="3380" y="1926"/>
                    </a:lnTo>
                    <a:cubicBezTo>
                      <a:pt x="3834" y="1926"/>
                      <a:pt x="4183" y="1304"/>
                      <a:pt x="4421" y="63"/>
                    </a:cubicBezTo>
                    <a:lnTo>
                      <a:pt x="4433"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7" name="Google Shape;3947;p63"/>
              <p:cNvSpPr/>
              <p:nvPr/>
            </p:nvSpPr>
            <p:spPr>
              <a:xfrm>
                <a:off x="4846887" y="3356001"/>
                <a:ext cx="81431" cy="40836"/>
              </a:xfrm>
              <a:custGeom>
                <a:avLst/>
                <a:gdLst/>
                <a:ahLst/>
                <a:cxnLst/>
                <a:rect l="l" t="t" r="r" b="b"/>
                <a:pathLst>
                  <a:path w="1011" h="507" extrusionOk="0">
                    <a:moveTo>
                      <a:pt x="985" y="1"/>
                    </a:moveTo>
                    <a:lnTo>
                      <a:pt x="381" y="188"/>
                    </a:lnTo>
                    <a:cubicBezTo>
                      <a:pt x="312" y="207"/>
                      <a:pt x="250" y="231"/>
                      <a:pt x="188" y="262"/>
                    </a:cubicBezTo>
                    <a:cubicBezTo>
                      <a:pt x="107" y="313"/>
                      <a:pt x="44" y="388"/>
                      <a:pt x="1" y="449"/>
                    </a:cubicBezTo>
                    <a:lnTo>
                      <a:pt x="63" y="506"/>
                    </a:lnTo>
                    <a:cubicBezTo>
                      <a:pt x="113" y="443"/>
                      <a:pt x="162" y="381"/>
                      <a:pt x="231" y="337"/>
                    </a:cubicBezTo>
                    <a:cubicBezTo>
                      <a:pt x="282" y="306"/>
                      <a:pt x="343" y="288"/>
                      <a:pt x="406" y="268"/>
                    </a:cubicBezTo>
                    <a:lnTo>
                      <a:pt x="1011" y="81"/>
                    </a:lnTo>
                    <a:lnTo>
                      <a:pt x="985"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8" name="Google Shape;3948;p63"/>
              <p:cNvSpPr/>
              <p:nvPr/>
            </p:nvSpPr>
            <p:spPr>
              <a:xfrm>
                <a:off x="4720833" y="3349477"/>
                <a:ext cx="120576" cy="47844"/>
              </a:xfrm>
              <a:custGeom>
                <a:avLst/>
                <a:gdLst/>
                <a:ahLst/>
                <a:cxnLst/>
                <a:rect l="l" t="t" r="r" b="b"/>
                <a:pathLst>
                  <a:path w="1497" h="594" extrusionOk="0">
                    <a:moveTo>
                      <a:pt x="1465" y="1"/>
                    </a:moveTo>
                    <a:cubicBezTo>
                      <a:pt x="1272" y="95"/>
                      <a:pt x="1061" y="144"/>
                      <a:pt x="849" y="194"/>
                    </a:cubicBezTo>
                    <a:cubicBezTo>
                      <a:pt x="612" y="251"/>
                      <a:pt x="363" y="306"/>
                      <a:pt x="144" y="432"/>
                    </a:cubicBezTo>
                    <a:cubicBezTo>
                      <a:pt x="95" y="456"/>
                      <a:pt x="38" y="493"/>
                      <a:pt x="0" y="544"/>
                    </a:cubicBezTo>
                    <a:lnTo>
                      <a:pt x="69" y="593"/>
                    </a:lnTo>
                    <a:cubicBezTo>
                      <a:pt x="95" y="556"/>
                      <a:pt x="138" y="524"/>
                      <a:pt x="181" y="506"/>
                    </a:cubicBezTo>
                    <a:cubicBezTo>
                      <a:pt x="394" y="387"/>
                      <a:pt x="636" y="331"/>
                      <a:pt x="874" y="275"/>
                    </a:cubicBezTo>
                    <a:cubicBezTo>
                      <a:pt x="1079" y="225"/>
                      <a:pt x="1298" y="170"/>
                      <a:pt x="1497" y="76"/>
                    </a:cubicBezTo>
                    <a:lnTo>
                      <a:pt x="1465"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9" name="Google Shape;3949;p63"/>
              <p:cNvSpPr/>
              <p:nvPr/>
            </p:nvSpPr>
            <p:spPr>
              <a:xfrm>
                <a:off x="4842941" y="2282884"/>
                <a:ext cx="406350" cy="1012934"/>
              </a:xfrm>
              <a:custGeom>
                <a:avLst/>
                <a:gdLst/>
                <a:ahLst/>
                <a:cxnLst/>
                <a:rect l="l" t="t" r="r" b="b"/>
                <a:pathLst>
                  <a:path w="5045" h="12576" extrusionOk="0">
                    <a:moveTo>
                      <a:pt x="5044" y="0"/>
                    </a:moveTo>
                    <a:cubicBezTo>
                      <a:pt x="5044" y="0"/>
                      <a:pt x="3790" y="356"/>
                      <a:pt x="3149" y="667"/>
                    </a:cubicBezTo>
                    <a:cubicBezTo>
                      <a:pt x="2507" y="985"/>
                      <a:pt x="1908" y="1291"/>
                      <a:pt x="1534" y="2887"/>
                    </a:cubicBezTo>
                    <a:cubicBezTo>
                      <a:pt x="1154" y="4483"/>
                      <a:pt x="0" y="12575"/>
                      <a:pt x="0" y="12575"/>
                    </a:cubicBezTo>
                    <a:lnTo>
                      <a:pt x="2674" y="12376"/>
                    </a:lnTo>
                    <a:lnTo>
                      <a:pt x="4595" y="2631"/>
                    </a:lnTo>
                    <a:lnTo>
                      <a:pt x="50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0" name="Google Shape;3950;p63"/>
              <p:cNvSpPr/>
              <p:nvPr/>
            </p:nvSpPr>
            <p:spPr>
              <a:xfrm>
                <a:off x="4838833" y="2279340"/>
                <a:ext cx="411424" cy="1020586"/>
              </a:xfrm>
              <a:custGeom>
                <a:avLst/>
                <a:gdLst/>
                <a:ahLst/>
                <a:cxnLst/>
                <a:rect l="l" t="t" r="r" b="b"/>
                <a:pathLst>
                  <a:path w="5108" h="12671" extrusionOk="0">
                    <a:moveTo>
                      <a:pt x="5082" y="1"/>
                    </a:moveTo>
                    <a:cubicBezTo>
                      <a:pt x="5070" y="7"/>
                      <a:pt x="3823" y="363"/>
                      <a:pt x="3180" y="674"/>
                    </a:cubicBezTo>
                    <a:cubicBezTo>
                      <a:pt x="2564" y="973"/>
                      <a:pt x="1928" y="1285"/>
                      <a:pt x="1542" y="2925"/>
                    </a:cubicBezTo>
                    <a:cubicBezTo>
                      <a:pt x="1167" y="4502"/>
                      <a:pt x="20" y="12533"/>
                      <a:pt x="8" y="12613"/>
                    </a:cubicBezTo>
                    <a:lnTo>
                      <a:pt x="0" y="12670"/>
                    </a:lnTo>
                    <a:lnTo>
                      <a:pt x="2763" y="12458"/>
                    </a:lnTo>
                    <a:lnTo>
                      <a:pt x="4690" y="2682"/>
                    </a:lnTo>
                    <a:lnTo>
                      <a:pt x="4609" y="2669"/>
                    </a:lnTo>
                    <a:lnTo>
                      <a:pt x="2694" y="12377"/>
                    </a:lnTo>
                    <a:lnTo>
                      <a:pt x="101" y="12576"/>
                    </a:lnTo>
                    <a:cubicBezTo>
                      <a:pt x="201" y="11877"/>
                      <a:pt x="1266" y="4452"/>
                      <a:pt x="1622" y="2944"/>
                    </a:cubicBezTo>
                    <a:cubicBezTo>
                      <a:pt x="2002" y="1341"/>
                      <a:pt x="2595" y="1054"/>
                      <a:pt x="3217" y="749"/>
                    </a:cubicBezTo>
                    <a:cubicBezTo>
                      <a:pt x="3853" y="444"/>
                      <a:pt x="5095" y="87"/>
                      <a:pt x="5107" y="81"/>
                    </a:cubicBezTo>
                    <a:lnTo>
                      <a:pt x="5082"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1" name="Google Shape;3951;p63"/>
              <p:cNvSpPr/>
              <p:nvPr/>
            </p:nvSpPr>
            <p:spPr>
              <a:xfrm>
                <a:off x="4849465" y="3232443"/>
                <a:ext cx="217955" cy="19250"/>
              </a:xfrm>
              <a:custGeom>
                <a:avLst/>
                <a:gdLst/>
                <a:ahLst/>
                <a:cxnLst/>
                <a:rect l="l" t="t" r="r" b="b"/>
                <a:pathLst>
                  <a:path w="2706" h="239" extrusionOk="0">
                    <a:moveTo>
                      <a:pt x="2699" y="1"/>
                    </a:moveTo>
                    <a:lnTo>
                      <a:pt x="0" y="150"/>
                    </a:lnTo>
                    <a:lnTo>
                      <a:pt x="0" y="239"/>
                    </a:lnTo>
                    <a:lnTo>
                      <a:pt x="2705" y="82"/>
                    </a:lnTo>
                    <a:lnTo>
                      <a:pt x="2699"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2" name="Google Shape;3952;p63"/>
              <p:cNvSpPr/>
              <p:nvPr/>
            </p:nvSpPr>
            <p:spPr>
              <a:xfrm>
                <a:off x="4992031" y="3172195"/>
                <a:ext cx="28755" cy="112038"/>
              </a:xfrm>
              <a:custGeom>
                <a:avLst/>
                <a:gdLst/>
                <a:ahLst/>
                <a:cxnLst/>
                <a:rect l="l" t="t" r="r" b="b"/>
                <a:pathLst>
                  <a:path w="357" h="1391" extrusionOk="0">
                    <a:moveTo>
                      <a:pt x="268" y="1"/>
                    </a:moveTo>
                    <a:lnTo>
                      <a:pt x="0" y="1379"/>
                    </a:lnTo>
                    <a:lnTo>
                      <a:pt x="81" y="1391"/>
                    </a:lnTo>
                    <a:lnTo>
                      <a:pt x="356" y="14"/>
                    </a:lnTo>
                    <a:lnTo>
                      <a:pt x="268"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3" name="Google Shape;3953;p63"/>
              <p:cNvSpPr/>
              <p:nvPr/>
            </p:nvSpPr>
            <p:spPr>
              <a:xfrm>
                <a:off x="5013134" y="3249116"/>
                <a:ext cx="17639" cy="17639"/>
              </a:xfrm>
              <a:custGeom>
                <a:avLst/>
                <a:gdLst/>
                <a:ahLst/>
                <a:cxnLst/>
                <a:rect l="l" t="t" r="r" b="b"/>
                <a:pathLst>
                  <a:path w="219" h="219" extrusionOk="0">
                    <a:moveTo>
                      <a:pt x="112" y="0"/>
                    </a:moveTo>
                    <a:cubicBezTo>
                      <a:pt x="51" y="0"/>
                      <a:pt x="0" y="50"/>
                      <a:pt x="0" y="112"/>
                    </a:cubicBezTo>
                    <a:cubicBezTo>
                      <a:pt x="0" y="168"/>
                      <a:pt x="51" y="219"/>
                      <a:pt x="112" y="219"/>
                    </a:cubicBezTo>
                    <a:cubicBezTo>
                      <a:pt x="175" y="219"/>
                      <a:pt x="219" y="168"/>
                      <a:pt x="219" y="112"/>
                    </a:cubicBezTo>
                    <a:cubicBezTo>
                      <a:pt x="219" y="50"/>
                      <a:pt x="175" y="0"/>
                      <a:pt x="11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4" name="Google Shape;3954;p63"/>
              <p:cNvSpPr/>
              <p:nvPr/>
            </p:nvSpPr>
            <p:spPr>
              <a:xfrm>
                <a:off x="5104554" y="2523878"/>
                <a:ext cx="106078" cy="504212"/>
              </a:xfrm>
              <a:custGeom>
                <a:avLst/>
                <a:gdLst/>
                <a:ahLst/>
                <a:cxnLst/>
                <a:rect l="l" t="t" r="r" b="b"/>
                <a:pathLst>
                  <a:path w="1317" h="6260" extrusionOk="0">
                    <a:moveTo>
                      <a:pt x="1235" y="1"/>
                    </a:moveTo>
                    <a:lnTo>
                      <a:pt x="1" y="6248"/>
                    </a:lnTo>
                    <a:lnTo>
                      <a:pt x="88" y="6260"/>
                    </a:lnTo>
                    <a:lnTo>
                      <a:pt x="1316" y="20"/>
                    </a:lnTo>
                    <a:lnTo>
                      <a:pt x="1235"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5" name="Google Shape;3955;p63"/>
              <p:cNvSpPr/>
              <p:nvPr/>
            </p:nvSpPr>
            <p:spPr>
              <a:xfrm>
                <a:off x="5604180" y="2500278"/>
                <a:ext cx="29238" cy="190972"/>
              </a:xfrm>
              <a:custGeom>
                <a:avLst/>
                <a:gdLst/>
                <a:ahLst/>
                <a:cxnLst/>
                <a:rect l="l" t="t" r="r" b="b"/>
                <a:pathLst>
                  <a:path w="363" h="2371" extrusionOk="0">
                    <a:moveTo>
                      <a:pt x="281" y="0"/>
                    </a:moveTo>
                    <a:lnTo>
                      <a:pt x="0" y="2357"/>
                    </a:lnTo>
                    <a:lnTo>
                      <a:pt x="82" y="2371"/>
                    </a:lnTo>
                    <a:lnTo>
                      <a:pt x="362" y="14"/>
                    </a:lnTo>
                    <a:lnTo>
                      <a:pt x="281"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6" name="Google Shape;3956;p63"/>
              <p:cNvSpPr/>
              <p:nvPr/>
            </p:nvSpPr>
            <p:spPr>
              <a:xfrm>
                <a:off x="5369711" y="2371807"/>
                <a:ext cx="37695" cy="655797"/>
              </a:xfrm>
              <a:custGeom>
                <a:avLst/>
                <a:gdLst/>
                <a:ahLst/>
                <a:cxnLst/>
                <a:rect l="l" t="t" r="r" b="b"/>
                <a:pathLst>
                  <a:path w="468" h="8142" extrusionOk="0">
                    <a:moveTo>
                      <a:pt x="381" y="0"/>
                    </a:moveTo>
                    <a:lnTo>
                      <a:pt x="1" y="8142"/>
                    </a:lnTo>
                    <a:lnTo>
                      <a:pt x="82" y="8142"/>
                    </a:lnTo>
                    <a:lnTo>
                      <a:pt x="468"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7" name="Google Shape;3957;p63"/>
              <p:cNvSpPr/>
              <p:nvPr/>
            </p:nvSpPr>
            <p:spPr>
              <a:xfrm>
                <a:off x="5211519" y="2245752"/>
                <a:ext cx="176877" cy="207967"/>
              </a:xfrm>
              <a:custGeom>
                <a:avLst/>
                <a:gdLst/>
                <a:ahLst/>
                <a:cxnLst/>
                <a:rect l="l" t="t" r="r" b="b"/>
                <a:pathLst>
                  <a:path w="2196" h="2582" extrusionOk="0">
                    <a:moveTo>
                      <a:pt x="587" y="0"/>
                    </a:moveTo>
                    <a:lnTo>
                      <a:pt x="0" y="599"/>
                    </a:lnTo>
                    <a:lnTo>
                      <a:pt x="1321" y="2581"/>
                    </a:lnTo>
                    <a:lnTo>
                      <a:pt x="2195" y="1253"/>
                    </a:lnTo>
                    <a:lnTo>
                      <a:pt x="5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8" name="Google Shape;3958;p63"/>
              <p:cNvSpPr/>
              <p:nvPr/>
            </p:nvSpPr>
            <p:spPr>
              <a:xfrm>
                <a:off x="5207008" y="2241161"/>
                <a:ext cx="185817" cy="218599"/>
              </a:xfrm>
              <a:custGeom>
                <a:avLst/>
                <a:gdLst/>
                <a:ahLst/>
                <a:cxnLst/>
                <a:rect l="l" t="t" r="r" b="b"/>
                <a:pathLst>
                  <a:path w="2307" h="2714" extrusionOk="0">
                    <a:moveTo>
                      <a:pt x="649" y="113"/>
                    </a:moveTo>
                    <a:lnTo>
                      <a:pt x="2194" y="1323"/>
                    </a:lnTo>
                    <a:lnTo>
                      <a:pt x="1377" y="2558"/>
                    </a:lnTo>
                    <a:lnTo>
                      <a:pt x="105" y="662"/>
                    </a:lnTo>
                    <a:lnTo>
                      <a:pt x="649" y="113"/>
                    </a:lnTo>
                    <a:close/>
                    <a:moveTo>
                      <a:pt x="643" y="0"/>
                    </a:moveTo>
                    <a:lnTo>
                      <a:pt x="1" y="656"/>
                    </a:lnTo>
                    <a:lnTo>
                      <a:pt x="1377" y="2713"/>
                    </a:lnTo>
                    <a:lnTo>
                      <a:pt x="2307" y="1304"/>
                    </a:lnTo>
                    <a:lnTo>
                      <a:pt x="643"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9" name="Google Shape;3959;p63"/>
              <p:cNvSpPr/>
              <p:nvPr/>
            </p:nvSpPr>
            <p:spPr>
              <a:xfrm>
                <a:off x="5388317" y="2274749"/>
                <a:ext cx="92385" cy="159801"/>
              </a:xfrm>
              <a:custGeom>
                <a:avLst/>
                <a:gdLst/>
                <a:ahLst/>
                <a:cxnLst/>
                <a:rect l="l" t="t" r="r" b="b"/>
                <a:pathLst>
                  <a:path w="1147" h="1984" extrusionOk="0">
                    <a:moveTo>
                      <a:pt x="717" y="1"/>
                    </a:moveTo>
                    <a:lnTo>
                      <a:pt x="0" y="893"/>
                    </a:lnTo>
                    <a:lnTo>
                      <a:pt x="648" y="1983"/>
                    </a:lnTo>
                    <a:lnTo>
                      <a:pt x="1146" y="426"/>
                    </a:lnTo>
                    <a:lnTo>
                      <a:pt x="7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0" name="Google Shape;3960;p63"/>
              <p:cNvSpPr/>
              <p:nvPr/>
            </p:nvSpPr>
            <p:spPr>
              <a:xfrm>
                <a:off x="5384209" y="2269836"/>
                <a:ext cx="100601" cy="172769"/>
              </a:xfrm>
              <a:custGeom>
                <a:avLst/>
                <a:gdLst/>
                <a:ahLst/>
                <a:cxnLst/>
                <a:rect l="l" t="t" r="r" b="b"/>
                <a:pathLst>
                  <a:path w="1249" h="2145" extrusionOk="0">
                    <a:moveTo>
                      <a:pt x="768" y="125"/>
                    </a:moveTo>
                    <a:lnTo>
                      <a:pt x="1154" y="499"/>
                    </a:lnTo>
                    <a:lnTo>
                      <a:pt x="687" y="1940"/>
                    </a:lnTo>
                    <a:lnTo>
                      <a:pt x="107" y="960"/>
                    </a:lnTo>
                    <a:lnTo>
                      <a:pt x="768" y="125"/>
                    </a:lnTo>
                    <a:close/>
                    <a:moveTo>
                      <a:pt x="762" y="0"/>
                    </a:moveTo>
                    <a:lnTo>
                      <a:pt x="0" y="954"/>
                    </a:lnTo>
                    <a:lnTo>
                      <a:pt x="711" y="2145"/>
                    </a:lnTo>
                    <a:lnTo>
                      <a:pt x="1248" y="481"/>
                    </a:lnTo>
                    <a:lnTo>
                      <a:pt x="762"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1" name="Google Shape;3961;p63"/>
              <p:cNvSpPr/>
              <p:nvPr/>
            </p:nvSpPr>
            <p:spPr>
              <a:xfrm>
                <a:off x="5208458" y="2292389"/>
                <a:ext cx="182918" cy="167373"/>
              </a:xfrm>
              <a:custGeom>
                <a:avLst/>
                <a:gdLst/>
                <a:ahLst/>
                <a:cxnLst/>
                <a:rect l="l" t="t" r="r" b="b"/>
                <a:pathLst>
                  <a:path w="2271" h="2078" extrusionOk="0">
                    <a:moveTo>
                      <a:pt x="69" y="0"/>
                    </a:moveTo>
                    <a:lnTo>
                      <a:pt x="1" y="44"/>
                    </a:lnTo>
                    <a:lnTo>
                      <a:pt x="1359" y="2077"/>
                    </a:lnTo>
                    <a:lnTo>
                      <a:pt x="2271" y="699"/>
                    </a:lnTo>
                    <a:lnTo>
                      <a:pt x="2202" y="650"/>
                    </a:lnTo>
                    <a:lnTo>
                      <a:pt x="1359" y="1922"/>
                    </a:lnTo>
                    <a:lnTo>
                      <a:pt x="69"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2" name="Google Shape;3962;p63"/>
              <p:cNvSpPr/>
              <p:nvPr/>
            </p:nvSpPr>
            <p:spPr>
              <a:xfrm>
                <a:off x="5385740" y="2307934"/>
                <a:ext cx="98587" cy="134671"/>
              </a:xfrm>
              <a:custGeom>
                <a:avLst/>
                <a:gdLst/>
                <a:ahLst/>
                <a:cxnLst/>
                <a:rect l="l" t="t" r="r" b="b"/>
                <a:pathLst>
                  <a:path w="1224" h="1672" extrusionOk="0">
                    <a:moveTo>
                      <a:pt x="1141" y="0"/>
                    </a:moveTo>
                    <a:lnTo>
                      <a:pt x="668" y="1467"/>
                    </a:lnTo>
                    <a:lnTo>
                      <a:pt x="70" y="463"/>
                    </a:lnTo>
                    <a:lnTo>
                      <a:pt x="1" y="506"/>
                    </a:lnTo>
                    <a:lnTo>
                      <a:pt x="692" y="1672"/>
                    </a:lnTo>
                    <a:lnTo>
                      <a:pt x="1223" y="26"/>
                    </a:lnTo>
                    <a:lnTo>
                      <a:pt x="1141"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3" name="Google Shape;3963;p63"/>
              <p:cNvSpPr/>
              <p:nvPr/>
            </p:nvSpPr>
            <p:spPr>
              <a:xfrm>
                <a:off x="5166252" y="1950228"/>
                <a:ext cx="345619" cy="300191"/>
              </a:xfrm>
              <a:custGeom>
                <a:avLst/>
                <a:gdLst/>
                <a:ahLst/>
                <a:cxnLst/>
                <a:rect l="l" t="t" r="r" b="b"/>
                <a:pathLst>
                  <a:path w="4291" h="3727" extrusionOk="0">
                    <a:moveTo>
                      <a:pt x="2402" y="1"/>
                    </a:moveTo>
                    <a:cubicBezTo>
                      <a:pt x="2124" y="1"/>
                      <a:pt x="1839" y="92"/>
                      <a:pt x="1609" y="202"/>
                    </a:cubicBezTo>
                    <a:cubicBezTo>
                      <a:pt x="1" y="976"/>
                      <a:pt x="1117" y="2608"/>
                      <a:pt x="1442" y="2996"/>
                    </a:cubicBezTo>
                    <a:cubicBezTo>
                      <a:pt x="1715" y="3317"/>
                      <a:pt x="2171" y="3726"/>
                      <a:pt x="2892" y="3726"/>
                    </a:cubicBezTo>
                    <a:cubicBezTo>
                      <a:pt x="3025" y="3726"/>
                      <a:pt x="3167" y="3712"/>
                      <a:pt x="3318" y="3681"/>
                    </a:cubicBezTo>
                    <a:cubicBezTo>
                      <a:pt x="4291" y="3488"/>
                      <a:pt x="4165" y="2752"/>
                      <a:pt x="4066" y="2415"/>
                    </a:cubicBezTo>
                    <a:cubicBezTo>
                      <a:pt x="3966" y="2073"/>
                      <a:pt x="3642" y="1119"/>
                      <a:pt x="3243" y="470"/>
                    </a:cubicBezTo>
                    <a:cubicBezTo>
                      <a:pt x="3033" y="121"/>
                      <a:pt x="2722" y="1"/>
                      <a:pt x="2402" y="1"/>
                    </a:cubicBez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4" name="Google Shape;3964;p63"/>
              <p:cNvSpPr/>
              <p:nvPr/>
            </p:nvSpPr>
            <p:spPr>
              <a:xfrm>
                <a:off x="5211519" y="1946765"/>
                <a:ext cx="293909" cy="306957"/>
              </a:xfrm>
              <a:custGeom>
                <a:avLst/>
                <a:gdLst/>
                <a:ahLst/>
                <a:cxnLst/>
                <a:rect l="l" t="t" r="r" b="b"/>
                <a:pathLst>
                  <a:path w="3649" h="3811" extrusionOk="0">
                    <a:moveTo>
                      <a:pt x="1839" y="84"/>
                    </a:moveTo>
                    <a:cubicBezTo>
                      <a:pt x="2132" y="84"/>
                      <a:pt x="2438" y="190"/>
                      <a:pt x="2650" y="532"/>
                    </a:cubicBezTo>
                    <a:cubicBezTo>
                      <a:pt x="3024" y="1155"/>
                      <a:pt x="3349" y="2072"/>
                      <a:pt x="3461" y="2472"/>
                    </a:cubicBezTo>
                    <a:cubicBezTo>
                      <a:pt x="3560" y="2808"/>
                      <a:pt x="3548" y="3076"/>
                      <a:pt x="3424" y="3281"/>
                    </a:cubicBezTo>
                    <a:cubicBezTo>
                      <a:pt x="3304" y="3482"/>
                      <a:pt x="3074" y="3618"/>
                      <a:pt x="2743" y="3687"/>
                    </a:cubicBezTo>
                    <a:cubicBezTo>
                      <a:pt x="2602" y="3715"/>
                      <a:pt x="2465" y="3729"/>
                      <a:pt x="2332" y="3729"/>
                    </a:cubicBezTo>
                    <a:cubicBezTo>
                      <a:pt x="1791" y="3729"/>
                      <a:pt x="1321" y="3493"/>
                      <a:pt x="910" y="3007"/>
                    </a:cubicBezTo>
                    <a:cubicBezTo>
                      <a:pt x="880" y="2970"/>
                      <a:pt x="87" y="2035"/>
                      <a:pt x="268" y="1180"/>
                    </a:cubicBezTo>
                    <a:cubicBezTo>
                      <a:pt x="349" y="800"/>
                      <a:pt x="618" y="495"/>
                      <a:pt x="1067" y="283"/>
                    </a:cubicBezTo>
                    <a:cubicBezTo>
                      <a:pt x="1203" y="214"/>
                      <a:pt x="1516" y="84"/>
                      <a:pt x="1839" y="84"/>
                    </a:cubicBezTo>
                    <a:close/>
                    <a:moveTo>
                      <a:pt x="1838" y="1"/>
                    </a:moveTo>
                    <a:cubicBezTo>
                      <a:pt x="1494" y="1"/>
                      <a:pt x="1172" y="133"/>
                      <a:pt x="1030" y="202"/>
                    </a:cubicBezTo>
                    <a:cubicBezTo>
                      <a:pt x="555" y="432"/>
                      <a:pt x="274" y="757"/>
                      <a:pt x="187" y="1162"/>
                    </a:cubicBezTo>
                    <a:cubicBezTo>
                      <a:pt x="0" y="2053"/>
                      <a:pt x="811" y="3019"/>
                      <a:pt x="848" y="3063"/>
                    </a:cubicBezTo>
                    <a:cubicBezTo>
                      <a:pt x="1272" y="3569"/>
                      <a:pt x="1764" y="3811"/>
                      <a:pt x="2325" y="3811"/>
                    </a:cubicBezTo>
                    <a:cubicBezTo>
                      <a:pt x="2469" y="3811"/>
                      <a:pt x="2613" y="3799"/>
                      <a:pt x="2762" y="3768"/>
                    </a:cubicBezTo>
                    <a:cubicBezTo>
                      <a:pt x="3117" y="3699"/>
                      <a:pt x="3361" y="3549"/>
                      <a:pt x="3491" y="3325"/>
                    </a:cubicBezTo>
                    <a:cubicBezTo>
                      <a:pt x="3629" y="3100"/>
                      <a:pt x="3648" y="2801"/>
                      <a:pt x="3542" y="2446"/>
                    </a:cubicBezTo>
                    <a:cubicBezTo>
                      <a:pt x="3424" y="2041"/>
                      <a:pt x="3105" y="1118"/>
                      <a:pt x="2719" y="489"/>
                    </a:cubicBezTo>
                    <a:cubicBezTo>
                      <a:pt x="2489" y="113"/>
                      <a:pt x="2154" y="1"/>
                      <a:pt x="1838"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5" name="Google Shape;3965;p63"/>
              <p:cNvSpPr/>
              <p:nvPr/>
            </p:nvSpPr>
            <p:spPr>
              <a:xfrm>
                <a:off x="5162788" y="1906975"/>
                <a:ext cx="298822" cy="283035"/>
              </a:xfrm>
              <a:custGeom>
                <a:avLst/>
                <a:gdLst/>
                <a:ahLst/>
                <a:cxnLst/>
                <a:rect l="l" t="t" r="r" b="b"/>
                <a:pathLst>
                  <a:path w="3710" h="3514" extrusionOk="0">
                    <a:moveTo>
                      <a:pt x="2515" y="0"/>
                    </a:moveTo>
                    <a:cubicBezTo>
                      <a:pt x="2363" y="0"/>
                      <a:pt x="2061" y="50"/>
                      <a:pt x="1822" y="334"/>
                    </a:cubicBezTo>
                    <a:cubicBezTo>
                      <a:pt x="1725" y="313"/>
                      <a:pt x="1633" y="304"/>
                      <a:pt x="1547" y="304"/>
                    </a:cubicBezTo>
                    <a:cubicBezTo>
                      <a:pt x="1113" y="304"/>
                      <a:pt x="802" y="533"/>
                      <a:pt x="605" y="684"/>
                    </a:cubicBezTo>
                    <a:cubicBezTo>
                      <a:pt x="337" y="889"/>
                      <a:pt x="131" y="1231"/>
                      <a:pt x="75" y="1574"/>
                    </a:cubicBezTo>
                    <a:cubicBezTo>
                      <a:pt x="1" y="1974"/>
                      <a:pt x="32" y="2509"/>
                      <a:pt x="355" y="2909"/>
                    </a:cubicBezTo>
                    <a:cubicBezTo>
                      <a:pt x="599" y="3208"/>
                      <a:pt x="867" y="3352"/>
                      <a:pt x="1204" y="3513"/>
                    </a:cubicBezTo>
                    <a:lnTo>
                      <a:pt x="1229" y="2871"/>
                    </a:lnTo>
                    <a:cubicBezTo>
                      <a:pt x="1509" y="2517"/>
                      <a:pt x="1522" y="1980"/>
                      <a:pt x="1509" y="1550"/>
                    </a:cubicBezTo>
                    <a:lnTo>
                      <a:pt x="1509" y="1550"/>
                    </a:lnTo>
                    <a:cubicBezTo>
                      <a:pt x="1605" y="1580"/>
                      <a:pt x="1722" y="1592"/>
                      <a:pt x="1847" y="1592"/>
                    </a:cubicBezTo>
                    <a:cubicBezTo>
                      <a:pt x="2111" y="1592"/>
                      <a:pt x="2408" y="1536"/>
                      <a:pt x="2607" y="1469"/>
                    </a:cubicBezTo>
                    <a:cubicBezTo>
                      <a:pt x="2899" y="1375"/>
                      <a:pt x="3062" y="1269"/>
                      <a:pt x="3155" y="1007"/>
                    </a:cubicBezTo>
                    <a:cubicBezTo>
                      <a:pt x="3310" y="1101"/>
                      <a:pt x="3411" y="1163"/>
                      <a:pt x="3598" y="1600"/>
                    </a:cubicBezTo>
                    <a:cubicBezTo>
                      <a:pt x="3685" y="1444"/>
                      <a:pt x="3710" y="1176"/>
                      <a:pt x="3679" y="1001"/>
                    </a:cubicBezTo>
                    <a:cubicBezTo>
                      <a:pt x="3629" y="727"/>
                      <a:pt x="3491" y="540"/>
                      <a:pt x="3304" y="334"/>
                    </a:cubicBezTo>
                    <a:cubicBezTo>
                      <a:pt x="3099" y="115"/>
                      <a:pt x="2869" y="28"/>
                      <a:pt x="2570" y="3"/>
                    </a:cubicBezTo>
                    <a:cubicBezTo>
                      <a:pt x="2555" y="1"/>
                      <a:pt x="2536" y="0"/>
                      <a:pt x="2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6" name="Google Shape;3966;p63"/>
              <p:cNvSpPr/>
              <p:nvPr/>
            </p:nvSpPr>
            <p:spPr>
              <a:xfrm>
                <a:off x="5207975" y="2113334"/>
                <a:ext cx="99070" cy="86425"/>
              </a:xfrm>
              <a:custGeom>
                <a:avLst/>
                <a:gdLst/>
                <a:ahLst/>
                <a:cxnLst/>
                <a:rect l="l" t="t" r="r" b="b"/>
                <a:pathLst>
                  <a:path w="1230" h="1073" extrusionOk="0">
                    <a:moveTo>
                      <a:pt x="630" y="1"/>
                    </a:moveTo>
                    <a:cubicBezTo>
                      <a:pt x="533" y="1"/>
                      <a:pt x="438" y="28"/>
                      <a:pt x="375" y="85"/>
                    </a:cubicBezTo>
                    <a:cubicBezTo>
                      <a:pt x="0" y="406"/>
                      <a:pt x="416" y="1073"/>
                      <a:pt x="854" y="1073"/>
                    </a:cubicBezTo>
                    <a:cubicBezTo>
                      <a:pt x="883" y="1073"/>
                      <a:pt x="913" y="1070"/>
                      <a:pt x="942" y="1064"/>
                    </a:cubicBezTo>
                    <a:cubicBezTo>
                      <a:pt x="1074" y="1040"/>
                      <a:pt x="1229" y="920"/>
                      <a:pt x="1210" y="770"/>
                    </a:cubicBezTo>
                    <a:lnTo>
                      <a:pt x="991" y="191"/>
                    </a:lnTo>
                    <a:cubicBezTo>
                      <a:pt x="935" y="66"/>
                      <a:pt x="780" y="1"/>
                      <a:pt x="630" y="1"/>
                    </a:cubicBez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7" name="Google Shape;3967;p63"/>
              <p:cNvSpPr/>
              <p:nvPr/>
            </p:nvSpPr>
            <p:spPr>
              <a:xfrm>
                <a:off x="5246637" y="2147244"/>
                <a:ext cx="45830" cy="19734"/>
              </a:xfrm>
              <a:custGeom>
                <a:avLst/>
                <a:gdLst/>
                <a:ahLst/>
                <a:cxnLst/>
                <a:rect l="l" t="t" r="r" b="b"/>
                <a:pathLst>
                  <a:path w="569" h="245" extrusionOk="0">
                    <a:moveTo>
                      <a:pt x="19" y="1"/>
                    </a:moveTo>
                    <a:lnTo>
                      <a:pt x="1" y="64"/>
                    </a:lnTo>
                    <a:lnTo>
                      <a:pt x="549" y="245"/>
                    </a:lnTo>
                    <a:lnTo>
                      <a:pt x="568" y="188"/>
                    </a:lnTo>
                    <a:lnTo>
                      <a:pt x="19"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8" name="Google Shape;3968;p63"/>
              <p:cNvSpPr/>
              <p:nvPr/>
            </p:nvSpPr>
            <p:spPr>
              <a:xfrm>
                <a:off x="5262182" y="2112046"/>
                <a:ext cx="28674" cy="16753"/>
              </a:xfrm>
              <a:custGeom>
                <a:avLst/>
                <a:gdLst/>
                <a:ahLst/>
                <a:cxnLst/>
                <a:rect l="l" t="t" r="r" b="b"/>
                <a:pathLst>
                  <a:path w="356" h="208" extrusionOk="0">
                    <a:moveTo>
                      <a:pt x="7" y="1"/>
                    </a:moveTo>
                    <a:lnTo>
                      <a:pt x="1" y="64"/>
                    </a:lnTo>
                    <a:cubicBezTo>
                      <a:pt x="113" y="83"/>
                      <a:pt x="225" y="132"/>
                      <a:pt x="312" y="207"/>
                    </a:cubicBezTo>
                    <a:lnTo>
                      <a:pt x="356" y="164"/>
                    </a:lnTo>
                    <a:cubicBezTo>
                      <a:pt x="257" y="76"/>
                      <a:pt x="139" y="20"/>
                      <a:pt x="7"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9" name="Google Shape;3969;p63"/>
              <p:cNvSpPr/>
              <p:nvPr/>
            </p:nvSpPr>
            <p:spPr>
              <a:xfrm>
                <a:off x="5237616" y="2175355"/>
                <a:ext cx="69913" cy="28271"/>
              </a:xfrm>
              <a:custGeom>
                <a:avLst/>
                <a:gdLst/>
                <a:ahLst/>
                <a:cxnLst/>
                <a:rect l="l" t="t" r="r" b="b"/>
                <a:pathLst>
                  <a:path w="868" h="351" extrusionOk="0">
                    <a:moveTo>
                      <a:pt x="798" y="0"/>
                    </a:moveTo>
                    <a:cubicBezTo>
                      <a:pt x="798" y="144"/>
                      <a:pt x="680" y="244"/>
                      <a:pt x="556" y="276"/>
                    </a:cubicBezTo>
                    <a:cubicBezTo>
                      <a:pt x="529" y="281"/>
                      <a:pt x="503" y="284"/>
                      <a:pt x="478" y="284"/>
                    </a:cubicBezTo>
                    <a:cubicBezTo>
                      <a:pt x="279" y="284"/>
                      <a:pt x="110" y="129"/>
                      <a:pt x="44" y="57"/>
                    </a:cubicBezTo>
                    <a:lnTo>
                      <a:pt x="1" y="101"/>
                    </a:lnTo>
                    <a:cubicBezTo>
                      <a:pt x="70" y="175"/>
                      <a:pt x="249" y="350"/>
                      <a:pt x="474" y="350"/>
                    </a:cubicBezTo>
                    <a:cubicBezTo>
                      <a:pt x="505" y="350"/>
                      <a:pt x="536" y="344"/>
                      <a:pt x="568" y="337"/>
                    </a:cubicBezTo>
                    <a:cubicBezTo>
                      <a:pt x="717" y="300"/>
                      <a:pt x="867" y="175"/>
                      <a:pt x="86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0" name="Google Shape;3970;p63"/>
              <p:cNvSpPr/>
              <p:nvPr/>
            </p:nvSpPr>
            <p:spPr>
              <a:xfrm>
                <a:off x="5358193" y="2241644"/>
                <a:ext cx="88841" cy="13693"/>
              </a:xfrm>
              <a:custGeom>
                <a:avLst/>
                <a:gdLst/>
                <a:ahLst/>
                <a:cxnLst/>
                <a:rect l="l" t="t" r="r" b="b"/>
                <a:pathLst>
                  <a:path w="1103" h="170" extrusionOk="0">
                    <a:moveTo>
                      <a:pt x="32" y="0"/>
                    </a:moveTo>
                    <a:lnTo>
                      <a:pt x="0" y="75"/>
                    </a:lnTo>
                    <a:cubicBezTo>
                      <a:pt x="12" y="83"/>
                      <a:pt x="256" y="169"/>
                      <a:pt x="585" y="169"/>
                    </a:cubicBezTo>
                    <a:cubicBezTo>
                      <a:pt x="742" y="169"/>
                      <a:pt x="922" y="150"/>
                      <a:pt x="1103" y="89"/>
                    </a:cubicBezTo>
                    <a:lnTo>
                      <a:pt x="1071" y="8"/>
                    </a:lnTo>
                    <a:cubicBezTo>
                      <a:pt x="904" y="66"/>
                      <a:pt x="736" y="86"/>
                      <a:pt x="585" y="86"/>
                    </a:cubicBezTo>
                    <a:cubicBezTo>
                      <a:pt x="271" y="86"/>
                      <a:pt x="32" y="0"/>
                      <a:pt x="3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1" name="Google Shape;3971;p63"/>
              <p:cNvSpPr/>
              <p:nvPr/>
            </p:nvSpPr>
            <p:spPr>
              <a:xfrm>
                <a:off x="5421422" y="2077491"/>
                <a:ext cx="32782" cy="71443"/>
              </a:xfrm>
              <a:custGeom>
                <a:avLst/>
                <a:gdLst/>
                <a:ahLst/>
                <a:cxnLst/>
                <a:rect l="l" t="t" r="r" b="b"/>
                <a:pathLst>
                  <a:path w="407" h="887" extrusionOk="0">
                    <a:moveTo>
                      <a:pt x="56" y="0"/>
                    </a:moveTo>
                    <a:lnTo>
                      <a:pt x="1" y="26"/>
                    </a:lnTo>
                    <a:cubicBezTo>
                      <a:pt x="99" y="225"/>
                      <a:pt x="194" y="430"/>
                      <a:pt x="294" y="630"/>
                    </a:cubicBezTo>
                    <a:lnTo>
                      <a:pt x="306" y="662"/>
                    </a:lnTo>
                    <a:cubicBezTo>
                      <a:pt x="324" y="686"/>
                      <a:pt x="337" y="717"/>
                      <a:pt x="337" y="742"/>
                    </a:cubicBezTo>
                    <a:cubicBezTo>
                      <a:pt x="343" y="804"/>
                      <a:pt x="280" y="817"/>
                      <a:pt x="249" y="817"/>
                    </a:cubicBezTo>
                    <a:cubicBezTo>
                      <a:pt x="234" y="820"/>
                      <a:pt x="216" y="822"/>
                      <a:pt x="198" y="822"/>
                    </a:cubicBezTo>
                    <a:cubicBezTo>
                      <a:pt x="171" y="822"/>
                      <a:pt x="144" y="817"/>
                      <a:pt x="125" y="798"/>
                    </a:cubicBezTo>
                    <a:lnTo>
                      <a:pt x="87" y="849"/>
                    </a:lnTo>
                    <a:cubicBezTo>
                      <a:pt x="119" y="879"/>
                      <a:pt x="162" y="886"/>
                      <a:pt x="206" y="886"/>
                    </a:cubicBezTo>
                    <a:cubicBezTo>
                      <a:pt x="225" y="886"/>
                      <a:pt x="243" y="886"/>
                      <a:pt x="263" y="879"/>
                    </a:cubicBezTo>
                    <a:cubicBezTo>
                      <a:pt x="349" y="873"/>
                      <a:pt x="406" y="817"/>
                      <a:pt x="399" y="736"/>
                    </a:cubicBezTo>
                    <a:cubicBezTo>
                      <a:pt x="399" y="699"/>
                      <a:pt x="381" y="662"/>
                      <a:pt x="369" y="630"/>
                    </a:cubicBezTo>
                    <a:lnTo>
                      <a:pt x="349" y="605"/>
                    </a:lnTo>
                    <a:cubicBezTo>
                      <a:pt x="257" y="400"/>
                      <a:pt x="156" y="199"/>
                      <a:pt x="56"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2" name="Google Shape;3972;p63"/>
              <p:cNvSpPr/>
              <p:nvPr/>
            </p:nvSpPr>
            <p:spPr>
              <a:xfrm>
                <a:off x="5376235" y="2095211"/>
                <a:ext cx="19089" cy="23278"/>
              </a:xfrm>
              <a:custGeom>
                <a:avLst/>
                <a:gdLst/>
                <a:ahLst/>
                <a:cxnLst/>
                <a:rect l="l" t="t" r="r" b="b"/>
                <a:pathLst>
                  <a:path w="237" h="289" extrusionOk="0">
                    <a:moveTo>
                      <a:pt x="97" y="1"/>
                    </a:moveTo>
                    <a:cubicBezTo>
                      <a:pt x="90" y="1"/>
                      <a:pt x="82" y="2"/>
                      <a:pt x="75" y="5"/>
                    </a:cubicBezTo>
                    <a:cubicBezTo>
                      <a:pt x="18" y="23"/>
                      <a:pt x="1" y="98"/>
                      <a:pt x="18" y="172"/>
                    </a:cubicBezTo>
                    <a:cubicBezTo>
                      <a:pt x="40" y="243"/>
                      <a:pt x="89" y="289"/>
                      <a:pt x="137" y="289"/>
                    </a:cubicBezTo>
                    <a:cubicBezTo>
                      <a:pt x="146" y="289"/>
                      <a:pt x="154" y="287"/>
                      <a:pt x="162" y="285"/>
                    </a:cubicBezTo>
                    <a:cubicBezTo>
                      <a:pt x="212" y="267"/>
                      <a:pt x="237" y="192"/>
                      <a:pt x="212" y="117"/>
                    </a:cubicBezTo>
                    <a:cubicBezTo>
                      <a:pt x="191" y="48"/>
                      <a:pt x="142" y="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3" name="Google Shape;3973;p63"/>
              <p:cNvSpPr/>
              <p:nvPr/>
            </p:nvSpPr>
            <p:spPr>
              <a:xfrm>
                <a:off x="5450499" y="2074350"/>
                <a:ext cx="19734" cy="23036"/>
              </a:xfrm>
              <a:custGeom>
                <a:avLst/>
                <a:gdLst/>
                <a:ahLst/>
                <a:cxnLst/>
                <a:rect l="l" t="t" r="r" b="b"/>
                <a:pathLst>
                  <a:path w="245" h="286" extrusionOk="0">
                    <a:moveTo>
                      <a:pt x="92" y="0"/>
                    </a:moveTo>
                    <a:cubicBezTo>
                      <a:pt x="87" y="0"/>
                      <a:pt x="81" y="1"/>
                      <a:pt x="75" y="2"/>
                    </a:cubicBezTo>
                    <a:cubicBezTo>
                      <a:pt x="26" y="20"/>
                      <a:pt x="0" y="95"/>
                      <a:pt x="26" y="177"/>
                    </a:cubicBezTo>
                    <a:cubicBezTo>
                      <a:pt x="47" y="241"/>
                      <a:pt x="95" y="286"/>
                      <a:pt x="140" y="286"/>
                    </a:cubicBezTo>
                    <a:cubicBezTo>
                      <a:pt x="148" y="286"/>
                      <a:pt x="156" y="285"/>
                      <a:pt x="163" y="282"/>
                    </a:cubicBezTo>
                    <a:cubicBezTo>
                      <a:pt x="219" y="270"/>
                      <a:pt x="244" y="189"/>
                      <a:pt x="219" y="114"/>
                    </a:cubicBezTo>
                    <a:cubicBezTo>
                      <a:pt x="197" y="47"/>
                      <a:pt x="144"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4" name="Google Shape;3974;p63"/>
              <p:cNvSpPr/>
              <p:nvPr/>
            </p:nvSpPr>
            <p:spPr>
              <a:xfrm>
                <a:off x="5328471" y="2067826"/>
                <a:ext cx="52274" cy="36326"/>
              </a:xfrm>
              <a:custGeom>
                <a:avLst/>
                <a:gdLst/>
                <a:ahLst/>
                <a:cxnLst/>
                <a:rect l="l" t="t" r="r" b="b"/>
                <a:pathLst>
                  <a:path w="649" h="451" extrusionOk="0">
                    <a:moveTo>
                      <a:pt x="530" y="1"/>
                    </a:moveTo>
                    <a:cubicBezTo>
                      <a:pt x="433" y="1"/>
                      <a:pt x="331" y="34"/>
                      <a:pt x="243" y="95"/>
                    </a:cubicBezTo>
                    <a:cubicBezTo>
                      <a:pt x="151" y="164"/>
                      <a:pt x="70" y="270"/>
                      <a:pt x="1" y="414"/>
                    </a:cubicBezTo>
                    <a:lnTo>
                      <a:pt x="76" y="451"/>
                    </a:lnTo>
                    <a:cubicBezTo>
                      <a:pt x="139" y="319"/>
                      <a:pt x="213" y="227"/>
                      <a:pt x="294" y="164"/>
                    </a:cubicBezTo>
                    <a:cubicBezTo>
                      <a:pt x="368" y="112"/>
                      <a:pt x="450" y="84"/>
                      <a:pt x="527" y="84"/>
                    </a:cubicBezTo>
                    <a:cubicBezTo>
                      <a:pt x="561" y="84"/>
                      <a:pt x="594" y="89"/>
                      <a:pt x="625" y="101"/>
                    </a:cubicBezTo>
                    <a:lnTo>
                      <a:pt x="649" y="20"/>
                    </a:lnTo>
                    <a:cubicBezTo>
                      <a:pt x="611" y="7"/>
                      <a:pt x="571" y="1"/>
                      <a:pt x="530"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5" name="Google Shape;3975;p63"/>
              <p:cNvSpPr/>
              <p:nvPr/>
            </p:nvSpPr>
            <p:spPr>
              <a:xfrm>
                <a:off x="5433503" y="2044145"/>
                <a:ext cx="38178" cy="13290"/>
              </a:xfrm>
              <a:custGeom>
                <a:avLst/>
                <a:gdLst/>
                <a:ahLst/>
                <a:cxnLst/>
                <a:rect l="l" t="t" r="r" b="b"/>
                <a:pathLst>
                  <a:path w="474" h="165" extrusionOk="0">
                    <a:moveTo>
                      <a:pt x="240" y="0"/>
                    </a:moveTo>
                    <a:cubicBezTo>
                      <a:pt x="224" y="0"/>
                      <a:pt x="209" y="1"/>
                      <a:pt x="193" y="3"/>
                    </a:cubicBezTo>
                    <a:cubicBezTo>
                      <a:pt x="99" y="15"/>
                      <a:pt x="32" y="66"/>
                      <a:pt x="0" y="127"/>
                    </a:cubicBezTo>
                    <a:lnTo>
                      <a:pt x="75" y="164"/>
                    </a:lnTo>
                    <a:cubicBezTo>
                      <a:pt x="93" y="127"/>
                      <a:pt x="144" y="96"/>
                      <a:pt x="205" y="90"/>
                    </a:cubicBezTo>
                    <a:cubicBezTo>
                      <a:pt x="222" y="87"/>
                      <a:pt x="238" y="86"/>
                      <a:pt x="254" y="86"/>
                    </a:cubicBezTo>
                    <a:cubicBezTo>
                      <a:pt x="318" y="86"/>
                      <a:pt x="377" y="105"/>
                      <a:pt x="412" y="140"/>
                    </a:cubicBezTo>
                    <a:lnTo>
                      <a:pt x="473" y="84"/>
                    </a:lnTo>
                    <a:cubicBezTo>
                      <a:pt x="421" y="30"/>
                      <a:pt x="331" y="0"/>
                      <a:pt x="240"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6" name="Google Shape;3976;p63"/>
              <p:cNvSpPr/>
              <p:nvPr/>
            </p:nvSpPr>
            <p:spPr>
              <a:xfrm>
                <a:off x="5399835" y="2153285"/>
                <a:ext cx="46233" cy="41964"/>
              </a:xfrm>
              <a:custGeom>
                <a:avLst/>
                <a:gdLst/>
                <a:ahLst/>
                <a:cxnLst/>
                <a:rect l="l" t="t" r="r" b="b"/>
                <a:pathLst>
                  <a:path w="574" h="521" extrusionOk="0">
                    <a:moveTo>
                      <a:pt x="56" y="0"/>
                    </a:moveTo>
                    <a:cubicBezTo>
                      <a:pt x="56" y="1"/>
                      <a:pt x="1" y="455"/>
                      <a:pt x="225" y="512"/>
                    </a:cubicBezTo>
                    <a:cubicBezTo>
                      <a:pt x="247" y="518"/>
                      <a:pt x="268" y="520"/>
                      <a:pt x="288" y="520"/>
                    </a:cubicBezTo>
                    <a:cubicBezTo>
                      <a:pt x="532" y="520"/>
                      <a:pt x="574" y="119"/>
                      <a:pt x="574" y="119"/>
                    </a:cubicBezTo>
                    <a:lnTo>
                      <a:pt x="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77" name="Google Shape;3977;p63"/>
            <p:cNvGrpSpPr/>
            <p:nvPr/>
          </p:nvGrpSpPr>
          <p:grpSpPr>
            <a:xfrm>
              <a:off x="8328534" y="3267402"/>
              <a:ext cx="3470444" cy="1413700"/>
              <a:chOff x="6075925" y="3896025"/>
              <a:chExt cx="1286350" cy="524000"/>
            </a:xfrm>
          </p:grpSpPr>
          <p:sp>
            <p:nvSpPr>
              <p:cNvPr id="3978" name="Google Shape;3978;p63"/>
              <p:cNvSpPr/>
              <p:nvPr/>
            </p:nvSpPr>
            <p:spPr>
              <a:xfrm>
                <a:off x="6082850" y="3933975"/>
                <a:ext cx="149200" cy="461500"/>
              </a:xfrm>
              <a:custGeom>
                <a:avLst/>
                <a:gdLst/>
                <a:ahLst/>
                <a:cxnLst/>
                <a:rect l="l" t="t" r="r" b="b"/>
                <a:pathLst>
                  <a:path w="5968" h="18460" extrusionOk="0">
                    <a:moveTo>
                      <a:pt x="2801" y="0"/>
                    </a:moveTo>
                    <a:lnTo>
                      <a:pt x="0" y="18440"/>
                    </a:lnTo>
                    <a:lnTo>
                      <a:pt x="110" y="18459"/>
                    </a:lnTo>
                    <a:lnTo>
                      <a:pt x="2810" y="725"/>
                    </a:lnTo>
                    <a:lnTo>
                      <a:pt x="5848" y="18290"/>
                    </a:lnTo>
                    <a:lnTo>
                      <a:pt x="5968" y="18271"/>
                    </a:lnTo>
                    <a:lnTo>
                      <a:pt x="2801" y="0"/>
                    </a:lnTo>
                    <a:close/>
                  </a:path>
                </a:pathLst>
              </a:custGeom>
              <a:solidFill>
                <a:srgbClr val="11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9" name="Google Shape;3979;p63"/>
              <p:cNvSpPr/>
              <p:nvPr/>
            </p:nvSpPr>
            <p:spPr>
              <a:xfrm>
                <a:off x="7213075" y="3958575"/>
                <a:ext cx="149200" cy="461450"/>
              </a:xfrm>
              <a:custGeom>
                <a:avLst/>
                <a:gdLst/>
                <a:ahLst/>
                <a:cxnLst/>
                <a:rect l="l" t="t" r="r" b="b"/>
                <a:pathLst>
                  <a:path w="5968" h="18458" extrusionOk="0">
                    <a:moveTo>
                      <a:pt x="2810" y="0"/>
                    </a:moveTo>
                    <a:lnTo>
                      <a:pt x="1" y="18438"/>
                    </a:lnTo>
                    <a:lnTo>
                      <a:pt x="120" y="18457"/>
                    </a:lnTo>
                    <a:lnTo>
                      <a:pt x="2810" y="725"/>
                    </a:lnTo>
                    <a:lnTo>
                      <a:pt x="5858" y="18290"/>
                    </a:lnTo>
                    <a:lnTo>
                      <a:pt x="5968" y="18269"/>
                    </a:lnTo>
                    <a:lnTo>
                      <a:pt x="2810" y="0"/>
                    </a:lnTo>
                    <a:close/>
                  </a:path>
                </a:pathLst>
              </a:custGeom>
              <a:solidFill>
                <a:srgbClr val="11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0" name="Google Shape;3980;p63"/>
              <p:cNvSpPr/>
              <p:nvPr/>
            </p:nvSpPr>
            <p:spPr>
              <a:xfrm>
                <a:off x="6077675" y="3897500"/>
                <a:ext cx="1271750" cy="70025"/>
              </a:xfrm>
              <a:custGeom>
                <a:avLst/>
                <a:gdLst/>
                <a:ahLst/>
                <a:cxnLst/>
                <a:rect l="l" t="t" r="r" b="b"/>
                <a:pathLst>
                  <a:path w="50870" h="2801" extrusionOk="0">
                    <a:moveTo>
                      <a:pt x="110" y="1"/>
                    </a:moveTo>
                    <a:cubicBezTo>
                      <a:pt x="50" y="1"/>
                      <a:pt x="0" y="48"/>
                      <a:pt x="0" y="108"/>
                    </a:cubicBezTo>
                    <a:lnTo>
                      <a:pt x="0" y="2691"/>
                    </a:lnTo>
                    <a:cubicBezTo>
                      <a:pt x="0" y="2751"/>
                      <a:pt x="50" y="2801"/>
                      <a:pt x="110" y="2801"/>
                    </a:cubicBezTo>
                    <a:lnTo>
                      <a:pt x="50760" y="2801"/>
                    </a:lnTo>
                    <a:cubicBezTo>
                      <a:pt x="50819" y="2801"/>
                      <a:pt x="50869" y="2751"/>
                      <a:pt x="50869" y="2691"/>
                    </a:cubicBezTo>
                    <a:lnTo>
                      <a:pt x="50869" y="108"/>
                    </a:lnTo>
                    <a:cubicBezTo>
                      <a:pt x="50869" y="48"/>
                      <a:pt x="50819" y="1"/>
                      <a:pt x="50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1" name="Google Shape;3981;p63"/>
              <p:cNvSpPr/>
              <p:nvPr/>
            </p:nvSpPr>
            <p:spPr>
              <a:xfrm>
                <a:off x="6076175" y="3896025"/>
                <a:ext cx="1274725" cy="73000"/>
              </a:xfrm>
              <a:custGeom>
                <a:avLst/>
                <a:gdLst/>
                <a:ahLst/>
                <a:cxnLst/>
                <a:rect l="l" t="t" r="r" b="b"/>
                <a:pathLst>
                  <a:path w="50989" h="2920" extrusionOk="0">
                    <a:moveTo>
                      <a:pt x="50600" y="119"/>
                    </a:moveTo>
                    <a:cubicBezTo>
                      <a:pt x="50751" y="119"/>
                      <a:pt x="50879" y="238"/>
                      <a:pt x="50879" y="386"/>
                    </a:cubicBezTo>
                    <a:lnTo>
                      <a:pt x="50879" y="2531"/>
                    </a:lnTo>
                    <a:cubicBezTo>
                      <a:pt x="50879" y="2681"/>
                      <a:pt x="50751" y="2800"/>
                      <a:pt x="50600" y="2800"/>
                    </a:cubicBezTo>
                    <a:lnTo>
                      <a:pt x="387" y="2800"/>
                    </a:lnTo>
                    <a:cubicBezTo>
                      <a:pt x="239" y="2800"/>
                      <a:pt x="120" y="2681"/>
                      <a:pt x="120" y="2531"/>
                    </a:cubicBezTo>
                    <a:lnTo>
                      <a:pt x="120" y="386"/>
                    </a:lnTo>
                    <a:cubicBezTo>
                      <a:pt x="120" y="238"/>
                      <a:pt x="239" y="119"/>
                      <a:pt x="387" y="119"/>
                    </a:cubicBezTo>
                    <a:close/>
                    <a:moveTo>
                      <a:pt x="387" y="0"/>
                    </a:moveTo>
                    <a:cubicBezTo>
                      <a:pt x="179" y="0"/>
                      <a:pt x="0" y="167"/>
                      <a:pt x="0" y="386"/>
                    </a:cubicBezTo>
                    <a:lnTo>
                      <a:pt x="0" y="2531"/>
                    </a:lnTo>
                    <a:cubicBezTo>
                      <a:pt x="0" y="2741"/>
                      <a:pt x="179" y="2919"/>
                      <a:pt x="387" y="2919"/>
                    </a:cubicBezTo>
                    <a:lnTo>
                      <a:pt x="50600" y="2919"/>
                    </a:lnTo>
                    <a:cubicBezTo>
                      <a:pt x="50820" y="2919"/>
                      <a:pt x="50989" y="2741"/>
                      <a:pt x="50989" y="2531"/>
                    </a:cubicBezTo>
                    <a:lnTo>
                      <a:pt x="50989" y="386"/>
                    </a:lnTo>
                    <a:cubicBezTo>
                      <a:pt x="50989" y="167"/>
                      <a:pt x="50820" y="0"/>
                      <a:pt x="50600"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2" name="Google Shape;3982;p63"/>
              <p:cNvSpPr/>
              <p:nvPr/>
            </p:nvSpPr>
            <p:spPr>
              <a:xfrm>
                <a:off x="6076425" y="3938200"/>
                <a:ext cx="1274950" cy="29325"/>
              </a:xfrm>
              <a:custGeom>
                <a:avLst/>
                <a:gdLst/>
                <a:ahLst/>
                <a:cxnLst/>
                <a:rect l="l" t="t" r="r" b="b"/>
                <a:pathLst>
                  <a:path w="50998" h="1173" extrusionOk="0">
                    <a:moveTo>
                      <a:pt x="327" y="0"/>
                    </a:moveTo>
                    <a:cubicBezTo>
                      <a:pt x="0" y="0"/>
                      <a:pt x="50" y="179"/>
                      <a:pt x="50" y="408"/>
                    </a:cubicBezTo>
                    <a:lnTo>
                      <a:pt x="50" y="765"/>
                    </a:lnTo>
                    <a:cubicBezTo>
                      <a:pt x="50" y="994"/>
                      <a:pt x="129" y="1173"/>
                      <a:pt x="458" y="1173"/>
                    </a:cubicBezTo>
                    <a:lnTo>
                      <a:pt x="50540" y="1173"/>
                    </a:lnTo>
                    <a:cubicBezTo>
                      <a:pt x="50869" y="1173"/>
                      <a:pt x="50919" y="994"/>
                      <a:pt x="50919" y="765"/>
                    </a:cubicBezTo>
                    <a:lnTo>
                      <a:pt x="50919" y="408"/>
                    </a:lnTo>
                    <a:cubicBezTo>
                      <a:pt x="50919" y="179"/>
                      <a:pt x="50998" y="0"/>
                      <a:pt x="50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3" name="Google Shape;3983;p63"/>
              <p:cNvSpPr/>
              <p:nvPr/>
            </p:nvSpPr>
            <p:spPr>
              <a:xfrm>
                <a:off x="6075925" y="3936700"/>
                <a:ext cx="1275450" cy="32325"/>
              </a:xfrm>
              <a:custGeom>
                <a:avLst/>
                <a:gdLst/>
                <a:ahLst/>
                <a:cxnLst/>
                <a:rect l="l" t="t" r="r" b="b"/>
                <a:pathLst>
                  <a:path w="51018" h="1293" extrusionOk="0">
                    <a:moveTo>
                      <a:pt x="50689" y="120"/>
                    </a:moveTo>
                    <a:cubicBezTo>
                      <a:pt x="50780" y="120"/>
                      <a:pt x="50839" y="130"/>
                      <a:pt x="50858" y="160"/>
                    </a:cubicBezTo>
                    <a:cubicBezTo>
                      <a:pt x="50899" y="199"/>
                      <a:pt x="50889" y="280"/>
                      <a:pt x="50889" y="358"/>
                    </a:cubicBezTo>
                    <a:lnTo>
                      <a:pt x="50889" y="468"/>
                    </a:lnTo>
                    <a:lnTo>
                      <a:pt x="50889" y="825"/>
                    </a:lnTo>
                    <a:cubicBezTo>
                      <a:pt x="50889" y="1054"/>
                      <a:pt x="50830" y="1173"/>
                      <a:pt x="50560" y="1173"/>
                    </a:cubicBezTo>
                    <a:lnTo>
                      <a:pt x="478" y="1173"/>
                    </a:lnTo>
                    <a:cubicBezTo>
                      <a:pt x="239" y="1173"/>
                      <a:pt x="130" y="1073"/>
                      <a:pt x="130" y="825"/>
                    </a:cubicBezTo>
                    <a:lnTo>
                      <a:pt x="130" y="468"/>
                    </a:lnTo>
                    <a:lnTo>
                      <a:pt x="130" y="377"/>
                    </a:lnTo>
                    <a:cubicBezTo>
                      <a:pt x="120" y="289"/>
                      <a:pt x="120" y="208"/>
                      <a:pt x="158" y="170"/>
                    </a:cubicBezTo>
                    <a:cubicBezTo>
                      <a:pt x="189" y="130"/>
                      <a:pt x="249" y="120"/>
                      <a:pt x="347" y="120"/>
                    </a:cubicBezTo>
                    <a:close/>
                    <a:moveTo>
                      <a:pt x="347" y="1"/>
                    </a:moveTo>
                    <a:cubicBezTo>
                      <a:pt x="218" y="1"/>
                      <a:pt x="130" y="29"/>
                      <a:pt x="80" y="79"/>
                    </a:cubicBezTo>
                    <a:cubicBezTo>
                      <a:pt x="1" y="160"/>
                      <a:pt x="10" y="268"/>
                      <a:pt x="10" y="387"/>
                    </a:cubicBezTo>
                    <a:lnTo>
                      <a:pt x="10" y="468"/>
                    </a:lnTo>
                    <a:lnTo>
                      <a:pt x="10" y="825"/>
                    </a:lnTo>
                    <a:cubicBezTo>
                      <a:pt x="10" y="1133"/>
                      <a:pt x="168" y="1292"/>
                      <a:pt x="478" y="1292"/>
                    </a:cubicBezTo>
                    <a:lnTo>
                      <a:pt x="50560" y="1292"/>
                    </a:lnTo>
                    <a:cubicBezTo>
                      <a:pt x="50949" y="1292"/>
                      <a:pt x="50999" y="1054"/>
                      <a:pt x="50999" y="825"/>
                    </a:cubicBezTo>
                    <a:lnTo>
                      <a:pt x="50999" y="468"/>
                    </a:lnTo>
                    <a:cubicBezTo>
                      <a:pt x="50999" y="437"/>
                      <a:pt x="51008" y="399"/>
                      <a:pt x="51008" y="368"/>
                    </a:cubicBezTo>
                    <a:cubicBezTo>
                      <a:pt x="51008" y="258"/>
                      <a:pt x="51018" y="149"/>
                      <a:pt x="50949" y="79"/>
                    </a:cubicBezTo>
                    <a:cubicBezTo>
                      <a:pt x="50899" y="29"/>
                      <a:pt x="50808" y="1"/>
                      <a:pt x="50689"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84" name="Google Shape;3984;p63"/>
            <p:cNvGrpSpPr/>
            <p:nvPr/>
          </p:nvGrpSpPr>
          <p:grpSpPr>
            <a:xfrm>
              <a:off x="8531279" y="2602259"/>
              <a:ext cx="911134" cy="665083"/>
              <a:chOff x="5962200" y="1455325"/>
              <a:chExt cx="826425" cy="603250"/>
            </a:xfrm>
          </p:grpSpPr>
          <p:sp>
            <p:nvSpPr>
              <p:cNvPr id="3985" name="Google Shape;3985;p63"/>
              <p:cNvSpPr/>
              <p:nvPr/>
            </p:nvSpPr>
            <p:spPr>
              <a:xfrm>
                <a:off x="5964225" y="1457550"/>
                <a:ext cx="822200" cy="527800"/>
              </a:xfrm>
              <a:custGeom>
                <a:avLst/>
                <a:gdLst/>
                <a:ahLst/>
                <a:cxnLst/>
                <a:rect l="l" t="t" r="r" b="b"/>
                <a:pathLst>
                  <a:path w="32888" h="21112" extrusionOk="0">
                    <a:moveTo>
                      <a:pt x="596" y="0"/>
                    </a:moveTo>
                    <a:cubicBezTo>
                      <a:pt x="268" y="0"/>
                      <a:pt x="1" y="269"/>
                      <a:pt x="1" y="596"/>
                    </a:cubicBezTo>
                    <a:lnTo>
                      <a:pt x="1" y="20516"/>
                    </a:lnTo>
                    <a:cubicBezTo>
                      <a:pt x="1" y="20842"/>
                      <a:pt x="268" y="21112"/>
                      <a:pt x="596" y="21112"/>
                    </a:cubicBezTo>
                    <a:lnTo>
                      <a:pt x="32291" y="21112"/>
                    </a:lnTo>
                    <a:cubicBezTo>
                      <a:pt x="32618" y="21112"/>
                      <a:pt x="32887" y="20842"/>
                      <a:pt x="32887" y="20516"/>
                    </a:cubicBezTo>
                    <a:lnTo>
                      <a:pt x="32887" y="596"/>
                    </a:lnTo>
                    <a:cubicBezTo>
                      <a:pt x="32887" y="269"/>
                      <a:pt x="32618" y="0"/>
                      <a:pt x="322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6" name="Google Shape;3986;p63"/>
              <p:cNvSpPr/>
              <p:nvPr/>
            </p:nvSpPr>
            <p:spPr>
              <a:xfrm>
                <a:off x="5962200" y="1455325"/>
                <a:ext cx="826425" cy="532225"/>
              </a:xfrm>
              <a:custGeom>
                <a:avLst/>
                <a:gdLst/>
                <a:ahLst/>
                <a:cxnLst/>
                <a:rect l="l" t="t" r="r" b="b"/>
                <a:pathLst>
                  <a:path w="33057" h="21289" extrusionOk="0">
                    <a:moveTo>
                      <a:pt x="32372" y="170"/>
                    </a:moveTo>
                    <a:cubicBezTo>
                      <a:pt x="32649" y="170"/>
                      <a:pt x="32878" y="399"/>
                      <a:pt x="32878" y="685"/>
                    </a:cubicBezTo>
                    <a:lnTo>
                      <a:pt x="32878" y="20605"/>
                    </a:lnTo>
                    <a:cubicBezTo>
                      <a:pt x="32878" y="20881"/>
                      <a:pt x="32649" y="21110"/>
                      <a:pt x="32372" y="21110"/>
                    </a:cubicBezTo>
                    <a:lnTo>
                      <a:pt x="677" y="21110"/>
                    </a:lnTo>
                    <a:cubicBezTo>
                      <a:pt x="399" y="21110"/>
                      <a:pt x="170" y="20881"/>
                      <a:pt x="170" y="20605"/>
                    </a:cubicBezTo>
                    <a:lnTo>
                      <a:pt x="170" y="685"/>
                    </a:lnTo>
                    <a:cubicBezTo>
                      <a:pt x="170" y="399"/>
                      <a:pt x="399" y="170"/>
                      <a:pt x="677" y="170"/>
                    </a:cubicBezTo>
                    <a:close/>
                    <a:moveTo>
                      <a:pt x="677" y="1"/>
                    </a:moveTo>
                    <a:cubicBezTo>
                      <a:pt x="299" y="1"/>
                      <a:pt x="1" y="308"/>
                      <a:pt x="1" y="685"/>
                    </a:cubicBezTo>
                    <a:lnTo>
                      <a:pt x="1" y="20605"/>
                    </a:lnTo>
                    <a:cubicBezTo>
                      <a:pt x="1" y="20981"/>
                      <a:pt x="299" y="21289"/>
                      <a:pt x="677" y="21289"/>
                    </a:cubicBezTo>
                    <a:lnTo>
                      <a:pt x="32372" y="21289"/>
                    </a:lnTo>
                    <a:cubicBezTo>
                      <a:pt x="32749" y="21289"/>
                      <a:pt x="33056" y="20981"/>
                      <a:pt x="33056" y="20605"/>
                    </a:cubicBezTo>
                    <a:lnTo>
                      <a:pt x="33056" y="685"/>
                    </a:lnTo>
                    <a:cubicBezTo>
                      <a:pt x="33056" y="308"/>
                      <a:pt x="32749" y="1"/>
                      <a:pt x="32372"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7" name="Google Shape;3987;p63"/>
              <p:cNvSpPr/>
              <p:nvPr/>
            </p:nvSpPr>
            <p:spPr>
              <a:xfrm>
                <a:off x="5989550" y="1482850"/>
                <a:ext cx="771550" cy="404450"/>
              </a:xfrm>
              <a:custGeom>
                <a:avLst/>
                <a:gdLst/>
                <a:ahLst/>
                <a:cxnLst/>
                <a:rect l="l" t="t" r="r" b="b"/>
                <a:pathLst>
                  <a:path w="30862" h="16178" extrusionOk="0">
                    <a:moveTo>
                      <a:pt x="0" y="1"/>
                    </a:moveTo>
                    <a:lnTo>
                      <a:pt x="0" y="16177"/>
                    </a:lnTo>
                    <a:lnTo>
                      <a:pt x="30861" y="16177"/>
                    </a:lnTo>
                    <a:lnTo>
                      <a:pt x="308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8" name="Google Shape;3988;p63"/>
              <p:cNvSpPr/>
              <p:nvPr/>
            </p:nvSpPr>
            <p:spPr>
              <a:xfrm>
                <a:off x="6251925" y="1985325"/>
                <a:ext cx="246725" cy="67775"/>
              </a:xfrm>
              <a:custGeom>
                <a:avLst/>
                <a:gdLst/>
                <a:ahLst/>
                <a:cxnLst/>
                <a:rect l="l" t="t" r="r" b="b"/>
                <a:pathLst>
                  <a:path w="9869" h="2711" extrusionOk="0">
                    <a:moveTo>
                      <a:pt x="1152" y="1"/>
                    </a:moveTo>
                    <a:lnTo>
                      <a:pt x="1" y="2710"/>
                    </a:lnTo>
                    <a:lnTo>
                      <a:pt x="9869" y="2710"/>
                    </a:lnTo>
                    <a:lnTo>
                      <a:pt x="87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9" name="Google Shape;3989;p63"/>
              <p:cNvSpPr/>
              <p:nvPr/>
            </p:nvSpPr>
            <p:spPr>
              <a:xfrm>
                <a:off x="6248700" y="1983075"/>
                <a:ext cx="253225" cy="72275"/>
              </a:xfrm>
              <a:custGeom>
                <a:avLst/>
                <a:gdLst/>
                <a:ahLst/>
                <a:cxnLst/>
                <a:rect l="l" t="t" r="r" b="b"/>
                <a:pathLst>
                  <a:path w="10129" h="2891" extrusionOk="0">
                    <a:moveTo>
                      <a:pt x="8787" y="179"/>
                    </a:moveTo>
                    <a:lnTo>
                      <a:pt x="9869" y="2722"/>
                    </a:lnTo>
                    <a:lnTo>
                      <a:pt x="258" y="2722"/>
                    </a:lnTo>
                    <a:lnTo>
                      <a:pt x="1340" y="179"/>
                    </a:lnTo>
                    <a:close/>
                    <a:moveTo>
                      <a:pt x="1231" y="0"/>
                    </a:moveTo>
                    <a:lnTo>
                      <a:pt x="1" y="2891"/>
                    </a:lnTo>
                    <a:lnTo>
                      <a:pt x="10129" y="2891"/>
                    </a:lnTo>
                    <a:lnTo>
                      <a:pt x="8897"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0" name="Google Shape;3990;p63"/>
              <p:cNvSpPr/>
              <p:nvPr/>
            </p:nvSpPr>
            <p:spPr>
              <a:xfrm>
                <a:off x="6231075" y="2043650"/>
                <a:ext cx="288425" cy="12650"/>
              </a:xfrm>
              <a:custGeom>
                <a:avLst/>
                <a:gdLst/>
                <a:ahLst/>
                <a:cxnLst/>
                <a:rect l="l" t="t" r="r" b="b"/>
                <a:pathLst>
                  <a:path w="11537" h="506" extrusionOk="0">
                    <a:moveTo>
                      <a:pt x="0" y="1"/>
                    </a:moveTo>
                    <a:lnTo>
                      <a:pt x="0" y="506"/>
                    </a:lnTo>
                    <a:lnTo>
                      <a:pt x="11537" y="506"/>
                    </a:lnTo>
                    <a:lnTo>
                      <a:pt x="1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1" name="Google Shape;3991;p63"/>
              <p:cNvSpPr/>
              <p:nvPr/>
            </p:nvSpPr>
            <p:spPr>
              <a:xfrm>
                <a:off x="6229050" y="2041400"/>
                <a:ext cx="292475" cy="17175"/>
              </a:xfrm>
              <a:custGeom>
                <a:avLst/>
                <a:gdLst/>
                <a:ahLst/>
                <a:cxnLst/>
                <a:rect l="l" t="t" r="r" b="b"/>
                <a:pathLst>
                  <a:path w="11699" h="687" extrusionOk="0">
                    <a:moveTo>
                      <a:pt x="11530" y="169"/>
                    </a:moveTo>
                    <a:lnTo>
                      <a:pt x="11530" y="517"/>
                    </a:lnTo>
                    <a:lnTo>
                      <a:pt x="170" y="517"/>
                    </a:lnTo>
                    <a:lnTo>
                      <a:pt x="170" y="169"/>
                    </a:lnTo>
                    <a:close/>
                    <a:moveTo>
                      <a:pt x="0" y="0"/>
                    </a:moveTo>
                    <a:lnTo>
                      <a:pt x="0" y="687"/>
                    </a:lnTo>
                    <a:lnTo>
                      <a:pt x="11699" y="687"/>
                    </a:lnTo>
                    <a:lnTo>
                      <a:pt x="11699"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92" name="Google Shape;3992;p63"/>
            <p:cNvGrpSpPr/>
            <p:nvPr/>
          </p:nvGrpSpPr>
          <p:grpSpPr>
            <a:xfrm>
              <a:off x="8018339" y="1480551"/>
              <a:ext cx="665598" cy="665104"/>
              <a:chOff x="5414625" y="1755425"/>
              <a:chExt cx="336875" cy="336625"/>
            </a:xfrm>
          </p:grpSpPr>
          <p:sp>
            <p:nvSpPr>
              <p:cNvPr id="3993" name="Google Shape;3993;p63"/>
              <p:cNvSpPr/>
              <p:nvPr/>
            </p:nvSpPr>
            <p:spPr>
              <a:xfrm>
                <a:off x="5416600" y="1757450"/>
                <a:ext cx="332650" cy="332650"/>
              </a:xfrm>
              <a:custGeom>
                <a:avLst/>
                <a:gdLst/>
                <a:ahLst/>
                <a:cxnLst/>
                <a:rect l="l" t="t" r="r" b="b"/>
                <a:pathLst>
                  <a:path w="13306" h="13306" extrusionOk="0">
                    <a:moveTo>
                      <a:pt x="6654" y="0"/>
                    </a:moveTo>
                    <a:cubicBezTo>
                      <a:pt x="2979" y="0"/>
                      <a:pt x="0" y="2979"/>
                      <a:pt x="0" y="6652"/>
                    </a:cubicBezTo>
                    <a:cubicBezTo>
                      <a:pt x="0" y="10326"/>
                      <a:pt x="2979" y="13305"/>
                      <a:pt x="6654" y="13305"/>
                    </a:cubicBezTo>
                    <a:cubicBezTo>
                      <a:pt x="10326" y="13305"/>
                      <a:pt x="13305" y="10326"/>
                      <a:pt x="13305" y="6652"/>
                    </a:cubicBezTo>
                    <a:cubicBezTo>
                      <a:pt x="13305" y="2979"/>
                      <a:pt x="10326" y="0"/>
                      <a:pt x="6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4" name="Google Shape;3994;p63"/>
              <p:cNvSpPr/>
              <p:nvPr/>
            </p:nvSpPr>
            <p:spPr>
              <a:xfrm>
                <a:off x="5414625" y="1755425"/>
                <a:ext cx="336875" cy="336625"/>
              </a:xfrm>
              <a:custGeom>
                <a:avLst/>
                <a:gdLst/>
                <a:ahLst/>
                <a:cxnLst/>
                <a:rect l="l" t="t" r="r" b="b"/>
                <a:pathLst>
                  <a:path w="13475" h="13465" extrusionOk="0">
                    <a:moveTo>
                      <a:pt x="6733" y="170"/>
                    </a:moveTo>
                    <a:cubicBezTo>
                      <a:pt x="10355" y="170"/>
                      <a:pt x="13306" y="3110"/>
                      <a:pt x="13306" y="6733"/>
                    </a:cubicBezTo>
                    <a:cubicBezTo>
                      <a:pt x="13306" y="10357"/>
                      <a:pt x="10355" y="13298"/>
                      <a:pt x="6733" y="13298"/>
                    </a:cubicBezTo>
                    <a:cubicBezTo>
                      <a:pt x="3118" y="13298"/>
                      <a:pt x="168" y="10357"/>
                      <a:pt x="168" y="6733"/>
                    </a:cubicBezTo>
                    <a:cubicBezTo>
                      <a:pt x="168" y="3110"/>
                      <a:pt x="3118" y="170"/>
                      <a:pt x="6733" y="170"/>
                    </a:cubicBezTo>
                    <a:close/>
                    <a:moveTo>
                      <a:pt x="6733" y="0"/>
                    </a:moveTo>
                    <a:cubicBezTo>
                      <a:pt x="3018" y="0"/>
                      <a:pt x="1" y="3020"/>
                      <a:pt x="1" y="6733"/>
                    </a:cubicBezTo>
                    <a:cubicBezTo>
                      <a:pt x="1" y="10448"/>
                      <a:pt x="3018" y="13465"/>
                      <a:pt x="6733" y="13465"/>
                    </a:cubicBezTo>
                    <a:cubicBezTo>
                      <a:pt x="10446" y="13465"/>
                      <a:pt x="13475" y="10448"/>
                      <a:pt x="13475" y="6733"/>
                    </a:cubicBezTo>
                    <a:cubicBezTo>
                      <a:pt x="13475" y="3020"/>
                      <a:pt x="10446" y="0"/>
                      <a:pt x="6733"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5" name="Google Shape;3995;p63"/>
              <p:cNvSpPr/>
              <p:nvPr/>
            </p:nvSpPr>
            <p:spPr>
              <a:xfrm>
                <a:off x="5429525" y="1770325"/>
                <a:ext cx="307075" cy="306850"/>
              </a:xfrm>
              <a:custGeom>
                <a:avLst/>
                <a:gdLst/>
                <a:ahLst/>
                <a:cxnLst/>
                <a:rect l="l" t="t" r="r" b="b"/>
                <a:pathLst>
                  <a:path w="12283" h="12274" extrusionOk="0">
                    <a:moveTo>
                      <a:pt x="6137" y="0"/>
                    </a:moveTo>
                    <a:cubicBezTo>
                      <a:pt x="2751" y="0"/>
                      <a:pt x="1" y="2753"/>
                      <a:pt x="1" y="6137"/>
                    </a:cubicBezTo>
                    <a:cubicBezTo>
                      <a:pt x="1" y="9523"/>
                      <a:pt x="2751" y="12273"/>
                      <a:pt x="6137" y="12273"/>
                    </a:cubicBezTo>
                    <a:cubicBezTo>
                      <a:pt x="9521" y="12273"/>
                      <a:pt x="12283" y="9523"/>
                      <a:pt x="12283" y="6137"/>
                    </a:cubicBezTo>
                    <a:cubicBezTo>
                      <a:pt x="12283" y="2753"/>
                      <a:pt x="9521" y="0"/>
                      <a:pt x="61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6" name="Google Shape;3996;p63"/>
              <p:cNvSpPr/>
              <p:nvPr/>
            </p:nvSpPr>
            <p:spPr>
              <a:xfrm>
                <a:off x="5580675" y="1881200"/>
                <a:ext cx="85700" cy="44825"/>
              </a:xfrm>
              <a:custGeom>
                <a:avLst/>
                <a:gdLst/>
                <a:ahLst/>
                <a:cxnLst/>
                <a:rect l="l" t="t" r="r" b="b"/>
                <a:pathLst>
                  <a:path w="3428" h="1793" extrusionOk="0">
                    <a:moveTo>
                      <a:pt x="3338" y="1"/>
                    </a:moveTo>
                    <a:cubicBezTo>
                      <a:pt x="3324" y="1"/>
                      <a:pt x="3310" y="5"/>
                      <a:pt x="3296" y="14"/>
                    </a:cubicBezTo>
                    <a:lnTo>
                      <a:pt x="50" y="1623"/>
                    </a:lnTo>
                    <a:cubicBezTo>
                      <a:pt x="10" y="1642"/>
                      <a:pt x="0" y="1702"/>
                      <a:pt x="20" y="1742"/>
                    </a:cubicBezTo>
                    <a:cubicBezTo>
                      <a:pt x="31" y="1773"/>
                      <a:pt x="60" y="1792"/>
                      <a:pt x="91" y="1792"/>
                    </a:cubicBezTo>
                    <a:cubicBezTo>
                      <a:pt x="110" y="1792"/>
                      <a:pt x="120" y="1783"/>
                      <a:pt x="129" y="1783"/>
                    </a:cubicBezTo>
                    <a:lnTo>
                      <a:pt x="3377" y="165"/>
                    </a:lnTo>
                    <a:cubicBezTo>
                      <a:pt x="3415" y="143"/>
                      <a:pt x="3427" y="93"/>
                      <a:pt x="3406" y="45"/>
                    </a:cubicBezTo>
                    <a:cubicBezTo>
                      <a:pt x="3393" y="18"/>
                      <a:pt x="3366" y="1"/>
                      <a:pt x="33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7" name="Google Shape;3997;p63"/>
              <p:cNvSpPr/>
              <p:nvPr/>
            </p:nvSpPr>
            <p:spPr>
              <a:xfrm>
                <a:off x="5520625" y="1849350"/>
                <a:ext cx="69475" cy="80900"/>
              </a:xfrm>
              <a:custGeom>
                <a:avLst/>
                <a:gdLst/>
                <a:ahLst/>
                <a:cxnLst/>
                <a:rect l="l" t="t" r="r" b="b"/>
                <a:pathLst>
                  <a:path w="2779" h="3236" extrusionOk="0">
                    <a:moveTo>
                      <a:pt x="276" y="1"/>
                    </a:moveTo>
                    <a:cubicBezTo>
                      <a:pt x="221" y="1"/>
                      <a:pt x="166" y="19"/>
                      <a:pt x="119" y="56"/>
                    </a:cubicBezTo>
                    <a:cubicBezTo>
                      <a:pt x="10" y="147"/>
                      <a:pt x="0" y="307"/>
                      <a:pt x="88" y="414"/>
                    </a:cubicBezTo>
                    <a:lnTo>
                      <a:pt x="2293" y="3135"/>
                    </a:lnTo>
                    <a:cubicBezTo>
                      <a:pt x="2343" y="3195"/>
                      <a:pt x="2422" y="3235"/>
                      <a:pt x="2493" y="3235"/>
                    </a:cubicBezTo>
                    <a:cubicBezTo>
                      <a:pt x="2553" y="3235"/>
                      <a:pt x="2612" y="3214"/>
                      <a:pt x="2650" y="3176"/>
                    </a:cubicBezTo>
                    <a:cubicBezTo>
                      <a:pt x="2769" y="3085"/>
                      <a:pt x="2779" y="2928"/>
                      <a:pt x="2691" y="2818"/>
                    </a:cubicBezTo>
                    <a:lnTo>
                      <a:pt x="477" y="97"/>
                    </a:lnTo>
                    <a:cubicBezTo>
                      <a:pt x="425" y="34"/>
                      <a:pt x="351" y="1"/>
                      <a:pt x="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8" name="Google Shape;3998;p63"/>
              <p:cNvSpPr/>
              <p:nvPr/>
            </p:nvSpPr>
            <p:spPr>
              <a:xfrm>
                <a:off x="5578175" y="1838725"/>
                <a:ext cx="90625" cy="89250"/>
              </a:xfrm>
              <a:custGeom>
                <a:avLst/>
                <a:gdLst/>
                <a:ahLst/>
                <a:cxnLst/>
                <a:rect l="l" t="t" r="r" b="b"/>
                <a:pathLst>
                  <a:path w="3625" h="3570" extrusionOk="0">
                    <a:moveTo>
                      <a:pt x="3433" y="1"/>
                    </a:moveTo>
                    <a:cubicBezTo>
                      <a:pt x="3390" y="1"/>
                      <a:pt x="3347" y="15"/>
                      <a:pt x="3318" y="45"/>
                    </a:cubicBezTo>
                    <a:lnTo>
                      <a:pt x="72" y="3281"/>
                    </a:lnTo>
                    <a:cubicBezTo>
                      <a:pt x="0" y="3353"/>
                      <a:pt x="0" y="3451"/>
                      <a:pt x="72" y="3520"/>
                    </a:cubicBezTo>
                    <a:cubicBezTo>
                      <a:pt x="110" y="3551"/>
                      <a:pt x="150" y="3570"/>
                      <a:pt x="191" y="3570"/>
                    </a:cubicBezTo>
                    <a:cubicBezTo>
                      <a:pt x="239" y="3570"/>
                      <a:pt x="279" y="3551"/>
                      <a:pt x="310" y="3520"/>
                    </a:cubicBezTo>
                    <a:lnTo>
                      <a:pt x="3556" y="293"/>
                    </a:lnTo>
                    <a:cubicBezTo>
                      <a:pt x="3615" y="224"/>
                      <a:pt x="3625" y="114"/>
                      <a:pt x="3556" y="45"/>
                    </a:cubicBezTo>
                    <a:cubicBezTo>
                      <a:pt x="3521" y="15"/>
                      <a:pt x="3477" y="1"/>
                      <a:pt x="34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9" name="Google Shape;3999;p63"/>
              <p:cNvSpPr/>
              <p:nvPr/>
            </p:nvSpPr>
            <p:spPr>
              <a:xfrm>
                <a:off x="5579175" y="1788725"/>
                <a:ext cx="7475" cy="7475"/>
              </a:xfrm>
              <a:custGeom>
                <a:avLst/>
                <a:gdLst/>
                <a:ahLst/>
                <a:cxnLst/>
                <a:rect l="l" t="t" r="r" b="b"/>
                <a:pathLst>
                  <a:path w="299" h="299" extrusionOk="0">
                    <a:moveTo>
                      <a:pt x="151" y="1"/>
                    </a:moveTo>
                    <a:cubicBezTo>
                      <a:pt x="70" y="1"/>
                      <a:pt x="1" y="70"/>
                      <a:pt x="1" y="148"/>
                    </a:cubicBezTo>
                    <a:cubicBezTo>
                      <a:pt x="1" y="229"/>
                      <a:pt x="70" y="298"/>
                      <a:pt x="151" y="298"/>
                    </a:cubicBezTo>
                    <a:cubicBezTo>
                      <a:pt x="239" y="298"/>
                      <a:pt x="299" y="229"/>
                      <a:pt x="299" y="148"/>
                    </a:cubicBezTo>
                    <a:cubicBezTo>
                      <a:pt x="299" y="70"/>
                      <a:pt x="239" y="1"/>
                      <a:pt x="15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0" name="Google Shape;4000;p63"/>
              <p:cNvSpPr/>
              <p:nvPr/>
            </p:nvSpPr>
            <p:spPr>
              <a:xfrm>
                <a:off x="5579175" y="2051350"/>
                <a:ext cx="7475" cy="7475"/>
              </a:xfrm>
              <a:custGeom>
                <a:avLst/>
                <a:gdLst/>
                <a:ahLst/>
                <a:cxnLst/>
                <a:rect l="l" t="t" r="r" b="b"/>
                <a:pathLst>
                  <a:path w="299" h="299" extrusionOk="0">
                    <a:moveTo>
                      <a:pt x="151" y="0"/>
                    </a:moveTo>
                    <a:cubicBezTo>
                      <a:pt x="70" y="0"/>
                      <a:pt x="1" y="69"/>
                      <a:pt x="1" y="150"/>
                    </a:cubicBezTo>
                    <a:cubicBezTo>
                      <a:pt x="1" y="229"/>
                      <a:pt x="70" y="298"/>
                      <a:pt x="151" y="298"/>
                    </a:cubicBezTo>
                    <a:cubicBezTo>
                      <a:pt x="239" y="298"/>
                      <a:pt x="299" y="229"/>
                      <a:pt x="299" y="150"/>
                    </a:cubicBezTo>
                    <a:cubicBezTo>
                      <a:pt x="299" y="69"/>
                      <a:pt x="239" y="0"/>
                      <a:pt x="15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1" name="Google Shape;4001;p63"/>
              <p:cNvSpPr/>
              <p:nvPr/>
            </p:nvSpPr>
            <p:spPr>
              <a:xfrm>
                <a:off x="5710500" y="1920025"/>
                <a:ext cx="7475" cy="7475"/>
              </a:xfrm>
              <a:custGeom>
                <a:avLst/>
                <a:gdLst/>
                <a:ahLst/>
                <a:cxnLst/>
                <a:rect l="l" t="t" r="r" b="b"/>
                <a:pathLst>
                  <a:path w="299" h="299" extrusionOk="0">
                    <a:moveTo>
                      <a:pt x="150" y="1"/>
                    </a:moveTo>
                    <a:cubicBezTo>
                      <a:pt x="69" y="1"/>
                      <a:pt x="0" y="70"/>
                      <a:pt x="0" y="149"/>
                    </a:cubicBezTo>
                    <a:cubicBezTo>
                      <a:pt x="0" y="230"/>
                      <a:pt x="69" y="299"/>
                      <a:pt x="150" y="299"/>
                    </a:cubicBezTo>
                    <a:cubicBezTo>
                      <a:pt x="238" y="299"/>
                      <a:pt x="298" y="230"/>
                      <a:pt x="298" y="149"/>
                    </a:cubicBezTo>
                    <a:cubicBezTo>
                      <a:pt x="298" y="70"/>
                      <a:pt x="238" y="1"/>
                      <a:pt x="150"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2" name="Google Shape;4002;p63"/>
              <p:cNvSpPr/>
              <p:nvPr/>
            </p:nvSpPr>
            <p:spPr>
              <a:xfrm>
                <a:off x="5447875" y="1920025"/>
                <a:ext cx="7475" cy="7475"/>
              </a:xfrm>
              <a:custGeom>
                <a:avLst/>
                <a:gdLst/>
                <a:ahLst/>
                <a:cxnLst/>
                <a:rect l="l" t="t" r="r" b="b"/>
                <a:pathLst>
                  <a:path w="299" h="299" extrusionOk="0">
                    <a:moveTo>
                      <a:pt x="148" y="1"/>
                    </a:moveTo>
                    <a:cubicBezTo>
                      <a:pt x="70" y="1"/>
                      <a:pt x="1" y="70"/>
                      <a:pt x="1" y="149"/>
                    </a:cubicBezTo>
                    <a:cubicBezTo>
                      <a:pt x="1" y="230"/>
                      <a:pt x="70" y="299"/>
                      <a:pt x="148" y="299"/>
                    </a:cubicBezTo>
                    <a:cubicBezTo>
                      <a:pt x="229" y="299"/>
                      <a:pt x="298" y="230"/>
                      <a:pt x="298" y="149"/>
                    </a:cubicBezTo>
                    <a:cubicBezTo>
                      <a:pt x="298" y="70"/>
                      <a:pt x="229" y="1"/>
                      <a:pt x="148"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3" name="Google Shape;4003;p63"/>
              <p:cNvSpPr/>
              <p:nvPr/>
            </p:nvSpPr>
            <p:spPr>
              <a:xfrm>
                <a:off x="5514900" y="1807825"/>
                <a:ext cx="4975" cy="4350"/>
              </a:xfrm>
              <a:custGeom>
                <a:avLst/>
                <a:gdLst/>
                <a:ahLst/>
                <a:cxnLst/>
                <a:rect l="l" t="t" r="r" b="b"/>
                <a:pathLst>
                  <a:path w="199" h="174" extrusionOk="0">
                    <a:moveTo>
                      <a:pt x="99" y="1"/>
                    </a:moveTo>
                    <a:cubicBezTo>
                      <a:pt x="84" y="1"/>
                      <a:pt x="67" y="4"/>
                      <a:pt x="51" y="11"/>
                    </a:cubicBezTo>
                    <a:cubicBezTo>
                      <a:pt x="10" y="40"/>
                      <a:pt x="1" y="90"/>
                      <a:pt x="20" y="130"/>
                    </a:cubicBezTo>
                    <a:cubicBezTo>
                      <a:pt x="40" y="156"/>
                      <a:pt x="69" y="174"/>
                      <a:pt x="98" y="174"/>
                    </a:cubicBezTo>
                    <a:cubicBezTo>
                      <a:pt x="112" y="174"/>
                      <a:pt x="126" y="169"/>
                      <a:pt x="139" y="159"/>
                    </a:cubicBezTo>
                    <a:cubicBezTo>
                      <a:pt x="179" y="140"/>
                      <a:pt x="198" y="90"/>
                      <a:pt x="170" y="40"/>
                    </a:cubicBezTo>
                    <a:cubicBezTo>
                      <a:pt x="155" y="14"/>
                      <a:pt x="129" y="1"/>
                      <a:pt x="99" y="1"/>
                    </a:cubicBez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4" name="Google Shape;4004;p63"/>
              <p:cNvSpPr/>
              <p:nvPr/>
            </p:nvSpPr>
            <p:spPr>
              <a:xfrm>
                <a:off x="5646200" y="2035350"/>
                <a:ext cx="4975" cy="4350"/>
              </a:xfrm>
              <a:custGeom>
                <a:avLst/>
                <a:gdLst/>
                <a:ahLst/>
                <a:cxnLst/>
                <a:rect l="l" t="t" r="r" b="b"/>
                <a:pathLst>
                  <a:path w="199" h="174" extrusionOk="0">
                    <a:moveTo>
                      <a:pt x="104" y="0"/>
                    </a:moveTo>
                    <a:cubicBezTo>
                      <a:pt x="89" y="0"/>
                      <a:pt x="74" y="5"/>
                      <a:pt x="60" y="16"/>
                    </a:cubicBezTo>
                    <a:cubicBezTo>
                      <a:pt x="10" y="35"/>
                      <a:pt x="1" y="85"/>
                      <a:pt x="20" y="135"/>
                    </a:cubicBezTo>
                    <a:cubicBezTo>
                      <a:pt x="41" y="160"/>
                      <a:pt x="70" y="173"/>
                      <a:pt x="98" y="173"/>
                    </a:cubicBezTo>
                    <a:cubicBezTo>
                      <a:pt x="112" y="173"/>
                      <a:pt x="126" y="170"/>
                      <a:pt x="139" y="164"/>
                    </a:cubicBezTo>
                    <a:cubicBezTo>
                      <a:pt x="180" y="135"/>
                      <a:pt x="199" y="85"/>
                      <a:pt x="170" y="44"/>
                    </a:cubicBezTo>
                    <a:cubicBezTo>
                      <a:pt x="158" y="18"/>
                      <a:pt x="132" y="0"/>
                      <a:pt x="104" y="0"/>
                    </a:cubicBez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5" name="Google Shape;4005;p63"/>
              <p:cNvSpPr/>
              <p:nvPr/>
            </p:nvSpPr>
            <p:spPr>
              <a:xfrm>
                <a:off x="5694350" y="1856000"/>
                <a:ext cx="4775" cy="4250"/>
              </a:xfrm>
              <a:custGeom>
                <a:avLst/>
                <a:gdLst/>
                <a:ahLst/>
                <a:cxnLst/>
                <a:rect l="l" t="t" r="r" b="b"/>
                <a:pathLst>
                  <a:path w="191" h="170" extrusionOk="0">
                    <a:moveTo>
                      <a:pt x="94" y="0"/>
                    </a:moveTo>
                    <a:cubicBezTo>
                      <a:pt x="79" y="0"/>
                      <a:pt x="64" y="3"/>
                      <a:pt x="50" y="10"/>
                    </a:cubicBezTo>
                    <a:cubicBezTo>
                      <a:pt x="12" y="29"/>
                      <a:pt x="0" y="88"/>
                      <a:pt x="22" y="129"/>
                    </a:cubicBezTo>
                    <a:cubicBezTo>
                      <a:pt x="35" y="156"/>
                      <a:pt x="66" y="169"/>
                      <a:pt x="97" y="169"/>
                    </a:cubicBezTo>
                    <a:cubicBezTo>
                      <a:pt x="112" y="169"/>
                      <a:pt x="128" y="166"/>
                      <a:pt x="141" y="160"/>
                    </a:cubicBezTo>
                    <a:cubicBezTo>
                      <a:pt x="179" y="138"/>
                      <a:pt x="191" y="79"/>
                      <a:pt x="170" y="41"/>
                    </a:cubicBezTo>
                    <a:cubicBezTo>
                      <a:pt x="157" y="13"/>
                      <a:pt x="126" y="0"/>
                      <a:pt x="94" y="0"/>
                    </a:cubicBez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6" name="Google Shape;4006;p63"/>
              <p:cNvSpPr/>
              <p:nvPr/>
            </p:nvSpPr>
            <p:spPr>
              <a:xfrm>
                <a:off x="5466750" y="1987300"/>
                <a:ext cx="4975" cy="4250"/>
              </a:xfrm>
              <a:custGeom>
                <a:avLst/>
                <a:gdLst/>
                <a:ahLst/>
                <a:cxnLst/>
                <a:rect l="l" t="t" r="r" b="b"/>
                <a:pathLst>
                  <a:path w="199" h="170" extrusionOk="0">
                    <a:moveTo>
                      <a:pt x="101" y="0"/>
                    </a:moveTo>
                    <a:cubicBezTo>
                      <a:pt x="87" y="0"/>
                      <a:pt x="73" y="4"/>
                      <a:pt x="61" y="10"/>
                    </a:cubicBezTo>
                    <a:cubicBezTo>
                      <a:pt x="20" y="41"/>
                      <a:pt x="1" y="91"/>
                      <a:pt x="30" y="129"/>
                    </a:cubicBezTo>
                    <a:cubicBezTo>
                      <a:pt x="42" y="156"/>
                      <a:pt x="69" y="169"/>
                      <a:pt x="98" y="169"/>
                    </a:cubicBezTo>
                    <a:cubicBezTo>
                      <a:pt x="112" y="169"/>
                      <a:pt x="126" y="166"/>
                      <a:pt x="139" y="160"/>
                    </a:cubicBezTo>
                    <a:cubicBezTo>
                      <a:pt x="180" y="139"/>
                      <a:pt x="199" y="79"/>
                      <a:pt x="168" y="41"/>
                    </a:cubicBezTo>
                    <a:cubicBezTo>
                      <a:pt x="155" y="14"/>
                      <a:pt x="128" y="0"/>
                      <a:pt x="101" y="0"/>
                    </a:cubicBez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7" name="Google Shape;4007;p63"/>
              <p:cNvSpPr/>
              <p:nvPr/>
            </p:nvSpPr>
            <p:spPr>
              <a:xfrm>
                <a:off x="5466750" y="1856000"/>
                <a:ext cx="4975" cy="4250"/>
              </a:xfrm>
              <a:custGeom>
                <a:avLst/>
                <a:gdLst/>
                <a:ahLst/>
                <a:cxnLst/>
                <a:rect l="l" t="t" r="r" b="b"/>
                <a:pathLst>
                  <a:path w="199" h="170" extrusionOk="0">
                    <a:moveTo>
                      <a:pt x="98" y="0"/>
                    </a:moveTo>
                    <a:cubicBezTo>
                      <a:pt x="69" y="0"/>
                      <a:pt x="42" y="13"/>
                      <a:pt x="30" y="41"/>
                    </a:cubicBezTo>
                    <a:cubicBezTo>
                      <a:pt x="1" y="79"/>
                      <a:pt x="20" y="138"/>
                      <a:pt x="61" y="160"/>
                    </a:cubicBezTo>
                    <a:cubicBezTo>
                      <a:pt x="73" y="166"/>
                      <a:pt x="87" y="169"/>
                      <a:pt x="101" y="169"/>
                    </a:cubicBezTo>
                    <a:cubicBezTo>
                      <a:pt x="128" y="169"/>
                      <a:pt x="155" y="156"/>
                      <a:pt x="168" y="129"/>
                    </a:cubicBezTo>
                    <a:cubicBezTo>
                      <a:pt x="199" y="88"/>
                      <a:pt x="180" y="29"/>
                      <a:pt x="139" y="10"/>
                    </a:cubicBezTo>
                    <a:cubicBezTo>
                      <a:pt x="126" y="3"/>
                      <a:pt x="112" y="0"/>
                      <a:pt x="98" y="0"/>
                    </a:cubicBez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8" name="Google Shape;4008;p63"/>
              <p:cNvSpPr/>
              <p:nvPr/>
            </p:nvSpPr>
            <p:spPr>
              <a:xfrm>
                <a:off x="5694350" y="1987300"/>
                <a:ext cx="4775" cy="4250"/>
              </a:xfrm>
              <a:custGeom>
                <a:avLst/>
                <a:gdLst/>
                <a:ahLst/>
                <a:cxnLst/>
                <a:rect l="l" t="t" r="r" b="b"/>
                <a:pathLst>
                  <a:path w="191" h="170" extrusionOk="0">
                    <a:moveTo>
                      <a:pt x="97" y="0"/>
                    </a:moveTo>
                    <a:cubicBezTo>
                      <a:pt x="66" y="0"/>
                      <a:pt x="35" y="14"/>
                      <a:pt x="22" y="41"/>
                    </a:cubicBezTo>
                    <a:cubicBezTo>
                      <a:pt x="0" y="79"/>
                      <a:pt x="12" y="139"/>
                      <a:pt x="50" y="160"/>
                    </a:cubicBezTo>
                    <a:cubicBezTo>
                      <a:pt x="64" y="166"/>
                      <a:pt x="79" y="169"/>
                      <a:pt x="94" y="169"/>
                    </a:cubicBezTo>
                    <a:cubicBezTo>
                      <a:pt x="126" y="169"/>
                      <a:pt x="157" y="156"/>
                      <a:pt x="170" y="129"/>
                    </a:cubicBezTo>
                    <a:cubicBezTo>
                      <a:pt x="191" y="91"/>
                      <a:pt x="179" y="41"/>
                      <a:pt x="141" y="10"/>
                    </a:cubicBezTo>
                    <a:cubicBezTo>
                      <a:pt x="128" y="4"/>
                      <a:pt x="112" y="0"/>
                      <a:pt x="97" y="0"/>
                    </a:cubicBez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9" name="Google Shape;4009;p63"/>
              <p:cNvSpPr/>
              <p:nvPr/>
            </p:nvSpPr>
            <p:spPr>
              <a:xfrm>
                <a:off x="5646200" y="1807825"/>
                <a:ext cx="4975" cy="4350"/>
              </a:xfrm>
              <a:custGeom>
                <a:avLst/>
                <a:gdLst/>
                <a:ahLst/>
                <a:cxnLst/>
                <a:rect l="l" t="t" r="r" b="b"/>
                <a:pathLst>
                  <a:path w="199" h="174" extrusionOk="0">
                    <a:moveTo>
                      <a:pt x="98" y="1"/>
                    </a:moveTo>
                    <a:cubicBezTo>
                      <a:pt x="70" y="1"/>
                      <a:pt x="41" y="14"/>
                      <a:pt x="20" y="40"/>
                    </a:cubicBezTo>
                    <a:cubicBezTo>
                      <a:pt x="1" y="90"/>
                      <a:pt x="10" y="140"/>
                      <a:pt x="60" y="159"/>
                    </a:cubicBezTo>
                    <a:cubicBezTo>
                      <a:pt x="74" y="169"/>
                      <a:pt x="88" y="174"/>
                      <a:pt x="103" y="174"/>
                    </a:cubicBezTo>
                    <a:cubicBezTo>
                      <a:pt x="131" y="174"/>
                      <a:pt x="157" y="156"/>
                      <a:pt x="170" y="130"/>
                    </a:cubicBezTo>
                    <a:cubicBezTo>
                      <a:pt x="199" y="90"/>
                      <a:pt x="180" y="40"/>
                      <a:pt x="139" y="11"/>
                    </a:cubicBezTo>
                    <a:cubicBezTo>
                      <a:pt x="126" y="4"/>
                      <a:pt x="112" y="1"/>
                      <a:pt x="98" y="1"/>
                    </a:cubicBez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0" name="Google Shape;4010;p63"/>
              <p:cNvSpPr/>
              <p:nvPr/>
            </p:nvSpPr>
            <p:spPr>
              <a:xfrm>
                <a:off x="5514900" y="2035350"/>
                <a:ext cx="4975" cy="4350"/>
              </a:xfrm>
              <a:custGeom>
                <a:avLst/>
                <a:gdLst/>
                <a:ahLst/>
                <a:cxnLst/>
                <a:rect l="l" t="t" r="r" b="b"/>
                <a:pathLst>
                  <a:path w="199" h="174" extrusionOk="0">
                    <a:moveTo>
                      <a:pt x="97" y="0"/>
                    </a:moveTo>
                    <a:cubicBezTo>
                      <a:pt x="69" y="0"/>
                      <a:pt x="40" y="18"/>
                      <a:pt x="20" y="44"/>
                    </a:cubicBezTo>
                    <a:cubicBezTo>
                      <a:pt x="1" y="85"/>
                      <a:pt x="10" y="135"/>
                      <a:pt x="51" y="164"/>
                    </a:cubicBezTo>
                    <a:cubicBezTo>
                      <a:pt x="67" y="170"/>
                      <a:pt x="84" y="173"/>
                      <a:pt x="99" y="173"/>
                    </a:cubicBezTo>
                    <a:cubicBezTo>
                      <a:pt x="129" y="173"/>
                      <a:pt x="155" y="160"/>
                      <a:pt x="170" y="135"/>
                    </a:cubicBezTo>
                    <a:cubicBezTo>
                      <a:pt x="198" y="85"/>
                      <a:pt x="179" y="35"/>
                      <a:pt x="139" y="16"/>
                    </a:cubicBezTo>
                    <a:cubicBezTo>
                      <a:pt x="126" y="5"/>
                      <a:pt x="111" y="0"/>
                      <a:pt x="97" y="0"/>
                    </a:cubicBez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11" name="Google Shape;4011;p63"/>
            <p:cNvGrpSpPr/>
            <p:nvPr/>
          </p:nvGrpSpPr>
          <p:grpSpPr>
            <a:xfrm>
              <a:off x="5846525" y="-509630"/>
              <a:ext cx="433805" cy="1787482"/>
              <a:chOff x="5568666" y="-3050224"/>
              <a:chExt cx="1026513" cy="4229725"/>
            </a:xfrm>
          </p:grpSpPr>
          <p:sp>
            <p:nvSpPr>
              <p:cNvPr id="4012" name="Google Shape;4012;p63"/>
              <p:cNvSpPr/>
              <p:nvPr/>
            </p:nvSpPr>
            <p:spPr>
              <a:xfrm>
                <a:off x="5911057" y="446560"/>
                <a:ext cx="341730" cy="162068"/>
              </a:xfrm>
              <a:custGeom>
                <a:avLst/>
                <a:gdLst/>
                <a:ahLst/>
                <a:cxnLst/>
                <a:rect l="l" t="t" r="r" b="b"/>
                <a:pathLst>
                  <a:path w="3616" h="1715" extrusionOk="0">
                    <a:moveTo>
                      <a:pt x="855" y="0"/>
                    </a:moveTo>
                    <a:cubicBezTo>
                      <a:pt x="380" y="0"/>
                      <a:pt x="0" y="380"/>
                      <a:pt x="0" y="861"/>
                    </a:cubicBezTo>
                    <a:cubicBezTo>
                      <a:pt x="0" y="1335"/>
                      <a:pt x="380" y="1715"/>
                      <a:pt x="855" y="1715"/>
                    </a:cubicBezTo>
                    <a:lnTo>
                      <a:pt x="2755" y="1715"/>
                    </a:lnTo>
                    <a:cubicBezTo>
                      <a:pt x="3229" y="1715"/>
                      <a:pt x="3615" y="1335"/>
                      <a:pt x="3615" y="861"/>
                    </a:cubicBezTo>
                    <a:cubicBezTo>
                      <a:pt x="3615" y="380"/>
                      <a:pt x="3229" y="0"/>
                      <a:pt x="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3" name="Google Shape;4013;p63"/>
              <p:cNvSpPr/>
              <p:nvPr/>
            </p:nvSpPr>
            <p:spPr>
              <a:xfrm>
                <a:off x="5905104" y="440606"/>
                <a:ext cx="353638" cy="173975"/>
              </a:xfrm>
              <a:custGeom>
                <a:avLst/>
                <a:gdLst/>
                <a:ahLst/>
                <a:cxnLst/>
                <a:rect l="l" t="t" r="r" b="b"/>
                <a:pathLst>
                  <a:path w="3742" h="1841" extrusionOk="0">
                    <a:moveTo>
                      <a:pt x="2818" y="126"/>
                    </a:moveTo>
                    <a:cubicBezTo>
                      <a:pt x="3261" y="126"/>
                      <a:pt x="3617" y="481"/>
                      <a:pt x="3617" y="924"/>
                    </a:cubicBezTo>
                    <a:cubicBezTo>
                      <a:pt x="3617" y="1361"/>
                      <a:pt x="3261" y="1715"/>
                      <a:pt x="2818" y="1715"/>
                    </a:cubicBezTo>
                    <a:lnTo>
                      <a:pt x="918" y="1715"/>
                    </a:lnTo>
                    <a:cubicBezTo>
                      <a:pt x="481" y="1715"/>
                      <a:pt x="119" y="1361"/>
                      <a:pt x="119" y="924"/>
                    </a:cubicBezTo>
                    <a:cubicBezTo>
                      <a:pt x="119" y="481"/>
                      <a:pt x="481" y="126"/>
                      <a:pt x="918" y="126"/>
                    </a:cubicBezTo>
                    <a:close/>
                    <a:moveTo>
                      <a:pt x="918" y="0"/>
                    </a:moveTo>
                    <a:cubicBezTo>
                      <a:pt x="412" y="0"/>
                      <a:pt x="0" y="412"/>
                      <a:pt x="0" y="924"/>
                    </a:cubicBezTo>
                    <a:cubicBezTo>
                      <a:pt x="0" y="1429"/>
                      <a:pt x="412" y="1841"/>
                      <a:pt x="918" y="1841"/>
                    </a:cubicBezTo>
                    <a:lnTo>
                      <a:pt x="2818" y="1841"/>
                    </a:lnTo>
                    <a:cubicBezTo>
                      <a:pt x="3330" y="1841"/>
                      <a:pt x="3741" y="1429"/>
                      <a:pt x="3741" y="924"/>
                    </a:cubicBezTo>
                    <a:cubicBezTo>
                      <a:pt x="3741" y="412"/>
                      <a:pt x="3330" y="0"/>
                      <a:pt x="281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4" name="Google Shape;4014;p63"/>
              <p:cNvSpPr/>
              <p:nvPr/>
            </p:nvSpPr>
            <p:spPr>
              <a:xfrm>
                <a:off x="5904537" y="440039"/>
                <a:ext cx="354205" cy="175109"/>
              </a:xfrm>
              <a:custGeom>
                <a:avLst/>
                <a:gdLst/>
                <a:ahLst/>
                <a:cxnLst/>
                <a:rect l="l" t="t" r="r" b="b"/>
                <a:pathLst>
                  <a:path w="3748" h="1853" extrusionOk="0">
                    <a:moveTo>
                      <a:pt x="2824" y="132"/>
                    </a:moveTo>
                    <a:cubicBezTo>
                      <a:pt x="3267" y="132"/>
                      <a:pt x="3623" y="487"/>
                      <a:pt x="3623" y="930"/>
                    </a:cubicBezTo>
                    <a:cubicBezTo>
                      <a:pt x="3623" y="1367"/>
                      <a:pt x="3267" y="1721"/>
                      <a:pt x="2824" y="1721"/>
                    </a:cubicBezTo>
                    <a:lnTo>
                      <a:pt x="924" y="1721"/>
                    </a:lnTo>
                    <a:cubicBezTo>
                      <a:pt x="487" y="1721"/>
                      <a:pt x="131" y="1367"/>
                      <a:pt x="131" y="930"/>
                    </a:cubicBezTo>
                    <a:cubicBezTo>
                      <a:pt x="131" y="487"/>
                      <a:pt x="487" y="132"/>
                      <a:pt x="924" y="132"/>
                    </a:cubicBezTo>
                    <a:close/>
                    <a:moveTo>
                      <a:pt x="924" y="0"/>
                    </a:moveTo>
                    <a:cubicBezTo>
                      <a:pt x="418" y="0"/>
                      <a:pt x="0" y="418"/>
                      <a:pt x="0" y="930"/>
                    </a:cubicBezTo>
                    <a:cubicBezTo>
                      <a:pt x="0" y="1435"/>
                      <a:pt x="418" y="1853"/>
                      <a:pt x="924" y="1853"/>
                    </a:cubicBezTo>
                    <a:lnTo>
                      <a:pt x="2824" y="1853"/>
                    </a:lnTo>
                    <a:cubicBezTo>
                      <a:pt x="3336" y="1853"/>
                      <a:pt x="3747" y="1435"/>
                      <a:pt x="3747" y="930"/>
                    </a:cubicBezTo>
                    <a:cubicBezTo>
                      <a:pt x="3747" y="418"/>
                      <a:pt x="3336" y="0"/>
                      <a:pt x="2824"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5" name="Google Shape;4015;p63"/>
              <p:cNvSpPr/>
              <p:nvPr/>
            </p:nvSpPr>
            <p:spPr>
              <a:xfrm>
                <a:off x="5912759" y="835994"/>
                <a:ext cx="337761" cy="337743"/>
              </a:xfrm>
              <a:custGeom>
                <a:avLst/>
                <a:gdLst/>
                <a:ahLst/>
                <a:cxnLst/>
                <a:rect l="l" t="t" r="r" b="b"/>
                <a:pathLst>
                  <a:path w="3574" h="3574" extrusionOk="0">
                    <a:moveTo>
                      <a:pt x="1790" y="0"/>
                    </a:moveTo>
                    <a:cubicBezTo>
                      <a:pt x="799" y="0"/>
                      <a:pt x="0" y="799"/>
                      <a:pt x="0" y="1784"/>
                    </a:cubicBezTo>
                    <a:cubicBezTo>
                      <a:pt x="0" y="2768"/>
                      <a:pt x="799" y="3573"/>
                      <a:pt x="1790" y="3573"/>
                    </a:cubicBezTo>
                    <a:cubicBezTo>
                      <a:pt x="2774" y="3573"/>
                      <a:pt x="3574" y="2768"/>
                      <a:pt x="3574" y="1784"/>
                    </a:cubicBezTo>
                    <a:cubicBezTo>
                      <a:pt x="3574" y="799"/>
                      <a:pt x="2774" y="0"/>
                      <a:pt x="17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6" name="Google Shape;4016;p63"/>
              <p:cNvSpPr/>
              <p:nvPr/>
            </p:nvSpPr>
            <p:spPr>
              <a:xfrm>
                <a:off x="5906899" y="829474"/>
                <a:ext cx="350141" cy="350028"/>
              </a:xfrm>
              <a:custGeom>
                <a:avLst/>
                <a:gdLst/>
                <a:ahLst/>
                <a:cxnLst/>
                <a:rect l="l" t="t" r="r" b="b"/>
                <a:pathLst>
                  <a:path w="3705" h="3704" extrusionOk="0">
                    <a:moveTo>
                      <a:pt x="1852" y="132"/>
                    </a:moveTo>
                    <a:cubicBezTo>
                      <a:pt x="2799" y="132"/>
                      <a:pt x="3573" y="906"/>
                      <a:pt x="3573" y="1853"/>
                    </a:cubicBezTo>
                    <a:cubicBezTo>
                      <a:pt x="3573" y="2806"/>
                      <a:pt x="2799" y="3574"/>
                      <a:pt x="1852" y="3574"/>
                    </a:cubicBezTo>
                    <a:cubicBezTo>
                      <a:pt x="899" y="3574"/>
                      <a:pt x="131" y="2806"/>
                      <a:pt x="131" y="1853"/>
                    </a:cubicBezTo>
                    <a:cubicBezTo>
                      <a:pt x="131" y="906"/>
                      <a:pt x="899" y="132"/>
                      <a:pt x="1852" y="132"/>
                    </a:cubicBezTo>
                    <a:close/>
                    <a:moveTo>
                      <a:pt x="1852" y="0"/>
                    </a:moveTo>
                    <a:cubicBezTo>
                      <a:pt x="830" y="0"/>
                      <a:pt x="1" y="831"/>
                      <a:pt x="1" y="1853"/>
                    </a:cubicBezTo>
                    <a:cubicBezTo>
                      <a:pt x="1" y="2875"/>
                      <a:pt x="830" y="3704"/>
                      <a:pt x="1852" y="3704"/>
                    </a:cubicBezTo>
                    <a:cubicBezTo>
                      <a:pt x="2874" y="3704"/>
                      <a:pt x="3704" y="2875"/>
                      <a:pt x="3704" y="1853"/>
                    </a:cubicBezTo>
                    <a:cubicBezTo>
                      <a:pt x="3704" y="831"/>
                      <a:pt x="2874" y="0"/>
                      <a:pt x="185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7" name="Google Shape;4017;p63"/>
              <p:cNvSpPr/>
              <p:nvPr/>
            </p:nvSpPr>
            <p:spPr>
              <a:xfrm>
                <a:off x="6091940" y="-3032552"/>
                <a:ext cx="95" cy="3467394"/>
              </a:xfrm>
              <a:custGeom>
                <a:avLst/>
                <a:gdLst/>
                <a:ahLst/>
                <a:cxnLst/>
                <a:rect l="l" t="t" r="r" b="b"/>
                <a:pathLst>
                  <a:path w="1" h="36692" extrusionOk="0">
                    <a:moveTo>
                      <a:pt x="0" y="36692"/>
                    </a:moveTo>
                    <a:lnTo>
                      <a:pt x="0" y="0"/>
                    </a:ln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8" name="Google Shape;4018;p63"/>
              <p:cNvSpPr/>
              <p:nvPr/>
            </p:nvSpPr>
            <p:spPr>
              <a:xfrm>
                <a:off x="6085986" y="-3050224"/>
                <a:ext cx="12475" cy="3502831"/>
              </a:xfrm>
              <a:custGeom>
                <a:avLst/>
                <a:gdLst/>
                <a:ahLst/>
                <a:cxnLst/>
                <a:rect l="l" t="t" r="r" b="b"/>
                <a:pathLst>
                  <a:path w="132" h="37067" extrusionOk="0">
                    <a:moveTo>
                      <a:pt x="63" y="0"/>
                    </a:moveTo>
                    <a:cubicBezTo>
                      <a:pt x="26" y="0"/>
                      <a:pt x="0" y="81"/>
                      <a:pt x="0" y="187"/>
                    </a:cubicBezTo>
                    <a:lnTo>
                      <a:pt x="0" y="36879"/>
                    </a:lnTo>
                    <a:cubicBezTo>
                      <a:pt x="0" y="36985"/>
                      <a:pt x="26" y="37066"/>
                      <a:pt x="63" y="37066"/>
                    </a:cubicBezTo>
                    <a:cubicBezTo>
                      <a:pt x="101" y="37066"/>
                      <a:pt x="132" y="36985"/>
                      <a:pt x="132" y="36879"/>
                    </a:cubicBezTo>
                    <a:lnTo>
                      <a:pt x="132" y="187"/>
                    </a:lnTo>
                    <a:cubicBezTo>
                      <a:pt x="132" y="81"/>
                      <a:pt x="101" y="0"/>
                      <a:pt x="63"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9" name="Google Shape;4019;p63"/>
              <p:cNvSpPr/>
              <p:nvPr/>
            </p:nvSpPr>
            <p:spPr>
              <a:xfrm>
                <a:off x="5574620" y="510725"/>
                <a:ext cx="1014039" cy="510395"/>
              </a:xfrm>
              <a:custGeom>
                <a:avLst/>
                <a:gdLst/>
                <a:ahLst/>
                <a:cxnLst/>
                <a:rect l="l" t="t" r="r" b="b"/>
                <a:pathLst>
                  <a:path w="10730" h="5401" extrusionOk="0">
                    <a:moveTo>
                      <a:pt x="5368" y="1"/>
                    </a:moveTo>
                    <a:cubicBezTo>
                      <a:pt x="2407" y="1"/>
                      <a:pt x="0" y="2401"/>
                      <a:pt x="0" y="5363"/>
                    </a:cubicBezTo>
                    <a:cubicBezTo>
                      <a:pt x="0" y="5388"/>
                      <a:pt x="2683" y="5400"/>
                      <a:pt x="5365" y="5400"/>
                    </a:cubicBezTo>
                    <a:cubicBezTo>
                      <a:pt x="8047" y="5400"/>
                      <a:pt x="10729" y="5388"/>
                      <a:pt x="10729" y="5363"/>
                    </a:cubicBezTo>
                    <a:cubicBezTo>
                      <a:pt x="10729" y="2401"/>
                      <a:pt x="8329" y="1"/>
                      <a:pt x="5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0" name="Google Shape;4020;p63"/>
              <p:cNvSpPr/>
              <p:nvPr/>
            </p:nvSpPr>
            <p:spPr>
              <a:xfrm>
                <a:off x="5568666" y="504961"/>
                <a:ext cx="1025946" cy="522018"/>
              </a:xfrm>
              <a:custGeom>
                <a:avLst/>
                <a:gdLst/>
                <a:ahLst/>
                <a:cxnLst/>
                <a:rect l="l" t="t" r="r" b="b"/>
                <a:pathLst>
                  <a:path w="10856" h="5524" extrusionOk="0">
                    <a:moveTo>
                      <a:pt x="5431" y="124"/>
                    </a:moveTo>
                    <a:cubicBezTo>
                      <a:pt x="8337" y="124"/>
                      <a:pt x="10706" y="2475"/>
                      <a:pt x="10731" y="5368"/>
                    </a:cubicBezTo>
                    <a:cubicBezTo>
                      <a:pt x="10350" y="5386"/>
                      <a:pt x="7891" y="5396"/>
                      <a:pt x="5430" y="5396"/>
                    </a:cubicBezTo>
                    <a:cubicBezTo>
                      <a:pt x="2970" y="5396"/>
                      <a:pt x="509" y="5386"/>
                      <a:pt x="125" y="5368"/>
                    </a:cubicBezTo>
                    <a:cubicBezTo>
                      <a:pt x="156" y="2475"/>
                      <a:pt x="2525" y="124"/>
                      <a:pt x="5431" y="124"/>
                    </a:cubicBezTo>
                    <a:close/>
                    <a:moveTo>
                      <a:pt x="5431" y="0"/>
                    </a:moveTo>
                    <a:cubicBezTo>
                      <a:pt x="2438" y="0"/>
                      <a:pt x="1" y="2432"/>
                      <a:pt x="1" y="5424"/>
                    </a:cubicBezTo>
                    <a:cubicBezTo>
                      <a:pt x="1" y="5505"/>
                      <a:pt x="1" y="5505"/>
                      <a:pt x="1771" y="5511"/>
                    </a:cubicBezTo>
                    <a:cubicBezTo>
                      <a:pt x="2763" y="5517"/>
                      <a:pt x="4090" y="5523"/>
                      <a:pt x="5506" y="5523"/>
                    </a:cubicBezTo>
                    <a:cubicBezTo>
                      <a:pt x="6902" y="5523"/>
                      <a:pt x="8193" y="5517"/>
                      <a:pt x="9146" y="5511"/>
                    </a:cubicBezTo>
                    <a:cubicBezTo>
                      <a:pt x="10855" y="5505"/>
                      <a:pt x="10855" y="5505"/>
                      <a:pt x="10855" y="5424"/>
                    </a:cubicBezTo>
                    <a:cubicBezTo>
                      <a:pt x="10855" y="2432"/>
                      <a:pt x="8424" y="0"/>
                      <a:pt x="543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1" name="Google Shape;4021;p63"/>
              <p:cNvSpPr/>
              <p:nvPr/>
            </p:nvSpPr>
            <p:spPr>
              <a:xfrm>
                <a:off x="5568666" y="504205"/>
                <a:ext cx="1026513" cy="522774"/>
              </a:xfrm>
              <a:custGeom>
                <a:avLst/>
                <a:gdLst/>
                <a:ahLst/>
                <a:cxnLst/>
                <a:rect l="l" t="t" r="r" b="b"/>
                <a:pathLst>
                  <a:path w="10862" h="5532" extrusionOk="0">
                    <a:moveTo>
                      <a:pt x="5431" y="132"/>
                    </a:moveTo>
                    <a:cubicBezTo>
                      <a:pt x="8331" y="132"/>
                      <a:pt x="10700" y="2483"/>
                      <a:pt x="10731" y="5376"/>
                    </a:cubicBezTo>
                    <a:cubicBezTo>
                      <a:pt x="10341" y="5394"/>
                      <a:pt x="7888" y="5404"/>
                      <a:pt x="5433" y="5404"/>
                    </a:cubicBezTo>
                    <a:cubicBezTo>
                      <a:pt x="2979" y="5404"/>
                      <a:pt x="524" y="5394"/>
                      <a:pt x="131" y="5376"/>
                    </a:cubicBezTo>
                    <a:cubicBezTo>
                      <a:pt x="162" y="2483"/>
                      <a:pt x="2525" y="132"/>
                      <a:pt x="5431" y="132"/>
                    </a:cubicBezTo>
                    <a:close/>
                    <a:moveTo>
                      <a:pt x="5431" y="1"/>
                    </a:moveTo>
                    <a:cubicBezTo>
                      <a:pt x="2438" y="1"/>
                      <a:pt x="1" y="2440"/>
                      <a:pt x="1" y="5432"/>
                    </a:cubicBezTo>
                    <a:cubicBezTo>
                      <a:pt x="1" y="5513"/>
                      <a:pt x="1" y="5513"/>
                      <a:pt x="1771" y="5525"/>
                    </a:cubicBezTo>
                    <a:cubicBezTo>
                      <a:pt x="2787" y="5531"/>
                      <a:pt x="4147" y="5531"/>
                      <a:pt x="5506" y="5531"/>
                    </a:cubicBezTo>
                    <a:cubicBezTo>
                      <a:pt x="6834" y="5531"/>
                      <a:pt x="8156" y="5531"/>
                      <a:pt x="9146" y="5525"/>
                    </a:cubicBezTo>
                    <a:cubicBezTo>
                      <a:pt x="10861" y="5513"/>
                      <a:pt x="10861" y="5513"/>
                      <a:pt x="10861" y="5432"/>
                    </a:cubicBezTo>
                    <a:cubicBezTo>
                      <a:pt x="10861" y="2440"/>
                      <a:pt x="8424" y="1"/>
                      <a:pt x="543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22" name="Google Shape;4022;p63"/>
            <p:cNvGrpSpPr/>
            <p:nvPr/>
          </p:nvGrpSpPr>
          <p:grpSpPr>
            <a:xfrm>
              <a:off x="7041600" y="-509630"/>
              <a:ext cx="433805" cy="1787482"/>
              <a:chOff x="5568666" y="-3050224"/>
              <a:chExt cx="1026513" cy="4229725"/>
            </a:xfrm>
          </p:grpSpPr>
          <p:sp>
            <p:nvSpPr>
              <p:cNvPr id="4023" name="Google Shape;4023;p63"/>
              <p:cNvSpPr/>
              <p:nvPr/>
            </p:nvSpPr>
            <p:spPr>
              <a:xfrm>
                <a:off x="5911057" y="446560"/>
                <a:ext cx="341730" cy="162068"/>
              </a:xfrm>
              <a:custGeom>
                <a:avLst/>
                <a:gdLst/>
                <a:ahLst/>
                <a:cxnLst/>
                <a:rect l="l" t="t" r="r" b="b"/>
                <a:pathLst>
                  <a:path w="3616" h="1715" extrusionOk="0">
                    <a:moveTo>
                      <a:pt x="855" y="0"/>
                    </a:moveTo>
                    <a:cubicBezTo>
                      <a:pt x="380" y="0"/>
                      <a:pt x="0" y="380"/>
                      <a:pt x="0" y="861"/>
                    </a:cubicBezTo>
                    <a:cubicBezTo>
                      <a:pt x="0" y="1335"/>
                      <a:pt x="380" y="1715"/>
                      <a:pt x="855" y="1715"/>
                    </a:cubicBezTo>
                    <a:lnTo>
                      <a:pt x="2755" y="1715"/>
                    </a:lnTo>
                    <a:cubicBezTo>
                      <a:pt x="3229" y="1715"/>
                      <a:pt x="3615" y="1335"/>
                      <a:pt x="3615" y="861"/>
                    </a:cubicBezTo>
                    <a:cubicBezTo>
                      <a:pt x="3615" y="380"/>
                      <a:pt x="3229" y="0"/>
                      <a:pt x="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4" name="Google Shape;4024;p63"/>
              <p:cNvSpPr/>
              <p:nvPr/>
            </p:nvSpPr>
            <p:spPr>
              <a:xfrm>
                <a:off x="5905104" y="440606"/>
                <a:ext cx="353638" cy="173975"/>
              </a:xfrm>
              <a:custGeom>
                <a:avLst/>
                <a:gdLst/>
                <a:ahLst/>
                <a:cxnLst/>
                <a:rect l="l" t="t" r="r" b="b"/>
                <a:pathLst>
                  <a:path w="3742" h="1841" extrusionOk="0">
                    <a:moveTo>
                      <a:pt x="2818" y="126"/>
                    </a:moveTo>
                    <a:cubicBezTo>
                      <a:pt x="3261" y="126"/>
                      <a:pt x="3617" y="481"/>
                      <a:pt x="3617" y="924"/>
                    </a:cubicBezTo>
                    <a:cubicBezTo>
                      <a:pt x="3617" y="1361"/>
                      <a:pt x="3261" y="1715"/>
                      <a:pt x="2818" y="1715"/>
                    </a:cubicBezTo>
                    <a:lnTo>
                      <a:pt x="918" y="1715"/>
                    </a:lnTo>
                    <a:cubicBezTo>
                      <a:pt x="481" y="1715"/>
                      <a:pt x="119" y="1361"/>
                      <a:pt x="119" y="924"/>
                    </a:cubicBezTo>
                    <a:cubicBezTo>
                      <a:pt x="119" y="481"/>
                      <a:pt x="481" y="126"/>
                      <a:pt x="918" y="126"/>
                    </a:cubicBezTo>
                    <a:close/>
                    <a:moveTo>
                      <a:pt x="918" y="0"/>
                    </a:moveTo>
                    <a:cubicBezTo>
                      <a:pt x="412" y="0"/>
                      <a:pt x="0" y="412"/>
                      <a:pt x="0" y="924"/>
                    </a:cubicBezTo>
                    <a:cubicBezTo>
                      <a:pt x="0" y="1429"/>
                      <a:pt x="412" y="1841"/>
                      <a:pt x="918" y="1841"/>
                    </a:cubicBezTo>
                    <a:lnTo>
                      <a:pt x="2818" y="1841"/>
                    </a:lnTo>
                    <a:cubicBezTo>
                      <a:pt x="3330" y="1841"/>
                      <a:pt x="3741" y="1429"/>
                      <a:pt x="3741" y="924"/>
                    </a:cubicBezTo>
                    <a:cubicBezTo>
                      <a:pt x="3741" y="412"/>
                      <a:pt x="3330" y="0"/>
                      <a:pt x="281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5" name="Google Shape;4025;p63"/>
              <p:cNvSpPr/>
              <p:nvPr/>
            </p:nvSpPr>
            <p:spPr>
              <a:xfrm>
                <a:off x="5904537" y="440039"/>
                <a:ext cx="354205" cy="175109"/>
              </a:xfrm>
              <a:custGeom>
                <a:avLst/>
                <a:gdLst/>
                <a:ahLst/>
                <a:cxnLst/>
                <a:rect l="l" t="t" r="r" b="b"/>
                <a:pathLst>
                  <a:path w="3748" h="1853" extrusionOk="0">
                    <a:moveTo>
                      <a:pt x="2824" y="132"/>
                    </a:moveTo>
                    <a:cubicBezTo>
                      <a:pt x="3267" y="132"/>
                      <a:pt x="3623" y="487"/>
                      <a:pt x="3623" y="930"/>
                    </a:cubicBezTo>
                    <a:cubicBezTo>
                      <a:pt x="3623" y="1367"/>
                      <a:pt x="3267" y="1721"/>
                      <a:pt x="2824" y="1721"/>
                    </a:cubicBezTo>
                    <a:lnTo>
                      <a:pt x="924" y="1721"/>
                    </a:lnTo>
                    <a:cubicBezTo>
                      <a:pt x="487" y="1721"/>
                      <a:pt x="131" y="1367"/>
                      <a:pt x="131" y="930"/>
                    </a:cubicBezTo>
                    <a:cubicBezTo>
                      <a:pt x="131" y="487"/>
                      <a:pt x="487" y="132"/>
                      <a:pt x="924" y="132"/>
                    </a:cubicBezTo>
                    <a:close/>
                    <a:moveTo>
                      <a:pt x="924" y="0"/>
                    </a:moveTo>
                    <a:cubicBezTo>
                      <a:pt x="418" y="0"/>
                      <a:pt x="0" y="418"/>
                      <a:pt x="0" y="930"/>
                    </a:cubicBezTo>
                    <a:cubicBezTo>
                      <a:pt x="0" y="1435"/>
                      <a:pt x="418" y="1853"/>
                      <a:pt x="924" y="1853"/>
                    </a:cubicBezTo>
                    <a:lnTo>
                      <a:pt x="2824" y="1853"/>
                    </a:lnTo>
                    <a:cubicBezTo>
                      <a:pt x="3336" y="1853"/>
                      <a:pt x="3747" y="1435"/>
                      <a:pt x="3747" y="930"/>
                    </a:cubicBezTo>
                    <a:cubicBezTo>
                      <a:pt x="3747" y="418"/>
                      <a:pt x="3336" y="0"/>
                      <a:pt x="2824"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6" name="Google Shape;4026;p63"/>
              <p:cNvSpPr/>
              <p:nvPr/>
            </p:nvSpPr>
            <p:spPr>
              <a:xfrm>
                <a:off x="5912759" y="835994"/>
                <a:ext cx="337761" cy="337743"/>
              </a:xfrm>
              <a:custGeom>
                <a:avLst/>
                <a:gdLst/>
                <a:ahLst/>
                <a:cxnLst/>
                <a:rect l="l" t="t" r="r" b="b"/>
                <a:pathLst>
                  <a:path w="3574" h="3574" extrusionOk="0">
                    <a:moveTo>
                      <a:pt x="1790" y="0"/>
                    </a:moveTo>
                    <a:cubicBezTo>
                      <a:pt x="799" y="0"/>
                      <a:pt x="0" y="799"/>
                      <a:pt x="0" y="1784"/>
                    </a:cubicBezTo>
                    <a:cubicBezTo>
                      <a:pt x="0" y="2768"/>
                      <a:pt x="799" y="3573"/>
                      <a:pt x="1790" y="3573"/>
                    </a:cubicBezTo>
                    <a:cubicBezTo>
                      <a:pt x="2774" y="3573"/>
                      <a:pt x="3574" y="2768"/>
                      <a:pt x="3574" y="1784"/>
                    </a:cubicBezTo>
                    <a:cubicBezTo>
                      <a:pt x="3574" y="799"/>
                      <a:pt x="2774" y="0"/>
                      <a:pt x="17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7" name="Google Shape;4027;p63"/>
              <p:cNvSpPr/>
              <p:nvPr/>
            </p:nvSpPr>
            <p:spPr>
              <a:xfrm>
                <a:off x="5906899" y="829474"/>
                <a:ext cx="350141" cy="350028"/>
              </a:xfrm>
              <a:custGeom>
                <a:avLst/>
                <a:gdLst/>
                <a:ahLst/>
                <a:cxnLst/>
                <a:rect l="l" t="t" r="r" b="b"/>
                <a:pathLst>
                  <a:path w="3705" h="3704" extrusionOk="0">
                    <a:moveTo>
                      <a:pt x="1852" y="132"/>
                    </a:moveTo>
                    <a:cubicBezTo>
                      <a:pt x="2799" y="132"/>
                      <a:pt x="3573" y="906"/>
                      <a:pt x="3573" y="1853"/>
                    </a:cubicBezTo>
                    <a:cubicBezTo>
                      <a:pt x="3573" y="2806"/>
                      <a:pt x="2799" y="3574"/>
                      <a:pt x="1852" y="3574"/>
                    </a:cubicBezTo>
                    <a:cubicBezTo>
                      <a:pt x="899" y="3574"/>
                      <a:pt x="131" y="2806"/>
                      <a:pt x="131" y="1853"/>
                    </a:cubicBezTo>
                    <a:cubicBezTo>
                      <a:pt x="131" y="906"/>
                      <a:pt x="899" y="132"/>
                      <a:pt x="1852" y="132"/>
                    </a:cubicBezTo>
                    <a:close/>
                    <a:moveTo>
                      <a:pt x="1852" y="0"/>
                    </a:moveTo>
                    <a:cubicBezTo>
                      <a:pt x="830" y="0"/>
                      <a:pt x="1" y="831"/>
                      <a:pt x="1" y="1853"/>
                    </a:cubicBezTo>
                    <a:cubicBezTo>
                      <a:pt x="1" y="2875"/>
                      <a:pt x="830" y="3704"/>
                      <a:pt x="1852" y="3704"/>
                    </a:cubicBezTo>
                    <a:cubicBezTo>
                      <a:pt x="2874" y="3704"/>
                      <a:pt x="3704" y="2875"/>
                      <a:pt x="3704" y="1853"/>
                    </a:cubicBezTo>
                    <a:cubicBezTo>
                      <a:pt x="3704" y="831"/>
                      <a:pt x="2874" y="0"/>
                      <a:pt x="185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8" name="Google Shape;4028;p63"/>
              <p:cNvSpPr/>
              <p:nvPr/>
            </p:nvSpPr>
            <p:spPr>
              <a:xfrm>
                <a:off x="6091940" y="-3032552"/>
                <a:ext cx="95" cy="3467394"/>
              </a:xfrm>
              <a:custGeom>
                <a:avLst/>
                <a:gdLst/>
                <a:ahLst/>
                <a:cxnLst/>
                <a:rect l="l" t="t" r="r" b="b"/>
                <a:pathLst>
                  <a:path w="1" h="36692" extrusionOk="0">
                    <a:moveTo>
                      <a:pt x="0" y="36692"/>
                    </a:moveTo>
                    <a:lnTo>
                      <a:pt x="0" y="0"/>
                    </a:ln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9" name="Google Shape;4029;p63"/>
              <p:cNvSpPr/>
              <p:nvPr/>
            </p:nvSpPr>
            <p:spPr>
              <a:xfrm>
                <a:off x="6085986" y="-3050224"/>
                <a:ext cx="12475" cy="3502831"/>
              </a:xfrm>
              <a:custGeom>
                <a:avLst/>
                <a:gdLst/>
                <a:ahLst/>
                <a:cxnLst/>
                <a:rect l="l" t="t" r="r" b="b"/>
                <a:pathLst>
                  <a:path w="132" h="37067" extrusionOk="0">
                    <a:moveTo>
                      <a:pt x="63" y="0"/>
                    </a:moveTo>
                    <a:cubicBezTo>
                      <a:pt x="26" y="0"/>
                      <a:pt x="0" y="81"/>
                      <a:pt x="0" y="187"/>
                    </a:cubicBezTo>
                    <a:lnTo>
                      <a:pt x="0" y="36879"/>
                    </a:lnTo>
                    <a:cubicBezTo>
                      <a:pt x="0" y="36985"/>
                      <a:pt x="26" y="37066"/>
                      <a:pt x="63" y="37066"/>
                    </a:cubicBezTo>
                    <a:cubicBezTo>
                      <a:pt x="101" y="37066"/>
                      <a:pt x="132" y="36985"/>
                      <a:pt x="132" y="36879"/>
                    </a:cubicBezTo>
                    <a:lnTo>
                      <a:pt x="132" y="187"/>
                    </a:lnTo>
                    <a:cubicBezTo>
                      <a:pt x="132" y="81"/>
                      <a:pt x="101" y="0"/>
                      <a:pt x="63"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0" name="Google Shape;4030;p63"/>
              <p:cNvSpPr/>
              <p:nvPr/>
            </p:nvSpPr>
            <p:spPr>
              <a:xfrm>
                <a:off x="5574620" y="510725"/>
                <a:ext cx="1014039" cy="510395"/>
              </a:xfrm>
              <a:custGeom>
                <a:avLst/>
                <a:gdLst/>
                <a:ahLst/>
                <a:cxnLst/>
                <a:rect l="l" t="t" r="r" b="b"/>
                <a:pathLst>
                  <a:path w="10730" h="5401" extrusionOk="0">
                    <a:moveTo>
                      <a:pt x="5368" y="1"/>
                    </a:moveTo>
                    <a:cubicBezTo>
                      <a:pt x="2407" y="1"/>
                      <a:pt x="0" y="2401"/>
                      <a:pt x="0" y="5363"/>
                    </a:cubicBezTo>
                    <a:cubicBezTo>
                      <a:pt x="0" y="5388"/>
                      <a:pt x="2683" y="5400"/>
                      <a:pt x="5365" y="5400"/>
                    </a:cubicBezTo>
                    <a:cubicBezTo>
                      <a:pt x="8047" y="5400"/>
                      <a:pt x="10729" y="5388"/>
                      <a:pt x="10729" y="5363"/>
                    </a:cubicBezTo>
                    <a:cubicBezTo>
                      <a:pt x="10729" y="2401"/>
                      <a:pt x="8329" y="1"/>
                      <a:pt x="5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1" name="Google Shape;4031;p63"/>
              <p:cNvSpPr/>
              <p:nvPr/>
            </p:nvSpPr>
            <p:spPr>
              <a:xfrm>
                <a:off x="5568666" y="504961"/>
                <a:ext cx="1025946" cy="522018"/>
              </a:xfrm>
              <a:custGeom>
                <a:avLst/>
                <a:gdLst/>
                <a:ahLst/>
                <a:cxnLst/>
                <a:rect l="l" t="t" r="r" b="b"/>
                <a:pathLst>
                  <a:path w="10856" h="5524" extrusionOk="0">
                    <a:moveTo>
                      <a:pt x="5431" y="124"/>
                    </a:moveTo>
                    <a:cubicBezTo>
                      <a:pt x="8337" y="124"/>
                      <a:pt x="10706" y="2475"/>
                      <a:pt x="10731" y="5368"/>
                    </a:cubicBezTo>
                    <a:cubicBezTo>
                      <a:pt x="10350" y="5386"/>
                      <a:pt x="7891" y="5396"/>
                      <a:pt x="5430" y="5396"/>
                    </a:cubicBezTo>
                    <a:cubicBezTo>
                      <a:pt x="2970" y="5396"/>
                      <a:pt x="509" y="5386"/>
                      <a:pt x="125" y="5368"/>
                    </a:cubicBezTo>
                    <a:cubicBezTo>
                      <a:pt x="156" y="2475"/>
                      <a:pt x="2525" y="124"/>
                      <a:pt x="5431" y="124"/>
                    </a:cubicBezTo>
                    <a:close/>
                    <a:moveTo>
                      <a:pt x="5431" y="0"/>
                    </a:moveTo>
                    <a:cubicBezTo>
                      <a:pt x="2438" y="0"/>
                      <a:pt x="1" y="2432"/>
                      <a:pt x="1" y="5424"/>
                    </a:cubicBezTo>
                    <a:cubicBezTo>
                      <a:pt x="1" y="5505"/>
                      <a:pt x="1" y="5505"/>
                      <a:pt x="1771" y="5511"/>
                    </a:cubicBezTo>
                    <a:cubicBezTo>
                      <a:pt x="2763" y="5517"/>
                      <a:pt x="4090" y="5523"/>
                      <a:pt x="5506" y="5523"/>
                    </a:cubicBezTo>
                    <a:cubicBezTo>
                      <a:pt x="6902" y="5523"/>
                      <a:pt x="8193" y="5517"/>
                      <a:pt x="9146" y="5511"/>
                    </a:cubicBezTo>
                    <a:cubicBezTo>
                      <a:pt x="10855" y="5505"/>
                      <a:pt x="10855" y="5505"/>
                      <a:pt x="10855" y="5424"/>
                    </a:cubicBezTo>
                    <a:cubicBezTo>
                      <a:pt x="10855" y="2432"/>
                      <a:pt x="8424" y="0"/>
                      <a:pt x="543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2" name="Google Shape;4032;p63"/>
              <p:cNvSpPr/>
              <p:nvPr/>
            </p:nvSpPr>
            <p:spPr>
              <a:xfrm>
                <a:off x="5568666" y="504205"/>
                <a:ext cx="1026513" cy="522774"/>
              </a:xfrm>
              <a:custGeom>
                <a:avLst/>
                <a:gdLst/>
                <a:ahLst/>
                <a:cxnLst/>
                <a:rect l="l" t="t" r="r" b="b"/>
                <a:pathLst>
                  <a:path w="10862" h="5532" extrusionOk="0">
                    <a:moveTo>
                      <a:pt x="5431" y="132"/>
                    </a:moveTo>
                    <a:cubicBezTo>
                      <a:pt x="8331" y="132"/>
                      <a:pt x="10700" y="2483"/>
                      <a:pt x="10731" y="5376"/>
                    </a:cubicBezTo>
                    <a:cubicBezTo>
                      <a:pt x="10341" y="5394"/>
                      <a:pt x="7888" y="5404"/>
                      <a:pt x="5433" y="5404"/>
                    </a:cubicBezTo>
                    <a:cubicBezTo>
                      <a:pt x="2979" y="5404"/>
                      <a:pt x="524" y="5394"/>
                      <a:pt x="131" y="5376"/>
                    </a:cubicBezTo>
                    <a:cubicBezTo>
                      <a:pt x="162" y="2483"/>
                      <a:pt x="2525" y="132"/>
                      <a:pt x="5431" y="132"/>
                    </a:cubicBezTo>
                    <a:close/>
                    <a:moveTo>
                      <a:pt x="5431" y="1"/>
                    </a:moveTo>
                    <a:cubicBezTo>
                      <a:pt x="2438" y="1"/>
                      <a:pt x="1" y="2440"/>
                      <a:pt x="1" y="5432"/>
                    </a:cubicBezTo>
                    <a:cubicBezTo>
                      <a:pt x="1" y="5513"/>
                      <a:pt x="1" y="5513"/>
                      <a:pt x="1771" y="5525"/>
                    </a:cubicBezTo>
                    <a:cubicBezTo>
                      <a:pt x="2787" y="5531"/>
                      <a:pt x="4147" y="5531"/>
                      <a:pt x="5506" y="5531"/>
                    </a:cubicBezTo>
                    <a:cubicBezTo>
                      <a:pt x="6834" y="5531"/>
                      <a:pt x="8156" y="5531"/>
                      <a:pt x="9146" y="5525"/>
                    </a:cubicBezTo>
                    <a:cubicBezTo>
                      <a:pt x="10861" y="5513"/>
                      <a:pt x="10861" y="5513"/>
                      <a:pt x="10861" y="5432"/>
                    </a:cubicBezTo>
                    <a:cubicBezTo>
                      <a:pt x="10861" y="2440"/>
                      <a:pt x="8424" y="1"/>
                      <a:pt x="543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718" name="Shape 1718"/>
        <p:cNvGrpSpPr/>
        <p:nvPr/>
      </p:nvGrpSpPr>
      <p:grpSpPr>
        <a:xfrm>
          <a:off x="0" y="0"/>
          <a:ext cx="0" cy="0"/>
          <a:chOff x="0" y="0"/>
          <a:chExt cx="0" cy="0"/>
        </a:xfrm>
      </p:grpSpPr>
      <p:sp>
        <p:nvSpPr>
          <p:cNvPr id="1719" name="Google Shape;1719;p36"/>
          <p:cNvSpPr/>
          <p:nvPr/>
        </p:nvSpPr>
        <p:spPr>
          <a:xfrm>
            <a:off x="2735298" y="1313175"/>
            <a:ext cx="612000" cy="6120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0" name="Google Shape;1720;p36"/>
          <p:cNvSpPr/>
          <p:nvPr/>
        </p:nvSpPr>
        <p:spPr>
          <a:xfrm>
            <a:off x="5715774" y="1313175"/>
            <a:ext cx="612000" cy="6120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36"/>
          <p:cNvSpPr/>
          <p:nvPr/>
        </p:nvSpPr>
        <p:spPr>
          <a:xfrm>
            <a:off x="2735298" y="3148750"/>
            <a:ext cx="612000" cy="6120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36"/>
          <p:cNvSpPr/>
          <p:nvPr/>
        </p:nvSpPr>
        <p:spPr>
          <a:xfrm>
            <a:off x="5715774" y="3148750"/>
            <a:ext cx="612000" cy="6120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3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Nội dung thuyết trình</a:t>
            </a:r>
            <a:endParaRPr lang="en-US" altLang="en-GB"/>
          </a:p>
        </p:txBody>
      </p:sp>
      <p:sp>
        <p:nvSpPr>
          <p:cNvPr id="1728" name="Google Shape;1728;p36"/>
          <p:cNvSpPr txBox="1"/>
          <p:nvPr>
            <p:ph type="title" idx="5"/>
          </p:nvPr>
        </p:nvSpPr>
        <p:spPr>
          <a:xfrm>
            <a:off x="2735300" y="1354491"/>
            <a:ext cx="612600" cy="5295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t>01</a:t>
            </a:r>
            <a:endParaRPr lang="en-GB"/>
          </a:p>
        </p:txBody>
      </p:sp>
      <p:sp>
        <p:nvSpPr>
          <p:cNvPr id="1729" name="Google Shape;1729;p36"/>
          <p:cNvSpPr txBox="1"/>
          <p:nvPr>
            <p:ph type="title" idx="7"/>
          </p:nvPr>
        </p:nvSpPr>
        <p:spPr>
          <a:xfrm>
            <a:off x="5662930" y="1354455"/>
            <a:ext cx="665480" cy="52959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t>02</a:t>
            </a:r>
            <a:endParaRPr lang="en-GB"/>
          </a:p>
        </p:txBody>
      </p:sp>
      <p:sp>
        <p:nvSpPr>
          <p:cNvPr id="1730" name="Google Shape;1730;p36"/>
          <p:cNvSpPr txBox="1"/>
          <p:nvPr>
            <p:ph type="title" idx="8"/>
          </p:nvPr>
        </p:nvSpPr>
        <p:spPr>
          <a:xfrm>
            <a:off x="5583555" y="3201670"/>
            <a:ext cx="876935" cy="52959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t>04</a:t>
            </a:r>
            <a:endParaRPr lang="en-GB"/>
          </a:p>
        </p:txBody>
      </p:sp>
      <p:sp>
        <p:nvSpPr>
          <p:cNvPr id="1731" name="Google Shape;1731;p36"/>
          <p:cNvSpPr txBox="1"/>
          <p:nvPr>
            <p:ph type="title" idx="6"/>
          </p:nvPr>
        </p:nvSpPr>
        <p:spPr>
          <a:xfrm>
            <a:off x="2666365" y="3190240"/>
            <a:ext cx="681355" cy="52959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t>03</a:t>
            </a:r>
            <a:endParaRPr lang="en-GB"/>
          </a:p>
        </p:txBody>
      </p:sp>
      <p:sp>
        <p:nvSpPr>
          <p:cNvPr id="1732" name="Google Shape;1732;p36"/>
          <p:cNvSpPr txBox="1"/>
          <p:nvPr>
            <p:ph type="subTitle" idx="9"/>
          </p:nvPr>
        </p:nvSpPr>
        <p:spPr>
          <a:xfrm>
            <a:off x="2356839" y="2068673"/>
            <a:ext cx="2715900" cy="36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Giới thiệu đề tài</a:t>
            </a:r>
            <a:endParaRPr lang="en-US" altLang="en-GB"/>
          </a:p>
        </p:txBody>
      </p:sp>
      <p:sp>
        <p:nvSpPr>
          <p:cNvPr id="1733" name="Google Shape;1733;p36"/>
          <p:cNvSpPr txBox="1"/>
          <p:nvPr>
            <p:ph type="subTitle" idx="13"/>
          </p:nvPr>
        </p:nvSpPr>
        <p:spPr>
          <a:xfrm>
            <a:off x="5072773" y="2082020"/>
            <a:ext cx="2715000" cy="36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Tập dữ liệu</a:t>
            </a:r>
            <a:endParaRPr lang="en-US" altLang="en-GB"/>
          </a:p>
        </p:txBody>
      </p:sp>
      <p:sp>
        <p:nvSpPr>
          <p:cNvPr id="1734" name="Google Shape;1734;p36"/>
          <p:cNvSpPr txBox="1"/>
          <p:nvPr>
            <p:ph type="subTitle" idx="14"/>
          </p:nvPr>
        </p:nvSpPr>
        <p:spPr>
          <a:xfrm>
            <a:off x="2357224" y="3913151"/>
            <a:ext cx="2715900" cy="36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Các bước thực hiện</a:t>
            </a:r>
            <a:endParaRPr lang="en-US" altLang="en-GB"/>
          </a:p>
        </p:txBody>
      </p:sp>
      <p:sp>
        <p:nvSpPr>
          <p:cNvPr id="1735" name="Google Shape;1735;p36"/>
          <p:cNvSpPr txBox="1"/>
          <p:nvPr>
            <p:ph type="subTitle" idx="15"/>
          </p:nvPr>
        </p:nvSpPr>
        <p:spPr>
          <a:xfrm>
            <a:off x="5167138" y="3913152"/>
            <a:ext cx="2715000" cy="36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Business Process</a:t>
            </a:r>
            <a:endParaRPr lang="en-US" altLang="en-GB"/>
          </a:p>
        </p:txBody>
      </p:sp>
      <p:sp>
        <p:nvSpPr>
          <p:cNvPr id="1736" name="Google Shape;1736;p36"/>
          <p:cNvSpPr/>
          <p:nvPr/>
        </p:nvSpPr>
        <p:spPr>
          <a:xfrm>
            <a:off x="3605176" y="1313175"/>
            <a:ext cx="612000" cy="6120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7" name="Google Shape;1737;p36"/>
          <p:cNvSpPr/>
          <p:nvPr/>
        </p:nvSpPr>
        <p:spPr>
          <a:xfrm>
            <a:off x="6585652" y="1313175"/>
            <a:ext cx="612000" cy="6120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36"/>
          <p:cNvSpPr/>
          <p:nvPr/>
        </p:nvSpPr>
        <p:spPr>
          <a:xfrm>
            <a:off x="3605176" y="3148750"/>
            <a:ext cx="612000" cy="6120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36"/>
          <p:cNvSpPr/>
          <p:nvPr/>
        </p:nvSpPr>
        <p:spPr>
          <a:xfrm>
            <a:off x="6585652" y="3148750"/>
            <a:ext cx="612000" cy="6120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740" name="Google Shape;1740;p36"/>
          <p:cNvCxnSpPr>
            <a:stCxn id="1719" idx="3"/>
            <a:endCxn id="1736" idx="1"/>
          </p:cNvCxnSpPr>
          <p:nvPr/>
        </p:nvCxnSpPr>
        <p:spPr>
          <a:xfrm>
            <a:off x="3347298" y="1619175"/>
            <a:ext cx="258000" cy="0"/>
          </a:xfrm>
          <a:prstGeom prst="straightConnector1">
            <a:avLst/>
          </a:prstGeom>
          <a:noFill/>
          <a:ln w="9525" cap="flat" cmpd="sng">
            <a:solidFill>
              <a:schemeClr val="dk1"/>
            </a:solidFill>
            <a:prstDash val="solid"/>
            <a:round/>
            <a:headEnd type="none" w="med" len="med"/>
            <a:tailEnd type="oval" w="med" len="med"/>
          </a:ln>
        </p:spPr>
      </p:cxnSp>
      <p:cxnSp>
        <p:nvCxnSpPr>
          <p:cNvPr id="1741" name="Google Shape;1741;p36"/>
          <p:cNvCxnSpPr>
            <a:stCxn id="1721" idx="3"/>
            <a:endCxn id="1738" idx="1"/>
          </p:cNvCxnSpPr>
          <p:nvPr/>
        </p:nvCxnSpPr>
        <p:spPr>
          <a:xfrm>
            <a:off x="3347298" y="3454750"/>
            <a:ext cx="258000" cy="0"/>
          </a:xfrm>
          <a:prstGeom prst="straightConnector1">
            <a:avLst/>
          </a:prstGeom>
          <a:noFill/>
          <a:ln w="9525" cap="flat" cmpd="sng">
            <a:solidFill>
              <a:schemeClr val="dk1"/>
            </a:solidFill>
            <a:prstDash val="solid"/>
            <a:round/>
            <a:headEnd type="none" w="med" len="med"/>
            <a:tailEnd type="oval" w="med" len="med"/>
          </a:ln>
        </p:spPr>
      </p:cxnSp>
      <p:cxnSp>
        <p:nvCxnSpPr>
          <p:cNvPr id="1742" name="Google Shape;1742;p36"/>
          <p:cNvCxnSpPr>
            <a:stCxn id="1720" idx="3"/>
            <a:endCxn id="1737" idx="1"/>
          </p:cNvCxnSpPr>
          <p:nvPr/>
        </p:nvCxnSpPr>
        <p:spPr>
          <a:xfrm>
            <a:off x="6327774" y="1619175"/>
            <a:ext cx="258000" cy="0"/>
          </a:xfrm>
          <a:prstGeom prst="straightConnector1">
            <a:avLst/>
          </a:prstGeom>
          <a:noFill/>
          <a:ln w="9525" cap="flat" cmpd="sng">
            <a:solidFill>
              <a:schemeClr val="dk1"/>
            </a:solidFill>
            <a:prstDash val="solid"/>
            <a:round/>
            <a:headEnd type="none" w="med" len="med"/>
            <a:tailEnd type="oval" w="med" len="med"/>
          </a:ln>
        </p:spPr>
      </p:cxnSp>
      <p:cxnSp>
        <p:nvCxnSpPr>
          <p:cNvPr id="1743" name="Google Shape;1743;p36"/>
          <p:cNvCxnSpPr>
            <a:stCxn id="1722" idx="3"/>
            <a:endCxn id="1739" idx="1"/>
          </p:cNvCxnSpPr>
          <p:nvPr/>
        </p:nvCxnSpPr>
        <p:spPr>
          <a:xfrm>
            <a:off x="6327774" y="3454750"/>
            <a:ext cx="258000" cy="0"/>
          </a:xfrm>
          <a:prstGeom prst="straightConnector1">
            <a:avLst/>
          </a:prstGeom>
          <a:noFill/>
          <a:ln w="9525" cap="flat" cmpd="sng">
            <a:solidFill>
              <a:schemeClr val="dk1"/>
            </a:solidFill>
            <a:prstDash val="solid"/>
            <a:round/>
            <a:headEnd type="none" w="med" len="med"/>
            <a:tailEnd type="oval" w="med" len="med"/>
          </a:ln>
        </p:spPr>
      </p:cxnSp>
      <p:grpSp>
        <p:nvGrpSpPr>
          <p:cNvPr id="1744" name="Google Shape;1744;p36"/>
          <p:cNvGrpSpPr/>
          <p:nvPr/>
        </p:nvGrpSpPr>
        <p:grpSpPr>
          <a:xfrm>
            <a:off x="6701212" y="1430286"/>
            <a:ext cx="380879" cy="377797"/>
            <a:chOff x="3942171" y="4197478"/>
            <a:chExt cx="380879" cy="377797"/>
          </a:xfrm>
        </p:grpSpPr>
        <p:sp>
          <p:nvSpPr>
            <p:cNvPr id="1745" name="Google Shape;1745;p36"/>
            <p:cNvSpPr/>
            <p:nvPr/>
          </p:nvSpPr>
          <p:spPr>
            <a:xfrm>
              <a:off x="3942171" y="4197478"/>
              <a:ext cx="380879" cy="377797"/>
            </a:xfrm>
            <a:custGeom>
              <a:avLst/>
              <a:gdLst/>
              <a:ahLst/>
              <a:cxnLst/>
              <a:rect l="l" t="t" r="r" b="b"/>
              <a:pathLst>
                <a:path w="4449" h="4413" extrusionOk="0">
                  <a:moveTo>
                    <a:pt x="2221" y="181"/>
                  </a:moveTo>
                  <a:cubicBezTo>
                    <a:pt x="2372" y="181"/>
                    <a:pt x="2494" y="296"/>
                    <a:pt x="2494" y="448"/>
                  </a:cubicBezTo>
                  <a:lnTo>
                    <a:pt x="2494" y="541"/>
                  </a:lnTo>
                  <a:lnTo>
                    <a:pt x="1954" y="541"/>
                  </a:lnTo>
                  <a:lnTo>
                    <a:pt x="1954" y="448"/>
                  </a:lnTo>
                  <a:cubicBezTo>
                    <a:pt x="1954" y="296"/>
                    <a:pt x="2069" y="181"/>
                    <a:pt x="2221" y="181"/>
                  </a:cubicBezTo>
                  <a:close/>
                  <a:moveTo>
                    <a:pt x="2704" y="722"/>
                  </a:moveTo>
                  <a:lnTo>
                    <a:pt x="2704" y="931"/>
                  </a:lnTo>
                  <a:lnTo>
                    <a:pt x="1745" y="931"/>
                  </a:lnTo>
                  <a:lnTo>
                    <a:pt x="1745" y="722"/>
                  </a:lnTo>
                  <a:close/>
                  <a:moveTo>
                    <a:pt x="541" y="1111"/>
                  </a:moveTo>
                  <a:lnTo>
                    <a:pt x="180" y="1709"/>
                  </a:lnTo>
                  <a:lnTo>
                    <a:pt x="180" y="1111"/>
                  </a:lnTo>
                  <a:close/>
                  <a:moveTo>
                    <a:pt x="1262" y="1111"/>
                  </a:moveTo>
                  <a:lnTo>
                    <a:pt x="750" y="1918"/>
                  </a:lnTo>
                  <a:lnTo>
                    <a:pt x="238" y="1918"/>
                  </a:lnTo>
                  <a:lnTo>
                    <a:pt x="750" y="1111"/>
                  </a:lnTo>
                  <a:close/>
                  <a:moveTo>
                    <a:pt x="2675" y="1111"/>
                  </a:moveTo>
                  <a:lnTo>
                    <a:pt x="2163" y="1918"/>
                  </a:lnTo>
                  <a:lnTo>
                    <a:pt x="1680" y="1918"/>
                  </a:lnTo>
                  <a:lnTo>
                    <a:pt x="1680" y="1889"/>
                  </a:lnTo>
                  <a:cubicBezTo>
                    <a:pt x="1709" y="1861"/>
                    <a:pt x="1709" y="1803"/>
                    <a:pt x="1651" y="1774"/>
                  </a:cubicBezTo>
                  <a:cubicBezTo>
                    <a:pt x="1639" y="1759"/>
                    <a:pt x="1621" y="1750"/>
                    <a:pt x="1602" y="1750"/>
                  </a:cubicBezTo>
                  <a:cubicBezTo>
                    <a:pt x="1577" y="1750"/>
                    <a:pt x="1549" y="1766"/>
                    <a:pt x="1528" y="1803"/>
                  </a:cubicBezTo>
                  <a:lnTo>
                    <a:pt x="1471" y="1918"/>
                  </a:lnTo>
                  <a:lnTo>
                    <a:pt x="959" y="1918"/>
                  </a:lnTo>
                  <a:lnTo>
                    <a:pt x="1471" y="1111"/>
                  </a:lnTo>
                  <a:lnTo>
                    <a:pt x="1954" y="1111"/>
                  </a:lnTo>
                  <a:lnTo>
                    <a:pt x="1954" y="1140"/>
                  </a:lnTo>
                  <a:cubicBezTo>
                    <a:pt x="1925" y="1169"/>
                    <a:pt x="1925" y="1233"/>
                    <a:pt x="1954" y="1262"/>
                  </a:cubicBezTo>
                  <a:cubicBezTo>
                    <a:pt x="1983" y="1262"/>
                    <a:pt x="2011" y="1291"/>
                    <a:pt x="2011" y="1291"/>
                  </a:cubicBezTo>
                  <a:cubicBezTo>
                    <a:pt x="2040" y="1291"/>
                    <a:pt x="2069" y="1262"/>
                    <a:pt x="2105" y="1233"/>
                  </a:cubicBezTo>
                  <a:lnTo>
                    <a:pt x="2163" y="1111"/>
                  </a:lnTo>
                  <a:close/>
                  <a:moveTo>
                    <a:pt x="3396" y="1111"/>
                  </a:moveTo>
                  <a:lnTo>
                    <a:pt x="2884" y="1918"/>
                  </a:lnTo>
                  <a:lnTo>
                    <a:pt x="2372" y="1918"/>
                  </a:lnTo>
                  <a:lnTo>
                    <a:pt x="2884" y="1111"/>
                  </a:lnTo>
                  <a:close/>
                  <a:moveTo>
                    <a:pt x="4088" y="1111"/>
                  </a:moveTo>
                  <a:lnTo>
                    <a:pt x="3605" y="1918"/>
                  </a:lnTo>
                  <a:lnTo>
                    <a:pt x="3093" y="1918"/>
                  </a:lnTo>
                  <a:lnTo>
                    <a:pt x="3605" y="1111"/>
                  </a:lnTo>
                  <a:close/>
                  <a:moveTo>
                    <a:pt x="4268" y="1169"/>
                  </a:moveTo>
                  <a:lnTo>
                    <a:pt x="4268" y="1918"/>
                  </a:lnTo>
                  <a:lnTo>
                    <a:pt x="3785" y="1918"/>
                  </a:lnTo>
                  <a:lnTo>
                    <a:pt x="4268" y="1169"/>
                  </a:lnTo>
                  <a:close/>
                  <a:moveTo>
                    <a:pt x="901" y="2070"/>
                  </a:moveTo>
                  <a:lnTo>
                    <a:pt x="901" y="2344"/>
                  </a:lnTo>
                  <a:lnTo>
                    <a:pt x="598" y="2344"/>
                  </a:lnTo>
                  <a:lnTo>
                    <a:pt x="598" y="2070"/>
                  </a:lnTo>
                  <a:close/>
                  <a:moveTo>
                    <a:pt x="3367" y="2070"/>
                  </a:moveTo>
                  <a:lnTo>
                    <a:pt x="3367" y="2344"/>
                  </a:lnTo>
                  <a:lnTo>
                    <a:pt x="1081" y="2344"/>
                  </a:lnTo>
                  <a:lnTo>
                    <a:pt x="1081" y="2070"/>
                  </a:lnTo>
                  <a:close/>
                  <a:moveTo>
                    <a:pt x="3843" y="2070"/>
                  </a:moveTo>
                  <a:lnTo>
                    <a:pt x="3843" y="2344"/>
                  </a:lnTo>
                  <a:lnTo>
                    <a:pt x="3547" y="2344"/>
                  </a:lnTo>
                  <a:lnTo>
                    <a:pt x="3547" y="2070"/>
                  </a:lnTo>
                  <a:close/>
                  <a:moveTo>
                    <a:pt x="541" y="2524"/>
                  </a:moveTo>
                  <a:lnTo>
                    <a:pt x="180" y="3093"/>
                  </a:lnTo>
                  <a:lnTo>
                    <a:pt x="180" y="2524"/>
                  </a:lnTo>
                  <a:close/>
                  <a:moveTo>
                    <a:pt x="1262" y="2524"/>
                  </a:moveTo>
                  <a:lnTo>
                    <a:pt x="750" y="3302"/>
                  </a:lnTo>
                  <a:lnTo>
                    <a:pt x="238" y="3302"/>
                  </a:lnTo>
                  <a:lnTo>
                    <a:pt x="750" y="2524"/>
                  </a:lnTo>
                  <a:close/>
                  <a:moveTo>
                    <a:pt x="1954" y="2524"/>
                  </a:moveTo>
                  <a:lnTo>
                    <a:pt x="1471" y="3302"/>
                  </a:lnTo>
                  <a:lnTo>
                    <a:pt x="959" y="3302"/>
                  </a:lnTo>
                  <a:lnTo>
                    <a:pt x="1471" y="2524"/>
                  </a:lnTo>
                  <a:close/>
                  <a:moveTo>
                    <a:pt x="2675" y="2524"/>
                  </a:moveTo>
                  <a:lnTo>
                    <a:pt x="2163" y="3302"/>
                  </a:lnTo>
                  <a:lnTo>
                    <a:pt x="1680" y="3302"/>
                  </a:lnTo>
                  <a:lnTo>
                    <a:pt x="2163" y="2524"/>
                  </a:lnTo>
                  <a:close/>
                  <a:moveTo>
                    <a:pt x="3396" y="2524"/>
                  </a:moveTo>
                  <a:lnTo>
                    <a:pt x="2884" y="3302"/>
                  </a:lnTo>
                  <a:lnTo>
                    <a:pt x="2372" y="3302"/>
                  </a:lnTo>
                  <a:lnTo>
                    <a:pt x="2884" y="2524"/>
                  </a:lnTo>
                  <a:close/>
                  <a:moveTo>
                    <a:pt x="4088" y="2524"/>
                  </a:moveTo>
                  <a:lnTo>
                    <a:pt x="3605" y="3302"/>
                  </a:lnTo>
                  <a:lnTo>
                    <a:pt x="3093" y="3302"/>
                  </a:lnTo>
                  <a:lnTo>
                    <a:pt x="3576" y="2524"/>
                  </a:lnTo>
                  <a:close/>
                  <a:moveTo>
                    <a:pt x="4268" y="2582"/>
                  </a:moveTo>
                  <a:lnTo>
                    <a:pt x="4268" y="3302"/>
                  </a:lnTo>
                  <a:lnTo>
                    <a:pt x="3785" y="3302"/>
                  </a:lnTo>
                  <a:lnTo>
                    <a:pt x="4268" y="2582"/>
                  </a:lnTo>
                  <a:close/>
                  <a:moveTo>
                    <a:pt x="901" y="3483"/>
                  </a:moveTo>
                  <a:lnTo>
                    <a:pt x="901" y="3843"/>
                  </a:lnTo>
                  <a:lnTo>
                    <a:pt x="598" y="3843"/>
                  </a:lnTo>
                  <a:lnTo>
                    <a:pt x="598" y="3483"/>
                  </a:lnTo>
                  <a:close/>
                  <a:moveTo>
                    <a:pt x="3843" y="3483"/>
                  </a:moveTo>
                  <a:lnTo>
                    <a:pt x="3843" y="3843"/>
                  </a:lnTo>
                  <a:lnTo>
                    <a:pt x="3547" y="3843"/>
                  </a:lnTo>
                  <a:lnTo>
                    <a:pt x="3547" y="3483"/>
                  </a:lnTo>
                  <a:close/>
                  <a:moveTo>
                    <a:pt x="1053" y="4023"/>
                  </a:moveTo>
                  <a:cubicBezTo>
                    <a:pt x="1110" y="4023"/>
                    <a:pt x="1168" y="4052"/>
                    <a:pt x="1168" y="4146"/>
                  </a:cubicBezTo>
                  <a:lnTo>
                    <a:pt x="1168" y="4261"/>
                  </a:lnTo>
                  <a:lnTo>
                    <a:pt x="332" y="4261"/>
                  </a:lnTo>
                  <a:lnTo>
                    <a:pt x="332" y="4146"/>
                  </a:lnTo>
                  <a:cubicBezTo>
                    <a:pt x="332" y="4081"/>
                    <a:pt x="389" y="4023"/>
                    <a:pt x="447" y="4023"/>
                  </a:cubicBezTo>
                  <a:close/>
                  <a:moveTo>
                    <a:pt x="3994" y="4023"/>
                  </a:moveTo>
                  <a:cubicBezTo>
                    <a:pt x="4052" y="4023"/>
                    <a:pt x="4116" y="4052"/>
                    <a:pt x="4116" y="4146"/>
                  </a:cubicBezTo>
                  <a:lnTo>
                    <a:pt x="4116" y="4261"/>
                  </a:lnTo>
                  <a:lnTo>
                    <a:pt x="3273" y="4261"/>
                  </a:lnTo>
                  <a:lnTo>
                    <a:pt x="3273" y="4146"/>
                  </a:lnTo>
                  <a:cubicBezTo>
                    <a:pt x="3273" y="4081"/>
                    <a:pt x="3331" y="4023"/>
                    <a:pt x="3396" y="4023"/>
                  </a:cubicBezTo>
                  <a:close/>
                  <a:moveTo>
                    <a:pt x="2221" y="1"/>
                  </a:moveTo>
                  <a:cubicBezTo>
                    <a:pt x="1983" y="1"/>
                    <a:pt x="1774" y="210"/>
                    <a:pt x="1774" y="448"/>
                  </a:cubicBezTo>
                  <a:lnTo>
                    <a:pt x="1774" y="541"/>
                  </a:lnTo>
                  <a:lnTo>
                    <a:pt x="1745" y="541"/>
                  </a:lnTo>
                  <a:cubicBezTo>
                    <a:pt x="1651" y="541"/>
                    <a:pt x="1564" y="599"/>
                    <a:pt x="1564" y="693"/>
                  </a:cubicBezTo>
                  <a:lnTo>
                    <a:pt x="1564" y="931"/>
                  </a:lnTo>
                  <a:lnTo>
                    <a:pt x="87" y="931"/>
                  </a:lnTo>
                  <a:cubicBezTo>
                    <a:pt x="58" y="931"/>
                    <a:pt x="0" y="988"/>
                    <a:pt x="0" y="1017"/>
                  </a:cubicBezTo>
                  <a:lnTo>
                    <a:pt x="0" y="2012"/>
                  </a:lnTo>
                  <a:cubicBezTo>
                    <a:pt x="0" y="2041"/>
                    <a:pt x="58" y="2070"/>
                    <a:pt x="87" y="2070"/>
                  </a:cubicBezTo>
                  <a:lnTo>
                    <a:pt x="418" y="2070"/>
                  </a:lnTo>
                  <a:lnTo>
                    <a:pt x="418" y="2344"/>
                  </a:lnTo>
                  <a:lnTo>
                    <a:pt x="87" y="2344"/>
                  </a:lnTo>
                  <a:cubicBezTo>
                    <a:pt x="58" y="2344"/>
                    <a:pt x="0" y="2372"/>
                    <a:pt x="0" y="2430"/>
                  </a:cubicBezTo>
                  <a:lnTo>
                    <a:pt x="0" y="3396"/>
                  </a:lnTo>
                  <a:cubicBezTo>
                    <a:pt x="0" y="3454"/>
                    <a:pt x="58" y="3483"/>
                    <a:pt x="87" y="3483"/>
                  </a:cubicBezTo>
                  <a:lnTo>
                    <a:pt x="418" y="3483"/>
                  </a:lnTo>
                  <a:lnTo>
                    <a:pt x="418" y="3843"/>
                  </a:lnTo>
                  <a:cubicBezTo>
                    <a:pt x="267" y="3843"/>
                    <a:pt x="152" y="3994"/>
                    <a:pt x="152" y="4146"/>
                  </a:cubicBezTo>
                  <a:lnTo>
                    <a:pt x="152" y="4355"/>
                  </a:lnTo>
                  <a:cubicBezTo>
                    <a:pt x="152" y="4384"/>
                    <a:pt x="180" y="4413"/>
                    <a:pt x="238" y="4413"/>
                  </a:cubicBezTo>
                  <a:lnTo>
                    <a:pt x="1262" y="4413"/>
                  </a:lnTo>
                  <a:cubicBezTo>
                    <a:pt x="1319" y="4413"/>
                    <a:pt x="1348" y="4384"/>
                    <a:pt x="1348" y="4355"/>
                  </a:cubicBezTo>
                  <a:lnTo>
                    <a:pt x="1348" y="4146"/>
                  </a:lnTo>
                  <a:cubicBezTo>
                    <a:pt x="1348" y="3994"/>
                    <a:pt x="1233" y="3843"/>
                    <a:pt x="1081" y="3843"/>
                  </a:cubicBezTo>
                  <a:lnTo>
                    <a:pt x="1081" y="3483"/>
                  </a:lnTo>
                  <a:lnTo>
                    <a:pt x="3367" y="3483"/>
                  </a:lnTo>
                  <a:lnTo>
                    <a:pt x="3367" y="3843"/>
                  </a:lnTo>
                  <a:cubicBezTo>
                    <a:pt x="3215" y="3843"/>
                    <a:pt x="3093" y="3994"/>
                    <a:pt x="3093" y="4146"/>
                  </a:cubicBezTo>
                  <a:lnTo>
                    <a:pt x="3093" y="4355"/>
                  </a:lnTo>
                  <a:cubicBezTo>
                    <a:pt x="3093" y="4384"/>
                    <a:pt x="3122" y="4413"/>
                    <a:pt x="3187" y="4413"/>
                  </a:cubicBezTo>
                  <a:lnTo>
                    <a:pt x="4203" y="4413"/>
                  </a:lnTo>
                  <a:cubicBezTo>
                    <a:pt x="4232" y="4413"/>
                    <a:pt x="4297" y="4384"/>
                    <a:pt x="4297" y="4355"/>
                  </a:cubicBezTo>
                  <a:lnTo>
                    <a:pt x="4297" y="4146"/>
                  </a:lnTo>
                  <a:cubicBezTo>
                    <a:pt x="4297" y="3994"/>
                    <a:pt x="4174" y="3843"/>
                    <a:pt x="4023" y="3843"/>
                  </a:cubicBezTo>
                  <a:lnTo>
                    <a:pt x="4023" y="3483"/>
                  </a:lnTo>
                  <a:lnTo>
                    <a:pt x="4354" y="3483"/>
                  </a:lnTo>
                  <a:cubicBezTo>
                    <a:pt x="4383" y="3483"/>
                    <a:pt x="4448" y="3454"/>
                    <a:pt x="4448" y="3396"/>
                  </a:cubicBezTo>
                  <a:lnTo>
                    <a:pt x="4448" y="2430"/>
                  </a:lnTo>
                  <a:cubicBezTo>
                    <a:pt x="4448" y="2372"/>
                    <a:pt x="4383" y="2344"/>
                    <a:pt x="4354" y="2344"/>
                  </a:cubicBezTo>
                  <a:lnTo>
                    <a:pt x="4023" y="2344"/>
                  </a:lnTo>
                  <a:lnTo>
                    <a:pt x="4023" y="2070"/>
                  </a:lnTo>
                  <a:lnTo>
                    <a:pt x="4354" y="2070"/>
                  </a:lnTo>
                  <a:cubicBezTo>
                    <a:pt x="4383" y="2070"/>
                    <a:pt x="4448" y="2041"/>
                    <a:pt x="4448" y="2012"/>
                  </a:cubicBezTo>
                  <a:lnTo>
                    <a:pt x="4448" y="1017"/>
                  </a:lnTo>
                  <a:cubicBezTo>
                    <a:pt x="4448" y="988"/>
                    <a:pt x="4383" y="931"/>
                    <a:pt x="4354" y="931"/>
                  </a:cubicBezTo>
                  <a:lnTo>
                    <a:pt x="2884" y="931"/>
                  </a:lnTo>
                  <a:lnTo>
                    <a:pt x="2884" y="693"/>
                  </a:lnTo>
                  <a:cubicBezTo>
                    <a:pt x="2884" y="599"/>
                    <a:pt x="2790" y="541"/>
                    <a:pt x="2704" y="541"/>
                  </a:cubicBezTo>
                  <a:lnTo>
                    <a:pt x="2675" y="541"/>
                  </a:lnTo>
                  <a:lnTo>
                    <a:pt x="2675" y="448"/>
                  </a:lnTo>
                  <a:cubicBezTo>
                    <a:pt x="2675" y="210"/>
                    <a:pt x="2466" y="1"/>
                    <a:pt x="2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6" name="Google Shape;1746;p36"/>
            <p:cNvSpPr/>
            <p:nvPr/>
          </p:nvSpPr>
          <p:spPr>
            <a:xfrm>
              <a:off x="4088392" y="4319900"/>
              <a:ext cx="18577" cy="14040"/>
            </a:xfrm>
            <a:custGeom>
              <a:avLst/>
              <a:gdLst/>
              <a:ahLst/>
              <a:cxnLst/>
              <a:rect l="l" t="t" r="r" b="b"/>
              <a:pathLst>
                <a:path w="217" h="164" extrusionOk="0">
                  <a:moveTo>
                    <a:pt x="108" y="1"/>
                  </a:moveTo>
                  <a:cubicBezTo>
                    <a:pt x="78" y="1"/>
                    <a:pt x="57" y="21"/>
                    <a:pt x="37" y="41"/>
                  </a:cubicBezTo>
                  <a:cubicBezTo>
                    <a:pt x="1" y="99"/>
                    <a:pt x="37" y="128"/>
                    <a:pt x="66" y="164"/>
                  </a:cubicBezTo>
                  <a:lnTo>
                    <a:pt x="94" y="164"/>
                  </a:lnTo>
                  <a:cubicBezTo>
                    <a:pt x="152" y="164"/>
                    <a:pt x="181" y="164"/>
                    <a:pt x="181" y="128"/>
                  </a:cubicBezTo>
                  <a:cubicBezTo>
                    <a:pt x="217" y="70"/>
                    <a:pt x="181" y="41"/>
                    <a:pt x="152" y="12"/>
                  </a:cubicBezTo>
                  <a:cubicBezTo>
                    <a:pt x="135" y="4"/>
                    <a:pt x="121"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47" name="Google Shape;1747;p36"/>
          <p:cNvGrpSpPr/>
          <p:nvPr/>
        </p:nvGrpSpPr>
        <p:grpSpPr>
          <a:xfrm>
            <a:off x="3767009" y="3265857"/>
            <a:ext cx="288334" cy="377797"/>
            <a:chOff x="7171704" y="2528692"/>
            <a:chExt cx="288334" cy="377797"/>
          </a:xfrm>
        </p:grpSpPr>
        <p:sp>
          <p:nvSpPr>
            <p:cNvPr id="1748" name="Google Shape;1748;p36"/>
            <p:cNvSpPr/>
            <p:nvPr/>
          </p:nvSpPr>
          <p:spPr>
            <a:xfrm>
              <a:off x="7171704" y="2528692"/>
              <a:ext cx="288334" cy="377797"/>
            </a:xfrm>
            <a:custGeom>
              <a:avLst/>
              <a:gdLst/>
              <a:ahLst/>
              <a:cxnLst/>
              <a:rect l="l" t="t" r="r" b="b"/>
              <a:pathLst>
                <a:path w="3368" h="4413" extrusionOk="0">
                  <a:moveTo>
                    <a:pt x="2949" y="181"/>
                  </a:moveTo>
                  <a:cubicBezTo>
                    <a:pt x="3093" y="181"/>
                    <a:pt x="3187" y="267"/>
                    <a:pt x="3187" y="419"/>
                  </a:cubicBezTo>
                  <a:lnTo>
                    <a:pt x="3187" y="2942"/>
                  </a:lnTo>
                  <a:cubicBezTo>
                    <a:pt x="3187" y="3093"/>
                    <a:pt x="3093" y="3180"/>
                    <a:pt x="2949" y="3180"/>
                  </a:cubicBezTo>
                  <a:lnTo>
                    <a:pt x="426" y="3180"/>
                  </a:lnTo>
                  <a:cubicBezTo>
                    <a:pt x="275" y="3180"/>
                    <a:pt x="152" y="3093"/>
                    <a:pt x="152" y="2942"/>
                  </a:cubicBezTo>
                  <a:lnTo>
                    <a:pt x="152" y="419"/>
                  </a:lnTo>
                  <a:cubicBezTo>
                    <a:pt x="152" y="267"/>
                    <a:pt x="275" y="181"/>
                    <a:pt x="426" y="181"/>
                  </a:cubicBezTo>
                  <a:close/>
                  <a:moveTo>
                    <a:pt x="1897" y="3360"/>
                  </a:moveTo>
                  <a:lnTo>
                    <a:pt x="1897" y="4175"/>
                  </a:lnTo>
                  <a:cubicBezTo>
                    <a:pt x="1897" y="4232"/>
                    <a:pt x="1868" y="4261"/>
                    <a:pt x="1832" y="4261"/>
                  </a:cubicBezTo>
                  <a:lnTo>
                    <a:pt x="1536" y="4261"/>
                  </a:lnTo>
                  <a:cubicBezTo>
                    <a:pt x="1507" y="4261"/>
                    <a:pt x="1471" y="4232"/>
                    <a:pt x="1471" y="4175"/>
                  </a:cubicBezTo>
                  <a:lnTo>
                    <a:pt x="1471" y="3360"/>
                  </a:lnTo>
                  <a:close/>
                  <a:moveTo>
                    <a:pt x="426" y="1"/>
                  </a:moveTo>
                  <a:cubicBezTo>
                    <a:pt x="181" y="1"/>
                    <a:pt x="1" y="181"/>
                    <a:pt x="1" y="419"/>
                  </a:cubicBezTo>
                  <a:lnTo>
                    <a:pt x="1" y="2942"/>
                  </a:lnTo>
                  <a:cubicBezTo>
                    <a:pt x="1" y="3180"/>
                    <a:pt x="181" y="3360"/>
                    <a:pt x="426" y="3360"/>
                  </a:cubicBezTo>
                  <a:lnTo>
                    <a:pt x="1291" y="3360"/>
                  </a:lnTo>
                  <a:lnTo>
                    <a:pt x="1291" y="4175"/>
                  </a:lnTo>
                  <a:cubicBezTo>
                    <a:pt x="1291" y="4326"/>
                    <a:pt x="1414" y="4413"/>
                    <a:pt x="1536" y="4413"/>
                  </a:cubicBezTo>
                  <a:lnTo>
                    <a:pt x="1832" y="4413"/>
                  </a:lnTo>
                  <a:cubicBezTo>
                    <a:pt x="1954" y="4413"/>
                    <a:pt x="2048" y="4326"/>
                    <a:pt x="2048" y="4175"/>
                  </a:cubicBezTo>
                  <a:lnTo>
                    <a:pt x="2048" y="3360"/>
                  </a:lnTo>
                  <a:lnTo>
                    <a:pt x="2949" y="3360"/>
                  </a:lnTo>
                  <a:cubicBezTo>
                    <a:pt x="3187" y="3360"/>
                    <a:pt x="3367" y="3180"/>
                    <a:pt x="3367" y="2942"/>
                  </a:cubicBezTo>
                  <a:lnTo>
                    <a:pt x="3367" y="419"/>
                  </a:lnTo>
                  <a:cubicBezTo>
                    <a:pt x="3367" y="181"/>
                    <a:pt x="3187" y="1"/>
                    <a:pt x="29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36"/>
            <p:cNvSpPr/>
            <p:nvPr/>
          </p:nvSpPr>
          <p:spPr>
            <a:xfrm>
              <a:off x="7202609" y="2559597"/>
              <a:ext cx="226524" cy="225925"/>
            </a:xfrm>
            <a:custGeom>
              <a:avLst/>
              <a:gdLst/>
              <a:ahLst/>
              <a:cxnLst/>
              <a:rect l="l" t="t" r="r" b="b"/>
              <a:pathLst>
                <a:path w="2646" h="2639" extrusionOk="0">
                  <a:moveTo>
                    <a:pt x="94" y="0"/>
                  </a:moveTo>
                  <a:cubicBezTo>
                    <a:pt x="29" y="0"/>
                    <a:pt x="0" y="29"/>
                    <a:pt x="0" y="87"/>
                  </a:cubicBezTo>
                  <a:lnTo>
                    <a:pt x="0" y="598"/>
                  </a:lnTo>
                  <a:cubicBezTo>
                    <a:pt x="0" y="627"/>
                    <a:pt x="29" y="685"/>
                    <a:pt x="65" y="685"/>
                  </a:cubicBezTo>
                  <a:cubicBezTo>
                    <a:pt x="123" y="685"/>
                    <a:pt x="180" y="656"/>
                    <a:pt x="180" y="598"/>
                  </a:cubicBezTo>
                  <a:lnTo>
                    <a:pt x="180" y="180"/>
                  </a:lnTo>
                  <a:lnTo>
                    <a:pt x="2466" y="180"/>
                  </a:lnTo>
                  <a:lnTo>
                    <a:pt x="2466" y="2458"/>
                  </a:lnTo>
                  <a:lnTo>
                    <a:pt x="180" y="2458"/>
                  </a:lnTo>
                  <a:lnTo>
                    <a:pt x="180" y="1377"/>
                  </a:lnTo>
                  <a:cubicBezTo>
                    <a:pt x="180" y="1319"/>
                    <a:pt x="123" y="1290"/>
                    <a:pt x="94" y="1290"/>
                  </a:cubicBezTo>
                  <a:cubicBezTo>
                    <a:pt x="29" y="1290"/>
                    <a:pt x="0" y="1319"/>
                    <a:pt x="0" y="1377"/>
                  </a:cubicBezTo>
                  <a:lnTo>
                    <a:pt x="0" y="2552"/>
                  </a:lnTo>
                  <a:cubicBezTo>
                    <a:pt x="0" y="2610"/>
                    <a:pt x="29" y="2639"/>
                    <a:pt x="94" y="2639"/>
                  </a:cubicBezTo>
                  <a:lnTo>
                    <a:pt x="2552" y="2639"/>
                  </a:lnTo>
                  <a:cubicBezTo>
                    <a:pt x="2617" y="2639"/>
                    <a:pt x="2646" y="2610"/>
                    <a:pt x="2646" y="2552"/>
                  </a:cubicBezTo>
                  <a:lnTo>
                    <a:pt x="2646" y="87"/>
                  </a:lnTo>
                  <a:cubicBezTo>
                    <a:pt x="2646" y="29"/>
                    <a:pt x="2617" y="0"/>
                    <a:pt x="25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0" name="Google Shape;1750;p36"/>
            <p:cNvSpPr/>
            <p:nvPr/>
          </p:nvSpPr>
          <p:spPr>
            <a:xfrm>
              <a:off x="7287791" y="2592899"/>
              <a:ext cx="56246" cy="90147"/>
            </a:xfrm>
            <a:custGeom>
              <a:avLst/>
              <a:gdLst/>
              <a:ahLst/>
              <a:cxnLst/>
              <a:rect l="l" t="t" r="r" b="b"/>
              <a:pathLst>
                <a:path w="657" h="1053" extrusionOk="0">
                  <a:moveTo>
                    <a:pt x="476" y="181"/>
                  </a:moveTo>
                  <a:lnTo>
                    <a:pt x="418" y="901"/>
                  </a:lnTo>
                  <a:lnTo>
                    <a:pt x="209" y="901"/>
                  </a:lnTo>
                  <a:lnTo>
                    <a:pt x="180" y="181"/>
                  </a:lnTo>
                  <a:close/>
                  <a:moveTo>
                    <a:pt x="87" y="0"/>
                  </a:moveTo>
                  <a:cubicBezTo>
                    <a:pt x="87" y="0"/>
                    <a:pt x="58" y="0"/>
                    <a:pt x="58" y="29"/>
                  </a:cubicBezTo>
                  <a:cubicBezTo>
                    <a:pt x="29" y="29"/>
                    <a:pt x="0" y="58"/>
                    <a:pt x="0" y="87"/>
                  </a:cubicBezTo>
                  <a:lnTo>
                    <a:pt x="58" y="988"/>
                  </a:lnTo>
                  <a:cubicBezTo>
                    <a:pt x="58" y="1017"/>
                    <a:pt x="87" y="1053"/>
                    <a:pt x="151" y="1053"/>
                  </a:cubicBezTo>
                  <a:lnTo>
                    <a:pt x="512" y="1053"/>
                  </a:lnTo>
                  <a:cubicBezTo>
                    <a:pt x="541" y="1053"/>
                    <a:pt x="598" y="1017"/>
                    <a:pt x="598" y="988"/>
                  </a:cubicBezTo>
                  <a:lnTo>
                    <a:pt x="656" y="87"/>
                  </a:lnTo>
                  <a:cubicBezTo>
                    <a:pt x="656" y="58"/>
                    <a:pt x="627" y="29"/>
                    <a:pt x="598" y="29"/>
                  </a:cubicBezTo>
                  <a:lnTo>
                    <a:pt x="5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36"/>
            <p:cNvSpPr/>
            <p:nvPr/>
          </p:nvSpPr>
          <p:spPr>
            <a:xfrm>
              <a:off x="7292670" y="2705818"/>
              <a:ext cx="46401" cy="46401"/>
            </a:xfrm>
            <a:custGeom>
              <a:avLst/>
              <a:gdLst/>
              <a:ahLst/>
              <a:cxnLst/>
              <a:rect l="l" t="t" r="r" b="b"/>
              <a:pathLst>
                <a:path w="542" h="542" extrusionOk="0">
                  <a:moveTo>
                    <a:pt x="361" y="181"/>
                  </a:moveTo>
                  <a:lnTo>
                    <a:pt x="361" y="361"/>
                  </a:lnTo>
                  <a:lnTo>
                    <a:pt x="181" y="361"/>
                  </a:lnTo>
                  <a:lnTo>
                    <a:pt x="181" y="181"/>
                  </a:lnTo>
                  <a:close/>
                  <a:moveTo>
                    <a:pt x="94" y="1"/>
                  </a:moveTo>
                  <a:cubicBezTo>
                    <a:pt x="30" y="1"/>
                    <a:pt x="1" y="58"/>
                    <a:pt x="1" y="94"/>
                  </a:cubicBezTo>
                  <a:lnTo>
                    <a:pt x="1" y="455"/>
                  </a:lnTo>
                  <a:cubicBezTo>
                    <a:pt x="1" y="512"/>
                    <a:pt x="30" y="541"/>
                    <a:pt x="94" y="541"/>
                  </a:cubicBezTo>
                  <a:lnTo>
                    <a:pt x="455" y="541"/>
                  </a:lnTo>
                  <a:cubicBezTo>
                    <a:pt x="484" y="541"/>
                    <a:pt x="541" y="512"/>
                    <a:pt x="541" y="455"/>
                  </a:cubicBezTo>
                  <a:lnTo>
                    <a:pt x="541" y="94"/>
                  </a:lnTo>
                  <a:cubicBezTo>
                    <a:pt x="541" y="58"/>
                    <a:pt x="484" y="1"/>
                    <a:pt x="4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36"/>
            <p:cNvSpPr/>
            <p:nvPr/>
          </p:nvSpPr>
          <p:spPr>
            <a:xfrm>
              <a:off x="7202609" y="2636731"/>
              <a:ext cx="15495" cy="15495"/>
            </a:xfrm>
            <a:custGeom>
              <a:avLst/>
              <a:gdLst/>
              <a:ahLst/>
              <a:cxnLst/>
              <a:rect l="l" t="t" r="r" b="b"/>
              <a:pathLst>
                <a:path w="181" h="181" extrusionOk="0">
                  <a:moveTo>
                    <a:pt x="94" y="0"/>
                  </a:moveTo>
                  <a:cubicBezTo>
                    <a:pt x="29" y="0"/>
                    <a:pt x="0" y="29"/>
                    <a:pt x="0" y="87"/>
                  </a:cubicBezTo>
                  <a:cubicBezTo>
                    <a:pt x="0" y="144"/>
                    <a:pt x="29" y="180"/>
                    <a:pt x="94" y="180"/>
                  </a:cubicBezTo>
                  <a:cubicBezTo>
                    <a:pt x="123" y="180"/>
                    <a:pt x="180" y="116"/>
                    <a:pt x="180" y="87"/>
                  </a:cubicBezTo>
                  <a:cubicBezTo>
                    <a:pt x="152" y="29"/>
                    <a:pt x="123" y="0"/>
                    <a:pt x="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53" name="Google Shape;1753;p36"/>
          <p:cNvGrpSpPr/>
          <p:nvPr/>
        </p:nvGrpSpPr>
        <p:grpSpPr>
          <a:xfrm>
            <a:off x="6727141" y="3265681"/>
            <a:ext cx="328999" cy="378139"/>
            <a:chOff x="2368411" y="1839022"/>
            <a:chExt cx="328999" cy="378139"/>
          </a:xfrm>
        </p:grpSpPr>
        <p:sp>
          <p:nvSpPr>
            <p:cNvPr id="1754" name="Google Shape;1754;p36"/>
            <p:cNvSpPr/>
            <p:nvPr/>
          </p:nvSpPr>
          <p:spPr>
            <a:xfrm>
              <a:off x="2406679" y="1868985"/>
              <a:ext cx="15495" cy="14297"/>
            </a:xfrm>
            <a:custGeom>
              <a:avLst/>
              <a:gdLst/>
              <a:ahLst/>
              <a:cxnLst/>
              <a:rect l="l" t="t" r="r" b="b"/>
              <a:pathLst>
                <a:path w="181" h="167" extrusionOk="0">
                  <a:moveTo>
                    <a:pt x="94" y="0"/>
                  </a:moveTo>
                  <a:cubicBezTo>
                    <a:pt x="72" y="0"/>
                    <a:pt x="51" y="15"/>
                    <a:pt x="36" y="43"/>
                  </a:cubicBezTo>
                  <a:cubicBezTo>
                    <a:pt x="0" y="72"/>
                    <a:pt x="0" y="101"/>
                    <a:pt x="36" y="166"/>
                  </a:cubicBezTo>
                  <a:lnTo>
                    <a:pt x="152" y="166"/>
                  </a:lnTo>
                  <a:cubicBezTo>
                    <a:pt x="180" y="101"/>
                    <a:pt x="180" y="72"/>
                    <a:pt x="152" y="43"/>
                  </a:cubicBezTo>
                  <a:cubicBezTo>
                    <a:pt x="137" y="15"/>
                    <a:pt x="116" y="0"/>
                    <a:pt x="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5" name="Google Shape;1755;p36"/>
            <p:cNvSpPr/>
            <p:nvPr/>
          </p:nvSpPr>
          <p:spPr>
            <a:xfrm>
              <a:off x="2419606" y="2106551"/>
              <a:ext cx="136462" cy="82785"/>
            </a:xfrm>
            <a:custGeom>
              <a:avLst/>
              <a:gdLst/>
              <a:ahLst/>
              <a:cxnLst/>
              <a:rect l="l" t="t" r="r" b="b"/>
              <a:pathLst>
                <a:path w="1594" h="967" extrusionOk="0">
                  <a:moveTo>
                    <a:pt x="1291" y="152"/>
                  </a:moveTo>
                  <a:lnTo>
                    <a:pt x="1414" y="275"/>
                  </a:lnTo>
                  <a:lnTo>
                    <a:pt x="1414" y="664"/>
                  </a:lnTo>
                  <a:lnTo>
                    <a:pt x="1291" y="786"/>
                  </a:lnTo>
                  <a:lnTo>
                    <a:pt x="303" y="786"/>
                  </a:lnTo>
                  <a:lnTo>
                    <a:pt x="181" y="664"/>
                  </a:lnTo>
                  <a:lnTo>
                    <a:pt x="181" y="275"/>
                  </a:lnTo>
                  <a:lnTo>
                    <a:pt x="303" y="152"/>
                  </a:lnTo>
                  <a:close/>
                  <a:moveTo>
                    <a:pt x="210" y="1"/>
                  </a:moveTo>
                  <a:lnTo>
                    <a:pt x="29" y="181"/>
                  </a:lnTo>
                  <a:cubicBezTo>
                    <a:pt x="1" y="181"/>
                    <a:pt x="1" y="210"/>
                    <a:pt x="1" y="246"/>
                  </a:cubicBezTo>
                  <a:lnTo>
                    <a:pt x="1" y="693"/>
                  </a:lnTo>
                  <a:cubicBezTo>
                    <a:pt x="1" y="722"/>
                    <a:pt x="1" y="750"/>
                    <a:pt x="29" y="750"/>
                  </a:cubicBezTo>
                  <a:lnTo>
                    <a:pt x="181" y="931"/>
                  </a:lnTo>
                  <a:cubicBezTo>
                    <a:pt x="210" y="931"/>
                    <a:pt x="246" y="967"/>
                    <a:pt x="246" y="967"/>
                  </a:cubicBezTo>
                  <a:lnTo>
                    <a:pt x="1356" y="967"/>
                  </a:lnTo>
                  <a:cubicBezTo>
                    <a:pt x="1356" y="967"/>
                    <a:pt x="1385" y="931"/>
                    <a:pt x="1414" y="931"/>
                  </a:cubicBezTo>
                  <a:lnTo>
                    <a:pt x="1565" y="750"/>
                  </a:lnTo>
                  <a:cubicBezTo>
                    <a:pt x="1594" y="750"/>
                    <a:pt x="1594" y="722"/>
                    <a:pt x="1594" y="693"/>
                  </a:cubicBezTo>
                  <a:lnTo>
                    <a:pt x="1594" y="246"/>
                  </a:lnTo>
                  <a:cubicBezTo>
                    <a:pt x="1594" y="210"/>
                    <a:pt x="1594" y="181"/>
                    <a:pt x="1565" y="181"/>
                  </a:cubicBezTo>
                  <a:lnTo>
                    <a:pt x="13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6" name="Google Shape;1756;p36"/>
            <p:cNvSpPr/>
            <p:nvPr/>
          </p:nvSpPr>
          <p:spPr>
            <a:xfrm>
              <a:off x="2450511" y="2139853"/>
              <a:ext cx="74738" cy="15581"/>
            </a:xfrm>
            <a:custGeom>
              <a:avLst/>
              <a:gdLst/>
              <a:ahLst/>
              <a:cxnLst/>
              <a:rect l="l" t="t" r="r" b="b"/>
              <a:pathLst>
                <a:path w="873" h="182" extrusionOk="0">
                  <a:moveTo>
                    <a:pt x="94" y="1"/>
                  </a:moveTo>
                  <a:cubicBezTo>
                    <a:pt x="29" y="1"/>
                    <a:pt x="0" y="37"/>
                    <a:pt x="0" y="66"/>
                  </a:cubicBezTo>
                  <a:cubicBezTo>
                    <a:pt x="0" y="124"/>
                    <a:pt x="29" y="181"/>
                    <a:pt x="94" y="181"/>
                  </a:cubicBezTo>
                  <a:lnTo>
                    <a:pt x="786" y="181"/>
                  </a:lnTo>
                  <a:cubicBezTo>
                    <a:pt x="843" y="181"/>
                    <a:pt x="872" y="152"/>
                    <a:pt x="872" y="95"/>
                  </a:cubicBezTo>
                  <a:cubicBezTo>
                    <a:pt x="872" y="37"/>
                    <a:pt x="843" y="1"/>
                    <a:pt x="7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7" name="Google Shape;1757;p36"/>
            <p:cNvSpPr/>
            <p:nvPr/>
          </p:nvSpPr>
          <p:spPr>
            <a:xfrm>
              <a:off x="2440580" y="1901089"/>
              <a:ext cx="95113" cy="97595"/>
            </a:xfrm>
            <a:custGeom>
              <a:avLst/>
              <a:gdLst/>
              <a:ahLst/>
              <a:cxnLst/>
              <a:rect l="l" t="t" r="r" b="b"/>
              <a:pathLst>
                <a:path w="1111" h="1140" extrusionOk="0">
                  <a:moveTo>
                    <a:pt x="570" y="180"/>
                  </a:moveTo>
                  <a:cubicBezTo>
                    <a:pt x="779" y="180"/>
                    <a:pt x="931" y="361"/>
                    <a:pt x="931" y="570"/>
                  </a:cubicBezTo>
                  <a:cubicBezTo>
                    <a:pt x="931" y="779"/>
                    <a:pt x="779" y="959"/>
                    <a:pt x="570" y="959"/>
                  </a:cubicBezTo>
                  <a:cubicBezTo>
                    <a:pt x="325" y="959"/>
                    <a:pt x="181" y="779"/>
                    <a:pt x="181" y="570"/>
                  </a:cubicBezTo>
                  <a:cubicBezTo>
                    <a:pt x="181" y="361"/>
                    <a:pt x="325" y="180"/>
                    <a:pt x="570" y="180"/>
                  </a:cubicBezTo>
                  <a:close/>
                  <a:moveTo>
                    <a:pt x="570" y="0"/>
                  </a:moveTo>
                  <a:cubicBezTo>
                    <a:pt x="239" y="0"/>
                    <a:pt x="1" y="267"/>
                    <a:pt x="1" y="570"/>
                  </a:cubicBezTo>
                  <a:cubicBezTo>
                    <a:pt x="1" y="872"/>
                    <a:pt x="239" y="1139"/>
                    <a:pt x="570" y="1139"/>
                  </a:cubicBezTo>
                  <a:cubicBezTo>
                    <a:pt x="866" y="1139"/>
                    <a:pt x="1111" y="872"/>
                    <a:pt x="1111" y="570"/>
                  </a:cubicBezTo>
                  <a:cubicBezTo>
                    <a:pt x="1111" y="267"/>
                    <a:pt x="866" y="0"/>
                    <a:pt x="5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36"/>
            <p:cNvSpPr/>
            <p:nvPr/>
          </p:nvSpPr>
          <p:spPr>
            <a:xfrm>
              <a:off x="2481330" y="1942438"/>
              <a:ext cx="15495" cy="15495"/>
            </a:xfrm>
            <a:custGeom>
              <a:avLst/>
              <a:gdLst/>
              <a:ahLst/>
              <a:cxnLst/>
              <a:rect l="l" t="t" r="r" b="b"/>
              <a:pathLst>
                <a:path w="181" h="181" extrusionOk="0">
                  <a:moveTo>
                    <a:pt x="65" y="0"/>
                  </a:moveTo>
                  <a:cubicBezTo>
                    <a:pt x="29" y="0"/>
                    <a:pt x="0" y="29"/>
                    <a:pt x="0" y="87"/>
                  </a:cubicBezTo>
                  <a:cubicBezTo>
                    <a:pt x="0" y="115"/>
                    <a:pt x="29" y="180"/>
                    <a:pt x="94" y="180"/>
                  </a:cubicBezTo>
                  <a:cubicBezTo>
                    <a:pt x="123" y="180"/>
                    <a:pt x="152" y="144"/>
                    <a:pt x="152" y="115"/>
                  </a:cubicBezTo>
                  <a:cubicBezTo>
                    <a:pt x="181" y="58"/>
                    <a:pt x="123" y="0"/>
                    <a:pt x="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36"/>
            <p:cNvSpPr/>
            <p:nvPr/>
          </p:nvSpPr>
          <p:spPr>
            <a:xfrm>
              <a:off x="2368411" y="1839022"/>
              <a:ext cx="328999" cy="378139"/>
            </a:xfrm>
            <a:custGeom>
              <a:avLst/>
              <a:gdLst/>
              <a:ahLst/>
              <a:cxnLst/>
              <a:rect l="l" t="t" r="r" b="b"/>
              <a:pathLst>
                <a:path w="3843" h="4417" extrusionOk="0">
                  <a:moveTo>
                    <a:pt x="3273" y="1475"/>
                  </a:moveTo>
                  <a:lnTo>
                    <a:pt x="3634" y="1532"/>
                  </a:lnTo>
                  <a:lnTo>
                    <a:pt x="3576" y="1778"/>
                  </a:lnTo>
                  <a:lnTo>
                    <a:pt x="3244" y="1626"/>
                  </a:lnTo>
                  <a:cubicBezTo>
                    <a:pt x="3215" y="1626"/>
                    <a:pt x="3151" y="1597"/>
                    <a:pt x="3187" y="1532"/>
                  </a:cubicBezTo>
                  <a:cubicBezTo>
                    <a:pt x="3187" y="1504"/>
                    <a:pt x="3215" y="1475"/>
                    <a:pt x="3273" y="1475"/>
                  </a:cubicBezTo>
                  <a:close/>
                  <a:moveTo>
                    <a:pt x="2069" y="2376"/>
                  </a:moveTo>
                  <a:lnTo>
                    <a:pt x="2069" y="2765"/>
                  </a:lnTo>
                  <a:lnTo>
                    <a:pt x="721" y="2765"/>
                  </a:lnTo>
                  <a:lnTo>
                    <a:pt x="721" y="2376"/>
                  </a:lnTo>
                  <a:cubicBezTo>
                    <a:pt x="901" y="2498"/>
                    <a:pt x="1139" y="2585"/>
                    <a:pt x="1384" y="2585"/>
                  </a:cubicBezTo>
                  <a:cubicBezTo>
                    <a:pt x="1651" y="2585"/>
                    <a:pt x="1889" y="2498"/>
                    <a:pt x="2069" y="2376"/>
                  </a:cubicBezTo>
                  <a:close/>
                  <a:moveTo>
                    <a:pt x="1983" y="2945"/>
                  </a:moveTo>
                  <a:cubicBezTo>
                    <a:pt x="2040" y="2945"/>
                    <a:pt x="2105" y="2945"/>
                    <a:pt x="2134" y="2974"/>
                  </a:cubicBezTo>
                  <a:cubicBezTo>
                    <a:pt x="2285" y="3039"/>
                    <a:pt x="2372" y="3155"/>
                    <a:pt x="2372" y="3306"/>
                  </a:cubicBezTo>
                  <a:lnTo>
                    <a:pt x="2372" y="4236"/>
                  </a:lnTo>
                  <a:cubicBezTo>
                    <a:pt x="2372" y="4236"/>
                    <a:pt x="2372" y="4272"/>
                    <a:pt x="2343" y="4272"/>
                  </a:cubicBezTo>
                  <a:lnTo>
                    <a:pt x="447" y="4272"/>
                  </a:lnTo>
                  <a:cubicBezTo>
                    <a:pt x="418" y="4272"/>
                    <a:pt x="418" y="4236"/>
                    <a:pt x="418" y="4236"/>
                  </a:cubicBezTo>
                  <a:lnTo>
                    <a:pt x="418" y="3306"/>
                  </a:lnTo>
                  <a:cubicBezTo>
                    <a:pt x="418" y="3155"/>
                    <a:pt x="512" y="3039"/>
                    <a:pt x="663" y="2974"/>
                  </a:cubicBezTo>
                  <a:cubicBezTo>
                    <a:pt x="692" y="2945"/>
                    <a:pt x="750" y="2945"/>
                    <a:pt x="779" y="2945"/>
                  </a:cubicBezTo>
                  <a:close/>
                  <a:moveTo>
                    <a:pt x="1376" y="0"/>
                  </a:moveTo>
                  <a:cubicBezTo>
                    <a:pt x="1193" y="0"/>
                    <a:pt x="1010" y="41"/>
                    <a:pt x="844" y="127"/>
                  </a:cubicBezTo>
                  <a:cubicBezTo>
                    <a:pt x="779" y="156"/>
                    <a:pt x="779" y="213"/>
                    <a:pt x="779" y="242"/>
                  </a:cubicBezTo>
                  <a:cubicBezTo>
                    <a:pt x="808" y="307"/>
                    <a:pt x="873" y="307"/>
                    <a:pt x="901" y="307"/>
                  </a:cubicBezTo>
                  <a:cubicBezTo>
                    <a:pt x="1061" y="225"/>
                    <a:pt x="1233" y="183"/>
                    <a:pt x="1406" y="183"/>
                  </a:cubicBezTo>
                  <a:cubicBezTo>
                    <a:pt x="1687" y="183"/>
                    <a:pt x="1969" y="293"/>
                    <a:pt x="2192" y="516"/>
                  </a:cubicBezTo>
                  <a:cubicBezTo>
                    <a:pt x="2610" y="934"/>
                    <a:pt x="2610" y="1655"/>
                    <a:pt x="2192" y="2073"/>
                  </a:cubicBezTo>
                  <a:cubicBezTo>
                    <a:pt x="2163" y="2109"/>
                    <a:pt x="2134" y="2109"/>
                    <a:pt x="2105" y="2138"/>
                  </a:cubicBezTo>
                  <a:cubicBezTo>
                    <a:pt x="1925" y="2318"/>
                    <a:pt x="1651" y="2405"/>
                    <a:pt x="1384" y="2405"/>
                  </a:cubicBezTo>
                  <a:cubicBezTo>
                    <a:pt x="1139" y="2405"/>
                    <a:pt x="873" y="2318"/>
                    <a:pt x="692" y="2138"/>
                  </a:cubicBezTo>
                  <a:lnTo>
                    <a:pt x="663" y="2138"/>
                  </a:lnTo>
                  <a:cubicBezTo>
                    <a:pt x="663" y="2138"/>
                    <a:pt x="627" y="2109"/>
                    <a:pt x="599" y="2073"/>
                  </a:cubicBezTo>
                  <a:cubicBezTo>
                    <a:pt x="267" y="1749"/>
                    <a:pt x="180" y="1237"/>
                    <a:pt x="390" y="783"/>
                  </a:cubicBezTo>
                  <a:cubicBezTo>
                    <a:pt x="418" y="754"/>
                    <a:pt x="390" y="696"/>
                    <a:pt x="361" y="696"/>
                  </a:cubicBezTo>
                  <a:cubicBezTo>
                    <a:pt x="344" y="688"/>
                    <a:pt x="329" y="684"/>
                    <a:pt x="315" y="684"/>
                  </a:cubicBezTo>
                  <a:cubicBezTo>
                    <a:pt x="282" y="684"/>
                    <a:pt x="259" y="705"/>
                    <a:pt x="238" y="725"/>
                  </a:cubicBezTo>
                  <a:cubicBezTo>
                    <a:pt x="0" y="1208"/>
                    <a:pt x="87" y="1806"/>
                    <a:pt x="483" y="2196"/>
                  </a:cubicBezTo>
                  <a:cubicBezTo>
                    <a:pt x="512" y="2225"/>
                    <a:pt x="512" y="2225"/>
                    <a:pt x="541" y="2253"/>
                  </a:cubicBezTo>
                  <a:lnTo>
                    <a:pt x="541" y="2830"/>
                  </a:lnTo>
                  <a:cubicBezTo>
                    <a:pt x="361" y="2917"/>
                    <a:pt x="238" y="3097"/>
                    <a:pt x="238" y="3306"/>
                  </a:cubicBezTo>
                  <a:lnTo>
                    <a:pt x="238" y="4236"/>
                  </a:lnTo>
                  <a:cubicBezTo>
                    <a:pt x="238" y="4330"/>
                    <a:pt x="332" y="4416"/>
                    <a:pt x="447" y="4416"/>
                  </a:cubicBezTo>
                  <a:lnTo>
                    <a:pt x="2343" y="4416"/>
                  </a:lnTo>
                  <a:cubicBezTo>
                    <a:pt x="2466" y="4416"/>
                    <a:pt x="2552" y="4330"/>
                    <a:pt x="2552" y="4236"/>
                  </a:cubicBezTo>
                  <a:lnTo>
                    <a:pt x="2552" y="3515"/>
                  </a:lnTo>
                  <a:cubicBezTo>
                    <a:pt x="3122" y="3219"/>
                    <a:pt x="3482" y="2585"/>
                    <a:pt x="3511" y="1929"/>
                  </a:cubicBezTo>
                  <a:lnTo>
                    <a:pt x="3605" y="1987"/>
                  </a:lnTo>
                  <a:lnTo>
                    <a:pt x="3662" y="1987"/>
                  </a:lnTo>
                  <a:cubicBezTo>
                    <a:pt x="3691" y="1958"/>
                    <a:pt x="3727" y="1929"/>
                    <a:pt x="3727" y="1929"/>
                  </a:cubicBezTo>
                  <a:lnTo>
                    <a:pt x="3843" y="1475"/>
                  </a:lnTo>
                  <a:cubicBezTo>
                    <a:pt x="3843" y="1446"/>
                    <a:pt x="3843" y="1417"/>
                    <a:pt x="3814" y="1388"/>
                  </a:cubicBezTo>
                  <a:cubicBezTo>
                    <a:pt x="3814" y="1388"/>
                    <a:pt x="3785" y="1352"/>
                    <a:pt x="3756" y="1352"/>
                  </a:cubicBezTo>
                  <a:lnTo>
                    <a:pt x="3302" y="1323"/>
                  </a:lnTo>
                  <a:cubicBezTo>
                    <a:pt x="3283" y="1320"/>
                    <a:pt x="3265" y="1318"/>
                    <a:pt x="3247" y="1318"/>
                  </a:cubicBezTo>
                  <a:cubicBezTo>
                    <a:pt x="3123" y="1318"/>
                    <a:pt x="3032" y="1403"/>
                    <a:pt x="3006" y="1504"/>
                  </a:cubicBezTo>
                  <a:cubicBezTo>
                    <a:pt x="2970" y="1626"/>
                    <a:pt x="3035" y="1749"/>
                    <a:pt x="3187" y="1806"/>
                  </a:cubicBezTo>
                  <a:lnTo>
                    <a:pt x="3331" y="1864"/>
                  </a:lnTo>
                  <a:cubicBezTo>
                    <a:pt x="3367" y="2470"/>
                    <a:pt x="2552" y="3335"/>
                    <a:pt x="2552" y="3335"/>
                  </a:cubicBezTo>
                  <a:lnTo>
                    <a:pt x="2552" y="3306"/>
                  </a:lnTo>
                  <a:cubicBezTo>
                    <a:pt x="2552" y="3097"/>
                    <a:pt x="2430" y="2917"/>
                    <a:pt x="2249" y="2830"/>
                  </a:cubicBezTo>
                  <a:lnTo>
                    <a:pt x="2249" y="2253"/>
                  </a:lnTo>
                  <a:lnTo>
                    <a:pt x="2314" y="2196"/>
                  </a:lnTo>
                  <a:cubicBezTo>
                    <a:pt x="2790" y="1684"/>
                    <a:pt x="2790" y="876"/>
                    <a:pt x="2314" y="393"/>
                  </a:cubicBezTo>
                  <a:cubicBezTo>
                    <a:pt x="2061" y="141"/>
                    <a:pt x="1717" y="0"/>
                    <a:pt x="13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60" name="Google Shape;1760;p36"/>
          <p:cNvGrpSpPr/>
          <p:nvPr/>
        </p:nvGrpSpPr>
        <p:grpSpPr>
          <a:xfrm>
            <a:off x="3742953" y="1428737"/>
            <a:ext cx="336447" cy="380879"/>
            <a:chOff x="4014340" y="2998945"/>
            <a:chExt cx="336447" cy="380879"/>
          </a:xfrm>
        </p:grpSpPr>
        <p:sp>
          <p:nvSpPr>
            <p:cNvPr id="1761" name="Google Shape;1761;p36"/>
            <p:cNvSpPr/>
            <p:nvPr/>
          </p:nvSpPr>
          <p:spPr>
            <a:xfrm>
              <a:off x="4155681" y="3102019"/>
              <a:ext cx="53763" cy="123535"/>
            </a:xfrm>
            <a:custGeom>
              <a:avLst/>
              <a:gdLst/>
              <a:ahLst/>
              <a:cxnLst/>
              <a:rect l="l" t="t" r="r" b="b"/>
              <a:pathLst>
                <a:path w="628" h="1443" extrusionOk="0">
                  <a:moveTo>
                    <a:pt x="332" y="1"/>
                  </a:moveTo>
                  <a:cubicBezTo>
                    <a:pt x="296" y="1"/>
                    <a:pt x="238" y="1"/>
                    <a:pt x="238" y="58"/>
                  </a:cubicBezTo>
                  <a:lnTo>
                    <a:pt x="0" y="722"/>
                  </a:lnTo>
                  <a:cubicBezTo>
                    <a:pt x="0" y="750"/>
                    <a:pt x="0" y="779"/>
                    <a:pt x="29" y="808"/>
                  </a:cubicBezTo>
                  <a:cubicBezTo>
                    <a:pt x="58" y="837"/>
                    <a:pt x="87" y="837"/>
                    <a:pt x="116" y="837"/>
                  </a:cubicBezTo>
                  <a:lnTo>
                    <a:pt x="361" y="750"/>
                  </a:lnTo>
                  <a:lnTo>
                    <a:pt x="361" y="750"/>
                  </a:lnTo>
                  <a:lnTo>
                    <a:pt x="238" y="1140"/>
                  </a:lnTo>
                  <a:lnTo>
                    <a:pt x="210" y="1053"/>
                  </a:lnTo>
                  <a:cubicBezTo>
                    <a:pt x="189" y="1028"/>
                    <a:pt x="150" y="1005"/>
                    <a:pt x="119" y="1005"/>
                  </a:cubicBezTo>
                  <a:cubicBezTo>
                    <a:pt x="106" y="1005"/>
                    <a:pt x="95" y="1009"/>
                    <a:pt x="87" y="1017"/>
                  </a:cubicBezTo>
                  <a:cubicBezTo>
                    <a:pt x="58" y="1053"/>
                    <a:pt x="29" y="1111"/>
                    <a:pt x="58" y="1140"/>
                  </a:cubicBezTo>
                  <a:lnTo>
                    <a:pt x="210" y="1414"/>
                  </a:lnTo>
                  <a:cubicBezTo>
                    <a:pt x="210" y="1443"/>
                    <a:pt x="210" y="1443"/>
                    <a:pt x="238" y="1443"/>
                  </a:cubicBezTo>
                  <a:lnTo>
                    <a:pt x="296" y="1443"/>
                  </a:lnTo>
                  <a:lnTo>
                    <a:pt x="570" y="1291"/>
                  </a:lnTo>
                  <a:cubicBezTo>
                    <a:pt x="628" y="1291"/>
                    <a:pt x="628" y="1233"/>
                    <a:pt x="599" y="1169"/>
                  </a:cubicBezTo>
                  <a:cubicBezTo>
                    <a:pt x="599" y="1148"/>
                    <a:pt x="570" y="1128"/>
                    <a:pt x="543" y="1128"/>
                  </a:cubicBezTo>
                  <a:cubicBezTo>
                    <a:pt x="532" y="1128"/>
                    <a:pt x="521" y="1131"/>
                    <a:pt x="512" y="1140"/>
                  </a:cubicBezTo>
                  <a:lnTo>
                    <a:pt x="419" y="1197"/>
                  </a:lnTo>
                  <a:lnTo>
                    <a:pt x="419" y="1197"/>
                  </a:lnTo>
                  <a:lnTo>
                    <a:pt x="570" y="657"/>
                  </a:lnTo>
                  <a:cubicBezTo>
                    <a:pt x="599" y="628"/>
                    <a:pt x="570" y="599"/>
                    <a:pt x="570" y="570"/>
                  </a:cubicBezTo>
                  <a:cubicBezTo>
                    <a:pt x="541" y="541"/>
                    <a:pt x="512" y="541"/>
                    <a:pt x="476" y="541"/>
                  </a:cubicBezTo>
                  <a:lnTo>
                    <a:pt x="210" y="628"/>
                  </a:lnTo>
                  <a:lnTo>
                    <a:pt x="210" y="628"/>
                  </a:lnTo>
                  <a:lnTo>
                    <a:pt x="390" y="116"/>
                  </a:lnTo>
                  <a:cubicBezTo>
                    <a:pt x="419" y="58"/>
                    <a:pt x="390" y="30"/>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2" name="Google Shape;1762;p36"/>
            <p:cNvSpPr/>
            <p:nvPr/>
          </p:nvSpPr>
          <p:spPr>
            <a:xfrm>
              <a:off x="4060654" y="3040294"/>
              <a:ext cx="243817" cy="213683"/>
            </a:xfrm>
            <a:custGeom>
              <a:avLst/>
              <a:gdLst/>
              <a:ahLst/>
              <a:cxnLst/>
              <a:rect l="l" t="t" r="r" b="b"/>
              <a:pathLst>
                <a:path w="2848" h="2496" extrusionOk="0">
                  <a:moveTo>
                    <a:pt x="1406" y="181"/>
                  </a:moveTo>
                  <a:lnTo>
                    <a:pt x="2639" y="2315"/>
                  </a:lnTo>
                  <a:lnTo>
                    <a:pt x="180" y="2315"/>
                  </a:lnTo>
                  <a:lnTo>
                    <a:pt x="1406" y="181"/>
                  </a:lnTo>
                  <a:close/>
                  <a:moveTo>
                    <a:pt x="1406" y="1"/>
                  </a:moveTo>
                  <a:cubicBezTo>
                    <a:pt x="1348" y="1"/>
                    <a:pt x="1320" y="30"/>
                    <a:pt x="1291" y="87"/>
                  </a:cubicBezTo>
                  <a:lnTo>
                    <a:pt x="29" y="2250"/>
                  </a:lnTo>
                  <a:cubicBezTo>
                    <a:pt x="0" y="2315"/>
                    <a:pt x="0" y="2373"/>
                    <a:pt x="29" y="2430"/>
                  </a:cubicBezTo>
                  <a:cubicBezTo>
                    <a:pt x="58" y="2459"/>
                    <a:pt x="87" y="2495"/>
                    <a:pt x="180" y="2495"/>
                  </a:cubicBezTo>
                  <a:lnTo>
                    <a:pt x="2668" y="2495"/>
                  </a:lnTo>
                  <a:cubicBezTo>
                    <a:pt x="2732" y="2495"/>
                    <a:pt x="2790" y="2459"/>
                    <a:pt x="2819" y="2430"/>
                  </a:cubicBezTo>
                  <a:cubicBezTo>
                    <a:pt x="2848" y="2373"/>
                    <a:pt x="2848" y="2315"/>
                    <a:pt x="2819" y="2250"/>
                  </a:cubicBezTo>
                  <a:lnTo>
                    <a:pt x="1557" y="87"/>
                  </a:lnTo>
                  <a:cubicBezTo>
                    <a:pt x="1529" y="30"/>
                    <a:pt x="1471" y="1"/>
                    <a:pt x="14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3" name="Google Shape;1763;p36"/>
            <p:cNvSpPr/>
            <p:nvPr/>
          </p:nvSpPr>
          <p:spPr>
            <a:xfrm>
              <a:off x="4129741" y="3276662"/>
              <a:ext cx="174730" cy="15581"/>
            </a:xfrm>
            <a:custGeom>
              <a:avLst/>
              <a:gdLst/>
              <a:ahLst/>
              <a:cxnLst/>
              <a:rect l="l" t="t" r="r" b="b"/>
              <a:pathLst>
                <a:path w="2041" h="182" extrusionOk="0">
                  <a:moveTo>
                    <a:pt x="94" y="1"/>
                  </a:moveTo>
                  <a:cubicBezTo>
                    <a:pt x="58" y="1"/>
                    <a:pt x="1" y="30"/>
                    <a:pt x="1" y="95"/>
                  </a:cubicBezTo>
                  <a:cubicBezTo>
                    <a:pt x="1" y="152"/>
                    <a:pt x="30" y="181"/>
                    <a:pt x="94" y="181"/>
                  </a:cubicBezTo>
                  <a:lnTo>
                    <a:pt x="1954" y="181"/>
                  </a:lnTo>
                  <a:cubicBezTo>
                    <a:pt x="1983" y="181"/>
                    <a:pt x="2012" y="152"/>
                    <a:pt x="2012" y="123"/>
                  </a:cubicBezTo>
                  <a:cubicBezTo>
                    <a:pt x="2041" y="59"/>
                    <a:pt x="1983" y="1"/>
                    <a:pt x="1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4" name="Google Shape;1764;p36"/>
            <p:cNvSpPr/>
            <p:nvPr/>
          </p:nvSpPr>
          <p:spPr>
            <a:xfrm>
              <a:off x="4063137" y="3276662"/>
              <a:ext cx="48798" cy="15581"/>
            </a:xfrm>
            <a:custGeom>
              <a:avLst/>
              <a:gdLst/>
              <a:ahLst/>
              <a:cxnLst/>
              <a:rect l="l" t="t" r="r" b="b"/>
              <a:pathLst>
                <a:path w="570" h="182" extrusionOk="0">
                  <a:moveTo>
                    <a:pt x="87" y="1"/>
                  </a:moveTo>
                  <a:cubicBezTo>
                    <a:pt x="29" y="1"/>
                    <a:pt x="0" y="30"/>
                    <a:pt x="0" y="95"/>
                  </a:cubicBezTo>
                  <a:cubicBezTo>
                    <a:pt x="0" y="152"/>
                    <a:pt x="29" y="181"/>
                    <a:pt x="87" y="181"/>
                  </a:cubicBezTo>
                  <a:lnTo>
                    <a:pt x="476" y="181"/>
                  </a:lnTo>
                  <a:cubicBezTo>
                    <a:pt x="512" y="181"/>
                    <a:pt x="541" y="152"/>
                    <a:pt x="570" y="123"/>
                  </a:cubicBezTo>
                  <a:cubicBezTo>
                    <a:pt x="570" y="59"/>
                    <a:pt x="512" y="1"/>
                    <a:pt x="4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5" name="Google Shape;1765;p36"/>
            <p:cNvSpPr/>
            <p:nvPr/>
          </p:nvSpPr>
          <p:spPr>
            <a:xfrm>
              <a:off x="4063137" y="3315615"/>
              <a:ext cx="172247" cy="15495"/>
            </a:xfrm>
            <a:custGeom>
              <a:avLst/>
              <a:gdLst/>
              <a:ahLst/>
              <a:cxnLst/>
              <a:rect l="l" t="t" r="r" b="b"/>
              <a:pathLst>
                <a:path w="2012" h="181" extrusionOk="0">
                  <a:moveTo>
                    <a:pt x="87" y="0"/>
                  </a:moveTo>
                  <a:cubicBezTo>
                    <a:pt x="29" y="0"/>
                    <a:pt x="0" y="29"/>
                    <a:pt x="0" y="58"/>
                  </a:cubicBezTo>
                  <a:cubicBezTo>
                    <a:pt x="0" y="115"/>
                    <a:pt x="29" y="180"/>
                    <a:pt x="87" y="180"/>
                  </a:cubicBezTo>
                  <a:lnTo>
                    <a:pt x="1918" y="180"/>
                  </a:lnTo>
                  <a:cubicBezTo>
                    <a:pt x="1983" y="180"/>
                    <a:pt x="2011" y="144"/>
                    <a:pt x="2011" y="87"/>
                  </a:cubicBezTo>
                  <a:cubicBezTo>
                    <a:pt x="2011" y="29"/>
                    <a:pt x="1983" y="0"/>
                    <a:pt x="19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6" name="Google Shape;1766;p36"/>
            <p:cNvSpPr/>
            <p:nvPr/>
          </p:nvSpPr>
          <p:spPr>
            <a:xfrm>
              <a:off x="4253190" y="3315615"/>
              <a:ext cx="51280" cy="15495"/>
            </a:xfrm>
            <a:custGeom>
              <a:avLst/>
              <a:gdLst/>
              <a:ahLst/>
              <a:cxnLst/>
              <a:rect l="l" t="t" r="r" b="b"/>
              <a:pathLst>
                <a:path w="599" h="181" extrusionOk="0">
                  <a:moveTo>
                    <a:pt x="123" y="0"/>
                  </a:moveTo>
                  <a:cubicBezTo>
                    <a:pt x="58" y="0"/>
                    <a:pt x="29" y="29"/>
                    <a:pt x="29" y="58"/>
                  </a:cubicBezTo>
                  <a:cubicBezTo>
                    <a:pt x="0" y="115"/>
                    <a:pt x="58" y="180"/>
                    <a:pt x="123" y="180"/>
                  </a:cubicBezTo>
                  <a:lnTo>
                    <a:pt x="512" y="180"/>
                  </a:lnTo>
                  <a:cubicBezTo>
                    <a:pt x="541" y="180"/>
                    <a:pt x="570" y="144"/>
                    <a:pt x="570" y="87"/>
                  </a:cubicBezTo>
                  <a:cubicBezTo>
                    <a:pt x="599" y="29"/>
                    <a:pt x="541" y="0"/>
                    <a:pt x="5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7" name="Google Shape;1767;p36"/>
            <p:cNvSpPr/>
            <p:nvPr/>
          </p:nvSpPr>
          <p:spPr>
            <a:xfrm>
              <a:off x="4014340" y="2998945"/>
              <a:ext cx="336447" cy="380879"/>
            </a:xfrm>
            <a:custGeom>
              <a:avLst/>
              <a:gdLst/>
              <a:ahLst/>
              <a:cxnLst/>
              <a:rect l="l" t="t" r="r" b="b"/>
              <a:pathLst>
                <a:path w="3930" h="4449" extrusionOk="0">
                  <a:moveTo>
                    <a:pt x="296" y="1"/>
                  </a:moveTo>
                  <a:cubicBezTo>
                    <a:pt x="145" y="1"/>
                    <a:pt x="1" y="152"/>
                    <a:pt x="1" y="332"/>
                  </a:cubicBezTo>
                  <a:lnTo>
                    <a:pt x="1" y="4117"/>
                  </a:lnTo>
                  <a:cubicBezTo>
                    <a:pt x="1" y="4297"/>
                    <a:pt x="145" y="4449"/>
                    <a:pt x="296" y="4449"/>
                  </a:cubicBezTo>
                  <a:lnTo>
                    <a:pt x="3634" y="4449"/>
                  </a:lnTo>
                  <a:cubicBezTo>
                    <a:pt x="3814" y="4449"/>
                    <a:pt x="3929" y="4297"/>
                    <a:pt x="3929" y="4117"/>
                  </a:cubicBezTo>
                  <a:lnTo>
                    <a:pt x="3929" y="2221"/>
                  </a:lnTo>
                  <a:cubicBezTo>
                    <a:pt x="3929" y="2164"/>
                    <a:pt x="3901" y="2135"/>
                    <a:pt x="3872" y="2135"/>
                  </a:cubicBezTo>
                  <a:cubicBezTo>
                    <a:pt x="3814" y="2135"/>
                    <a:pt x="3785" y="2164"/>
                    <a:pt x="3785" y="2221"/>
                  </a:cubicBezTo>
                  <a:lnTo>
                    <a:pt x="3785" y="4117"/>
                  </a:lnTo>
                  <a:cubicBezTo>
                    <a:pt x="3785" y="4204"/>
                    <a:pt x="3692" y="4269"/>
                    <a:pt x="3634" y="4269"/>
                  </a:cubicBezTo>
                  <a:lnTo>
                    <a:pt x="296" y="4269"/>
                  </a:lnTo>
                  <a:cubicBezTo>
                    <a:pt x="238" y="4269"/>
                    <a:pt x="181" y="4204"/>
                    <a:pt x="181" y="4117"/>
                  </a:cubicBezTo>
                  <a:lnTo>
                    <a:pt x="181" y="332"/>
                  </a:lnTo>
                  <a:cubicBezTo>
                    <a:pt x="181" y="239"/>
                    <a:pt x="238" y="181"/>
                    <a:pt x="296" y="181"/>
                  </a:cubicBezTo>
                  <a:lnTo>
                    <a:pt x="3634" y="181"/>
                  </a:lnTo>
                  <a:cubicBezTo>
                    <a:pt x="3692" y="181"/>
                    <a:pt x="3785" y="239"/>
                    <a:pt x="3785" y="332"/>
                  </a:cubicBezTo>
                  <a:lnTo>
                    <a:pt x="3785" y="1414"/>
                  </a:lnTo>
                  <a:cubicBezTo>
                    <a:pt x="3785" y="1471"/>
                    <a:pt x="3814" y="1500"/>
                    <a:pt x="3872" y="1500"/>
                  </a:cubicBezTo>
                  <a:cubicBezTo>
                    <a:pt x="3901" y="1500"/>
                    <a:pt x="3929" y="1471"/>
                    <a:pt x="3929" y="1414"/>
                  </a:cubicBezTo>
                  <a:lnTo>
                    <a:pt x="3929" y="332"/>
                  </a:lnTo>
                  <a:cubicBezTo>
                    <a:pt x="3929" y="152"/>
                    <a:pt x="3814" y="1"/>
                    <a:pt x="36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8" name="Google Shape;1768;p36"/>
            <p:cNvSpPr/>
            <p:nvPr/>
          </p:nvSpPr>
          <p:spPr>
            <a:xfrm>
              <a:off x="4338372" y="3145851"/>
              <a:ext cx="12413" cy="15495"/>
            </a:xfrm>
            <a:custGeom>
              <a:avLst/>
              <a:gdLst/>
              <a:ahLst/>
              <a:cxnLst/>
              <a:rect l="l" t="t" r="r" b="b"/>
              <a:pathLst>
                <a:path w="145" h="181" extrusionOk="0">
                  <a:moveTo>
                    <a:pt x="87" y="1"/>
                  </a:moveTo>
                  <a:cubicBezTo>
                    <a:pt x="29" y="1"/>
                    <a:pt x="0" y="29"/>
                    <a:pt x="0" y="87"/>
                  </a:cubicBezTo>
                  <a:cubicBezTo>
                    <a:pt x="0" y="145"/>
                    <a:pt x="29" y="181"/>
                    <a:pt x="87" y="181"/>
                  </a:cubicBezTo>
                  <a:cubicBezTo>
                    <a:pt x="116" y="181"/>
                    <a:pt x="144" y="145"/>
                    <a:pt x="144" y="87"/>
                  </a:cubicBezTo>
                  <a:cubicBezTo>
                    <a:pt x="144" y="29"/>
                    <a:pt x="116" y="1"/>
                    <a:pt x="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69" name="Google Shape;1769;p36"/>
          <p:cNvGrpSpPr/>
          <p:nvPr/>
        </p:nvGrpSpPr>
        <p:grpSpPr>
          <a:xfrm>
            <a:off x="-5270500" y="-66105"/>
            <a:ext cx="7627825" cy="4863005"/>
            <a:chOff x="-5270500" y="-66105"/>
            <a:chExt cx="7627825" cy="4863005"/>
          </a:xfrm>
        </p:grpSpPr>
        <p:grpSp>
          <p:nvGrpSpPr>
            <p:cNvPr id="1770" name="Google Shape;1770;p36"/>
            <p:cNvGrpSpPr/>
            <p:nvPr/>
          </p:nvGrpSpPr>
          <p:grpSpPr>
            <a:xfrm flipH="1">
              <a:off x="-5270500" y="4608575"/>
              <a:ext cx="7627825" cy="188325"/>
              <a:chOff x="2587625" y="4608575"/>
              <a:chExt cx="7627825" cy="188325"/>
            </a:xfrm>
          </p:grpSpPr>
          <p:cxnSp>
            <p:nvCxnSpPr>
              <p:cNvPr id="1771" name="Google Shape;1771;p36"/>
              <p:cNvCxnSpPr/>
              <p:nvPr/>
            </p:nvCxnSpPr>
            <p:spPr>
              <a:xfrm>
                <a:off x="2587625" y="4608575"/>
                <a:ext cx="4974600" cy="0"/>
              </a:xfrm>
              <a:prstGeom prst="straightConnector1">
                <a:avLst/>
              </a:prstGeom>
              <a:noFill/>
              <a:ln w="9525" cap="flat" cmpd="sng">
                <a:solidFill>
                  <a:schemeClr val="dk1"/>
                </a:solidFill>
                <a:prstDash val="solid"/>
                <a:round/>
                <a:headEnd type="none" w="med" len="med"/>
                <a:tailEnd type="none" w="med" len="med"/>
              </a:ln>
            </p:spPr>
          </p:cxnSp>
          <p:cxnSp>
            <p:nvCxnSpPr>
              <p:cNvPr id="1772" name="Google Shape;1772;p36"/>
              <p:cNvCxnSpPr/>
              <p:nvPr/>
            </p:nvCxnSpPr>
            <p:spPr>
              <a:xfrm>
                <a:off x="4084950" y="4796900"/>
                <a:ext cx="1624500" cy="0"/>
              </a:xfrm>
              <a:prstGeom prst="straightConnector1">
                <a:avLst/>
              </a:prstGeom>
              <a:noFill/>
              <a:ln w="9525" cap="flat" cmpd="sng">
                <a:solidFill>
                  <a:schemeClr val="dk1"/>
                </a:solidFill>
                <a:prstDash val="solid"/>
                <a:round/>
                <a:headEnd type="none" w="med" len="med"/>
                <a:tailEnd type="none" w="med" len="med"/>
              </a:ln>
            </p:spPr>
          </p:cxnSp>
          <p:cxnSp>
            <p:nvCxnSpPr>
              <p:cNvPr id="1773" name="Google Shape;1773;p36"/>
              <p:cNvCxnSpPr/>
              <p:nvPr/>
            </p:nvCxnSpPr>
            <p:spPr>
              <a:xfrm>
                <a:off x="8590950" y="4608575"/>
                <a:ext cx="1624500" cy="0"/>
              </a:xfrm>
              <a:prstGeom prst="straightConnector1">
                <a:avLst/>
              </a:prstGeom>
              <a:noFill/>
              <a:ln w="9525" cap="flat" cmpd="sng">
                <a:solidFill>
                  <a:schemeClr val="dk1"/>
                </a:solidFill>
                <a:prstDash val="solid"/>
                <a:round/>
                <a:headEnd type="none" w="med" len="med"/>
                <a:tailEnd type="none" w="med" len="med"/>
              </a:ln>
            </p:spPr>
          </p:cxnSp>
        </p:grpSp>
        <p:grpSp>
          <p:nvGrpSpPr>
            <p:cNvPr id="1774" name="Google Shape;1774;p36"/>
            <p:cNvGrpSpPr/>
            <p:nvPr/>
          </p:nvGrpSpPr>
          <p:grpSpPr>
            <a:xfrm>
              <a:off x="1585650" y="-66105"/>
              <a:ext cx="433805" cy="1787482"/>
              <a:chOff x="5568666" y="-3050224"/>
              <a:chExt cx="1026513" cy="4229725"/>
            </a:xfrm>
          </p:grpSpPr>
          <p:sp>
            <p:nvSpPr>
              <p:cNvPr id="1775" name="Google Shape;1775;p36"/>
              <p:cNvSpPr/>
              <p:nvPr/>
            </p:nvSpPr>
            <p:spPr>
              <a:xfrm>
                <a:off x="5911057" y="446560"/>
                <a:ext cx="341730" cy="162068"/>
              </a:xfrm>
              <a:custGeom>
                <a:avLst/>
                <a:gdLst/>
                <a:ahLst/>
                <a:cxnLst/>
                <a:rect l="l" t="t" r="r" b="b"/>
                <a:pathLst>
                  <a:path w="3616" h="1715" extrusionOk="0">
                    <a:moveTo>
                      <a:pt x="855" y="0"/>
                    </a:moveTo>
                    <a:cubicBezTo>
                      <a:pt x="380" y="0"/>
                      <a:pt x="0" y="380"/>
                      <a:pt x="0" y="861"/>
                    </a:cubicBezTo>
                    <a:cubicBezTo>
                      <a:pt x="0" y="1335"/>
                      <a:pt x="380" y="1715"/>
                      <a:pt x="855" y="1715"/>
                    </a:cubicBezTo>
                    <a:lnTo>
                      <a:pt x="2755" y="1715"/>
                    </a:lnTo>
                    <a:cubicBezTo>
                      <a:pt x="3229" y="1715"/>
                      <a:pt x="3615" y="1335"/>
                      <a:pt x="3615" y="861"/>
                    </a:cubicBezTo>
                    <a:cubicBezTo>
                      <a:pt x="3615" y="380"/>
                      <a:pt x="3229" y="0"/>
                      <a:pt x="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36"/>
              <p:cNvSpPr/>
              <p:nvPr/>
            </p:nvSpPr>
            <p:spPr>
              <a:xfrm>
                <a:off x="5905104" y="440606"/>
                <a:ext cx="353638" cy="173975"/>
              </a:xfrm>
              <a:custGeom>
                <a:avLst/>
                <a:gdLst/>
                <a:ahLst/>
                <a:cxnLst/>
                <a:rect l="l" t="t" r="r" b="b"/>
                <a:pathLst>
                  <a:path w="3742" h="1841" extrusionOk="0">
                    <a:moveTo>
                      <a:pt x="2818" y="126"/>
                    </a:moveTo>
                    <a:cubicBezTo>
                      <a:pt x="3261" y="126"/>
                      <a:pt x="3617" y="481"/>
                      <a:pt x="3617" y="924"/>
                    </a:cubicBezTo>
                    <a:cubicBezTo>
                      <a:pt x="3617" y="1361"/>
                      <a:pt x="3261" y="1715"/>
                      <a:pt x="2818" y="1715"/>
                    </a:cubicBezTo>
                    <a:lnTo>
                      <a:pt x="918" y="1715"/>
                    </a:lnTo>
                    <a:cubicBezTo>
                      <a:pt x="481" y="1715"/>
                      <a:pt x="119" y="1361"/>
                      <a:pt x="119" y="924"/>
                    </a:cubicBezTo>
                    <a:cubicBezTo>
                      <a:pt x="119" y="481"/>
                      <a:pt x="481" y="126"/>
                      <a:pt x="918" y="126"/>
                    </a:cubicBezTo>
                    <a:close/>
                    <a:moveTo>
                      <a:pt x="918" y="0"/>
                    </a:moveTo>
                    <a:cubicBezTo>
                      <a:pt x="412" y="0"/>
                      <a:pt x="0" y="412"/>
                      <a:pt x="0" y="924"/>
                    </a:cubicBezTo>
                    <a:cubicBezTo>
                      <a:pt x="0" y="1429"/>
                      <a:pt x="412" y="1841"/>
                      <a:pt x="918" y="1841"/>
                    </a:cubicBezTo>
                    <a:lnTo>
                      <a:pt x="2818" y="1841"/>
                    </a:lnTo>
                    <a:cubicBezTo>
                      <a:pt x="3330" y="1841"/>
                      <a:pt x="3741" y="1429"/>
                      <a:pt x="3741" y="924"/>
                    </a:cubicBezTo>
                    <a:cubicBezTo>
                      <a:pt x="3741" y="412"/>
                      <a:pt x="3330" y="0"/>
                      <a:pt x="281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36"/>
              <p:cNvSpPr/>
              <p:nvPr/>
            </p:nvSpPr>
            <p:spPr>
              <a:xfrm>
                <a:off x="5904537" y="440039"/>
                <a:ext cx="354205" cy="175109"/>
              </a:xfrm>
              <a:custGeom>
                <a:avLst/>
                <a:gdLst/>
                <a:ahLst/>
                <a:cxnLst/>
                <a:rect l="l" t="t" r="r" b="b"/>
                <a:pathLst>
                  <a:path w="3748" h="1853" extrusionOk="0">
                    <a:moveTo>
                      <a:pt x="2824" y="132"/>
                    </a:moveTo>
                    <a:cubicBezTo>
                      <a:pt x="3267" y="132"/>
                      <a:pt x="3623" y="487"/>
                      <a:pt x="3623" y="930"/>
                    </a:cubicBezTo>
                    <a:cubicBezTo>
                      <a:pt x="3623" y="1367"/>
                      <a:pt x="3267" y="1721"/>
                      <a:pt x="2824" y="1721"/>
                    </a:cubicBezTo>
                    <a:lnTo>
                      <a:pt x="924" y="1721"/>
                    </a:lnTo>
                    <a:cubicBezTo>
                      <a:pt x="487" y="1721"/>
                      <a:pt x="131" y="1367"/>
                      <a:pt x="131" y="930"/>
                    </a:cubicBezTo>
                    <a:cubicBezTo>
                      <a:pt x="131" y="487"/>
                      <a:pt x="487" y="132"/>
                      <a:pt x="924" y="132"/>
                    </a:cubicBezTo>
                    <a:close/>
                    <a:moveTo>
                      <a:pt x="924" y="0"/>
                    </a:moveTo>
                    <a:cubicBezTo>
                      <a:pt x="418" y="0"/>
                      <a:pt x="0" y="418"/>
                      <a:pt x="0" y="930"/>
                    </a:cubicBezTo>
                    <a:cubicBezTo>
                      <a:pt x="0" y="1435"/>
                      <a:pt x="418" y="1853"/>
                      <a:pt x="924" y="1853"/>
                    </a:cubicBezTo>
                    <a:lnTo>
                      <a:pt x="2824" y="1853"/>
                    </a:lnTo>
                    <a:cubicBezTo>
                      <a:pt x="3336" y="1853"/>
                      <a:pt x="3747" y="1435"/>
                      <a:pt x="3747" y="930"/>
                    </a:cubicBezTo>
                    <a:cubicBezTo>
                      <a:pt x="3747" y="418"/>
                      <a:pt x="3336" y="0"/>
                      <a:pt x="2824"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8" name="Google Shape;1778;p36"/>
              <p:cNvSpPr/>
              <p:nvPr/>
            </p:nvSpPr>
            <p:spPr>
              <a:xfrm>
                <a:off x="5912759" y="835994"/>
                <a:ext cx="337761" cy="337743"/>
              </a:xfrm>
              <a:custGeom>
                <a:avLst/>
                <a:gdLst/>
                <a:ahLst/>
                <a:cxnLst/>
                <a:rect l="l" t="t" r="r" b="b"/>
                <a:pathLst>
                  <a:path w="3574" h="3574" extrusionOk="0">
                    <a:moveTo>
                      <a:pt x="1790" y="0"/>
                    </a:moveTo>
                    <a:cubicBezTo>
                      <a:pt x="799" y="0"/>
                      <a:pt x="0" y="799"/>
                      <a:pt x="0" y="1784"/>
                    </a:cubicBezTo>
                    <a:cubicBezTo>
                      <a:pt x="0" y="2768"/>
                      <a:pt x="799" y="3573"/>
                      <a:pt x="1790" y="3573"/>
                    </a:cubicBezTo>
                    <a:cubicBezTo>
                      <a:pt x="2774" y="3573"/>
                      <a:pt x="3574" y="2768"/>
                      <a:pt x="3574" y="1784"/>
                    </a:cubicBezTo>
                    <a:cubicBezTo>
                      <a:pt x="3574" y="799"/>
                      <a:pt x="2774" y="0"/>
                      <a:pt x="17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9" name="Google Shape;1779;p36"/>
              <p:cNvSpPr/>
              <p:nvPr/>
            </p:nvSpPr>
            <p:spPr>
              <a:xfrm>
                <a:off x="5906899" y="829474"/>
                <a:ext cx="350141" cy="350028"/>
              </a:xfrm>
              <a:custGeom>
                <a:avLst/>
                <a:gdLst/>
                <a:ahLst/>
                <a:cxnLst/>
                <a:rect l="l" t="t" r="r" b="b"/>
                <a:pathLst>
                  <a:path w="3705" h="3704" extrusionOk="0">
                    <a:moveTo>
                      <a:pt x="1852" y="132"/>
                    </a:moveTo>
                    <a:cubicBezTo>
                      <a:pt x="2799" y="132"/>
                      <a:pt x="3573" y="906"/>
                      <a:pt x="3573" y="1853"/>
                    </a:cubicBezTo>
                    <a:cubicBezTo>
                      <a:pt x="3573" y="2806"/>
                      <a:pt x="2799" y="3574"/>
                      <a:pt x="1852" y="3574"/>
                    </a:cubicBezTo>
                    <a:cubicBezTo>
                      <a:pt x="899" y="3574"/>
                      <a:pt x="131" y="2806"/>
                      <a:pt x="131" y="1853"/>
                    </a:cubicBezTo>
                    <a:cubicBezTo>
                      <a:pt x="131" y="906"/>
                      <a:pt x="899" y="132"/>
                      <a:pt x="1852" y="132"/>
                    </a:cubicBezTo>
                    <a:close/>
                    <a:moveTo>
                      <a:pt x="1852" y="0"/>
                    </a:moveTo>
                    <a:cubicBezTo>
                      <a:pt x="830" y="0"/>
                      <a:pt x="1" y="831"/>
                      <a:pt x="1" y="1853"/>
                    </a:cubicBezTo>
                    <a:cubicBezTo>
                      <a:pt x="1" y="2875"/>
                      <a:pt x="830" y="3704"/>
                      <a:pt x="1852" y="3704"/>
                    </a:cubicBezTo>
                    <a:cubicBezTo>
                      <a:pt x="2874" y="3704"/>
                      <a:pt x="3704" y="2875"/>
                      <a:pt x="3704" y="1853"/>
                    </a:cubicBezTo>
                    <a:cubicBezTo>
                      <a:pt x="3704" y="831"/>
                      <a:pt x="2874" y="0"/>
                      <a:pt x="185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36"/>
              <p:cNvSpPr/>
              <p:nvPr/>
            </p:nvSpPr>
            <p:spPr>
              <a:xfrm>
                <a:off x="6091940" y="-3032552"/>
                <a:ext cx="95" cy="3467394"/>
              </a:xfrm>
              <a:custGeom>
                <a:avLst/>
                <a:gdLst/>
                <a:ahLst/>
                <a:cxnLst/>
                <a:rect l="l" t="t" r="r" b="b"/>
                <a:pathLst>
                  <a:path w="1" h="36692" extrusionOk="0">
                    <a:moveTo>
                      <a:pt x="0" y="36692"/>
                    </a:moveTo>
                    <a:lnTo>
                      <a:pt x="0" y="0"/>
                    </a:ln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36"/>
              <p:cNvSpPr/>
              <p:nvPr/>
            </p:nvSpPr>
            <p:spPr>
              <a:xfrm>
                <a:off x="6085986" y="-3050224"/>
                <a:ext cx="12475" cy="3502831"/>
              </a:xfrm>
              <a:custGeom>
                <a:avLst/>
                <a:gdLst/>
                <a:ahLst/>
                <a:cxnLst/>
                <a:rect l="l" t="t" r="r" b="b"/>
                <a:pathLst>
                  <a:path w="132" h="37067" extrusionOk="0">
                    <a:moveTo>
                      <a:pt x="63" y="0"/>
                    </a:moveTo>
                    <a:cubicBezTo>
                      <a:pt x="26" y="0"/>
                      <a:pt x="0" y="81"/>
                      <a:pt x="0" y="187"/>
                    </a:cubicBezTo>
                    <a:lnTo>
                      <a:pt x="0" y="36879"/>
                    </a:lnTo>
                    <a:cubicBezTo>
                      <a:pt x="0" y="36985"/>
                      <a:pt x="26" y="37066"/>
                      <a:pt x="63" y="37066"/>
                    </a:cubicBezTo>
                    <a:cubicBezTo>
                      <a:pt x="101" y="37066"/>
                      <a:pt x="132" y="36985"/>
                      <a:pt x="132" y="36879"/>
                    </a:cubicBezTo>
                    <a:lnTo>
                      <a:pt x="132" y="187"/>
                    </a:lnTo>
                    <a:cubicBezTo>
                      <a:pt x="132" y="81"/>
                      <a:pt x="101" y="0"/>
                      <a:pt x="63"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36"/>
              <p:cNvSpPr/>
              <p:nvPr/>
            </p:nvSpPr>
            <p:spPr>
              <a:xfrm>
                <a:off x="5574620" y="510725"/>
                <a:ext cx="1014039" cy="510395"/>
              </a:xfrm>
              <a:custGeom>
                <a:avLst/>
                <a:gdLst/>
                <a:ahLst/>
                <a:cxnLst/>
                <a:rect l="l" t="t" r="r" b="b"/>
                <a:pathLst>
                  <a:path w="10730" h="5401" extrusionOk="0">
                    <a:moveTo>
                      <a:pt x="5368" y="1"/>
                    </a:moveTo>
                    <a:cubicBezTo>
                      <a:pt x="2407" y="1"/>
                      <a:pt x="0" y="2401"/>
                      <a:pt x="0" y="5363"/>
                    </a:cubicBezTo>
                    <a:cubicBezTo>
                      <a:pt x="0" y="5388"/>
                      <a:pt x="2683" y="5400"/>
                      <a:pt x="5365" y="5400"/>
                    </a:cubicBezTo>
                    <a:cubicBezTo>
                      <a:pt x="8047" y="5400"/>
                      <a:pt x="10729" y="5388"/>
                      <a:pt x="10729" y="5363"/>
                    </a:cubicBezTo>
                    <a:cubicBezTo>
                      <a:pt x="10729" y="2401"/>
                      <a:pt x="8329" y="1"/>
                      <a:pt x="5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36"/>
              <p:cNvSpPr/>
              <p:nvPr/>
            </p:nvSpPr>
            <p:spPr>
              <a:xfrm>
                <a:off x="5568666" y="504961"/>
                <a:ext cx="1025946" cy="522018"/>
              </a:xfrm>
              <a:custGeom>
                <a:avLst/>
                <a:gdLst/>
                <a:ahLst/>
                <a:cxnLst/>
                <a:rect l="l" t="t" r="r" b="b"/>
                <a:pathLst>
                  <a:path w="10856" h="5524" extrusionOk="0">
                    <a:moveTo>
                      <a:pt x="5431" y="124"/>
                    </a:moveTo>
                    <a:cubicBezTo>
                      <a:pt x="8337" y="124"/>
                      <a:pt x="10706" y="2475"/>
                      <a:pt x="10731" y="5368"/>
                    </a:cubicBezTo>
                    <a:cubicBezTo>
                      <a:pt x="10350" y="5386"/>
                      <a:pt x="7891" y="5396"/>
                      <a:pt x="5430" y="5396"/>
                    </a:cubicBezTo>
                    <a:cubicBezTo>
                      <a:pt x="2970" y="5396"/>
                      <a:pt x="509" y="5386"/>
                      <a:pt x="125" y="5368"/>
                    </a:cubicBezTo>
                    <a:cubicBezTo>
                      <a:pt x="156" y="2475"/>
                      <a:pt x="2525" y="124"/>
                      <a:pt x="5431" y="124"/>
                    </a:cubicBezTo>
                    <a:close/>
                    <a:moveTo>
                      <a:pt x="5431" y="0"/>
                    </a:moveTo>
                    <a:cubicBezTo>
                      <a:pt x="2438" y="0"/>
                      <a:pt x="1" y="2432"/>
                      <a:pt x="1" y="5424"/>
                    </a:cubicBezTo>
                    <a:cubicBezTo>
                      <a:pt x="1" y="5505"/>
                      <a:pt x="1" y="5505"/>
                      <a:pt x="1771" y="5511"/>
                    </a:cubicBezTo>
                    <a:cubicBezTo>
                      <a:pt x="2763" y="5517"/>
                      <a:pt x="4090" y="5523"/>
                      <a:pt x="5506" y="5523"/>
                    </a:cubicBezTo>
                    <a:cubicBezTo>
                      <a:pt x="6902" y="5523"/>
                      <a:pt x="8193" y="5517"/>
                      <a:pt x="9146" y="5511"/>
                    </a:cubicBezTo>
                    <a:cubicBezTo>
                      <a:pt x="10855" y="5505"/>
                      <a:pt x="10855" y="5505"/>
                      <a:pt x="10855" y="5424"/>
                    </a:cubicBezTo>
                    <a:cubicBezTo>
                      <a:pt x="10855" y="2432"/>
                      <a:pt x="8424" y="0"/>
                      <a:pt x="543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36"/>
              <p:cNvSpPr/>
              <p:nvPr/>
            </p:nvSpPr>
            <p:spPr>
              <a:xfrm>
                <a:off x="5568666" y="504205"/>
                <a:ext cx="1026513" cy="522774"/>
              </a:xfrm>
              <a:custGeom>
                <a:avLst/>
                <a:gdLst/>
                <a:ahLst/>
                <a:cxnLst/>
                <a:rect l="l" t="t" r="r" b="b"/>
                <a:pathLst>
                  <a:path w="10862" h="5532" extrusionOk="0">
                    <a:moveTo>
                      <a:pt x="5431" y="132"/>
                    </a:moveTo>
                    <a:cubicBezTo>
                      <a:pt x="8331" y="132"/>
                      <a:pt x="10700" y="2483"/>
                      <a:pt x="10731" y="5376"/>
                    </a:cubicBezTo>
                    <a:cubicBezTo>
                      <a:pt x="10341" y="5394"/>
                      <a:pt x="7888" y="5404"/>
                      <a:pt x="5433" y="5404"/>
                    </a:cubicBezTo>
                    <a:cubicBezTo>
                      <a:pt x="2979" y="5404"/>
                      <a:pt x="524" y="5394"/>
                      <a:pt x="131" y="5376"/>
                    </a:cubicBezTo>
                    <a:cubicBezTo>
                      <a:pt x="162" y="2483"/>
                      <a:pt x="2525" y="132"/>
                      <a:pt x="5431" y="132"/>
                    </a:cubicBezTo>
                    <a:close/>
                    <a:moveTo>
                      <a:pt x="5431" y="1"/>
                    </a:moveTo>
                    <a:cubicBezTo>
                      <a:pt x="2438" y="1"/>
                      <a:pt x="1" y="2440"/>
                      <a:pt x="1" y="5432"/>
                    </a:cubicBezTo>
                    <a:cubicBezTo>
                      <a:pt x="1" y="5513"/>
                      <a:pt x="1" y="5513"/>
                      <a:pt x="1771" y="5525"/>
                    </a:cubicBezTo>
                    <a:cubicBezTo>
                      <a:pt x="2787" y="5531"/>
                      <a:pt x="4147" y="5531"/>
                      <a:pt x="5506" y="5531"/>
                    </a:cubicBezTo>
                    <a:cubicBezTo>
                      <a:pt x="6834" y="5531"/>
                      <a:pt x="8156" y="5531"/>
                      <a:pt x="9146" y="5525"/>
                    </a:cubicBezTo>
                    <a:cubicBezTo>
                      <a:pt x="10861" y="5513"/>
                      <a:pt x="10861" y="5513"/>
                      <a:pt x="10861" y="5432"/>
                    </a:cubicBezTo>
                    <a:cubicBezTo>
                      <a:pt x="10861" y="2440"/>
                      <a:pt x="8424" y="1"/>
                      <a:pt x="543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85" name="Google Shape;1785;p36"/>
            <p:cNvGrpSpPr/>
            <p:nvPr/>
          </p:nvGrpSpPr>
          <p:grpSpPr>
            <a:xfrm>
              <a:off x="862807" y="1807995"/>
              <a:ext cx="1331816" cy="2800346"/>
              <a:chOff x="4092975" y="3260025"/>
              <a:chExt cx="552850" cy="1162500"/>
            </a:xfrm>
          </p:grpSpPr>
          <p:sp>
            <p:nvSpPr>
              <p:cNvPr id="1786" name="Google Shape;1786;p36"/>
              <p:cNvSpPr/>
              <p:nvPr/>
            </p:nvSpPr>
            <p:spPr>
              <a:xfrm>
                <a:off x="4229300" y="3260025"/>
                <a:ext cx="281525" cy="257525"/>
              </a:xfrm>
              <a:custGeom>
                <a:avLst/>
                <a:gdLst/>
                <a:ahLst/>
                <a:cxnLst/>
                <a:rect l="l" t="t" r="r" b="b"/>
                <a:pathLst>
                  <a:path w="11261" h="10301" extrusionOk="0">
                    <a:moveTo>
                      <a:pt x="5591" y="1"/>
                    </a:moveTo>
                    <a:cubicBezTo>
                      <a:pt x="4924" y="1"/>
                      <a:pt x="4387" y="525"/>
                      <a:pt x="4387" y="1192"/>
                    </a:cubicBezTo>
                    <a:cubicBezTo>
                      <a:pt x="4387" y="1538"/>
                      <a:pt x="4547" y="1857"/>
                      <a:pt x="4785" y="2074"/>
                    </a:cubicBezTo>
                    <a:cubicBezTo>
                      <a:pt x="4140" y="2253"/>
                      <a:pt x="3613" y="2710"/>
                      <a:pt x="3346" y="3316"/>
                    </a:cubicBezTo>
                    <a:cubicBezTo>
                      <a:pt x="3336" y="3337"/>
                      <a:pt x="3327" y="3356"/>
                      <a:pt x="3315" y="3385"/>
                    </a:cubicBezTo>
                    <a:cubicBezTo>
                      <a:pt x="3227" y="3535"/>
                      <a:pt x="3158" y="3683"/>
                      <a:pt x="3098" y="3852"/>
                    </a:cubicBezTo>
                    <a:lnTo>
                      <a:pt x="3017" y="4090"/>
                    </a:lnTo>
                    <a:cubicBezTo>
                      <a:pt x="2829" y="4469"/>
                      <a:pt x="2540" y="4786"/>
                      <a:pt x="2183" y="5015"/>
                    </a:cubicBezTo>
                    <a:cubicBezTo>
                      <a:pt x="1966" y="5163"/>
                      <a:pt x="1737" y="5303"/>
                      <a:pt x="1509" y="5451"/>
                    </a:cubicBezTo>
                    <a:cubicBezTo>
                      <a:pt x="1230" y="5630"/>
                      <a:pt x="922" y="5780"/>
                      <a:pt x="694" y="6028"/>
                    </a:cubicBezTo>
                    <a:cubicBezTo>
                      <a:pt x="0" y="6793"/>
                      <a:pt x="138" y="8082"/>
                      <a:pt x="853" y="8778"/>
                    </a:cubicBezTo>
                    <a:cubicBezTo>
                      <a:pt x="1111" y="9035"/>
                      <a:pt x="1420" y="9245"/>
                      <a:pt x="1766" y="9393"/>
                    </a:cubicBezTo>
                    <a:lnTo>
                      <a:pt x="3713" y="10277"/>
                    </a:lnTo>
                    <a:cubicBezTo>
                      <a:pt x="3749" y="10293"/>
                      <a:pt x="3787" y="10300"/>
                      <a:pt x="3824" y="10300"/>
                    </a:cubicBezTo>
                    <a:cubicBezTo>
                      <a:pt x="3969" y="10300"/>
                      <a:pt x="4103" y="10186"/>
                      <a:pt x="4111" y="10029"/>
                    </a:cubicBezTo>
                    <a:lnTo>
                      <a:pt x="5531" y="10208"/>
                    </a:lnTo>
                    <a:cubicBezTo>
                      <a:pt x="5560" y="10217"/>
                      <a:pt x="5591" y="10217"/>
                      <a:pt x="5619" y="10217"/>
                    </a:cubicBezTo>
                    <a:lnTo>
                      <a:pt x="5650" y="10217"/>
                    </a:lnTo>
                    <a:cubicBezTo>
                      <a:pt x="5679" y="10217"/>
                      <a:pt x="5710" y="10217"/>
                      <a:pt x="5739" y="10208"/>
                    </a:cubicBezTo>
                    <a:lnTo>
                      <a:pt x="7159" y="10029"/>
                    </a:lnTo>
                    <a:cubicBezTo>
                      <a:pt x="7166" y="10186"/>
                      <a:pt x="7294" y="10300"/>
                      <a:pt x="7441" y="10300"/>
                    </a:cubicBezTo>
                    <a:cubicBezTo>
                      <a:pt x="7479" y="10300"/>
                      <a:pt x="7518" y="10293"/>
                      <a:pt x="7557" y="10277"/>
                    </a:cubicBezTo>
                    <a:lnTo>
                      <a:pt x="9501" y="9393"/>
                    </a:lnTo>
                    <a:cubicBezTo>
                      <a:pt x="9840" y="9245"/>
                      <a:pt x="10147" y="9035"/>
                      <a:pt x="10417" y="8778"/>
                    </a:cubicBezTo>
                    <a:cubicBezTo>
                      <a:pt x="11131" y="8082"/>
                      <a:pt x="11260" y="6793"/>
                      <a:pt x="10574" y="6028"/>
                    </a:cubicBezTo>
                    <a:cubicBezTo>
                      <a:pt x="10345" y="5780"/>
                      <a:pt x="10038" y="5630"/>
                      <a:pt x="9749" y="5451"/>
                    </a:cubicBezTo>
                    <a:cubicBezTo>
                      <a:pt x="9532" y="5303"/>
                      <a:pt x="9304" y="5163"/>
                      <a:pt x="9084" y="5015"/>
                    </a:cubicBezTo>
                    <a:cubicBezTo>
                      <a:pt x="8717" y="4786"/>
                      <a:pt x="8439" y="4469"/>
                      <a:pt x="8250" y="4090"/>
                    </a:cubicBezTo>
                    <a:lnTo>
                      <a:pt x="8162" y="3852"/>
                    </a:lnTo>
                    <a:cubicBezTo>
                      <a:pt x="8112" y="3683"/>
                      <a:pt x="8033" y="3535"/>
                      <a:pt x="7952" y="3385"/>
                    </a:cubicBezTo>
                    <a:cubicBezTo>
                      <a:pt x="7943" y="3356"/>
                      <a:pt x="7933" y="3337"/>
                      <a:pt x="7924" y="3316"/>
                    </a:cubicBezTo>
                    <a:cubicBezTo>
                      <a:pt x="7645" y="2691"/>
                      <a:pt x="7090" y="2215"/>
                      <a:pt x="6403" y="2055"/>
                    </a:cubicBezTo>
                    <a:cubicBezTo>
                      <a:pt x="6632" y="1836"/>
                      <a:pt x="6782" y="1528"/>
                      <a:pt x="6782" y="1192"/>
                    </a:cubicBezTo>
                    <a:cubicBezTo>
                      <a:pt x="6782" y="525"/>
                      <a:pt x="6246" y="1"/>
                      <a:pt x="55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36"/>
              <p:cNvSpPr/>
              <p:nvPr/>
            </p:nvSpPr>
            <p:spPr>
              <a:xfrm>
                <a:off x="4332775" y="3451400"/>
                <a:ext cx="74250" cy="68050"/>
              </a:xfrm>
              <a:custGeom>
                <a:avLst/>
                <a:gdLst/>
                <a:ahLst/>
                <a:cxnLst/>
                <a:rect l="l" t="t" r="r" b="b"/>
                <a:pathLst>
                  <a:path w="2970" h="2722" extrusionOk="0">
                    <a:moveTo>
                      <a:pt x="1" y="0"/>
                    </a:moveTo>
                    <a:lnTo>
                      <a:pt x="1" y="2722"/>
                    </a:lnTo>
                    <a:lnTo>
                      <a:pt x="2970" y="2722"/>
                    </a:lnTo>
                    <a:lnTo>
                      <a:pt x="2970" y="0"/>
                    </a:ln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36"/>
              <p:cNvSpPr/>
              <p:nvPr/>
            </p:nvSpPr>
            <p:spPr>
              <a:xfrm>
                <a:off x="4331275" y="3450150"/>
                <a:ext cx="77250" cy="70800"/>
              </a:xfrm>
              <a:custGeom>
                <a:avLst/>
                <a:gdLst/>
                <a:ahLst/>
                <a:cxnLst/>
                <a:rect l="l" t="t" r="r" b="b"/>
                <a:pathLst>
                  <a:path w="3090" h="2832" extrusionOk="0">
                    <a:moveTo>
                      <a:pt x="2980" y="110"/>
                    </a:moveTo>
                    <a:lnTo>
                      <a:pt x="2980" y="2712"/>
                    </a:lnTo>
                    <a:lnTo>
                      <a:pt x="120" y="2712"/>
                    </a:lnTo>
                    <a:lnTo>
                      <a:pt x="120" y="110"/>
                    </a:lnTo>
                    <a:close/>
                    <a:moveTo>
                      <a:pt x="61" y="0"/>
                    </a:moveTo>
                    <a:cubicBezTo>
                      <a:pt x="32" y="0"/>
                      <a:pt x="1" y="22"/>
                      <a:pt x="1" y="50"/>
                    </a:cubicBezTo>
                    <a:lnTo>
                      <a:pt x="1" y="2772"/>
                    </a:lnTo>
                    <a:cubicBezTo>
                      <a:pt x="1" y="2800"/>
                      <a:pt x="32" y="2831"/>
                      <a:pt x="61" y="2831"/>
                    </a:cubicBezTo>
                    <a:lnTo>
                      <a:pt x="3030" y="2831"/>
                    </a:lnTo>
                    <a:cubicBezTo>
                      <a:pt x="3070" y="2831"/>
                      <a:pt x="3089" y="2800"/>
                      <a:pt x="3089" y="2772"/>
                    </a:cubicBezTo>
                    <a:lnTo>
                      <a:pt x="3089" y="50"/>
                    </a:lnTo>
                    <a:cubicBezTo>
                      <a:pt x="3089" y="22"/>
                      <a:pt x="3070" y="0"/>
                      <a:pt x="3030"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9" name="Google Shape;1789;p36"/>
              <p:cNvSpPr/>
              <p:nvPr/>
            </p:nvSpPr>
            <p:spPr>
              <a:xfrm>
                <a:off x="4354175" y="3452650"/>
                <a:ext cx="52150" cy="39225"/>
              </a:xfrm>
              <a:custGeom>
                <a:avLst/>
                <a:gdLst/>
                <a:ahLst/>
                <a:cxnLst/>
                <a:rect l="l" t="t" r="r" b="b"/>
                <a:pathLst>
                  <a:path w="2086" h="1569" extrusionOk="0">
                    <a:moveTo>
                      <a:pt x="2085" y="0"/>
                    </a:moveTo>
                    <a:lnTo>
                      <a:pt x="0" y="606"/>
                    </a:lnTo>
                    <a:cubicBezTo>
                      <a:pt x="0" y="606"/>
                      <a:pt x="1280" y="1480"/>
                      <a:pt x="2085" y="1568"/>
                    </a:cubicBezTo>
                    <a:lnTo>
                      <a:pt x="20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0" name="Google Shape;1790;p36"/>
              <p:cNvSpPr/>
              <p:nvPr/>
            </p:nvSpPr>
            <p:spPr>
              <a:xfrm>
                <a:off x="4370000" y="3328775"/>
                <a:ext cx="275" cy="1300"/>
              </a:xfrm>
              <a:custGeom>
                <a:avLst/>
                <a:gdLst/>
                <a:ahLst/>
                <a:cxnLst/>
                <a:rect l="l" t="t" r="r" b="b"/>
                <a:pathLst>
                  <a:path w="11" h="52" extrusionOk="0">
                    <a:moveTo>
                      <a:pt x="1" y="1"/>
                    </a:moveTo>
                    <a:lnTo>
                      <a:pt x="1" y="51"/>
                    </a:lnTo>
                    <a:cubicBezTo>
                      <a:pt x="10" y="39"/>
                      <a:pt x="10" y="20"/>
                      <a:pt x="10" y="1"/>
                    </a:cubicBez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36"/>
              <p:cNvSpPr/>
              <p:nvPr/>
            </p:nvSpPr>
            <p:spPr>
              <a:xfrm>
                <a:off x="4419925" y="3389075"/>
                <a:ext cx="19875" cy="37275"/>
              </a:xfrm>
              <a:custGeom>
                <a:avLst/>
                <a:gdLst/>
                <a:ahLst/>
                <a:cxnLst/>
                <a:rect l="l" t="t" r="r" b="b"/>
                <a:pathLst>
                  <a:path w="795" h="1491" extrusionOk="0">
                    <a:moveTo>
                      <a:pt x="10" y="1"/>
                    </a:moveTo>
                    <a:lnTo>
                      <a:pt x="10" y="1273"/>
                    </a:lnTo>
                    <a:cubicBezTo>
                      <a:pt x="10" y="1352"/>
                      <a:pt x="10" y="1421"/>
                      <a:pt x="1" y="1490"/>
                    </a:cubicBezTo>
                    <a:lnTo>
                      <a:pt x="39" y="1490"/>
                    </a:lnTo>
                    <a:cubicBezTo>
                      <a:pt x="456" y="1490"/>
                      <a:pt x="795" y="1164"/>
                      <a:pt x="795" y="747"/>
                    </a:cubicBezTo>
                    <a:cubicBezTo>
                      <a:pt x="795" y="330"/>
                      <a:pt x="456" y="1"/>
                      <a:pt x="39" y="1"/>
                    </a:cubicBez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36"/>
              <p:cNvSpPr/>
              <p:nvPr/>
            </p:nvSpPr>
            <p:spPr>
              <a:xfrm>
                <a:off x="4418450" y="3387600"/>
                <a:ext cx="22600" cy="40225"/>
              </a:xfrm>
              <a:custGeom>
                <a:avLst/>
                <a:gdLst/>
                <a:ahLst/>
                <a:cxnLst/>
                <a:rect l="l" t="t" r="r" b="b"/>
                <a:pathLst>
                  <a:path w="904" h="1609" extrusionOk="0">
                    <a:moveTo>
                      <a:pt x="129" y="119"/>
                    </a:moveTo>
                    <a:cubicBezTo>
                      <a:pt x="496" y="129"/>
                      <a:pt x="794" y="439"/>
                      <a:pt x="794" y="806"/>
                    </a:cubicBezTo>
                    <a:cubicBezTo>
                      <a:pt x="794" y="1173"/>
                      <a:pt x="496" y="1480"/>
                      <a:pt x="129" y="1489"/>
                    </a:cubicBezTo>
                    <a:lnTo>
                      <a:pt x="129" y="1332"/>
                    </a:lnTo>
                    <a:lnTo>
                      <a:pt x="129" y="119"/>
                    </a:lnTo>
                    <a:close/>
                    <a:moveTo>
                      <a:pt x="69" y="0"/>
                    </a:moveTo>
                    <a:cubicBezTo>
                      <a:pt x="39" y="0"/>
                      <a:pt x="19" y="31"/>
                      <a:pt x="19" y="60"/>
                    </a:cubicBezTo>
                    <a:lnTo>
                      <a:pt x="19" y="1332"/>
                    </a:lnTo>
                    <a:cubicBezTo>
                      <a:pt x="19" y="1401"/>
                      <a:pt x="10" y="1470"/>
                      <a:pt x="0" y="1549"/>
                    </a:cubicBezTo>
                    <a:cubicBezTo>
                      <a:pt x="0" y="1559"/>
                      <a:pt x="10" y="1580"/>
                      <a:pt x="19" y="1590"/>
                    </a:cubicBezTo>
                    <a:cubicBezTo>
                      <a:pt x="29" y="1599"/>
                      <a:pt x="50" y="1609"/>
                      <a:pt x="60" y="1609"/>
                    </a:cubicBezTo>
                    <a:lnTo>
                      <a:pt x="98" y="1609"/>
                    </a:lnTo>
                    <a:cubicBezTo>
                      <a:pt x="546" y="1609"/>
                      <a:pt x="904" y="1251"/>
                      <a:pt x="904" y="806"/>
                    </a:cubicBezTo>
                    <a:cubicBezTo>
                      <a:pt x="904" y="358"/>
                      <a:pt x="546" y="0"/>
                      <a:pt x="9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36"/>
              <p:cNvSpPr/>
              <p:nvPr/>
            </p:nvSpPr>
            <p:spPr>
              <a:xfrm>
                <a:off x="4298275" y="3389075"/>
                <a:ext cx="19625" cy="37275"/>
              </a:xfrm>
              <a:custGeom>
                <a:avLst/>
                <a:gdLst/>
                <a:ahLst/>
                <a:cxnLst/>
                <a:rect l="l" t="t" r="r" b="b"/>
                <a:pathLst>
                  <a:path w="785" h="1491" extrusionOk="0">
                    <a:moveTo>
                      <a:pt x="747" y="1"/>
                    </a:moveTo>
                    <a:cubicBezTo>
                      <a:pt x="330" y="1"/>
                      <a:pt x="1" y="330"/>
                      <a:pt x="1" y="747"/>
                    </a:cubicBezTo>
                    <a:cubicBezTo>
                      <a:pt x="1" y="1164"/>
                      <a:pt x="330" y="1490"/>
                      <a:pt x="747" y="1490"/>
                    </a:cubicBezTo>
                    <a:lnTo>
                      <a:pt x="785" y="1490"/>
                    </a:lnTo>
                    <a:cubicBezTo>
                      <a:pt x="775" y="1421"/>
                      <a:pt x="775" y="1352"/>
                      <a:pt x="775" y="1273"/>
                    </a:cubicBezTo>
                    <a:lnTo>
                      <a:pt x="775" y="1"/>
                    </a:ln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36"/>
              <p:cNvSpPr/>
              <p:nvPr/>
            </p:nvSpPr>
            <p:spPr>
              <a:xfrm>
                <a:off x="4296800" y="3387600"/>
                <a:ext cx="22600" cy="40225"/>
              </a:xfrm>
              <a:custGeom>
                <a:avLst/>
                <a:gdLst/>
                <a:ahLst/>
                <a:cxnLst/>
                <a:rect l="l" t="t" r="r" b="b"/>
                <a:pathLst>
                  <a:path w="904" h="1609" extrusionOk="0">
                    <a:moveTo>
                      <a:pt x="775" y="119"/>
                    </a:moveTo>
                    <a:lnTo>
                      <a:pt x="775" y="1332"/>
                    </a:lnTo>
                    <a:cubicBezTo>
                      <a:pt x="775" y="1380"/>
                      <a:pt x="775" y="1439"/>
                      <a:pt x="784" y="1489"/>
                    </a:cubicBezTo>
                    <a:cubicBezTo>
                      <a:pt x="408" y="1480"/>
                      <a:pt x="119" y="1173"/>
                      <a:pt x="119" y="806"/>
                    </a:cubicBezTo>
                    <a:cubicBezTo>
                      <a:pt x="119" y="439"/>
                      <a:pt x="408" y="129"/>
                      <a:pt x="775" y="119"/>
                    </a:cubicBezTo>
                    <a:close/>
                    <a:moveTo>
                      <a:pt x="806" y="0"/>
                    </a:moveTo>
                    <a:cubicBezTo>
                      <a:pt x="358" y="0"/>
                      <a:pt x="0" y="358"/>
                      <a:pt x="0" y="806"/>
                    </a:cubicBezTo>
                    <a:cubicBezTo>
                      <a:pt x="0" y="1251"/>
                      <a:pt x="358" y="1609"/>
                      <a:pt x="806" y="1609"/>
                    </a:cubicBezTo>
                    <a:lnTo>
                      <a:pt x="844" y="1609"/>
                    </a:lnTo>
                    <a:cubicBezTo>
                      <a:pt x="865" y="1609"/>
                      <a:pt x="875" y="1599"/>
                      <a:pt x="884" y="1590"/>
                    </a:cubicBezTo>
                    <a:cubicBezTo>
                      <a:pt x="894" y="1580"/>
                      <a:pt x="903" y="1559"/>
                      <a:pt x="903" y="1549"/>
                    </a:cubicBezTo>
                    <a:cubicBezTo>
                      <a:pt x="894" y="1470"/>
                      <a:pt x="894" y="1401"/>
                      <a:pt x="894" y="1332"/>
                    </a:cubicBezTo>
                    <a:lnTo>
                      <a:pt x="894" y="60"/>
                    </a:lnTo>
                    <a:cubicBezTo>
                      <a:pt x="894" y="31"/>
                      <a:pt x="865" y="0"/>
                      <a:pt x="834"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36"/>
              <p:cNvSpPr/>
              <p:nvPr/>
            </p:nvSpPr>
            <p:spPr>
              <a:xfrm>
                <a:off x="4317650" y="3330050"/>
                <a:ext cx="102550" cy="142225"/>
              </a:xfrm>
              <a:custGeom>
                <a:avLst/>
                <a:gdLst/>
                <a:ahLst/>
                <a:cxnLst/>
                <a:rect l="l" t="t" r="r" b="b"/>
                <a:pathLst>
                  <a:path w="4102" h="5689" extrusionOk="0">
                    <a:moveTo>
                      <a:pt x="2095" y="0"/>
                    </a:moveTo>
                    <a:cubicBezTo>
                      <a:pt x="1976" y="1132"/>
                      <a:pt x="1142" y="2073"/>
                      <a:pt x="0" y="2352"/>
                    </a:cubicBezTo>
                    <a:lnTo>
                      <a:pt x="0" y="2362"/>
                    </a:lnTo>
                    <a:lnTo>
                      <a:pt x="0" y="3634"/>
                    </a:lnTo>
                    <a:cubicBezTo>
                      <a:pt x="0" y="3713"/>
                      <a:pt x="0" y="3782"/>
                      <a:pt x="10" y="3851"/>
                    </a:cubicBezTo>
                    <a:cubicBezTo>
                      <a:pt x="119" y="4885"/>
                      <a:pt x="994" y="5688"/>
                      <a:pt x="2057" y="5688"/>
                    </a:cubicBezTo>
                    <a:cubicBezTo>
                      <a:pt x="3108" y="5688"/>
                      <a:pt x="3982" y="4885"/>
                      <a:pt x="4092" y="3851"/>
                    </a:cubicBezTo>
                    <a:cubicBezTo>
                      <a:pt x="4101" y="3782"/>
                      <a:pt x="4101" y="3713"/>
                      <a:pt x="4101" y="3634"/>
                    </a:cubicBezTo>
                    <a:lnTo>
                      <a:pt x="4101" y="2362"/>
                    </a:lnTo>
                    <a:lnTo>
                      <a:pt x="4101" y="2324"/>
                    </a:lnTo>
                    <a:cubicBezTo>
                      <a:pt x="3020" y="2026"/>
                      <a:pt x="2224" y="1101"/>
                      <a:pt x="2095" y="0"/>
                    </a:cubicBez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6" name="Google Shape;1796;p36"/>
              <p:cNvSpPr/>
              <p:nvPr/>
            </p:nvSpPr>
            <p:spPr>
              <a:xfrm>
                <a:off x="4316150" y="3328775"/>
                <a:ext cx="105550" cy="144975"/>
              </a:xfrm>
              <a:custGeom>
                <a:avLst/>
                <a:gdLst/>
                <a:ahLst/>
                <a:cxnLst/>
                <a:rect l="l" t="t" r="r" b="b"/>
                <a:pathLst>
                  <a:path w="4222" h="5799" extrusionOk="0">
                    <a:moveTo>
                      <a:pt x="2155" y="397"/>
                    </a:moveTo>
                    <a:cubicBezTo>
                      <a:pt x="2384" y="1362"/>
                      <a:pt x="3118" y="2136"/>
                      <a:pt x="4111" y="2422"/>
                    </a:cubicBezTo>
                    <a:lnTo>
                      <a:pt x="4111" y="3685"/>
                    </a:lnTo>
                    <a:cubicBezTo>
                      <a:pt x="4111" y="3754"/>
                      <a:pt x="4102" y="3823"/>
                      <a:pt x="4092" y="3902"/>
                    </a:cubicBezTo>
                    <a:cubicBezTo>
                      <a:pt x="3992" y="4915"/>
                      <a:pt x="3139" y="5680"/>
                      <a:pt x="2117" y="5680"/>
                    </a:cubicBezTo>
                    <a:cubicBezTo>
                      <a:pt x="1092" y="5680"/>
                      <a:pt x="239" y="4915"/>
                      <a:pt x="129" y="3902"/>
                    </a:cubicBezTo>
                    <a:cubicBezTo>
                      <a:pt x="120" y="3823"/>
                      <a:pt x="120" y="3754"/>
                      <a:pt x="120" y="3685"/>
                    </a:cubicBezTo>
                    <a:lnTo>
                      <a:pt x="120" y="2444"/>
                    </a:lnTo>
                    <a:cubicBezTo>
                      <a:pt x="1133" y="2184"/>
                      <a:pt x="1917" y="1381"/>
                      <a:pt x="2155" y="397"/>
                    </a:cubicBezTo>
                    <a:close/>
                    <a:moveTo>
                      <a:pt x="2155" y="1"/>
                    </a:moveTo>
                    <a:cubicBezTo>
                      <a:pt x="2126" y="1"/>
                      <a:pt x="2105" y="20"/>
                      <a:pt x="2105" y="51"/>
                    </a:cubicBezTo>
                    <a:cubicBezTo>
                      <a:pt x="1976" y="1152"/>
                      <a:pt x="1152" y="2077"/>
                      <a:pt x="41" y="2344"/>
                    </a:cubicBezTo>
                    <a:cubicBezTo>
                      <a:pt x="20" y="2353"/>
                      <a:pt x="1" y="2384"/>
                      <a:pt x="1" y="2413"/>
                    </a:cubicBezTo>
                    <a:lnTo>
                      <a:pt x="1" y="3685"/>
                    </a:lnTo>
                    <a:cubicBezTo>
                      <a:pt x="1" y="3764"/>
                      <a:pt x="1" y="3833"/>
                      <a:pt x="10" y="3912"/>
                    </a:cubicBezTo>
                    <a:cubicBezTo>
                      <a:pt x="129" y="4984"/>
                      <a:pt x="1033" y="5799"/>
                      <a:pt x="2117" y="5799"/>
                    </a:cubicBezTo>
                    <a:cubicBezTo>
                      <a:pt x="3199" y="5799"/>
                      <a:pt x="4102" y="4984"/>
                      <a:pt x="4212" y="3912"/>
                    </a:cubicBezTo>
                    <a:cubicBezTo>
                      <a:pt x="4221" y="3833"/>
                      <a:pt x="4221" y="3764"/>
                      <a:pt x="4221" y="3685"/>
                    </a:cubicBezTo>
                    <a:lnTo>
                      <a:pt x="4221" y="2375"/>
                    </a:lnTo>
                    <a:cubicBezTo>
                      <a:pt x="4221" y="2353"/>
                      <a:pt x="4212" y="2324"/>
                      <a:pt x="4181" y="2324"/>
                    </a:cubicBezTo>
                    <a:cubicBezTo>
                      <a:pt x="3108" y="2027"/>
                      <a:pt x="2334" y="1133"/>
                      <a:pt x="2215" y="51"/>
                    </a:cubicBezTo>
                    <a:cubicBezTo>
                      <a:pt x="2215" y="20"/>
                      <a:pt x="2186" y="1"/>
                      <a:pt x="2155"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36"/>
              <p:cNvSpPr/>
              <p:nvPr/>
            </p:nvSpPr>
            <p:spPr>
              <a:xfrm>
                <a:off x="4306200" y="3403475"/>
                <a:ext cx="7475" cy="10000"/>
              </a:xfrm>
              <a:custGeom>
                <a:avLst/>
                <a:gdLst/>
                <a:ahLst/>
                <a:cxnLst/>
                <a:rect l="l" t="t" r="r" b="b"/>
                <a:pathLst>
                  <a:path w="299" h="400" extrusionOk="0">
                    <a:moveTo>
                      <a:pt x="68" y="0"/>
                    </a:moveTo>
                    <a:cubicBezTo>
                      <a:pt x="50" y="0"/>
                      <a:pt x="34" y="9"/>
                      <a:pt x="22" y="20"/>
                    </a:cubicBezTo>
                    <a:cubicBezTo>
                      <a:pt x="1" y="51"/>
                      <a:pt x="13" y="90"/>
                      <a:pt x="32" y="111"/>
                    </a:cubicBezTo>
                    <a:lnTo>
                      <a:pt x="160" y="199"/>
                    </a:lnTo>
                    <a:lnTo>
                      <a:pt x="51" y="290"/>
                    </a:lnTo>
                    <a:cubicBezTo>
                      <a:pt x="22" y="309"/>
                      <a:pt x="22" y="349"/>
                      <a:pt x="41" y="378"/>
                    </a:cubicBezTo>
                    <a:cubicBezTo>
                      <a:pt x="51" y="387"/>
                      <a:pt x="72" y="399"/>
                      <a:pt x="91" y="399"/>
                    </a:cubicBezTo>
                    <a:cubicBezTo>
                      <a:pt x="101" y="399"/>
                      <a:pt x="110" y="387"/>
                      <a:pt x="120" y="378"/>
                    </a:cubicBezTo>
                    <a:lnTo>
                      <a:pt x="270" y="259"/>
                    </a:lnTo>
                    <a:cubicBezTo>
                      <a:pt x="289" y="249"/>
                      <a:pt x="299" y="221"/>
                      <a:pt x="299" y="190"/>
                    </a:cubicBezTo>
                    <a:cubicBezTo>
                      <a:pt x="299" y="171"/>
                      <a:pt x="289" y="140"/>
                      <a:pt x="260" y="130"/>
                    </a:cubicBezTo>
                    <a:lnTo>
                      <a:pt x="101" y="11"/>
                    </a:lnTo>
                    <a:cubicBezTo>
                      <a:pt x="90" y="4"/>
                      <a:pt x="79" y="0"/>
                      <a:pt x="6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36"/>
              <p:cNvSpPr/>
              <p:nvPr/>
            </p:nvSpPr>
            <p:spPr>
              <a:xfrm>
                <a:off x="4424875" y="3403475"/>
                <a:ext cx="7475" cy="10000"/>
              </a:xfrm>
              <a:custGeom>
                <a:avLst/>
                <a:gdLst/>
                <a:ahLst/>
                <a:cxnLst/>
                <a:rect l="l" t="t" r="r" b="b"/>
                <a:pathLst>
                  <a:path w="299" h="400" extrusionOk="0">
                    <a:moveTo>
                      <a:pt x="229" y="0"/>
                    </a:moveTo>
                    <a:cubicBezTo>
                      <a:pt x="217" y="0"/>
                      <a:pt x="207" y="4"/>
                      <a:pt x="199" y="11"/>
                    </a:cubicBezTo>
                    <a:lnTo>
                      <a:pt x="32" y="130"/>
                    </a:lnTo>
                    <a:cubicBezTo>
                      <a:pt x="10" y="140"/>
                      <a:pt x="1" y="171"/>
                      <a:pt x="1" y="190"/>
                    </a:cubicBezTo>
                    <a:cubicBezTo>
                      <a:pt x="1" y="221"/>
                      <a:pt x="10" y="249"/>
                      <a:pt x="32" y="259"/>
                    </a:cubicBezTo>
                    <a:lnTo>
                      <a:pt x="170" y="378"/>
                    </a:lnTo>
                    <a:cubicBezTo>
                      <a:pt x="179" y="387"/>
                      <a:pt x="199" y="399"/>
                      <a:pt x="210" y="399"/>
                    </a:cubicBezTo>
                    <a:cubicBezTo>
                      <a:pt x="230" y="399"/>
                      <a:pt x="239" y="387"/>
                      <a:pt x="249" y="378"/>
                    </a:cubicBezTo>
                    <a:cubicBezTo>
                      <a:pt x="280" y="349"/>
                      <a:pt x="270" y="309"/>
                      <a:pt x="249" y="290"/>
                    </a:cubicBezTo>
                    <a:lnTo>
                      <a:pt x="129" y="199"/>
                    </a:lnTo>
                    <a:lnTo>
                      <a:pt x="258" y="111"/>
                    </a:lnTo>
                    <a:cubicBezTo>
                      <a:pt x="289" y="90"/>
                      <a:pt x="299" y="51"/>
                      <a:pt x="280" y="20"/>
                    </a:cubicBezTo>
                    <a:cubicBezTo>
                      <a:pt x="266" y="9"/>
                      <a:pt x="247" y="0"/>
                      <a:pt x="229"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9" name="Google Shape;1799;p36"/>
              <p:cNvSpPr/>
              <p:nvPr/>
            </p:nvSpPr>
            <p:spPr>
              <a:xfrm>
                <a:off x="4422375" y="3420350"/>
                <a:ext cx="12250" cy="12175"/>
              </a:xfrm>
              <a:custGeom>
                <a:avLst/>
                <a:gdLst/>
                <a:ahLst/>
                <a:cxnLst/>
                <a:rect l="l" t="t" r="r" b="b"/>
                <a:pathLst>
                  <a:path w="490" h="487" extrusionOk="0">
                    <a:moveTo>
                      <a:pt x="239" y="1"/>
                    </a:moveTo>
                    <a:cubicBezTo>
                      <a:pt x="110" y="1"/>
                      <a:pt x="1" y="110"/>
                      <a:pt x="1" y="249"/>
                    </a:cubicBezTo>
                    <a:cubicBezTo>
                      <a:pt x="1" y="380"/>
                      <a:pt x="110" y="487"/>
                      <a:pt x="239" y="487"/>
                    </a:cubicBezTo>
                    <a:cubicBezTo>
                      <a:pt x="380" y="487"/>
                      <a:pt x="489" y="380"/>
                      <a:pt x="489" y="249"/>
                    </a:cubicBezTo>
                    <a:cubicBezTo>
                      <a:pt x="489" y="110"/>
                      <a:pt x="380" y="1"/>
                      <a:pt x="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36"/>
              <p:cNvSpPr/>
              <p:nvPr/>
            </p:nvSpPr>
            <p:spPr>
              <a:xfrm>
                <a:off x="4420900" y="3418875"/>
                <a:ext cx="15200" cy="15150"/>
              </a:xfrm>
              <a:custGeom>
                <a:avLst/>
                <a:gdLst/>
                <a:ahLst/>
                <a:cxnLst/>
                <a:rect l="l" t="t" r="r" b="b"/>
                <a:pathLst>
                  <a:path w="608" h="606" extrusionOk="0">
                    <a:moveTo>
                      <a:pt x="298" y="119"/>
                    </a:moveTo>
                    <a:cubicBezTo>
                      <a:pt x="408" y="119"/>
                      <a:pt x="489" y="200"/>
                      <a:pt x="489" y="308"/>
                    </a:cubicBezTo>
                    <a:cubicBezTo>
                      <a:pt x="489" y="408"/>
                      <a:pt x="408" y="486"/>
                      <a:pt x="298" y="486"/>
                    </a:cubicBezTo>
                    <a:cubicBezTo>
                      <a:pt x="200" y="486"/>
                      <a:pt x="119" y="408"/>
                      <a:pt x="119" y="308"/>
                    </a:cubicBezTo>
                    <a:cubicBezTo>
                      <a:pt x="119" y="200"/>
                      <a:pt x="200" y="119"/>
                      <a:pt x="298" y="119"/>
                    </a:cubicBezTo>
                    <a:close/>
                    <a:moveTo>
                      <a:pt x="298" y="0"/>
                    </a:moveTo>
                    <a:cubicBezTo>
                      <a:pt x="141" y="0"/>
                      <a:pt x="0" y="141"/>
                      <a:pt x="0" y="308"/>
                    </a:cubicBezTo>
                    <a:cubicBezTo>
                      <a:pt x="0" y="467"/>
                      <a:pt x="141" y="605"/>
                      <a:pt x="298" y="605"/>
                    </a:cubicBezTo>
                    <a:cubicBezTo>
                      <a:pt x="467" y="605"/>
                      <a:pt x="608" y="467"/>
                      <a:pt x="608" y="308"/>
                    </a:cubicBezTo>
                    <a:cubicBezTo>
                      <a:pt x="608" y="141"/>
                      <a:pt x="467" y="0"/>
                      <a:pt x="29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36"/>
              <p:cNvSpPr/>
              <p:nvPr/>
            </p:nvSpPr>
            <p:spPr>
              <a:xfrm>
                <a:off x="4304000" y="3420350"/>
                <a:ext cx="12175" cy="12175"/>
              </a:xfrm>
              <a:custGeom>
                <a:avLst/>
                <a:gdLst/>
                <a:ahLst/>
                <a:cxnLst/>
                <a:rect l="l" t="t" r="r" b="b"/>
                <a:pathLst>
                  <a:path w="487" h="487" extrusionOk="0">
                    <a:moveTo>
                      <a:pt x="239" y="1"/>
                    </a:moveTo>
                    <a:cubicBezTo>
                      <a:pt x="110" y="1"/>
                      <a:pt x="0" y="110"/>
                      <a:pt x="0" y="249"/>
                    </a:cubicBezTo>
                    <a:cubicBezTo>
                      <a:pt x="0" y="380"/>
                      <a:pt x="110" y="487"/>
                      <a:pt x="239" y="487"/>
                    </a:cubicBezTo>
                    <a:cubicBezTo>
                      <a:pt x="377" y="487"/>
                      <a:pt x="487" y="380"/>
                      <a:pt x="487" y="249"/>
                    </a:cubicBezTo>
                    <a:cubicBezTo>
                      <a:pt x="487" y="110"/>
                      <a:pt x="377" y="1"/>
                      <a:pt x="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36"/>
              <p:cNvSpPr/>
              <p:nvPr/>
            </p:nvSpPr>
            <p:spPr>
              <a:xfrm>
                <a:off x="4302500" y="3418875"/>
                <a:ext cx="15175" cy="15150"/>
              </a:xfrm>
              <a:custGeom>
                <a:avLst/>
                <a:gdLst/>
                <a:ahLst/>
                <a:cxnLst/>
                <a:rect l="l" t="t" r="r" b="b"/>
                <a:pathLst>
                  <a:path w="607" h="606" extrusionOk="0">
                    <a:moveTo>
                      <a:pt x="299" y="119"/>
                    </a:moveTo>
                    <a:cubicBezTo>
                      <a:pt x="408" y="119"/>
                      <a:pt x="487" y="200"/>
                      <a:pt x="487" y="308"/>
                    </a:cubicBezTo>
                    <a:cubicBezTo>
                      <a:pt x="487" y="408"/>
                      <a:pt x="408" y="486"/>
                      <a:pt x="299" y="486"/>
                    </a:cubicBezTo>
                    <a:cubicBezTo>
                      <a:pt x="199" y="486"/>
                      <a:pt x="120" y="408"/>
                      <a:pt x="120" y="308"/>
                    </a:cubicBezTo>
                    <a:cubicBezTo>
                      <a:pt x="120" y="200"/>
                      <a:pt x="199" y="119"/>
                      <a:pt x="299" y="119"/>
                    </a:cubicBezTo>
                    <a:close/>
                    <a:moveTo>
                      <a:pt x="299" y="0"/>
                    </a:moveTo>
                    <a:cubicBezTo>
                      <a:pt x="139" y="0"/>
                      <a:pt x="1" y="141"/>
                      <a:pt x="1" y="308"/>
                    </a:cubicBezTo>
                    <a:cubicBezTo>
                      <a:pt x="1" y="467"/>
                      <a:pt x="139" y="605"/>
                      <a:pt x="299" y="605"/>
                    </a:cubicBezTo>
                    <a:cubicBezTo>
                      <a:pt x="468" y="605"/>
                      <a:pt x="606" y="467"/>
                      <a:pt x="606" y="308"/>
                    </a:cubicBezTo>
                    <a:cubicBezTo>
                      <a:pt x="606" y="141"/>
                      <a:pt x="468" y="0"/>
                      <a:pt x="299"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36"/>
              <p:cNvSpPr/>
              <p:nvPr/>
            </p:nvSpPr>
            <p:spPr>
              <a:xfrm>
                <a:off x="4386925" y="3397775"/>
                <a:ext cx="7725" cy="7950"/>
              </a:xfrm>
              <a:custGeom>
                <a:avLst/>
                <a:gdLst/>
                <a:ahLst/>
                <a:cxnLst/>
                <a:rect l="l" t="t" r="r" b="b"/>
                <a:pathLst>
                  <a:path w="309" h="318" extrusionOk="0">
                    <a:moveTo>
                      <a:pt x="148" y="1"/>
                    </a:moveTo>
                    <a:cubicBezTo>
                      <a:pt x="70" y="1"/>
                      <a:pt x="1" y="70"/>
                      <a:pt x="1" y="160"/>
                    </a:cubicBezTo>
                    <a:cubicBezTo>
                      <a:pt x="1" y="248"/>
                      <a:pt x="70" y="318"/>
                      <a:pt x="148" y="318"/>
                    </a:cubicBezTo>
                    <a:cubicBezTo>
                      <a:pt x="239" y="318"/>
                      <a:pt x="308" y="248"/>
                      <a:pt x="308" y="160"/>
                    </a:cubicBezTo>
                    <a:cubicBezTo>
                      <a:pt x="308" y="70"/>
                      <a:pt x="239" y="1"/>
                      <a:pt x="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36"/>
              <p:cNvSpPr/>
              <p:nvPr/>
            </p:nvSpPr>
            <p:spPr>
              <a:xfrm>
                <a:off x="4339500" y="3397775"/>
                <a:ext cx="7950" cy="7950"/>
              </a:xfrm>
              <a:custGeom>
                <a:avLst/>
                <a:gdLst/>
                <a:ahLst/>
                <a:cxnLst/>
                <a:rect l="l" t="t" r="r" b="b"/>
                <a:pathLst>
                  <a:path w="318" h="318" extrusionOk="0">
                    <a:moveTo>
                      <a:pt x="158" y="1"/>
                    </a:moveTo>
                    <a:cubicBezTo>
                      <a:pt x="70" y="1"/>
                      <a:pt x="1" y="70"/>
                      <a:pt x="1" y="160"/>
                    </a:cubicBezTo>
                    <a:cubicBezTo>
                      <a:pt x="1" y="248"/>
                      <a:pt x="70" y="318"/>
                      <a:pt x="158" y="318"/>
                    </a:cubicBezTo>
                    <a:cubicBezTo>
                      <a:pt x="249" y="318"/>
                      <a:pt x="318" y="248"/>
                      <a:pt x="318" y="160"/>
                    </a:cubicBezTo>
                    <a:cubicBezTo>
                      <a:pt x="318" y="70"/>
                      <a:pt x="249" y="1"/>
                      <a:pt x="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36"/>
              <p:cNvSpPr/>
              <p:nvPr/>
            </p:nvSpPr>
            <p:spPr>
              <a:xfrm>
                <a:off x="4380200" y="3374375"/>
                <a:ext cx="21125" cy="10350"/>
              </a:xfrm>
              <a:custGeom>
                <a:avLst/>
                <a:gdLst/>
                <a:ahLst/>
                <a:cxnLst/>
                <a:rect l="l" t="t" r="r" b="b"/>
                <a:pathLst>
                  <a:path w="845" h="414" extrusionOk="0">
                    <a:moveTo>
                      <a:pt x="102" y="1"/>
                    </a:moveTo>
                    <a:cubicBezTo>
                      <a:pt x="95" y="1"/>
                      <a:pt x="87" y="1"/>
                      <a:pt x="79" y="2"/>
                    </a:cubicBezTo>
                    <a:cubicBezTo>
                      <a:pt x="31" y="14"/>
                      <a:pt x="0" y="62"/>
                      <a:pt x="31" y="153"/>
                    </a:cubicBezTo>
                    <a:cubicBezTo>
                      <a:pt x="70" y="231"/>
                      <a:pt x="189" y="341"/>
                      <a:pt x="367" y="391"/>
                    </a:cubicBezTo>
                    <a:cubicBezTo>
                      <a:pt x="424" y="407"/>
                      <a:pt x="478" y="413"/>
                      <a:pt x="528" y="413"/>
                    </a:cubicBezTo>
                    <a:cubicBezTo>
                      <a:pt x="637" y="413"/>
                      <a:pt x="725" y="382"/>
                      <a:pt x="765" y="341"/>
                    </a:cubicBezTo>
                    <a:cubicBezTo>
                      <a:pt x="844" y="291"/>
                      <a:pt x="835" y="222"/>
                      <a:pt x="794" y="193"/>
                    </a:cubicBezTo>
                    <a:cubicBezTo>
                      <a:pt x="756" y="162"/>
                      <a:pt x="687" y="153"/>
                      <a:pt x="627" y="133"/>
                    </a:cubicBezTo>
                    <a:cubicBezTo>
                      <a:pt x="556" y="122"/>
                      <a:pt x="496" y="102"/>
                      <a:pt x="437" y="93"/>
                    </a:cubicBezTo>
                    <a:cubicBezTo>
                      <a:pt x="389" y="74"/>
                      <a:pt x="329" y="52"/>
                      <a:pt x="258" y="33"/>
                    </a:cubicBezTo>
                    <a:cubicBezTo>
                      <a:pt x="206" y="25"/>
                      <a:pt x="154" y="1"/>
                      <a:pt x="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36"/>
              <p:cNvSpPr/>
              <p:nvPr/>
            </p:nvSpPr>
            <p:spPr>
              <a:xfrm>
                <a:off x="4332525" y="3383600"/>
                <a:ext cx="21900" cy="8575"/>
              </a:xfrm>
              <a:custGeom>
                <a:avLst/>
                <a:gdLst/>
                <a:ahLst/>
                <a:cxnLst/>
                <a:rect l="l" t="t" r="r" b="b"/>
                <a:pathLst>
                  <a:path w="876" h="343" extrusionOk="0">
                    <a:moveTo>
                      <a:pt x="149" y="0"/>
                    </a:moveTo>
                    <a:cubicBezTo>
                      <a:pt x="124" y="0"/>
                      <a:pt x="100" y="3"/>
                      <a:pt x="80" y="12"/>
                    </a:cubicBezTo>
                    <a:cubicBezTo>
                      <a:pt x="32" y="22"/>
                      <a:pt x="1" y="81"/>
                      <a:pt x="51" y="160"/>
                    </a:cubicBezTo>
                    <a:cubicBezTo>
                      <a:pt x="92" y="229"/>
                      <a:pt x="230" y="320"/>
                      <a:pt x="408" y="339"/>
                    </a:cubicBezTo>
                    <a:cubicBezTo>
                      <a:pt x="432" y="341"/>
                      <a:pt x="455" y="343"/>
                      <a:pt x="477" y="343"/>
                    </a:cubicBezTo>
                    <a:cubicBezTo>
                      <a:pt x="633" y="343"/>
                      <a:pt x="754" y="281"/>
                      <a:pt x="806" y="229"/>
                    </a:cubicBezTo>
                    <a:cubicBezTo>
                      <a:pt x="876" y="160"/>
                      <a:pt x="854" y="100"/>
                      <a:pt x="806" y="72"/>
                    </a:cubicBezTo>
                    <a:cubicBezTo>
                      <a:pt x="766" y="50"/>
                      <a:pt x="697" y="50"/>
                      <a:pt x="628" y="41"/>
                    </a:cubicBezTo>
                    <a:cubicBezTo>
                      <a:pt x="568" y="41"/>
                      <a:pt x="497" y="41"/>
                      <a:pt x="449" y="31"/>
                    </a:cubicBezTo>
                    <a:cubicBezTo>
                      <a:pt x="389" y="31"/>
                      <a:pt x="330" y="22"/>
                      <a:pt x="258" y="12"/>
                    </a:cubicBezTo>
                    <a:cubicBezTo>
                      <a:pt x="223" y="7"/>
                      <a:pt x="185" y="0"/>
                      <a:pt x="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7" name="Google Shape;1807;p36"/>
              <p:cNvSpPr/>
              <p:nvPr/>
            </p:nvSpPr>
            <p:spPr>
              <a:xfrm>
                <a:off x="4326575" y="3385375"/>
                <a:ext cx="32800" cy="32800"/>
              </a:xfrm>
              <a:custGeom>
                <a:avLst/>
                <a:gdLst/>
                <a:ahLst/>
                <a:cxnLst/>
                <a:rect l="l" t="t" r="r" b="b"/>
                <a:pathLst>
                  <a:path w="1312" h="1312" extrusionOk="0">
                    <a:moveTo>
                      <a:pt x="656" y="111"/>
                    </a:moveTo>
                    <a:cubicBezTo>
                      <a:pt x="954" y="111"/>
                      <a:pt x="1192" y="358"/>
                      <a:pt x="1192" y="656"/>
                    </a:cubicBezTo>
                    <a:cubicBezTo>
                      <a:pt x="1192" y="954"/>
                      <a:pt x="954" y="1192"/>
                      <a:pt x="656" y="1192"/>
                    </a:cubicBezTo>
                    <a:cubicBezTo>
                      <a:pt x="358" y="1192"/>
                      <a:pt x="110" y="954"/>
                      <a:pt x="110" y="656"/>
                    </a:cubicBezTo>
                    <a:cubicBezTo>
                      <a:pt x="110" y="358"/>
                      <a:pt x="358" y="111"/>
                      <a:pt x="656" y="111"/>
                    </a:cubicBezTo>
                    <a:close/>
                    <a:moveTo>
                      <a:pt x="656" y="1"/>
                    </a:moveTo>
                    <a:cubicBezTo>
                      <a:pt x="289" y="1"/>
                      <a:pt x="1" y="289"/>
                      <a:pt x="1" y="656"/>
                    </a:cubicBezTo>
                    <a:cubicBezTo>
                      <a:pt x="1" y="1014"/>
                      <a:pt x="289" y="1312"/>
                      <a:pt x="656" y="1312"/>
                    </a:cubicBezTo>
                    <a:cubicBezTo>
                      <a:pt x="1013" y="1312"/>
                      <a:pt x="1311" y="1014"/>
                      <a:pt x="1311" y="656"/>
                    </a:cubicBezTo>
                    <a:cubicBezTo>
                      <a:pt x="1311" y="289"/>
                      <a:pt x="1013" y="1"/>
                      <a:pt x="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8" name="Google Shape;1808;p36"/>
              <p:cNvSpPr/>
              <p:nvPr/>
            </p:nvSpPr>
            <p:spPr>
              <a:xfrm>
                <a:off x="4356600" y="3387825"/>
                <a:ext cx="17675" cy="34050"/>
              </a:xfrm>
              <a:custGeom>
                <a:avLst/>
                <a:gdLst/>
                <a:ahLst/>
                <a:cxnLst/>
                <a:rect l="l" t="t" r="r" b="b"/>
                <a:pathLst>
                  <a:path w="707" h="1362" extrusionOk="0">
                    <a:moveTo>
                      <a:pt x="508" y="1"/>
                    </a:moveTo>
                    <a:cubicBezTo>
                      <a:pt x="477" y="1"/>
                      <a:pt x="449" y="32"/>
                      <a:pt x="449" y="60"/>
                    </a:cubicBezTo>
                    <a:lnTo>
                      <a:pt x="439" y="458"/>
                    </a:lnTo>
                    <a:cubicBezTo>
                      <a:pt x="427" y="508"/>
                      <a:pt x="408" y="558"/>
                      <a:pt x="368" y="596"/>
                    </a:cubicBezTo>
                    <a:cubicBezTo>
                      <a:pt x="320" y="637"/>
                      <a:pt x="270" y="656"/>
                      <a:pt x="210" y="656"/>
                    </a:cubicBezTo>
                    <a:cubicBezTo>
                      <a:pt x="206" y="655"/>
                      <a:pt x="201" y="655"/>
                      <a:pt x="196" y="655"/>
                    </a:cubicBezTo>
                    <a:cubicBezTo>
                      <a:pt x="101" y="655"/>
                      <a:pt x="10" y="742"/>
                      <a:pt x="10" y="847"/>
                    </a:cubicBezTo>
                    <a:cubicBezTo>
                      <a:pt x="1" y="1113"/>
                      <a:pt x="210" y="1342"/>
                      <a:pt x="487" y="1361"/>
                    </a:cubicBezTo>
                    <a:lnTo>
                      <a:pt x="647" y="1361"/>
                    </a:lnTo>
                    <a:cubicBezTo>
                      <a:pt x="678" y="1361"/>
                      <a:pt x="706" y="1342"/>
                      <a:pt x="706" y="1311"/>
                    </a:cubicBezTo>
                    <a:cubicBezTo>
                      <a:pt x="706" y="1273"/>
                      <a:pt x="687" y="1252"/>
                      <a:pt x="647" y="1252"/>
                    </a:cubicBezTo>
                    <a:lnTo>
                      <a:pt x="487" y="1242"/>
                    </a:lnTo>
                    <a:cubicBezTo>
                      <a:pt x="280" y="1233"/>
                      <a:pt x="120" y="1054"/>
                      <a:pt x="129" y="847"/>
                    </a:cubicBezTo>
                    <a:cubicBezTo>
                      <a:pt x="129" y="810"/>
                      <a:pt x="155" y="774"/>
                      <a:pt x="196" y="774"/>
                    </a:cubicBezTo>
                    <a:cubicBezTo>
                      <a:pt x="201" y="774"/>
                      <a:pt x="205" y="774"/>
                      <a:pt x="210" y="775"/>
                    </a:cubicBezTo>
                    <a:cubicBezTo>
                      <a:pt x="299" y="775"/>
                      <a:pt x="380" y="746"/>
                      <a:pt x="449" y="687"/>
                    </a:cubicBezTo>
                    <a:cubicBezTo>
                      <a:pt x="508" y="627"/>
                      <a:pt x="546" y="549"/>
                      <a:pt x="546" y="458"/>
                    </a:cubicBezTo>
                    <a:lnTo>
                      <a:pt x="568" y="72"/>
                    </a:lnTo>
                    <a:cubicBezTo>
                      <a:pt x="568" y="32"/>
                      <a:pt x="537" y="13"/>
                      <a:pt x="508"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9" name="Google Shape;1809;p36"/>
              <p:cNvSpPr/>
              <p:nvPr/>
            </p:nvSpPr>
            <p:spPr>
              <a:xfrm>
                <a:off x="4356850" y="3396100"/>
                <a:ext cx="19925" cy="6025"/>
              </a:xfrm>
              <a:custGeom>
                <a:avLst/>
                <a:gdLst/>
                <a:ahLst/>
                <a:cxnLst/>
                <a:rect l="l" t="t" r="r" b="b"/>
                <a:pathLst>
                  <a:path w="797" h="241" extrusionOk="0">
                    <a:moveTo>
                      <a:pt x="393" y="0"/>
                    </a:moveTo>
                    <a:cubicBezTo>
                      <a:pt x="284" y="0"/>
                      <a:pt x="160" y="34"/>
                      <a:pt x="31" y="137"/>
                    </a:cubicBezTo>
                    <a:cubicBezTo>
                      <a:pt x="12" y="158"/>
                      <a:pt x="0" y="187"/>
                      <a:pt x="22" y="218"/>
                    </a:cubicBezTo>
                    <a:cubicBezTo>
                      <a:pt x="31" y="237"/>
                      <a:pt x="50" y="237"/>
                      <a:pt x="72" y="237"/>
                    </a:cubicBezTo>
                    <a:cubicBezTo>
                      <a:pt x="81" y="237"/>
                      <a:pt x="91" y="237"/>
                      <a:pt x="100" y="227"/>
                    </a:cubicBezTo>
                    <a:cubicBezTo>
                      <a:pt x="205" y="146"/>
                      <a:pt x="306" y="119"/>
                      <a:pt x="395" y="119"/>
                    </a:cubicBezTo>
                    <a:cubicBezTo>
                      <a:pt x="566" y="119"/>
                      <a:pt x="690" y="221"/>
                      <a:pt x="696" y="227"/>
                    </a:cubicBezTo>
                    <a:cubicBezTo>
                      <a:pt x="705" y="236"/>
                      <a:pt x="718" y="241"/>
                      <a:pt x="731" y="241"/>
                    </a:cubicBezTo>
                    <a:cubicBezTo>
                      <a:pt x="747" y="241"/>
                      <a:pt x="764" y="233"/>
                      <a:pt x="775" y="218"/>
                    </a:cubicBezTo>
                    <a:cubicBezTo>
                      <a:pt x="796" y="196"/>
                      <a:pt x="796" y="158"/>
                      <a:pt x="775" y="137"/>
                    </a:cubicBezTo>
                    <a:cubicBezTo>
                      <a:pt x="768" y="137"/>
                      <a:pt x="612" y="0"/>
                      <a:pt x="3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0" name="Google Shape;1810;p36"/>
              <p:cNvSpPr/>
              <p:nvPr/>
            </p:nvSpPr>
            <p:spPr>
              <a:xfrm>
                <a:off x="4374250" y="3385375"/>
                <a:ext cx="33025" cy="32800"/>
              </a:xfrm>
              <a:custGeom>
                <a:avLst/>
                <a:gdLst/>
                <a:ahLst/>
                <a:cxnLst/>
                <a:rect l="l" t="t" r="r" b="b"/>
                <a:pathLst>
                  <a:path w="1321" h="1312" extrusionOk="0">
                    <a:moveTo>
                      <a:pt x="655" y="111"/>
                    </a:moveTo>
                    <a:cubicBezTo>
                      <a:pt x="953" y="111"/>
                      <a:pt x="1201" y="358"/>
                      <a:pt x="1201" y="656"/>
                    </a:cubicBezTo>
                    <a:cubicBezTo>
                      <a:pt x="1201" y="954"/>
                      <a:pt x="953" y="1192"/>
                      <a:pt x="655" y="1192"/>
                    </a:cubicBezTo>
                    <a:cubicBezTo>
                      <a:pt x="358" y="1192"/>
                      <a:pt x="119" y="954"/>
                      <a:pt x="119" y="656"/>
                    </a:cubicBezTo>
                    <a:cubicBezTo>
                      <a:pt x="119" y="358"/>
                      <a:pt x="358" y="111"/>
                      <a:pt x="655" y="111"/>
                    </a:cubicBezTo>
                    <a:close/>
                    <a:moveTo>
                      <a:pt x="655" y="1"/>
                    </a:moveTo>
                    <a:cubicBezTo>
                      <a:pt x="298" y="1"/>
                      <a:pt x="0" y="289"/>
                      <a:pt x="0" y="656"/>
                    </a:cubicBezTo>
                    <a:cubicBezTo>
                      <a:pt x="0" y="1014"/>
                      <a:pt x="298" y="1312"/>
                      <a:pt x="655" y="1312"/>
                    </a:cubicBezTo>
                    <a:cubicBezTo>
                      <a:pt x="1022" y="1312"/>
                      <a:pt x="1320" y="1014"/>
                      <a:pt x="1320" y="656"/>
                    </a:cubicBezTo>
                    <a:cubicBezTo>
                      <a:pt x="1320" y="289"/>
                      <a:pt x="1022" y="1"/>
                      <a:pt x="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1" name="Google Shape;1811;p36"/>
              <p:cNvSpPr/>
              <p:nvPr/>
            </p:nvSpPr>
            <p:spPr>
              <a:xfrm>
                <a:off x="4368275" y="3420800"/>
                <a:ext cx="19400" cy="11725"/>
              </a:xfrm>
              <a:custGeom>
                <a:avLst/>
                <a:gdLst/>
                <a:ahLst/>
                <a:cxnLst/>
                <a:rect l="l" t="t" r="r" b="b"/>
                <a:pathLst>
                  <a:path w="776" h="469" extrusionOk="0">
                    <a:moveTo>
                      <a:pt x="709" y="1"/>
                    </a:moveTo>
                    <a:cubicBezTo>
                      <a:pt x="686" y="1"/>
                      <a:pt x="664" y="19"/>
                      <a:pt x="656" y="42"/>
                    </a:cubicBezTo>
                    <a:cubicBezTo>
                      <a:pt x="637" y="183"/>
                      <a:pt x="578" y="271"/>
                      <a:pt x="487" y="321"/>
                    </a:cubicBezTo>
                    <a:cubicBezTo>
                      <a:pt x="431" y="351"/>
                      <a:pt x="368" y="360"/>
                      <a:pt x="309" y="360"/>
                    </a:cubicBezTo>
                    <a:cubicBezTo>
                      <a:pt x="192" y="360"/>
                      <a:pt x="91" y="321"/>
                      <a:pt x="91" y="321"/>
                    </a:cubicBezTo>
                    <a:cubicBezTo>
                      <a:pt x="84" y="319"/>
                      <a:pt x="76" y="318"/>
                      <a:pt x="69" y="318"/>
                    </a:cubicBezTo>
                    <a:cubicBezTo>
                      <a:pt x="47" y="318"/>
                      <a:pt x="26" y="328"/>
                      <a:pt x="10" y="350"/>
                    </a:cubicBezTo>
                    <a:cubicBezTo>
                      <a:pt x="1" y="381"/>
                      <a:pt x="20" y="421"/>
                      <a:pt x="51" y="431"/>
                    </a:cubicBezTo>
                    <a:cubicBezTo>
                      <a:pt x="51" y="431"/>
                      <a:pt x="170" y="469"/>
                      <a:pt x="308" y="469"/>
                    </a:cubicBezTo>
                    <a:cubicBezTo>
                      <a:pt x="377" y="469"/>
                      <a:pt x="468" y="459"/>
                      <a:pt x="547" y="421"/>
                    </a:cubicBezTo>
                    <a:cubicBezTo>
                      <a:pt x="666" y="350"/>
                      <a:pt x="735" y="243"/>
                      <a:pt x="775" y="73"/>
                    </a:cubicBezTo>
                    <a:cubicBezTo>
                      <a:pt x="775" y="42"/>
                      <a:pt x="756" y="4"/>
                      <a:pt x="725" y="4"/>
                    </a:cubicBezTo>
                    <a:cubicBezTo>
                      <a:pt x="720" y="2"/>
                      <a:pt x="714" y="1"/>
                      <a:pt x="709"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2" name="Google Shape;1812;p36"/>
              <p:cNvSpPr/>
              <p:nvPr/>
            </p:nvSpPr>
            <p:spPr>
              <a:xfrm>
                <a:off x="4210400" y="3754750"/>
                <a:ext cx="327225" cy="559825"/>
              </a:xfrm>
              <a:custGeom>
                <a:avLst/>
                <a:gdLst/>
                <a:ahLst/>
                <a:cxnLst/>
                <a:rect l="l" t="t" r="r" b="b"/>
                <a:pathLst>
                  <a:path w="13089" h="22393" extrusionOk="0">
                    <a:moveTo>
                      <a:pt x="2195" y="1"/>
                    </a:moveTo>
                    <a:cubicBezTo>
                      <a:pt x="2145" y="1"/>
                      <a:pt x="2095" y="20"/>
                      <a:pt x="2067" y="61"/>
                    </a:cubicBezTo>
                    <a:cubicBezTo>
                      <a:pt x="1223" y="1123"/>
                      <a:pt x="816" y="2384"/>
                      <a:pt x="894" y="3654"/>
                    </a:cubicBezTo>
                    <a:lnTo>
                      <a:pt x="894" y="3664"/>
                    </a:lnTo>
                    <a:lnTo>
                      <a:pt x="10" y="22223"/>
                    </a:lnTo>
                    <a:cubicBezTo>
                      <a:pt x="1" y="22321"/>
                      <a:pt x="79" y="22392"/>
                      <a:pt x="170" y="22392"/>
                    </a:cubicBezTo>
                    <a:lnTo>
                      <a:pt x="1898" y="22371"/>
                    </a:lnTo>
                    <a:lnTo>
                      <a:pt x="5193" y="22311"/>
                    </a:lnTo>
                    <a:lnTo>
                      <a:pt x="5522" y="22311"/>
                    </a:lnTo>
                    <a:cubicBezTo>
                      <a:pt x="5601" y="22311"/>
                      <a:pt x="5670" y="22242"/>
                      <a:pt x="5680" y="22154"/>
                    </a:cubicBezTo>
                    <a:lnTo>
                      <a:pt x="6385" y="8213"/>
                    </a:lnTo>
                    <a:lnTo>
                      <a:pt x="6385" y="8192"/>
                    </a:lnTo>
                    <a:cubicBezTo>
                      <a:pt x="6400" y="8102"/>
                      <a:pt x="6473" y="8057"/>
                      <a:pt x="6545" y="8057"/>
                    </a:cubicBezTo>
                    <a:cubicBezTo>
                      <a:pt x="6617" y="8057"/>
                      <a:pt x="6689" y="8102"/>
                      <a:pt x="6704" y="8192"/>
                    </a:cubicBezTo>
                    <a:lnTo>
                      <a:pt x="6704" y="8213"/>
                    </a:lnTo>
                    <a:lnTo>
                      <a:pt x="7407" y="22154"/>
                    </a:lnTo>
                    <a:cubicBezTo>
                      <a:pt x="7419" y="22242"/>
                      <a:pt x="7488" y="22311"/>
                      <a:pt x="7567" y="22311"/>
                    </a:cubicBezTo>
                    <a:lnTo>
                      <a:pt x="7896" y="22311"/>
                    </a:lnTo>
                    <a:lnTo>
                      <a:pt x="11192" y="22371"/>
                    </a:lnTo>
                    <a:lnTo>
                      <a:pt x="12919" y="22392"/>
                    </a:lnTo>
                    <a:cubicBezTo>
                      <a:pt x="13008" y="22392"/>
                      <a:pt x="13089" y="22321"/>
                      <a:pt x="13079" y="22223"/>
                    </a:cubicBezTo>
                    <a:lnTo>
                      <a:pt x="12195" y="3664"/>
                    </a:lnTo>
                    <a:lnTo>
                      <a:pt x="12195" y="3654"/>
                    </a:lnTo>
                    <a:cubicBezTo>
                      <a:pt x="12283" y="2384"/>
                      <a:pt x="11866" y="1123"/>
                      <a:pt x="11022" y="61"/>
                    </a:cubicBezTo>
                    <a:cubicBezTo>
                      <a:pt x="10994" y="20"/>
                      <a:pt x="10944" y="1"/>
                      <a:pt x="108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3" name="Google Shape;1813;p36"/>
              <p:cNvSpPr/>
              <p:nvPr/>
            </p:nvSpPr>
            <p:spPr>
              <a:xfrm>
                <a:off x="4159525" y="4358225"/>
                <a:ext cx="182975" cy="64300"/>
              </a:xfrm>
              <a:custGeom>
                <a:avLst/>
                <a:gdLst/>
                <a:ahLst/>
                <a:cxnLst/>
                <a:rect l="l" t="t" r="r" b="b"/>
                <a:pathLst>
                  <a:path w="7319" h="2572" extrusionOk="0">
                    <a:moveTo>
                      <a:pt x="7190" y="0"/>
                    </a:moveTo>
                    <a:lnTo>
                      <a:pt x="4111" y="1251"/>
                    </a:lnTo>
                    <a:cubicBezTo>
                      <a:pt x="3964" y="1313"/>
                      <a:pt x="3799" y="1341"/>
                      <a:pt x="3627" y="1341"/>
                    </a:cubicBezTo>
                    <a:cubicBezTo>
                      <a:pt x="3058" y="1341"/>
                      <a:pt x="2411" y="1036"/>
                      <a:pt x="2045" y="655"/>
                    </a:cubicBezTo>
                    <a:lnTo>
                      <a:pt x="854" y="1173"/>
                    </a:lnTo>
                    <a:cubicBezTo>
                      <a:pt x="327" y="1430"/>
                      <a:pt x="1" y="1966"/>
                      <a:pt x="1" y="2552"/>
                    </a:cubicBezTo>
                    <a:lnTo>
                      <a:pt x="1" y="2571"/>
                    </a:lnTo>
                    <a:lnTo>
                      <a:pt x="4557" y="2571"/>
                    </a:lnTo>
                    <a:lnTo>
                      <a:pt x="6197" y="1659"/>
                    </a:lnTo>
                    <a:lnTo>
                      <a:pt x="6058" y="2571"/>
                    </a:lnTo>
                    <a:lnTo>
                      <a:pt x="7259" y="2571"/>
                    </a:lnTo>
                    <a:lnTo>
                      <a:pt x="7298" y="1559"/>
                    </a:lnTo>
                    <a:cubicBezTo>
                      <a:pt x="7319" y="1041"/>
                      <a:pt x="7278" y="517"/>
                      <a:pt x="7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4" name="Google Shape;1814;p36"/>
              <p:cNvSpPr/>
              <p:nvPr/>
            </p:nvSpPr>
            <p:spPr>
              <a:xfrm>
                <a:off x="4405750" y="4358225"/>
                <a:ext cx="182750" cy="64300"/>
              </a:xfrm>
              <a:custGeom>
                <a:avLst/>
                <a:gdLst/>
                <a:ahLst/>
                <a:cxnLst/>
                <a:rect l="l" t="t" r="r" b="b"/>
                <a:pathLst>
                  <a:path w="7310" h="2572" extrusionOk="0">
                    <a:moveTo>
                      <a:pt x="120" y="0"/>
                    </a:moveTo>
                    <a:cubicBezTo>
                      <a:pt x="32" y="517"/>
                      <a:pt x="1" y="1041"/>
                      <a:pt x="10" y="1559"/>
                    </a:cubicBezTo>
                    <a:lnTo>
                      <a:pt x="51" y="2571"/>
                    </a:lnTo>
                    <a:lnTo>
                      <a:pt x="1252" y="2571"/>
                    </a:lnTo>
                    <a:lnTo>
                      <a:pt x="1114" y="1659"/>
                    </a:lnTo>
                    <a:lnTo>
                      <a:pt x="1114" y="1659"/>
                    </a:lnTo>
                    <a:lnTo>
                      <a:pt x="2751" y="2571"/>
                    </a:lnTo>
                    <a:lnTo>
                      <a:pt x="7310" y="2571"/>
                    </a:lnTo>
                    <a:lnTo>
                      <a:pt x="7310" y="2552"/>
                    </a:lnTo>
                    <a:cubicBezTo>
                      <a:pt x="7310" y="1966"/>
                      <a:pt x="6981" y="1430"/>
                      <a:pt x="6457" y="1173"/>
                    </a:cubicBezTo>
                    <a:lnTo>
                      <a:pt x="5265" y="655"/>
                    </a:lnTo>
                    <a:cubicBezTo>
                      <a:pt x="4899" y="1036"/>
                      <a:pt x="4252" y="1341"/>
                      <a:pt x="3683" y="1341"/>
                    </a:cubicBezTo>
                    <a:cubicBezTo>
                      <a:pt x="3511" y="1341"/>
                      <a:pt x="3346" y="1313"/>
                      <a:pt x="3199" y="1251"/>
                    </a:cubicBezTo>
                    <a:lnTo>
                      <a:pt x="1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5" name="Google Shape;1815;p36"/>
              <p:cNvSpPr/>
              <p:nvPr/>
            </p:nvSpPr>
            <p:spPr>
              <a:xfrm>
                <a:off x="4210650" y="4312525"/>
                <a:ext cx="129600" cy="79225"/>
              </a:xfrm>
              <a:custGeom>
                <a:avLst/>
                <a:gdLst/>
                <a:ahLst/>
                <a:cxnLst/>
                <a:rect l="l" t="t" r="r" b="b"/>
                <a:pathLst>
                  <a:path w="5184" h="3169" extrusionOk="0">
                    <a:moveTo>
                      <a:pt x="5183" y="0"/>
                    </a:moveTo>
                    <a:lnTo>
                      <a:pt x="1888" y="60"/>
                    </a:lnTo>
                    <a:lnTo>
                      <a:pt x="1847" y="1490"/>
                    </a:lnTo>
                    <a:lnTo>
                      <a:pt x="0" y="2483"/>
                    </a:lnTo>
                    <a:cubicBezTo>
                      <a:pt x="366" y="2864"/>
                      <a:pt x="1013" y="3169"/>
                      <a:pt x="1582" y="3169"/>
                    </a:cubicBezTo>
                    <a:cubicBezTo>
                      <a:pt x="1754" y="3169"/>
                      <a:pt x="1919" y="3141"/>
                      <a:pt x="2066" y="3079"/>
                    </a:cubicBezTo>
                    <a:lnTo>
                      <a:pt x="5145" y="1828"/>
                    </a:lnTo>
                    <a:lnTo>
                      <a:pt x="5183" y="0"/>
                    </a:ln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6" name="Google Shape;1816;p36"/>
              <p:cNvSpPr/>
              <p:nvPr/>
            </p:nvSpPr>
            <p:spPr>
              <a:xfrm>
                <a:off x="4209150" y="4311025"/>
                <a:ext cx="132575" cy="82175"/>
              </a:xfrm>
              <a:custGeom>
                <a:avLst/>
                <a:gdLst/>
                <a:ahLst/>
                <a:cxnLst/>
                <a:rect l="l" t="t" r="r" b="b"/>
                <a:pathLst>
                  <a:path w="5303" h="3287" extrusionOk="0">
                    <a:moveTo>
                      <a:pt x="5184" y="120"/>
                    </a:moveTo>
                    <a:lnTo>
                      <a:pt x="5155" y="1848"/>
                    </a:lnTo>
                    <a:lnTo>
                      <a:pt x="2107" y="3089"/>
                    </a:lnTo>
                    <a:cubicBezTo>
                      <a:pt x="1967" y="3145"/>
                      <a:pt x="1812" y="3171"/>
                      <a:pt x="1649" y="3171"/>
                    </a:cubicBezTo>
                    <a:cubicBezTo>
                      <a:pt x="1122" y="3171"/>
                      <a:pt x="525" y="2903"/>
                      <a:pt x="160" y="2553"/>
                    </a:cubicBezTo>
                    <a:lnTo>
                      <a:pt x="1929" y="1600"/>
                    </a:lnTo>
                    <a:cubicBezTo>
                      <a:pt x="1948" y="1590"/>
                      <a:pt x="1957" y="1571"/>
                      <a:pt x="1957" y="1550"/>
                    </a:cubicBezTo>
                    <a:lnTo>
                      <a:pt x="2007" y="170"/>
                    </a:lnTo>
                    <a:lnTo>
                      <a:pt x="5184" y="120"/>
                    </a:lnTo>
                    <a:close/>
                    <a:moveTo>
                      <a:pt x="5243" y="1"/>
                    </a:moveTo>
                    <a:lnTo>
                      <a:pt x="1948" y="60"/>
                    </a:lnTo>
                    <a:cubicBezTo>
                      <a:pt x="1917" y="60"/>
                      <a:pt x="1888" y="82"/>
                      <a:pt x="1888" y="110"/>
                    </a:cubicBezTo>
                    <a:lnTo>
                      <a:pt x="1848" y="1512"/>
                    </a:lnTo>
                    <a:lnTo>
                      <a:pt x="32" y="2493"/>
                    </a:lnTo>
                    <a:cubicBezTo>
                      <a:pt x="22" y="2503"/>
                      <a:pt x="10" y="2512"/>
                      <a:pt x="1" y="2534"/>
                    </a:cubicBezTo>
                    <a:cubicBezTo>
                      <a:pt x="1" y="2553"/>
                      <a:pt x="10" y="2572"/>
                      <a:pt x="22" y="2584"/>
                    </a:cubicBezTo>
                    <a:cubicBezTo>
                      <a:pt x="399" y="2979"/>
                      <a:pt x="1063" y="3287"/>
                      <a:pt x="1650" y="3287"/>
                    </a:cubicBezTo>
                    <a:cubicBezTo>
                      <a:pt x="1828" y="3287"/>
                      <a:pt x="1998" y="3258"/>
                      <a:pt x="2145" y="3199"/>
                    </a:cubicBezTo>
                    <a:lnTo>
                      <a:pt x="5234" y="1948"/>
                    </a:lnTo>
                    <a:cubicBezTo>
                      <a:pt x="5253" y="1938"/>
                      <a:pt x="5265" y="1917"/>
                      <a:pt x="5265" y="1898"/>
                    </a:cubicBezTo>
                    <a:lnTo>
                      <a:pt x="5303" y="60"/>
                    </a:lnTo>
                    <a:cubicBezTo>
                      <a:pt x="5303" y="51"/>
                      <a:pt x="5303" y="32"/>
                      <a:pt x="5293" y="22"/>
                    </a:cubicBezTo>
                    <a:cubicBezTo>
                      <a:pt x="5274" y="10"/>
                      <a:pt x="5265" y="10"/>
                      <a:pt x="5243"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7" name="Google Shape;1817;p36"/>
              <p:cNvSpPr/>
              <p:nvPr/>
            </p:nvSpPr>
            <p:spPr>
              <a:xfrm>
                <a:off x="4407775" y="4312525"/>
                <a:ext cx="129600" cy="79225"/>
              </a:xfrm>
              <a:custGeom>
                <a:avLst/>
                <a:gdLst/>
                <a:ahLst/>
                <a:cxnLst/>
                <a:rect l="l" t="t" r="r" b="b"/>
                <a:pathLst>
                  <a:path w="5184" h="3169" extrusionOk="0">
                    <a:moveTo>
                      <a:pt x="1" y="0"/>
                    </a:moveTo>
                    <a:lnTo>
                      <a:pt x="39" y="1828"/>
                    </a:lnTo>
                    <a:lnTo>
                      <a:pt x="3118" y="3079"/>
                    </a:lnTo>
                    <a:cubicBezTo>
                      <a:pt x="3265" y="3141"/>
                      <a:pt x="3430" y="3169"/>
                      <a:pt x="3602" y="3169"/>
                    </a:cubicBezTo>
                    <a:cubicBezTo>
                      <a:pt x="4171" y="3169"/>
                      <a:pt x="4818" y="2864"/>
                      <a:pt x="5184" y="2483"/>
                    </a:cubicBezTo>
                    <a:lnTo>
                      <a:pt x="3337" y="1490"/>
                    </a:lnTo>
                    <a:lnTo>
                      <a:pt x="3297" y="60"/>
                    </a:lnTo>
                    <a:lnTo>
                      <a:pt x="1" y="0"/>
                    </a:ln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8" name="Google Shape;1818;p36"/>
              <p:cNvSpPr/>
              <p:nvPr/>
            </p:nvSpPr>
            <p:spPr>
              <a:xfrm>
                <a:off x="4406300" y="4311025"/>
                <a:ext cx="132575" cy="82175"/>
              </a:xfrm>
              <a:custGeom>
                <a:avLst/>
                <a:gdLst/>
                <a:ahLst/>
                <a:cxnLst/>
                <a:rect l="l" t="t" r="r" b="b"/>
                <a:pathLst>
                  <a:path w="5303" h="3287" extrusionOk="0">
                    <a:moveTo>
                      <a:pt x="119" y="120"/>
                    </a:moveTo>
                    <a:lnTo>
                      <a:pt x="3306" y="170"/>
                    </a:lnTo>
                    <a:lnTo>
                      <a:pt x="3346" y="1550"/>
                    </a:lnTo>
                    <a:cubicBezTo>
                      <a:pt x="3346" y="1571"/>
                      <a:pt x="3356" y="1590"/>
                      <a:pt x="3375" y="1600"/>
                    </a:cubicBezTo>
                    <a:lnTo>
                      <a:pt x="5143" y="2553"/>
                    </a:lnTo>
                    <a:cubicBezTo>
                      <a:pt x="4778" y="2903"/>
                      <a:pt x="4181" y="3171"/>
                      <a:pt x="3654" y="3171"/>
                    </a:cubicBezTo>
                    <a:cubicBezTo>
                      <a:pt x="3492" y="3171"/>
                      <a:pt x="3336" y="3145"/>
                      <a:pt x="3196" y="3089"/>
                    </a:cubicBezTo>
                    <a:lnTo>
                      <a:pt x="158" y="1848"/>
                    </a:lnTo>
                    <a:lnTo>
                      <a:pt x="119" y="120"/>
                    </a:lnTo>
                    <a:close/>
                    <a:moveTo>
                      <a:pt x="60" y="1"/>
                    </a:moveTo>
                    <a:cubicBezTo>
                      <a:pt x="38" y="10"/>
                      <a:pt x="29" y="10"/>
                      <a:pt x="19" y="22"/>
                    </a:cubicBezTo>
                    <a:cubicBezTo>
                      <a:pt x="0" y="32"/>
                      <a:pt x="0" y="51"/>
                      <a:pt x="0" y="60"/>
                    </a:cubicBezTo>
                    <a:lnTo>
                      <a:pt x="38" y="1898"/>
                    </a:lnTo>
                    <a:cubicBezTo>
                      <a:pt x="38" y="1917"/>
                      <a:pt x="48" y="1938"/>
                      <a:pt x="79" y="1948"/>
                    </a:cubicBezTo>
                    <a:lnTo>
                      <a:pt x="3158" y="3199"/>
                    </a:lnTo>
                    <a:cubicBezTo>
                      <a:pt x="3306" y="3258"/>
                      <a:pt x="3475" y="3287"/>
                      <a:pt x="3653" y="3287"/>
                    </a:cubicBezTo>
                    <a:cubicBezTo>
                      <a:pt x="4240" y="3287"/>
                      <a:pt x="4905" y="2979"/>
                      <a:pt x="5281" y="2584"/>
                    </a:cubicBezTo>
                    <a:cubicBezTo>
                      <a:pt x="5303" y="2572"/>
                      <a:pt x="5303" y="2553"/>
                      <a:pt x="5303" y="2534"/>
                    </a:cubicBezTo>
                    <a:cubicBezTo>
                      <a:pt x="5303" y="2512"/>
                      <a:pt x="5281" y="2503"/>
                      <a:pt x="5272" y="2493"/>
                    </a:cubicBezTo>
                    <a:lnTo>
                      <a:pt x="3456" y="1512"/>
                    </a:lnTo>
                    <a:lnTo>
                      <a:pt x="3415" y="110"/>
                    </a:lnTo>
                    <a:cubicBezTo>
                      <a:pt x="3415" y="82"/>
                      <a:pt x="3384" y="60"/>
                      <a:pt x="3356" y="60"/>
                    </a:cubicBezTo>
                    <a:lnTo>
                      <a:pt x="6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9" name="Google Shape;1819;p36"/>
              <p:cNvSpPr/>
              <p:nvPr/>
            </p:nvSpPr>
            <p:spPr>
              <a:xfrm>
                <a:off x="4302975" y="3502025"/>
                <a:ext cx="131875" cy="278075"/>
              </a:xfrm>
              <a:custGeom>
                <a:avLst/>
                <a:gdLst/>
                <a:ahLst/>
                <a:cxnLst/>
                <a:rect l="l" t="t" r="r" b="b"/>
                <a:pathLst>
                  <a:path w="5275" h="11123" extrusionOk="0">
                    <a:moveTo>
                      <a:pt x="1" y="1"/>
                    </a:moveTo>
                    <a:lnTo>
                      <a:pt x="1" y="11123"/>
                    </a:lnTo>
                    <a:lnTo>
                      <a:pt x="5275" y="11123"/>
                    </a:lnTo>
                    <a:lnTo>
                      <a:pt x="52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0" name="Google Shape;1820;p36"/>
              <p:cNvSpPr/>
              <p:nvPr/>
            </p:nvSpPr>
            <p:spPr>
              <a:xfrm>
                <a:off x="4301500" y="3500550"/>
                <a:ext cx="134850" cy="281050"/>
              </a:xfrm>
              <a:custGeom>
                <a:avLst/>
                <a:gdLst/>
                <a:ahLst/>
                <a:cxnLst/>
                <a:rect l="l" t="t" r="r" b="b"/>
                <a:pathLst>
                  <a:path w="5394" h="11242" extrusionOk="0">
                    <a:moveTo>
                      <a:pt x="5274" y="120"/>
                    </a:moveTo>
                    <a:lnTo>
                      <a:pt x="5274" y="11122"/>
                    </a:lnTo>
                    <a:lnTo>
                      <a:pt x="120" y="11122"/>
                    </a:lnTo>
                    <a:lnTo>
                      <a:pt x="120" y="120"/>
                    </a:lnTo>
                    <a:close/>
                    <a:moveTo>
                      <a:pt x="60" y="0"/>
                    </a:moveTo>
                    <a:cubicBezTo>
                      <a:pt x="31" y="0"/>
                      <a:pt x="0" y="31"/>
                      <a:pt x="0" y="60"/>
                    </a:cubicBezTo>
                    <a:lnTo>
                      <a:pt x="0" y="11182"/>
                    </a:lnTo>
                    <a:cubicBezTo>
                      <a:pt x="0" y="11210"/>
                      <a:pt x="31" y="11241"/>
                      <a:pt x="60" y="11241"/>
                    </a:cubicBezTo>
                    <a:lnTo>
                      <a:pt x="5334" y="11241"/>
                    </a:lnTo>
                    <a:cubicBezTo>
                      <a:pt x="5362" y="11241"/>
                      <a:pt x="5393" y="11210"/>
                      <a:pt x="5393" y="11182"/>
                    </a:cubicBezTo>
                    <a:lnTo>
                      <a:pt x="5393" y="60"/>
                    </a:lnTo>
                    <a:cubicBezTo>
                      <a:pt x="5393" y="31"/>
                      <a:pt x="5362" y="0"/>
                      <a:pt x="5334"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1" name="Google Shape;1821;p36"/>
              <p:cNvSpPr/>
              <p:nvPr/>
            </p:nvSpPr>
            <p:spPr>
              <a:xfrm>
                <a:off x="4092975" y="3489100"/>
                <a:ext cx="229400" cy="353600"/>
              </a:xfrm>
              <a:custGeom>
                <a:avLst/>
                <a:gdLst/>
                <a:ahLst/>
                <a:cxnLst/>
                <a:rect l="l" t="t" r="r" b="b"/>
                <a:pathLst>
                  <a:path w="9176" h="14144" extrusionOk="0">
                    <a:moveTo>
                      <a:pt x="9175" y="1"/>
                    </a:moveTo>
                    <a:cubicBezTo>
                      <a:pt x="8720" y="1"/>
                      <a:pt x="6504" y="408"/>
                      <a:pt x="6504" y="408"/>
                    </a:cubicBezTo>
                    <a:cubicBezTo>
                      <a:pt x="5601" y="549"/>
                      <a:pt x="4776" y="995"/>
                      <a:pt x="4161" y="1669"/>
                    </a:cubicBezTo>
                    <a:lnTo>
                      <a:pt x="747" y="5482"/>
                    </a:lnTo>
                    <a:cubicBezTo>
                      <a:pt x="1" y="6306"/>
                      <a:pt x="91" y="7589"/>
                      <a:pt x="944" y="8303"/>
                    </a:cubicBezTo>
                    <a:lnTo>
                      <a:pt x="3735" y="10656"/>
                    </a:lnTo>
                    <a:cubicBezTo>
                      <a:pt x="3904" y="9533"/>
                      <a:pt x="4629" y="8580"/>
                      <a:pt x="5660" y="8125"/>
                    </a:cubicBezTo>
                    <a:lnTo>
                      <a:pt x="5968" y="7965"/>
                    </a:lnTo>
                    <a:lnTo>
                      <a:pt x="4767" y="6924"/>
                    </a:lnTo>
                    <a:lnTo>
                      <a:pt x="5980" y="5591"/>
                    </a:lnTo>
                    <a:cubicBezTo>
                      <a:pt x="6077" y="6040"/>
                      <a:pt x="6278" y="6466"/>
                      <a:pt x="6545" y="6833"/>
                    </a:cubicBezTo>
                    <a:cubicBezTo>
                      <a:pt x="6773" y="7131"/>
                      <a:pt x="6802" y="7529"/>
                      <a:pt x="6635" y="7855"/>
                    </a:cubicBezTo>
                    <a:lnTo>
                      <a:pt x="3487" y="13813"/>
                    </a:lnTo>
                    <a:cubicBezTo>
                      <a:pt x="3401" y="13965"/>
                      <a:pt x="3514" y="14143"/>
                      <a:pt x="3689" y="14143"/>
                    </a:cubicBezTo>
                    <a:cubicBezTo>
                      <a:pt x="3698" y="14143"/>
                      <a:pt x="3707" y="14143"/>
                      <a:pt x="3716" y="14142"/>
                    </a:cubicBezTo>
                    <a:lnTo>
                      <a:pt x="5105" y="14013"/>
                    </a:lnTo>
                    <a:cubicBezTo>
                      <a:pt x="7410" y="13804"/>
                      <a:pt x="8739" y="13427"/>
                      <a:pt x="8739" y="11163"/>
                    </a:cubicBezTo>
                    <a:lnTo>
                      <a:pt x="9175" y="110"/>
                    </a:lnTo>
                    <a:lnTo>
                      <a:pt x="9166" y="110"/>
                    </a:lnTo>
                    <a:lnTo>
                      <a:pt x="91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2" name="Google Shape;1822;p36"/>
              <p:cNvSpPr/>
              <p:nvPr/>
            </p:nvSpPr>
            <p:spPr>
              <a:xfrm>
                <a:off x="4096725" y="3487925"/>
                <a:ext cx="227150" cy="356225"/>
              </a:xfrm>
              <a:custGeom>
                <a:avLst/>
                <a:gdLst/>
                <a:ahLst/>
                <a:cxnLst/>
                <a:rect l="l" t="t" r="r" b="b"/>
                <a:pathLst>
                  <a:path w="9086" h="14249" extrusionOk="0">
                    <a:moveTo>
                      <a:pt x="8966" y="107"/>
                    </a:moveTo>
                    <a:lnTo>
                      <a:pt x="8966" y="157"/>
                    </a:lnTo>
                    <a:lnTo>
                      <a:pt x="8966" y="217"/>
                    </a:lnTo>
                    <a:lnTo>
                      <a:pt x="8530" y="11210"/>
                    </a:lnTo>
                    <a:cubicBezTo>
                      <a:pt x="8530" y="13324"/>
                      <a:pt x="7426" y="13781"/>
                      <a:pt x="4946" y="14001"/>
                    </a:cubicBezTo>
                    <a:lnTo>
                      <a:pt x="3554" y="14129"/>
                    </a:lnTo>
                    <a:cubicBezTo>
                      <a:pt x="3546" y="14131"/>
                      <a:pt x="3538" y="14131"/>
                      <a:pt x="3530" y="14131"/>
                    </a:cubicBezTo>
                    <a:cubicBezTo>
                      <a:pt x="3471" y="14131"/>
                      <a:pt x="3422" y="14101"/>
                      <a:pt x="3397" y="14048"/>
                    </a:cubicBezTo>
                    <a:cubicBezTo>
                      <a:pt x="3356" y="14001"/>
                      <a:pt x="3356" y="13941"/>
                      <a:pt x="3387" y="13891"/>
                    </a:cubicBezTo>
                    <a:lnTo>
                      <a:pt x="6533" y="7933"/>
                    </a:lnTo>
                    <a:cubicBezTo>
                      <a:pt x="6712" y="7576"/>
                      <a:pt x="6683" y="7168"/>
                      <a:pt x="6445" y="6851"/>
                    </a:cubicBezTo>
                    <a:cubicBezTo>
                      <a:pt x="6175" y="6482"/>
                      <a:pt x="5987" y="6077"/>
                      <a:pt x="5889" y="5629"/>
                    </a:cubicBezTo>
                    <a:lnTo>
                      <a:pt x="5858" y="5519"/>
                    </a:lnTo>
                    <a:lnTo>
                      <a:pt x="4529" y="6980"/>
                    </a:lnTo>
                    <a:lnTo>
                      <a:pt x="5711" y="8003"/>
                    </a:lnTo>
                    <a:lnTo>
                      <a:pt x="5491" y="8112"/>
                    </a:lnTo>
                    <a:cubicBezTo>
                      <a:pt x="4469" y="8567"/>
                      <a:pt x="3745" y="9492"/>
                      <a:pt x="3544" y="10593"/>
                    </a:cubicBezTo>
                    <a:lnTo>
                      <a:pt x="825" y="8310"/>
                    </a:lnTo>
                    <a:cubicBezTo>
                      <a:pt x="427" y="7972"/>
                      <a:pt x="189" y="7495"/>
                      <a:pt x="149" y="6980"/>
                    </a:cubicBezTo>
                    <a:cubicBezTo>
                      <a:pt x="120" y="6454"/>
                      <a:pt x="289" y="5958"/>
                      <a:pt x="635" y="5569"/>
                    </a:cubicBezTo>
                    <a:lnTo>
                      <a:pt x="4062" y="1756"/>
                    </a:lnTo>
                    <a:cubicBezTo>
                      <a:pt x="4657" y="1092"/>
                      <a:pt x="5482" y="644"/>
                      <a:pt x="6375" y="515"/>
                    </a:cubicBezTo>
                    <a:cubicBezTo>
                      <a:pt x="6395" y="515"/>
                      <a:pt x="8411" y="138"/>
                      <a:pt x="8966" y="107"/>
                    </a:cubicBezTo>
                    <a:close/>
                    <a:moveTo>
                      <a:pt x="9025" y="0"/>
                    </a:moveTo>
                    <a:cubicBezTo>
                      <a:pt x="8570" y="0"/>
                      <a:pt x="6445" y="386"/>
                      <a:pt x="6354" y="396"/>
                    </a:cubicBezTo>
                    <a:cubicBezTo>
                      <a:pt x="5432" y="536"/>
                      <a:pt x="4588" y="992"/>
                      <a:pt x="3971" y="1687"/>
                    </a:cubicBezTo>
                    <a:lnTo>
                      <a:pt x="546" y="5491"/>
                    </a:lnTo>
                    <a:cubicBezTo>
                      <a:pt x="179" y="5908"/>
                      <a:pt x="1" y="6434"/>
                      <a:pt x="39" y="6990"/>
                    </a:cubicBezTo>
                    <a:cubicBezTo>
                      <a:pt x="79" y="7535"/>
                      <a:pt x="327" y="8043"/>
                      <a:pt x="754" y="8400"/>
                    </a:cubicBezTo>
                    <a:lnTo>
                      <a:pt x="3625" y="10812"/>
                    </a:lnTo>
                    <a:lnTo>
                      <a:pt x="3635" y="10712"/>
                    </a:lnTo>
                    <a:cubicBezTo>
                      <a:pt x="3814" y="9611"/>
                      <a:pt x="4519" y="8677"/>
                      <a:pt x="5541" y="8222"/>
                    </a:cubicBezTo>
                    <a:lnTo>
                      <a:pt x="5918" y="8031"/>
                    </a:lnTo>
                    <a:lnTo>
                      <a:pt x="4698" y="6971"/>
                    </a:lnTo>
                    <a:lnTo>
                      <a:pt x="5799" y="5758"/>
                    </a:lnTo>
                    <a:cubicBezTo>
                      <a:pt x="5908" y="6184"/>
                      <a:pt x="6097" y="6573"/>
                      <a:pt x="6354" y="6921"/>
                    </a:cubicBezTo>
                    <a:cubicBezTo>
                      <a:pt x="6564" y="7197"/>
                      <a:pt x="6592" y="7566"/>
                      <a:pt x="6426" y="7874"/>
                    </a:cubicBezTo>
                    <a:lnTo>
                      <a:pt x="3277" y="13831"/>
                    </a:lnTo>
                    <a:cubicBezTo>
                      <a:pt x="3237" y="13920"/>
                      <a:pt x="3237" y="14029"/>
                      <a:pt x="3297" y="14120"/>
                    </a:cubicBezTo>
                    <a:cubicBezTo>
                      <a:pt x="3347" y="14198"/>
                      <a:pt x="3447" y="14249"/>
                      <a:pt x="3535" y="14249"/>
                    </a:cubicBezTo>
                    <a:lnTo>
                      <a:pt x="3566" y="14249"/>
                    </a:lnTo>
                    <a:lnTo>
                      <a:pt x="4955" y="14120"/>
                    </a:lnTo>
                    <a:cubicBezTo>
                      <a:pt x="7119" y="13920"/>
                      <a:pt x="8649" y="13603"/>
                      <a:pt x="8649" y="11220"/>
                    </a:cubicBezTo>
                    <a:lnTo>
                      <a:pt x="9085" y="88"/>
                    </a:lnTo>
                    <a:lnTo>
                      <a:pt x="9076" y="88"/>
                    </a:lnTo>
                    <a:lnTo>
                      <a:pt x="9085"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36"/>
              <p:cNvSpPr/>
              <p:nvPr/>
            </p:nvSpPr>
            <p:spPr>
              <a:xfrm>
                <a:off x="4271475" y="3502025"/>
                <a:ext cx="41250" cy="115500"/>
              </a:xfrm>
              <a:custGeom>
                <a:avLst/>
                <a:gdLst/>
                <a:ahLst/>
                <a:cxnLst/>
                <a:rect l="l" t="t" r="r" b="b"/>
                <a:pathLst>
                  <a:path w="1650" h="4620" extrusionOk="0">
                    <a:moveTo>
                      <a:pt x="1649" y="1"/>
                    </a:moveTo>
                    <a:lnTo>
                      <a:pt x="119" y="101"/>
                    </a:lnTo>
                    <a:cubicBezTo>
                      <a:pt x="41" y="101"/>
                      <a:pt x="0" y="189"/>
                      <a:pt x="50" y="258"/>
                    </a:cubicBezTo>
                    <a:lnTo>
                      <a:pt x="1151" y="1679"/>
                    </a:lnTo>
                    <a:lnTo>
                      <a:pt x="298" y="1898"/>
                    </a:lnTo>
                    <a:cubicBezTo>
                      <a:pt x="210" y="1917"/>
                      <a:pt x="160" y="2027"/>
                      <a:pt x="198" y="2117"/>
                    </a:cubicBezTo>
                    <a:lnTo>
                      <a:pt x="1480" y="4619"/>
                    </a:lnTo>
                    <a:lnTo>
                      <a:pt x="16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36"/>
              <p:cNvSpPr/>
              <p:nvPr/>
            </p:nvSpPr>
            <p:spPr>
              <a:xfrm>
                <a:off x="4161250" y="3685875"/>
                <a:ext cx="30300" cy="51750"/>
              </a:xfrm>
              <a:custGeom>
                <a:avLst/>
                <a:gdLst/>
                <a:ahLst/>
                <a:cxnLst/>
                <a:rect l="l" t="t" r="r" b="b"/>
                <a:pathLst>
                  <a:path w="1212" h="2070" extrusionOk="0">
                    <a:moveTo>
                      <a:pt x="1147" y="0"/>
                    </a:moveTo>
                    <a:cubicBezTo>
                      <a:pt x="1131" y="0"/>
                      <a:pt x="1114" y="8"/>
                      <a:pt x="1104" y="25"/>
                    </a:cubicBezTo>
                    <a:cubicBezTo>
                      <a:pt x="1092" y="25"/>
                      <a:pt x="329" y="840"/>
                      <a:pt x="10" y="1991"/>
                    </a:cubicBezTo>
                    <a:cubicBezTo>
                      <a:pt x="1" y="2020"/>
                      <a:pt x="20" y="2051"/>
                      <a:pt x="51" y="2060"/>
                    </a:cubicBezTo>
                    <a:cubicBezTo>
                      <a:pt x="51" y="2070"/>
                      <a:pt x="60" y="2070"/>
                      <a:pt x="70" y="2070"/>
                    </a:cubicBezTo>
                    <a:cubicBezTo>
                      <a:pt x="91" y="2070"/>
                      <a:pt x="110" y="2051"/>
                      <a:pt x="120" y="2020"/>
                    </a:cubicBezTo>
                    <a:cubicBezTo>
                      <a:pt x="437" y="900"/>
                      <a:pt x="1183" y="104"/>
                      <a:pt x="1183" y="104"/>
                    </a:cubicBezTo>
                    <a:cubicBezTo>
                      <a:pt x="1211" y="75"/>
                      <a:pt x="1211" y="44"/>
                      <a:pt x="1183" y="15"/>
                    </a:cubicBezTo>
                    <a:cubicBezTo>
                      <a:pt x="1174" y="6"/>
                      <a:pt x="1161" y="0"/>
                      <a:pt x="1147"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36"/>
              <p:cNvSpPr/>
              <p:nvPr/>
            </p:nvSpPr>
            <p:spPr>
              <a:xfrm>
                <a:off x="4171675" y="3727425"/>
                <a:ext cx="11950" cy="11700"/>
              </a:xfrm>
              <a:custGeom>
                <a:avLst/>
                <a:gdLst/>
                <a:ahLst/>
                <a:cxnLst/>
                <a:rect l="l" t="t" r="r" b="b"/>
                <a:pathLst>
                  <a:path w="478" h="468" extrusionOk="0">
                    <a:moveTo>
                      <a:pt x="239" y="110"/>
                    </a:moveTo>
                    <a:cubicBezTo>
                      <a:pt x="308" y="110"/>
                      <a:pt x="368" y="169"/>
                      <a:pt x="368" y="238"/>
                    </a:cubicBezTo>
                    <a:cubicBezTo>
                      <a:pt x="368" y="298"/>
                      <a:pt x="308" y="358"/>
                      <a:pt x="239" y="358"/>
                    </a:cubicBezTo>
                    <a:cubicBezTo>
                      <a:pt x="179" y="358"/>
                      <a:pt x="120" y="298"/>
                      <a:pt x="120" y="238"/>
                    </a:cubicBezTo>
                    <a:cubicBezTo>
                      <a:pt x="120" y="169"/>
                      <a:pt x="179" y="110"/>
                      <a:pt x="239" y="110"/>
                    </a:cubicBezTo>
                    <a:close/>
                    <a:moveTo>
                      <a:pt x="239" y="0"/>
                    </a:moveTo>
                    <a:cubicBezTo>
                      <a:pt x="110" y="0"/>
                      <a:pt x="1" y="100"/>
                      <a:pt x="1" y="238"/>
                    </a:cubicBezTo>
                    <a:cubicBezTo>
                      <a:pt x="1" y="369"/>
                      <a:pt x="110" y="467"/>
                      <a:pt x="239" y="467"/>
                    </a:cubicBezTo>
                    <a:cubicBezTo>
                      <a:pt x="377" y="467"/>
                      <a:pt x="477" y="369"/>
                      <a:pt x="477" y="238"/>
                    </a:cubicBezTo>
                    <a:cubicBezTo>
                      <a:pt x="477" y="100"/>
                      <a:pt x="377" y="0"/>
                      <a:pt x="239"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36"/>
              <p:cNvSpPr/>
              <p:nvPr/>
            </p:nvSpPr>
            <p:spPr>
              <a:xfrm>
                <a:off x="4173175" y="3629900"/>
                <a:ext cx="51675" cy="44700"/>
              </a:xfrm>
              <a:custGeom>
                <a:avLst/>
                <a:gdLst/>
                <a:ahLst/>
                <a:cxnLst/>
                <a:rect l="l" t="t" r="r" b="b"/>
                <a:pathLst>
                  <a:path w="2067" h="1788" extrusionOk="0">
                    <a:moveTo>
                      <a:pt x="0" y="0"/>
                    </a:moveTo>
                    <a:lnTo>
                      <a:pt x="2066" y="1787"/>
                    </a:ln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36"/>
              <p:cNvSpPr/>
              <p:nvPr/>
            </p:nvSpPr>
            <p:spPr>
              <a:xfrm>
                <a:off x="4306500" y="3475000"/>
                <a:ext cx="62575" cy="49875"/>
              </a:xfrm>
              <a:custGeom>
                <a:avLst/>
                <a:gdLst/>
                <a:ahLst/>
                <a:cxnLst/>
                <a:rect l="l" t="t" r="r" b="b"/>
                <a:pathLst>
                  <a:path w="2503" h="1995" extrusionOk="0">
                    <a:moveTo>
                      <a:pt x="735" y="0"/>
                    </a:moveTo>
                    <a:cubicBezTo>
                      <a:pt x="735" y="0"/>
                      <a:pt x="1" y="1976"/>
                      <a:pt x="2503" y="1995"/>
                    </a:cubicBezTo>
                    <a:lnTo>
                      <a:pt x="2503" y="1449"/>
                    </a:lnTo>
                    <a:cubicBezTo>
                      <a:pt x="2503" y="646"/>
                      <a:pt x="1707" y="0"/>
                      <a:pt x="7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36"/>
              <p:cNvSpPr/>
              <p:nvPr/>
            </p:nvSpPr>
            <p:spPr>
              <a:xfrm>
                <a:off x="4316150" y="3473500"/>
                <a:ext cx="54125" cy="52875"/>
              </a:xfrm>
              <a:custGeom>
                <a:avLst/>
                <a:gdLst/>
                <a:ahLst/>
                <a:cxnLst/>
                <a:rect l="l" t="t" r="r" b="b"/>
                <a:pathLst>
                  <a:path w="2165" h="2115" extrusionOk="0">
                    <a:moveTo>
                      <a:pt x="389" y="120"/>
                    </a:moveTo>
                    <a:lnTo>
                      <a:pt x="389" y="120"/>
                    </a:lnTo>
                    <a:cubicBezTo>
                      <a:pt x="1311" y="139"/>
                      <a:pt x="2057" y="756"/>
                      <a:pt x="2057" y="1509"/>
                    </a:cubicBezTo>
                    <a:lnTo>
                      <a:pt x="2057" y="1995"/>
                    </a:lnTo>
                    <a:cubicBezTo>
                      <a:pt x="1292" y="1986"/>
                      <a:pt x="775" y="1778"/>
                      <a:pt x="508" y="1390"/>
                    </a:cubicBezTo>
                    <a:cubicBezTo>
                      <a:pt x="179" y="913"/>
                      <a:pt x="339" y="279"/>
                      <a:pt x="389" y="120"/>
                    </a:cubicBezTo>
                    <a:close/>
                    <a:moveTo>
                      <a:pt x="349" y="0"/>
                    </a:moveTo>
                    <a:cubicBezTo>
                      <a:pt x="329" y="0"/>
                      <a:pt x="299" y="10"/>
                      <a:pt x="299" y="41"/>
                    </a:cubicBezTo>
                    <a:cubicBezTo>
                      <a:pt x="279" y="70"/>
                      <a:pt x="1" y="854"/>
                      <a:pt x="408" y="1459"/>
                    </a:cubicBezTo>
                    <a:cubicBezTo>
                      <a:pt x="706" y="1888"/>
                      <a:pt x="1283" y="2105"/>
                      <a:pt x="2117" y="2114"/>
                    </a:cubicBezTo>
                    <a:cubicBezTo>
                      <a:pt x="2126" y="2114"/>
                      <a:pt x="2145" y="2105"/>
                      <a:pt x="2155" y="2095"/>
                    </a:cubicBezTo>
                    <a:cubicBezTo>
                      <a:pt x="2164" y="2086"/>
                      <a:pt x="2164" y="2076"/>
                      <a:pt x="2164" y="2055"/>
                    </a:cubicBezTo>
                    <a:lnTo>
                      <a:pt x="2164" y="1509"/>
                    </a:lnTo>
                    <a:cubicBezTo>
                      <a:pt x="2164" y="675"/>
                      <a:pt x="1352" y="0"/>
                      <a:pt x="349"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36"/>
              <p:cNvSpPr/>
              <p:nvPr/>
            </p:nvSpPr>
            <p:spPr>
              <a:xfrm>
                <a:off x="4369050" y="3475000"/>
                <a:ext cx="62600" cy="49875"/>
              </a:xfrm>
              <a:custGeom>
                <a:avLst/>
                <a:gdLst/>
                <a:ahLst/>
                <a:cxnLst/>
                <a:rect l="l" t="t" r="r" b="b"/>
                <a:pathLst>
                  <a:path w="2504" h="1995" extrusionOk="0">
                    <a:moveTo>
                      <a:pt x="1757" y="0"/>
                    </a:moveTo>
                    <a:cubicBezTo>
                      <a:pt x="785" y="0"/>
                      <a:pt x="1" y="646"/>
                      <a:pt x="1" y="1449"/>
                    </a:cubicBezTo>
                    <a:lnTo>
                      <a:pt x="1" y="1995"/>
                    </a:lnTo>
                    <a:cubicBezTo>
                      <a:pt x="2503" y="1976"/>
                      <a:pt x="1757" y="0"/>
                      <a:pt x="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36"/>
              <p:cNvSpPr/>
              <p:nvPr/>
            </p:nvSpPr>
            <p:spPr>
              <a:xfrm>
                <a:off x="4367575" y="3473500"/>
                <a:ext cx="54350" cy="52875"/>
              </a:xfrm>
              <a:custGeom>
                <a:avLst/>
                <a:gdLst/>
                <a:ahLst/>
                <a:cxnLst/>
                <a:rect l="l" t="t" r="r" b="b"/>
                <a:pathLst>
                  <a:path w="2174" h="2115" extrusionOk="0">
                    <a:moveTo>
                      <a:pt x="1776" y="120"/>
                    </a:moveTo>
                    <a:lnTo>
                      <a:pt x="1776" y="120"/>
                    </a:lnTo>
                    <a:cubicBezTo>
                      <a:pt x="1826" y="279"/>
                      <a:pt x="1995" y="904"/>
                      <a:pt x="1656" y="1390"/>
                    </a:cubicBezTo>
                    <a:cubicBezTo>
                      <a:pt x="1390" y="1778"/>
                      <a:pt x="872" y="1986"/>
                      <a:pt x="107" y="1995"/>
                    </a:cubicBezTo>
                    <a:lnTo>
                      <a:pt x="107" y="1509"/>
                    </a:lnTo>
                    <a:cubicBezTo>
                      <a:pt x="107" y="756"/>
                      <a:pt x="853" y="139"/>
                      <a:pt x="1776" y="120"/>
                    </a:cubicBezTo>
                    <a:close/>
                    <a:moveTo>
                      <a:pt x="1816" y="0"/>
                    </a:moveTo>
                    <a:cubicBezTo>
                      <a:pt x="813" y="0"/>
                      <a:pt x="0" y="675"/>
                      <a:pt x="0" y="1509"/>
                    </a:cubicBezTo>
                    <a:lnTo>
                      <a:pt x="0" y="2055"/>
                    </a:lnTo>
                    <a:cubicBezTo>
                      <a:pt x="0" y="2076"/>
                      <a:pt x="0" y="2086"/>
                      <a:pt x="19" y="2095"/>
                    </a:cubicBezTo>
                    <a:cubicBezTo>
                      <a:pt x="29" y="2105"/>
                      <a:pt x="38" y="2114"/>
                      <a:pt x="60" y="2114"/>
                    </a:cubicBezTo>
                    <a:cubicBezTo>
                      <a:pt x="894" y="2105"/>
                      <a:pt x="1459" y="1888"/>
                      <a:pt x="1757" y="1459"/>
                    </a:cubicBezTo>
                    <a:cubicBezTo>
                      <a:pt x="2174" y="854"/>
                      <a:pt x="1885" y="70"/>
                      <a:pt x="1876" y="41"/>
                    </a:cubicBezTo>
                    <a:cubicBezTo>
                      <a:pt x="1866" y="10"/>
                      <a:pt x="1847" y="0"/>
                      <a:pt x="1816"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36"/>
              <p:cNvSpPr/>
              <p:nvPr/>
            </p:nvSpPr>
            <p:spPr>
              <a:xfrm>
                <a:off x="4364300" y="3530325"/>
                <a:ext cx="7475" cy="7250"/>
              </a:xfrm>
              <a:custGeom>
                <a:avLst/>
                <a:gdLst/>
                <a:ahLst/>
                <a:cxnLst/>
                <a:rect l="l" t="t" r="r" b="b"/>
                <a:pathLst>
                  <a:path w="299" h="290" extrusionOk="0">
                    <a:moveTo>
                      <a:pt x="150" y="80"/>
                    </a:moveTo>
                    <a:cubicBezTo>
                      <a:pt x="179" y="80"/>
                      <a:pt x="210" y="111"/>
                      <a:pt x="210" y="139"/>
                    </a:cubicBezTo>
                    <a:cubicBezTo>
                      <a:pt x="210" y="180"/>
                      <a:pt x="179" y="199"/>
                      <a:pt x="150" y="199"/>
                    </a:cubicBezTo>
                    <a:cubicBezTo>
                      <a:pt x="119" y="199"/>
                      <a:pt x="91" y="180"/>
                      <a:pt x="91" y="139"/>
                    </a:cubicBezTo>
                    <a:cubicBezTo>
                      <a:pt x="91" y="111"/>
                      <a:pt x="119" y="80"/>
                      <a:pt x="150" y="80"/>
                    </a:cubicBezTo>
                    <a:close/>
                    <a:moveTo>
                      <a:pt x="150" y="1"/>
                    </a:moveTo>
                    <a:cubicBezTo>
                      <a:pt x="72" y="1"/>
                      <a:pt x="0" y="60"/>
                      <a:pt x="0" y="139"/>
                    </a:cubicBezTo>
                    <a:cubicBezTo>
                      <a:pt x="0" y="230"/>
                      <a:pt x="72" y="289"/>
                      <a:pt x="150" y="289"/>
                    </a:cubicBezTo>
                    <a:cubicBezTo>
                      <a:pt x="229" y="289"/>
                      <a:pt x="298" y="230"/>
                      <a:pt x="298" y="139"/>
                    </a:cubicBezTo>
                    <a:cubicBezTo>
                      <a:pt x="298" y="60"/>
                      <a:pt x="229" y="1"/>
                      <a:pt x="150"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36"/>
              <p:cNvSpPr/>
              <p:nvPr/>
            </p:nvSpPr>
            <p:spPr>
              <a:xfrm>
                <a:off x="4364300" y="3551675"/>
                <a:ext cx="7475" cy="7225"/>
              </a:xfrm>
              <a:custGeom>
                <a:avLst/>
                <a:gdLst/>
                <a:ahLst/>
                <a:cxnLst/>
                <a:rect l="l" t="t" r="r" b="b"/>
                <a:pathLst>
                  <a:path w="299" h="289" extrusionOk="0">
                    <a:moveTo>
                      <a:pt x="150" y="91"/>
                    </a:moveTo>
                    <a:cubicBezTo>
                      <a:pt x="179" y="91"/>
                      <a:pt x="210" y="110"/>
                      <a:pt x="210" y="150"/>
                    </a:cubicBezTo>
                    <a:cubicBezTo>
                      <a:pt x="210" y="179"/>
                      <a:pt x="179" y="210"/>
                      <a:pt x="150" y="210"/>
                    </a:cubicBezTo>
                    <a:cubicBezTo>
                      <a:pt x="119" y="210"/>
                      <a:pt x="91" y="179"/>
                      <a:pt x="91" y="150"/>
                    </a:cubicBezTo>
                    <a:cubicBezTo>
                      <a:pt x="91" y="110"/>
                      <a:pt x="119" y="91"/>
                      <a:pt x="150" y="91"/>
                    </a:cubicBezTo>
                    <a:close/>
                    <a:moveTo>
                      <a:pt x="150" y="0"/>
                    </a:moveTo>
                    <a:cubicBezTo>
                      <a:pt x="72" y="0"/>
                      <a:pt x="0" y="72"/>
                      <a:pt x="0" y="150"/>
                    </a:cubicBezTo>
                    <a:cubicBezTo>
                      <a:pt x="0" y="229"/>
                      <a:pt x="72" y="288"/>
                      <a:pt x="150" y="288"/>
                    </a:cubicBezTo>
                    <a:cubicBezTo>
                      <a:pt x="229" y="288"/>
                      <a:pt x="298" y="229"/>
                      <a:pt x="298" y="150"/>
                    </a:cubicBezTo>
                    <a:cubicBezTo>
                      <a:pt x="298" y="72"/>
                      <a:pt x="229" y="0"/>
                      <a:pt x="150"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36"/>
              <p:cNvSpPr/>
              <p:nvPr/>
            </p:nvSpPr>
            <p:spPr>
              <a:xfrm>
                <a:off x="4182100" y="3684750"/>
                <a:ext cx="65575" cy="72150"/>
              </a:xfrm>
              <a:custGeom>
                <a:avLst/>
                <a:gdLst/>
                <a:ahLst/>
                <a:cxnLst/>
                <a:rect l="l" t="t" r="r" b="b"/>
                <a:pathLst>
                  <a:path w="2623" h="2886" extrusionOk="0">
                    <a:moveTo>
                      <a:pt x="2176" y="1"/>
                    </a:moveTo>
                    <a:lnTo>
                      <a:pt x="2355" y="158"/>
                    </a:lnTo>
                    <a:lnTo>
                      <a:pt x="2057" y="299"/>
                    </a:lnTo>
                    <a:cubicBezTo>
                      <a:pt x="1023" y="754"/>
                      <a:pt x="299" y="1707"/>
                      <a:pt x="120" y="2830"/>
                    </a:cubicBezTo>
                    <a:lnTo>
                      <a:pt x="1" y="2732"/>
                    </a:lnTo>
                    <a:lnTo>
                      <a:pt x="1" y="2732"/>
                    </a:lnTo>
                    <a:cubicBezTo>
                      <a:pt x="20" y="2770"/>
                      <a:pt x="41" y="2801"/>
                      <a:pt x="79" y="2820"/>
                    </a:cubicBezTo>
                    <a:cubicBezTo>
                      <a:pt x="131" y="2864"/>
                      <a:pt x="198" y="2885"/>
                      <a:pt x="278" y="2885"/>
                    </a:cubicBezTo>
                    <a:cubicBezTo>
                      <a:pt x="626" y="2885"/>
                      <a:pt x="1207" y="2480"/>
                      <a:pt x="1709" y="1857"/>
                    </a:cubicBezTo>
                    <a:cubicBezTo>
                      <a:pt x="2324" y="1092"/>
                      <a:pt x="2622" y="368"/>
                      <a:pt x="2343" y="99"/>
                    </a:cubicBezTo>
                    <a:cubicBezTo>
                      <a:pt x="2305" y="60"/>
                      <a:pt x="2224" y="10"/>
                      <a:pt x="2176"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36"/>
              <p:cNvSpPr/>
              <p:nvPr/>
            </p:nvSpPr>
            <p:spPr>
              <a:xfrm>
                <a:off x="4189075" y="3693450"/>
                <a:ext cx="91125" cy="111325"/>
              </a:xfrm>
              <a:custGeom>
                <a:avLst/>
                <a:gdLst/>
                <a:ahLst/>
                <a:cxnLst/>
                <a:rect l="l" t="t" r="r" b="b"/>
                <a:pathLst>
                  <a:path w="3645" h="4453" extrusionOk="0">
                    <a:moveTo>
                      <a:pt x="1669" y="1"/>
                    </a:moveTo>
                    <a:cubicBezTo>
                      <a:pt x="885" y="387"/>
                      <a:pt x="289" y="1061"/>
                      <a:pt x="1" y="1867"/>
                    </a:cubicBezTo>
                    <a:lnTo>
                      <a:pt x="468" y="2174"/>
                    </a:lnTo>
                    <a:cubicBezTo>
                      <a:pt x="496" y="2243"/>
                      <a:pt x="496" y="2312"/>
                      <a:pt x="487" y="2393"/>
                    </a:cubicBezTo>
                    <a:cubicBezTo>
                      <a:pt x="358" y="2930"/>
                      <a:pt x="575" y="3485"/>
                      <a:pt x="1042" y="3773"/>
                    </a:cubicBezTo>
                    <a:lnTo>
                      <a:pt x="1569" y="4112"/>
                    </a:lnTo>
                    <a:cubicBezTo>
                      <a:pt x="1858" y="4359"/>
                      <a:pt x="2095" y="4453"/>
                      <a:pt x="2289" y="4453"/>
                    </a:cubicBezTo>
                    <a:cubicBezTo>
                      <a:pt x="2560" y="4453"/>
                      <a:pt x="2743" y="4269"/>
                      <a:pt x="2860" y="4071"/>
                    </a:cubicBezTo>
                    <a:lnTo>
                      <a:pt x="3315" y="3256"/>
                    </a:lnTo>
                    <a:cubicBezTo>
                      <a:pt x="3613" y="2860"/>
                      <a:pt x="3644" y="2334"/>
                      <a:pt x="3387" y="1926"/>
                    </a:cubicBezTo>
                    <a:lnTo>
                      <a:pt x="2910" y="1152"/>
                    </a:lnTo>
                    <a:cubicBezTo>
                      <a:pt x="2741" y="873"/>
                      <a:pt x="2512" y="656"/>
                      <a:pt x="2243" y="506"/>
                    </a:cubicBezTo>
                    <a:lnTo>
                      <a:pt x="2233" y="506"/>
                    </a:lnTo>
                    <a:lnTo>
                      <a:pt x="1669" y="1"/>
                    </a:ln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36"/>
              <p:cNvSpPr/>
              <p:nvPr/>
            </p:nvSpPr>
            <p:spPr>
              <a:xfrm>
                <a:off x="4187350" y="3692050"/>
                <a:ext cx="94325" cy="114100"/>
              </a:xfrm>
              <a:custGeom>
                <a:avLst/>
                <a:gdLst/>
                <a:ahLst/>
                <a:cxnLst/>
                <a:rect l="l" t="t" r="r" b="b"/>
                <a:pathLst>
                  <a:path w="3773" h="4564" extrusionOk="0">
                    <a:moveTo>
                      <a:pt x="1728" y="126"/>
                    </a:moveTo>
                    <a:lnTo>
                      <a:pt x="2274" y="602"/>
                    </a:lnTo>
                    <a:cubicBezTo>
                      <a:pt x="2274" y="612"/>
                      <a:pt x="2283" y="612"/>
                      <a:pt x="2283" y="612"/>
                    </a:cubicBezTo>
                    <a:cubicBezTo>
                      <a:pt x="2541" y="760"/>
                      <a:pt x="2770" y="979"/>
                      <a:pt x="2929" y="1236"/>
                    </a:cubicBezTo>
                    <a:lnTo>
                      <a:pt x="3406" y="2011"/>
                    </a:lnTo>
                    <a:cubicBezTo>
                      <a:pt x="3644" y="2399"/>
                      <a:pt x="3623" y="2905"/>
                      <a:pt x="3337" y="3283"/>
                    </a:cubicBezTo>
                    <a:lnTo>
                      <a:pt x="2879" y="4096"/>
                    </a:lnTo>
                    <a:cubicBezTo>
                      <a:pt x="2801" y="4237"/>
                      <a:pt x="2650" y="4406"/>
                      <a:pt x="2443" y="4444"/>
                    </a:cubicBezTo>
                    <a:cubicBezTo>
                      <a:pt x="2413" y="4449"/>
                      <a:pt x="2383" y="4452"/>
                      <a:pt x="2352" y="4452"/>
                    </a:cubicBezTo>
                    <a:cubicBezTo>
                      <a:pt x="2154" y="4452"/>
                      <a:pt x="1928" y="4340"/>
                      <a:pt x="1678" y="4117"/>
                    </a:cubicBezTo>
                    <a:lnTo>
                      <a:pt x="1142" y="3779"/>
                    </a:lnTo>
                    <a:cubicBezTo>
                      <a:pt x="703" y="3500"/>
                      <a:pt x="487" y="2976"/>
                      <a:pt x="606" y="2459"/>
                    </a:cubicBezTo>
                    <a:cubicBezTo>
                      <a:pt x="625" y="2380"/>
                      <a:pt x="625" y="2290"/>
                      <a:pt x="596" y="2211"/>
                    </a:cubicBezTo>
                    <a:cubicBezTo>
                      <a:pt x="584" y="2190"/>
                      <a:pt x="575" y="2180"/>
                      <a:pt x="565" y="2180"/>
                    </a:cubicBezTo>
                    <a:lnTo>
                      <a:pt x="139" y="1904"/>
                    </a:lnTo>
                    <a:cubicBezTo>
                      <a:pt x="427" y="1129"/>
                      <a:pt x="982" y="502"/>
                      <a:pt x="1728" y="126"/>
                    </a:cubicBezTo>
                    <a:close/>
                    <a:moveTo>
                      <a:pt x="1735" y="0"/>
                    </a:moveTo>
                    <a:cubicBezTo>
                      <a:pt x="1726" y="0"/>
                      <a:pt x="1716" y="3"/>
                      <a:pt x="1707" y="7"/>
                    </a:cubicBezTo>
                    <a:cubicBezTo>
                      <a:pt x="913" y="393"/>
                      <a:pt x="308" y="1070"/>
                      <a:pt x="10" y="1904"/>
                    </a:cubicBezTo>
                    <a:cubicBezTo>
                      <a:pt x="0" y="1932"/>
                      <a:pt x="10" y="1963"/>
                      <a:pt x="39" y="1973"/>
                    </a:cubicBezTo>
                    <a:lnTo>
                      <a:pt x="487" y="2271"/>
                    </a:lnTo>
                    <a:cubicBezTo>
                      <a:pt x="506" y="2321"/>
                      <a:pt x="506" y="2380"/>
                      <a:pt x="496" y="2440"/>
                    </a:cubicBezTo>
                    <a:cubicBezTo>
                      <a:pt x="367" y="2995"/>
                      <a:pt x="596" y="3572"/>
                      <a:pt x="1082" y="3879"/>
                    </a:cubicBezTo>
                    <a:lnTo>
                      <a:pt x="1609" y="4215"/>
                    </a:lnTo>
                    <a:cubicBezTo>
                      <a:pt x="1876" y="4444"/>
                      <a:pt x="2124" y="4563"/>
                      <a:pt x="2353" y="4563"/>
                    </a:cubicBezTo>
                    <a:cubicBezTo>
                      <a:pt x="2393" y="4563"/>
                      <a:pt x="2422" y="4563"/>
                      <a:pt x="2462" y="4554"/>
                    </a:cubicBezTo>
                    <a:cubicBezTo>
                      <a:pt x="2660" y="4525"/>
                      <a:pt x="2839" y="4384"/>
                      <a:pt x="2979" y="4146"/>
                    </a:cubicBezTo>
                    <a:lnTo>
                      <a:pt x="3434" y="3343"/>
                    </a:lnTo>
                    <a:cubicBezTo>
                      <a:pt x="3742" y="2935"/>
                      <a:pt x="3773" y="2380"/>
                      <a:pt x="3504" y="1951"/>
                    </a:cubicBezTo>
                    <a:lnTo>
                      <a:pt x="3027" y="1177"/>
                    </a:lnTo>
                    <a:cubicBezTo>
                      <a:pt x="2860" y="900"/>
                      <a:pt x="2622" y="672"/>
                      <a:pt x="2343" y="512"/>
                    </a:cubicBezTo>
                    <a:lnTo>
                      <a:pt x="1766" y="16"/>
                    </a:lnTo>
                    <a:cubicBezTo>
                      <a:pt x="1761" y="5"/>
                      <a:pt x="1749" y="0"/>
                      <a:pt x="1735"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36"/>
              <p:cNvSpPr/>
              <p:nvPr/>
            </p:nvSpPr>
            <p:spPr>
              <a:xfrm>
                <a:off x="4198975" y="3746200"/>
                <a:ext cx="17900" cy="23250"/>
              </a:xfrm>
              <a:custGeom>
                <a:avLst/>
                <a:gdLst/>
                <a:ahLst/>
                <a:cxnLst/>
                <a:rect l="l" t="t" r="r" b="b"/>
                <a:pathLst>
                  <a:path w="716" h="930" extrusionOk="0">
                    <a:moveTo>
                      <a:pt x="78" y="1"/>
                    </a:moveTo>
                    <a:cubicBezTo>
                      <a:pt x="54" y="1"/>
                      <a:pt x="29" y="12"/>
                      <a:pt x="22" y="36"/>
                    </a:cubicBezTo>
                    <a:cubicBezTo>
                      <a:pt x="0" y="64"/>
                      <a:pt x="22" y="95"/>
                      <a:pt x="41" y="114"/>
                    </a:cubicBezTo>
                    <a:lnTo>
                      <a:pt x="498" y="343"/>
                    </a:lnTo>
                    <a:cubicBezTo>
                      <a:pt x="577" y="422"/>
                      <a:pt x="586" y="550"/>
                      <a:pt x="517" y="641"/>
                    </a:cubicBezTo>
                    <a:lnTo>
                      <a:pt x="358" y="829"/>
                    </a:lnTo>
                    <a:cubicBezTo>
                      <a:pt x="339" y="858"/>
                      <a:pt x="339" y="889"/>
                      <a:pt x="369" y="908"/>
                    </a:cubicBezTo>
                    <a:cubicBezTo>
                      <a:pt x="379" y="917"/>
                      <a:pt x="389" y="929"/>
                      <a:pt x="398" y="929"/>
                    </a:cubicBezTo>
                    <a:cubicBezTo>
                      <a:pt x="417" y="929"/>
                      <a:pt x="439" y="917"/>
                      <a:pt x="448" y="908"/>
                    </a:cubicBezTo>
                    <a:lnTo>
                      <a:pt x="608" y="719"/>
                    </a:lnTo>
                    <a:cubicBezTo>
                      <a:pt x="715" y="581"/>
                      <a:pt x="706" y="362"/>
                      <a:pt x="567" y="243"/>
                    </a:cubicBezTo>
                    <a:cubicBezTo>
                      <a:pt x="567" y="243"/>
                      <a:pt x="558" y="243"/>
                      <a:pt x="558" y="233"/>
                    </a:cubicBezTo>
                    <a:lnTo>
                      <a:pt x="100" y="5"/>
                    </a:lnTo>
                    <a:cubicBezTo>
                      <a:pt x="93" y="2"/>
                      <a:pt x="85" y="1"/>
                      <a:pt x="78"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36"/>
              <p:cNvSpPr/>
              <p:nvPr/>
            </p:nvSpPr>
            <p:spPr>
              <a:xfrm>
                <a:off x="4208200" y="3755725"/>
                <a:ext cx="35225" cy="28200"/>
              </a:xfrm>
              <a:custGeom>
                <a:avLst/>
                <a:gdLst/>
                <a:ahLst/>
                <a:cxnLst/>
                <a:rect l="l" t="t" r="r" b="b"/>
                <a:pathLst>
                  <a:path w="1409" h="1128" extrusionOk="0">
                    <a:moveTo>
                      <a:pt x="1409" y="0"/>
                    </a:moveTo>
                    <a:lnTo>
                      <a:pt x="0" y="1044"/>
                    </a:lnTo>
                    <a:lnTo>
                      <a:pt x="327" y="1113"/>
                    </a:lnTo>
                    <a:cubicBezTo>
                      <a:pt x="372" y="1123"/>
                      <a:pt x="418" y="1127"/>
                      <a:pt x="463" y="1127"/>
                    </a:cubicBezTo>
                    <a:cubicBezTo>
                      <a:pt x="695" y="1127"/>
                      <a:pt x="913" y="1002"/>
                      <a:pt x="1013" y="786"/>
                    </a:cubicBezTo>
                    <a:lnTo>
                      <a:pt x="1409" y="0"/>
                    </a:ln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36"/>
              <p:cNvSpPr/>
              <p:nvPr/>
            </p:nvSpPr>
            <p:spPr>
              <a:xfrm>
                <a:off x="4206425" y="3754125"/>
                <a:ext cx="38725" cy="31400"/>
              </a:xfrm>
              <a:custGeom>
                <a:avLst/>
                <a:gdLst/>
                <a:ahLst/>
                <a:cxnLst/>
                <a:rect l="l" t="t" r="r" b="b"/>
                <a:pathLst>
                  <a:path w="1549" h="1256" extrusionOk="0">
                    <a:moveTo>
                      <a:pt x="1487" y="1"/>
                    </a:moveTo>
                    <a:cubicBezTo>
                      <a:pt x="1463" y="1"/>
                      <a:pt x="1439" y="12"/>
                      <a:pt x="1430" y="35"/>
                    </a:cubicBezTo>
                    <a:lnTo>
                      <a:pt x="1034" y="819"/>
                    </a:lnTo>
                    <a:cubicBezTo>
                      <a:pt x="941" y="1022"/>
                      <a:pt x="742" y="1138"/>
                      <a:pt x="525" y="1138"/>
                    </a:cubicBezTo>
                    <a:cubicBezTo>
                      <a:pt x="486" y="1138"/>
                      <a:pt x="447" y="1134"/>
                      <a:pt x="408" y="1127"/>
                    </a:cubicBezTo>
                    <a:lnTo>
                      <a:pt x="81" y="1048"/>
                    </a:lnTo>
                    <a:cubicBezTo>
                      <a:pt x="50" y="1048"/>
                      <a:pt x="21" y="1067"/>
                      <a:pt x="12" y="1098"/>
                    </a:cubicBezTo>
                    <a:cubicBezTo>
                      <a:pt x="0" y="1127"/>
                      <a:pt x="21" y="1158"/>
                      <a:pt x="60" y="1167"/>
                    </a:cubicBezTo>
                    <a:lnTo>
                      <a:pt x="388" y="1237"/>
                    </a:lnTo>
                    <a:cubicBezTo>
                      <a:pt x="438" y="1246"/>
                      <a:pt x="489" y="1256"/>
                      <a:pt x="536" y="1256"/>
                    </a:cubicBezTo>
                    <a:cubicBezTo>
                      <a:pt x="786" y="1256"/>
                      <a:pt x="1025" y="1108"/>
                      <a:pt x="1144" y="870"/>
                    </a:cubicBezTo>
                    <a:lnTo>
                      <a:pt x="1530" y="86"/>
                    </a:lnTo>
                    <a:cubicBezTo>
                      <a:pt x="1549" y="55"/>
                      <a:pt x="1539" y="26"/>
                      <a:pt x="1511" y="4"/>
                    </a:cubicBezTo>
                    <a:cubicBezTo>
                      <a:pt x="1503" y="2"/>
                      <a:pt x="1495" y="1"/>
                      <a:pt x="1487"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36"/>
              <p:cNvSpPr/>
              <p:nvPr/>
            </p:nvSpPr>
            <p:spPr>
              <a:xfrm>
                <a:off x="4224825" y="3760950"/>
                <a:ext cx="34275" cy="35225"/>
              </a:xfrm>
              <a:custGeom>
                <a:avLst/>
                <a:gdLst/>
                <a:ahLst/>
                <a:cxnLst/>
                <a:rect l="l" t="t" r="r" b="b"/>
                <a:pathLst>
                  <a:path w="1371" h="1409" extrusionOk="0">
                    <a:moveTo>
                      <a:pt x="1371" y="1"/>
                    </a:moveTo>
                    <a:lnTo>
                      <a:pt x="0" y="1321"/>
                    </a:lnTo>
                    <a:lnTo>
                      <a:pt x="120" y="1371"/>
                    </a:lnTo>
                    <a:cubicBezTo>
                      <a:pt x="190" y="1392"/>
                      <a:pt x="266" y="1408"/>
                      <a:pt x="340" y="1408"/>
                    </a:cubicBezTo>
                    <a:cubicBezTo>
                      <a:pt x="369" y="1408"/>
                      <a:pt x="399" y="1406"/>
                      <a:pt x="427" y="1400"/>
                    </a:cubicBezTo>
                    <a:cubicBezTo>
                      <a:pt x="625" y="1371"/>
                      <a:pt x="794" y="1252"/>
                      <a:pt x="884" y="1064"/>
                    </a:cubicBezTo>
                    <a:lnTo>
                      <a:pt x="1371" y="1"/>
                    </a:ln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36"/>
              <p:cNvSpPr/>
              <p:nvPr/>
            </p:nvSpPr>
            <p:spPr>
              <a:xfrm>
                <a:off x="4223325" y="3759375"/>
                <a:ext cx="37500" cy="38375"/>
              </a:xfrm>
              <a:custGeom>
                <a:avLst/>
                <a:gdLst/>
                <a:ahLst/>
                <a:cxnLst/>
                <a:rect l="l" t="t" r="r" b="b"/>
                <a:pathLst>
                  <a:path w="1500" h="1535" extrusionOk="0">
                    <a:moveTo>
                      <a:pt x="1428" y="1"/>
                    </a:moveTo>
                    <a:cubicBezTo>
                      <a:pt x="1407" y="1"/>
                      <a:pt x="1388" y="11"/>
                      <a:pt x="1381" y="33"/>
                    </a:cubicBezTo>
                    <a:lnTo>
                      <a:pt x="894" y="1105"/>
                    </a:lnTo>
                    <a:cubicBezTo>
                      <a:pt x="813" y="1265"/>
                      <a:pt x="656" y="1384"/>
                      <a:pt x="477" y="1415"/>
                    </a:cubicBezTo>
                    <a:cubicBezTo>
                      <a:pt x="456" y="1417"/>
                      <a:pt x="435" y="1418"/>
                      <a:pt x="414" y="1418"/>
                    </a:cubicBezTo>
                    <a:cubicBezTo>
                      <a:pt x="345" y="1418"/>
                      <a:pt x="275" y="1406"/>
                      <a:pt x="199" y="1374"/>
                    </a:cubicBezTo>
                    <a:lnTo>
                      <a:pt x="79" y="1334"/>
                    </a:lnTo>
                    <a:cubicBezTo>
                      <a:pt x="72" y="1332"/>
                      <a:pt x="65" y="1330"/>
                      <a:pt x="58" y="1330"/>
                    </a:cubicBezTo>
                    <a:cubicBezTo>
                      <a:pt x="37" y="1330"/>
                      <a:pt x="18" y="1342"/>
                      <a:pt x="10" y="1365"/>
                    </a:cubicBezTo>
                    <a:cubicBezTo>
                      <a:pt x="1" y="1394"/>
                      <a:pt x="10" y="1424"/>
                      <a:pt x="39" y="1444"/>
                    </a:cubicBezTo>
                    <a:lnTo>
                      <a:pt x="158" y="1484"/>
                    </a:lnTo>
                    <a:cubicBezTo>
                      <a:pt x="239" y="1513"/>
                      <a:pt x="327" y="1534"/>
                      <a:pt x="408" y="1534"/>
                    </a:cubicBezTo>
                    <a:cubicBezTo>
                      <a:pt x="437" y="1534"/>
                      <a:pt x="468" y="1534"/>
                      <a:pt x="496" y="1522"/>
                    </a:cubicBezTo>
                    <a:cubicBezTo>
                      <a:pt x="716" y="1494"/>
                      <a:pt x="904" y="1355"/>
                      <a:pt x="1004" y="1155"/>
                    </a:cubicBezTo>
                    <a:lnTo>
                      <a:pt x="1481" y="83"/>
                    </a:lnTo>
                    <a:cubicBezTo>
                      <a:pt x="1500" y="54"/>
                      <a:pt x="1481" y="23"/>
                      <a:pt x="1450" y="4"/>
                    </a:cubicBezTo>
                    <a:cubicBezTo>
                      <a:pt x="1443" y="2"/>
                      <a:pt x="1435" y="1"/>
                      <a:pt x="1428"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36"/>
              <p:cNvSpPr/>
              <p:nvPr/>
            </p:nvSpPr>
            <p:spPr>
              <a:xfrm>
                <a:off x="4416425" y="3489100"/>
                <a:ext cx="229400" cy="353600"/>
              </a:xfrm>
              <a:custGeom>
                <a:avLst/>
                <a:gdLst/>
                <a:ahLst/>
                <a:cxnLst/>
                <a:rect l="l" t="t" r="r" b="b"/>
                <a:pathLst>
                  <a:path w="9176" h="14144" extrusionOk="0">
                    <a:moveTo>
                      <a:pt x="31" y="1"/>
                    </a:moveTo>
                    <a:lnTo>
                      <a:pt x="31" y="110"/>
                    </a:lnTo>
                    <a:lnTo>
                      <a:pt x="0" y="110"/>
                    </a:lnTo>
                    <a:lnTo>
                      <a:pt x="41" y="170"/>
                    </a:lnTo>
                    <a:lnTo>
                      <a:pt x="467" y="11163"/>
                    </a:lnTo>
                    <a:cubicBezTo>
                      <a:pt x="467" y="13427"/>
                      <a:pt x="1800" y="13804"/>
                      <a:pt x="4102" y="14013"/>
                    </a:cubicBezTo>
                    <a:lnTo>
                      <a:pt x="5493" y="14142"/>
                    </a:lnTo>
                    <a:cubicBezTo>
                      <a:pt x="5502" y="14143"/>
                      <a:pt x="5511" y="14143"/>
                      <a:pt x="5520" y="14143"/>
                    </a:cubicBezTo>
                    <a:cubicBezTo>
                      <a:pt x="5693" y="14143"/>
                      <a:pt x="5806" y="13965"/>
                      <a:pt x="5720" y="13813"/>
                    </a:cubicBezTo>
                    <a:lnTo>
                      <a:pt x="2574" y="7855"/>
                    </a:lnTo>
                    <a:cubicBezTo>
                      <a:pt x="2405" y="7529"/>
                      <a:pt x="2433" y="7131"/>
                      <a:pt x="2653" y="6833"/>
                    </a:cubicBezTo>
                    <a:cubicBezTo>
                      <a:pt x="2932" y="6466"/>
                      <a:pt x="3120" y="6059"/>
                      <a:pt x="3218" y="5622"/>
                    </a:cubicBezTo>
                    <a:lnTo>
                      <a:pt x="4409" y="6924"/>
                    </a:lnTo>
                    <a:lnTo>
                      <a:pt x="3208" y="7965"/>
                    </a:lnTo>
                    <a:lnTo>
                      <a:pt x="3515" y="8125"/>
                    </a:lnTo>
                    <a:cubicBezTo>
                      <a:pt x="4550" y="8580"/>
                      <a:pt x="5274" y="9533"/>
                      <a:pt x="5443" y="10656"/>
                    </a:cubicBezTo>
                    <a:lnTo>
                      <a:pt x="8234" y="8303"/>
                    </a:lnTo>
                    <a:cubicBezTo>
                      <a:pt x="9087" y="7589"/>
                      <a:pt x="9175" y="6306"/>
                      <a:pt x="8432" y="5482"/>
                    </a:cubicBezTo>
                    <a:lnTo>
                      <a:pt x="5017" y="1669"/>
                    </a:lnTo>
                    <a:cubicBezTo>
                      <a:pt x="4400" y="995"/>
                      <a:pt x="3575" y="549"/>
                      <a:pt x="2662" y="408"/>
                    </a:cubicBezTo>
                    <a:cubicBezTo>
                      <a:pt x="2662" y="408"/>
                      <a:pt x="489" y="1"/>
                      <a:pt x="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36"/>
              <p:cNvSpPr/>
              <p:nvPr/>
            </p:nvSpPr>
            <p:spPr>
              <a:xfrm>
                <a:off x="4413750" y="3487925"/>
                <a:ext cx="228375" cy="356225"/>
              </a:xfrm>
              <a:custGeom>
                <a:avLst/>
                <a:gdLst/>
                <a:ahLst/>
                <a:cxnLst/>
                <a:rect l="l" t="t" r="r" b="b"/>
                <a:pathLst>
                  <a:path w="9135" h="14249" extrusionOk="0">
                    <a:moveTo>
                      <a:pt x="198" y="107"/>
                    </a:moveTo>
                    <a:cubicBezTo>
                      <a:pt x="753" y="138"/>
                      <a:pt x="2741" y="515"/>
                      <a:pt x="2769" y="515"/>
                    </a:cubicBezTo>
                    <a:cubicBezTo>
                      <a:pt x="3653" y="644"/>
                      <a:pt x="4478" y="1092"/>
                      <a:pt x="5074" y="1756"/>
                    </a:cubicBezTo>
                    <a:lnTo>
                      <a:pt x="8498" y="5569"/>
                    </a:lnTo>
                    <a:cubicBezTo>
                      <a:pt x="8846" y="5958"/>
                      <a:pt x="9015" y="6454"/>
                      <a:pt x="8984" y="6980"/>
                    </a:cubicBezTo>
                    <a:cubicBezTo>
                      <a:pt x="8946" y="7495"/>
                      <a:pt x="8708" y="7972"/>
                      <a:pt x="8310" y="8310"/>
                    </a:cubicBezTo>
                    <a:lnTo>
                      <a:pt x="5588" y="10593"/>
                    </a:lnTo>
                    <a:cubicBezTo>
                      <a:pt x="5391" y="9492"/>
                      <a:pt x="4666" y="8567"/>
                      <a:pt x="3644" y="8112"/>
                    </a:cubicBezTo>
                    <a:lnTo>
                      <a:pt x="3425" y="8003"/>
                    </a:lnTo>
                    <a:lnTo>
                      <a:pt x="4607" y="6980"/>
                    </a:lnTo>
                    <a:lnTo>
                      <a:pt x="3296" y="5550"/>
                    </a:lnTo>
                    <a:lnTo>
                      <a:pt x="3277" y="5648"/>
                    </a:lnTo>
                    <a:cubicBezTo>
                      <a:pt x="3167" y="6087"/>
                      <a:pt x="2979" y="6494"/>
                      <a:pt x="2719" y="6851"/>
                    </a:cubicBezTo>
                    <a:cubicBezTo>
                      <a:pt x="2481" y="7168"/>
                      <a:pt x="2452" y="7576"/>
                      <a:pt x="2631" y="7933"/>
                    </a:cubicBezTo>
                    <a:lnTo>
                      <a:pt x="5779" y="13891"/>
                    </a:lnTo>
                    <a:cubicBezTo>
                      <a:pt x="5808" y="13941"/>
                      <a:pt x="5808" y="14001"/>
                      <a:pt x="5767" y="14060"/>
                    </a:cubicBezTo>
                    <a:cubicBezTo>
                      <a:pt x="5734" y="14102"/>
                      <a:pt x="5684" y="14131"/>
                      <a:pt x="5632" y="14131"/>
                    </a:cubicBezTo>
                    <a:cubicBezTo>
                      <a:pt x="5624" y="14131"/>
                      <a:pt x="5617" y="14131"/>
                      <a:pt x="5610" y="14129"/>
                    </a:cubicBezTo>
                    <a:lnTo>
                      <a:pt x="4209" y="14001"/>
                    </a:lnTo>
                    <a:cubicBezTo>
                      <a:pt x="1737" y="13781"/>
                      <a:pt x="634" y="13324"/>
                      <a:pt x="634" y="11210"/>
                    </a:cubicBezTo>
                    <a:lnTo>
                      <a:pt x="207" y="227"/>
                    </a:lnTo>
                    <a:lnTo>
                      <a:pt x="198" y="107"/>
                    </a:lnTo>
                    <a:close/>
                    <a:moveTo>
                      <a:pt x="79" y="0"/>
                    </a:moveTo>
                    <a:lnTo>
                      <a:pt x="79" y="88"/>
                    </a:lnTo>
                    <a:lnTo>
                      <a:pt x="0" y="88"/>
                    </a:lnTo>
                    <a:lnTo>
                      <a:pt x="88" y="227"/>
                    </a:lnTo>
                    <a:lnTo>
                      <a:pt x="515" y="11210"/>
                    </a:lnTo>
                    <a:cubicBezTo>
                      <a:pt x="515" y="13603"/>
                      <a:pt x="2045" y="13920"/>
                      <a:pt x="4199" y="14120"/>
                    </a:cubicBezTo>
                    <a:lnTo>
                      <a:pt x="5600" y="14249"/>
                    </a:lnTo>
                    <a:lnTo>
                      <a:pt x="5619" y="14249"/>
                    </a:lnTo>
                    <a:cubicBezTo>
                      <a:pt x="5719" y="14249"/>
                      <a:pt x="5808" y="14198"/>
                      <a:pt x="5867" y="14120"/>
                    </a:cubicBezTo>
                    <a:cubicBezTo>
                      <a:pt x="5927" y="14029"/>
                      <a:pt x="5927" y="13920"/>
                      <a:pt x="5877" y="13831"/>
                    </a:cubicBezTo>
                    <a:lnTo>
                      <a:pt x="2729" y="7874"/>
                    </a:lnTo>
                    <a:cubicBezTo>
                      <a:pt x="2571" y="7566"/>
                      <a:pt x="2600" y="7197"/>
                      <a:pt x="2810" y="6921"/>
                    </a:cubicBezTo>
                    <a:cubicBezTo>
                      <a:pt x="3058" y="6573"/>
                      <a:pt x="3246" y="6196"/>
                      <a:pt x="3355" y="5789"/>
                    </a:cubicBezTo>
                    <a:lnTo>
                      <a:pt x="4437" y="6971"/>
                    </a:lnTo>
                    <a:lnTo>
                      <a:pt x="3217" y="8031"/>
                    </a:lnTo>
                    <a:lnTo>
                      <a:pt x="3594" y="8222"/>
                    </a:lnTo>
                    <a:cubicBezTo>
                      <a:pt x="4616" y="8677"/>
                      <a:pt x="5322" y="9611"/>
                      <a:pt x="5491" y="10712"/>
                    </a:cubicBezTo>
                    <a:lnTo>
                      <a:pt x="5510" y="10812"/>
                    </a:lnTo>
                    <a:lnTo>
                      <a:pt x="8379" y="8400"/>
                    </a:lnTo>
                    <a:cubicBezTo>
                      <a:pt x="8806" y="8043"/>
                      <a:pt x="9056" y="7535"/>
                      <a:pt x="9094" y="6990"/>
                    </a:cubicBezTo>
                    <a:cubicBezTo>
                      <a:pt x="9134" y="6434"/>
                      <a:pt x="8956" y="5908"/>
                      <a:pt x="8579" y="5491"/>
                    </a:cubicBezTo>
                    <a:lnTo>
                      <a:pt x="5162" y="1687"/>
                    </a:lnTo>
                    <a:cubicBezTo>
                      <a:pt x="4547" y="992"/>
                      <a:pt x="3703" y="536"/>
                      <a:pt x="2788" y="405"/>
                    </a:cubicBezTo>
                    <a:cubicBezTo>
                      <a:pt x="2700" y="386"/>
                      <a:pt x="596" y="0"/>
                      <a:pt x="13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3" name="Google Shape;1843;p36"/>
              <p:cNvSpPr/>
              <p:nvPr/>
            </p:nvSpPr>
            <p:spPr>
              <a:xfrm>
                <a:off x="4427150" y="3502025"/>
                <a:ext cx="41175" cy="115500"/>
              </a:xfrm>
              <a:custGeom>
                <a:avLst/>
                <a:gdLst/>
                <a:ahLst/>
                <a:cxnLst/>
                <a:rect l="l" t="t" r="r" b="b"/>
                <a:pathLst>
                  <a:path w="1647" h="4620" extrusionOk="0">
                    <a:moveTo>
                      <a:pt x="0" y="1"/>
                    </a:moveTo>
                    <a:lnTo>
                      <a:pt x="167" y="4619"/>
                    </a:lnTo>
                    <a:lnTo>
                      <a:pt x="1440" y="2117"/>
                    </a:lnTo>
                    <a:cubicBezTo>
                      <a:pt x="1490" y="2027"/>
                      <a:pt x="1440" y="1917"/>
                      <a:pt x="1340" y="1898"/>
                    </a:cubicBezTo>
                    <a:lnTo>
                      <a:pt x="486" y="1679"/>
                    </a:lnTo>
                    <a:lnTo>
                      <a:pt x="1597" y="258"/>
                    </a:lnTo>
                    <a:cubicBezTo>
                      <a:pt x="1647" y="189"/>
                      <a:pt x="1597" y="101"/>
                      <a:pt x="1518" y="101"/>
                    </a:cubicBez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4" name="Google Shape;1844;p36"/>
              <p:cNvSpPr/>
              <p:nvPr/>
            </p:nvSpPr>
            <p:spPr>
              <a:xfrm>
                <a:off x="4546300" y="3685875"/>
                <a:ext cx="30300" cy="51750"/>
              </a:xfrm>
              <a:custGeom>
                <a:avLst/>
                <a:gdLst/>
                <a:ahLst/>
                <a:cxnLst/>
                <a:rect l="l" t="t" r="r" b="b"/>
                <a:pathLst>
                  <a:path w="1212" h="2070" extrusionOk="0">
                    <a:moveTo>
                      <a:pt x="60" y="0"/>
                    </a:moveTo>
                    <a:cubicBezTo>
                      <a:pt x="46" y="0"/>
                      <a:pt x="33" y="6"/>
                      <a:pt x="20" y="15"/>
                    </a:cubicBezTo>
                    <a:cubicBezTo>
                      <a:pt x="0" y="44"/>
                      <a:pt x="0" y="75"/>
                      <a:pt x="20" y="104"/>
                    </a:cubicBezTo>
                    <a:cubicBezTo>
                      <a:pt x="29" y="104"/>
                      <a:pt x="775" y="900"/>
                      <a:pt x="1082" y="2020"/>
                    </a:cubicBezTo>
                    <a:cubicBezTo>
                      <a:pt x="1092" y="2051"/>
                      <a:pt x="1121" y="2070"/>
                      <a:pt x="1142" y="2070"/>
                    </a:cubicBezTo>
                    <a:cubicBezTo>
                      <a:pt x="1151" y="2070"/>
                      <a:pt x="1151" y="2070"/>
                      <a:pt x="1161" y="2060"/>
                    </a:cubicBezTo>
                    <a:cubicBezTo>
                      <a:pt x="1192" y="2051"/>
                      <a:pt x="1211" y="2020"/>
                      <a:pt x="1202" y="1991"/>
                    </a:cubicBezTo>
                    <a:cubicBezTo>
                      <a:pt x="873" y="840"/>
                      <a:pt x="108" y="25"/>
                      <a:pt x="108" y="25"/>
                    </a:cubicBezTo>
                    <a:cubicBezTo>
                      <a:pt x="92" y="8"/>
                      <a:pt x="76" y="0"/>
                      <a:pt x="60"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5" name="Google Shape;1845;p36"/>
              <p:cNvSpPr/>
              <p:nvPr/>
            </p:nvSpPr>
            <p:spPr>
              <a:xfrm>
                <a:off x="4553975" y="3727425"/>
                <a:ext cx="11950" cy="11700"/>
              </a:xfrm>
              <a:custGeom>
                <a:avLst/>
                <a:gdLst/>
                <a:ahLst/>
                <a:cxnLst/>
                <a:rect l="l" t="t" r="r" b="b"/>
                <a:pathLst>
                  <a:path w="478" h="468" extrusionOk="0">
                    <a:moveTo>
                      <a:pt x="239" y="110"/>
                    </a:moveTo>
                    <a:cubicBezTo>
                      <a:pt x="308" y="110"/>
                      <a:pt x="358" y="169"/>
                      <a:pt x="358" y="238"/>
                    </a:cubicBezTo>
                    <a:cubicBezTo>
                      <a:pt x="358" y="298"/>
                      <a:pt x="308" y="358"/>
                      <a:pt x="239" y="358"/>
                    </a:cubicBezTo>
                    <a:cubicBezTo>
                      <a:pt x="180" y="358"/>
                      <a:pt x="120" y="298"/>
                      <a:pt x="120" y="238"/>
                    </a:cubicBezTo>
                    <a:cubicBezTo>
                      <a:pt x="120" y="169"/>
                      <a:pt x="180" y="110"/>
                      <a:pt x="239" y="110"/>
                    </a:cubicBezTo>
                    <a:close/>
                    <a:moveTo>
                      <a:pt x="239" y="0"/>
                    </a:moveTo>
                    <a:cubicBezTo>
                      <a:pt x="110" y="0"/>
                      <a:pt x="1" y="100"/>
                      <a:pt x="1" y="238"/>
                    </a:cubicBezTo>
                    <a:cubicBezTo>
                      <a:pt x="1" y="369"/>
                      <a:pt x="110" y="467"/>
                      <a:pt x="239" y="467"/>
                    </a:cubicBezTo>
                    <a:cubicBezTo>
                      <a:pt x="368" y="467"/>
                      <a:pt x="477" y="369"/>
                      <a:pt x="477" y="238"/>
                    </a:cubicBezTo>
                    <a:cubicBezTo>
                      <a:pt x="477" y="100"/>
                      <a:pt x="368" y="0"/>
                      <a:pt x="239"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6" name="Google Shape;1846;p36"/>
              <p:cNvSpPr/>
              <p:nvPr/>
            </p:nvSpPr>
            <p:spPr>
              <a:xfrm>
                <a:off x="4512750" y="3629900"/>
                <a:ext cx="51675" cy="44700"/>
              </a:xfrm>
              <a:custGeom>
                <a:avLst/>
                <a:gdLst/>
                <a:ahLst/>
                <a:cxnLst/>
                <a:rect l="l" t="t" r="r" b="b"/>
                <a:pathLst>
                  <a:path w="2067" h="1788" extrusionOk="0">
                    <a:moveTo>
                      <a:pt x="2067" y="0"/>
                    </a:moveTo>
                    <a:lnTo>
                      <a:pt x="1" y="1787"/>
                    </a:ln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7" name="Google Shape;1847;p36"/>
              <p:cNvSpPr/>
              <p:nvPr/>
            </p:nvSpPr>
            <p:spPr>
              <a:xfrm>
                <a:off x="4490175" y="3684750"/>
                <a:ext cx="65325" cy="72150"/>
              </a:xfrm>
              <a:custGeom>
                <a:avLst/>
                <a:gdLst/>
                <a:ahLst/>
                <a:cxnLst/>
                <a:rect l="l" t="t" r="r" b="b"/>
                <a:pathLst>
                  <a:path w="2613" h="2886" extrusionOk="0">
                    <a:moveTo>
                      <a:pt x="437" y="1"/>
                    </a:moveTo>
                    <a:cubicBezTo>
                      <a:pt x="387" y="10"/>
                      <a:pt x="308" y="60"/>
                      <a:pt x="279" y="99"/>
                    </a:cubicBezTo>
                    <a:cubicBezTo>
                      <a:pt x="1" y="368"/>
                      <a:pt x="289" y="1092"/>
                      <a:pt x="904" y="1857"/>
                    </a:cubicBezTo>
                    <a:cubicBezTo>
                      <a:pt x="1414" y="2480"/>
                      <a:pt x="1990" y="2885"/>
                      <a:pt x="2341" y="2885"/>
                    </a:cubicBezTo>
                    <a:cubicBezTo>
                      <a:pt x="2421" y="2885"/>
                      <a:pt x="2490" y="2864"/>
                      <a:pt x="2543" y="2820"/>
                    </a:cubicBezTo>
                    <a:cubicBezTo>
                      <a:pt x="2572" y="2801"/>
                      <a:pt x="2591" y="2770"/>
                      <a:pt x="2612" y="2732"/>
                    </a:cubicBezTo>
                    <a:lnTo>
                      <a:pt x="2612" y="2732"/>
                    </a:lnTo>
                    <a:lnTo>
                      <a:pt x="2493" y="2830"/>
                    </a:lnTo>
                    <a:cubicBezTo>
                      <a:pt x="2324" y="1707"/>
                      <a:pt x="1600" y="754"/>
                      <a:pt x="565" y="299"/>
                    </a:cubicBezTo>
                    <a:lnTo>
                      <a:pt x="258" y="158"/>
                    </a:lnTo>
                    <a:lnTo>
                      <a:pt x="437"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8" name="Google Shape;1848;p36"/>
              <p:cNvSpPr/>
              <p:nvPr/>
            </p:nvSpPr>
            <p:spPr>
              <a:xfrm>
                <a:off x="4457650" y="3693450"/>
                <a:ext cx="91125" cy="111325"/>
              </a:xfrm>
              <a:custGeom>
                <a:avLst/>
                <a:gdLst/>
                <a:ahLst/>
                <a:cxnLst/>
                <a:rect l="l" t="t" r="r" b="b"/>
                <a:pathLst>
                  <a:path w="3645" h="4453" extrusionOk="0">
                    <a:moveTo>
                      <a:pt x="1976" y="1"/>
                    </a:moveTo>
                    <a:lnTo>
                      <a:pt x="1402" y="506"/>
                    </a:lnTo>
                    <a:cubicBezTo>
                      <a:pt x="1132" y="656"/>
                      <a:pt x="904" y="873"/>
                      <a:pt x="734" y="1152"/>
                    </a:cubicBezTo>
                    <a:lnTo>
                      <a:pt x="258" y="1926"/>
                    </a:lnTo>
                    <a:cubicBezTo>
                      <a:pt x="0" y="2334"/>
                      <a:pt x="31" y="2860"/>
                      <a:pt x="317" y="3256"/>
                    </a:cubicBezTo>
                    <a:lnTo>
                      <a:pt x="784" y="4071"/>
                    </a:lnTo>
                    <a:cubicBezTo>
                      <a:pt x="901" y="4269"/>
                      <a:pt x="1085" y="4453"/>
                      <a:pt x="1354" y="4453"/>
                    </a:cubicBezTo>
                    <a:cubicBezTo>
                      <a:pt x="1546" y="4453"/>
                      <a:pt x="1781" y="4359"/>
                      <a:pt x="2067" y="4112"/>
                    </a:cubicBezTo>
                    <a:lnTo>
                      <a:pt x="2603" y="3773"/>
                    </a:lnTo>
                    <a:cubicBezTo>
                      <a:pt x="3058" y="3485"/>
                      <a:pt x="3287" y="2930"/>
                      <a:pt x="3158" y="2393"/>
                    </a:cubicBezTo>
                    <a:cubicBezTo>
                      <a:pt x="3139" y="2312"/>
                      <a:pt x="3148" y="2243"/>
                      <a:pt x="3168" y="2174"/>
                    </a:cubicBezTo>
                    <a:lnTo>
                      <a:pt x="3644" y="1867"/>
                    </a:lnTo>
                    <a:cubicBezTo>
                      <a:pt x="3356" y="1061"/>
                      <a:pt x="2760" y="387"/>
                      <a:pt x="1976" y="1"/>
                    </a:cubicBez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9" name="Google Shape;1849;p36"/>
              <p:cNvSpPr/>
              <p:nvPr/>
            </p:nvSpPr>
            <p:spPr>
              <a:xfrm>
                <a:off x="4456150" y="3692050"/>
                <a:ext cx="94100" cy="114100"/>
              </a:xfrm>
              <a:custGeom>
                <a:avLst/>
                <a:gdLst/>
                <a:ahLst/>
                <a:cxnLst/>
                <a:rect l="l" t="t" r="r" b="b"/>
                <a:pathLst>
                  <a:path w="3764" h="4564" extrusionOk="0">
                    <a:moveTo>
                      <a:pt x="2046" y="126"/>
                    </a:moveTo>
                    <a:cubicBezTo>
                      <a:pt x="2782" y="502"/>
                      <a:pt x="3347" y="1129"/>
                      <a:pt x="3635" y="1904"/>
                    </a:cubicBezTo>
                    <a:lnTo>
                      <a:pt x="3199" y="2180"/>
                    </a:lnTo>
                    <a:cubicBezTo>
                      <a:pt x="3189" y="2180"/>
                      <a:pt x="3178" y="2190"/>
                      <a:pt x="3178" y="2211"/>
                    </a:cubicBezTo>
                    <a:cubicBezTo>
                      <a:pt x="3149" y="2290"/>
                      <a:pt x="3139" y="2380"/>
                      <a:pt x="3158" y="2459"/>
                    </a:cubicBezTo>
                    <a:cubicBezTo>
                      <a:pt x="3278" y="2976"/>
                      <a:pt x="3070" y="3500"/>
                      <a:pt x="2632" y="3779"/>
                    </a:cubicBezTo>
                    <a:lnTo>
                      <a:pt x="2086" y="4127"/>
                    </a:lnTo>
                    <a:cubicBezTo>
                      <a:pt x="1837" y="4341"/>
                      <a:pt x="1618" y="4452"/>
                      <a:pt x="1421" y="4452"/>
                    </a:cubicBezTo>
                    <a:cubicBezTo>
                      <a:pt x="1391" y="4452"/>
                      <a:pt x="1360" y="4449"/>
                      <a:pt x="1331" y="4444"/>
                    </a:cubicBezTo>
                    <a:cubicBezTo>
                      <a:pt x="1114" y="4406"/>
                      <a:pt x="973" y="4237"/>
                      <a:pt x="895" y="4096"/>
                    </a:cubicBezTo>
                    <a:lnTo>
                      <a:pt x="427" y="3274"/>
                    </a:lnTo>
                    <a:cubicBezTo>
                      <a:pt x="151" y="2905"/>
                      <a:pt x="120" y="2399"/>
                      <a:pt x="368" y="2011"/>
                    </a:cubicBezTo>
                    <a:lnTo>
                      <a:pt x="844" y="1236"/>
                    </a:lnTo>
                    <a:cubicBezTo>
                      <a:pt x="1004" y="979"/>
                      <a:pt x="1223" y="760"/>
                      <a:pt x="1490" y="612"/>
                    </a:cubicBezTo>
                    <a:lnTo>
                      <a:pt x="1500" y="602"/>
                    </a:lnTo>
                    <a:lnTo>
                      <a:pt x="2046" y="126"/>
                    </a:lnTo>
                    <a:close/>
                    <a:moveTo>
                      <a:pt x="2038" y="0"/>
                    </a:moveTo>
                    <a:cubicBezTo>
                      <a:pt x="2023" y="0"/>
                      <a:pt x="2009" y="5"/>
                      <a:pt x="1998" y="16"/>
                    </a:cubicBezTo>
                    <a:lnTo>
                      <a:pt x="1431" y="512"/>
                    </a:lnTo>
                    <a:cubicBezTo>
                      <a:pt x="1152" y="672"/>
                      <a:pt x="914" y="900"/>
                      <a:pt x="747" y="1177"/>
                    </a:cubicBezTo>
                    <a:lnTo>
                      <a:pt x="270" y="1951"/>
                    </a:lnTo>
                    <a:cubicBezTo>
                      <a:pt x="1" y="2380"/>
                      <a:pt x="32" y="2935"/>
                      <a:pt x="330" y="3343"/>
                    </a:cubicBezTo>
                    <a:lnTo>
                      <a:pt x="794" y="4146"/>
                    </a:lnTo>
                    <a:cubicBezTo>
                      <a:pt x="925" y="4384"/>
                      <a:pt x="1104" y="4525"/>
                      <a:pt x="1312" y="4554"/>
                    </a:cubicBezTo>
                    <a:cubicBezTo>
                      <a:pt x="1343" y="4563"/>
                      <a:pt x="1381" y="4563"/>
                      <a:pt x="1412" y="4563"/>
                    </a:cubicBezTo>
                    <a:cubicBezTo>
                      <a:pt x="1640" y="4563"/>
                      <a:pt x="1898" y="4444"/>
                      <a:pt x="2155" y="4215"/>
                    </a:cubicBezTo>
                    <a:lnTo>
                      <a:pt x="2691" y="3879"/>
                    </a:lnTo>
                    <a:cubicBezTo>
                      <a:pt x="3168" y="3572"/>
                      <a:pt x="3406" y="2995"/>
                      <a:pt x="3278" y="2440"/>
                    </a:cubicBezTo>
                    <a:cubicBezTo>
                      <a:pt x="3259" y="2380"/>
                      <a:pt x="3268" y="2321"/>
                      <a:pt x="3278" y="2271"/>
                    </a:cubicBezTo>
                    <a:lnTo>
                      <a:pt x="3735" y="1973"/>
                    </a:lnTo>
                    <a:cubicBezTo>
                      <a:pt x="3754" y="1963"/>
                      <a:pt x="3764" y="1932"/>
                      <a:pt x="3754" y="1904"/>
                    </a:cubicBezTo>
                    <a:cubicBezTo>
                      <a:pt x="3456" y="1070"/>
                      <a:pt x="2861" y="393"/>
                      <a:pt x="2067" y="7"/>
                    </a:cubicBezTo>
                    <a:cubicBezTo>
                      <a:pt x="2058" y="3"/>
                      <a:pt x="2048" y="0"/>
                      <a:pt x="203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0" name="Google Shape;1850;p36"/>
              <p:cNvSpPr/>
              <p:nvPr/>
            </p:nvSpPr>
            <p:spPr>
              <a:xfrm>
                <a:off x="4520675" y="3746200"/>
                <a:ext cx="17900" cy="23250"/>
              </a:xfrm>
              <a:custGeom>
                <a:avLst/>
                <a:gdLst/>
                <a:ahLst/>
                <a:cxnLst/>
                <a:rect l="l" t="t" r="r" b="b"/>
                <a:pathLst>
                  <a:path w="716" h="930" extrusionOk="0">
                    <a:moveTo>
                      <a:pt x="649" y="1"/>
                    </a:moveTo>
                    <a:cubicBezTo>
                      <a:pt x="642" y="1"/>
                      <a:pt x="635" y="2"/>
                      <a:pt x="627" y="5"/>
                    </a:cubicBezTo>
                    <a:lnTo>
                      <a:pt x="170" y="233"/>
                    </a:lnTo>
                    <a:lnTo>
                      <a:pt x="160" y="243"/>
                    </a:lnTo>
                    <a:cubicBezTo>
                      <a:pt x="22" y="362"/>
                      <a:pt x="1" y="581"/>
                      <a:pt x="120" y="719"/>
                    </a:cubicBezTo>
                    <a:lnTo>
                      <a:pt x="280" y="908"/>
                    </a:lnTo>
                    <a:cubicBezTo>
                      <a:pt x="289" y="917"/>
                      <a:pt x="311" y="929"/>
                      <a:pt x="320" y="929"/>
                    </a:cubicBezTo>
                    <a:cubicBezTo>
                      <a:pt x="339" y="929"/>
                      <a:pt x="349" y="917"/>
                      <a:pt x="358" y="908"/>
                    </a:cubicBezTo>
                    <a:cubicBezTo>
                      <a:pt x="389" y="889"/>
                      <a:pt x="389" y="858"/>
                      <a:pt x="370" y="829"/>
                    </a:cubicBezTo>
                    <a:lnTo>
                      <a:pt x="210" y="641"/>
                    </a:lnTo>
                    <a:cubicBezTo>
                      <a:pt x="132" y="550"/>
                      <a:pt x="141" y="422"/>
                      <a:pt x="230" y="343"/>
                    </a:cubicBezTo>
                    <a:lnTo>
                      <a:pt x="678" y="114"/>
                    </a:lnTo>
                    <a:cubicBezTo>
                      <a:pt x="706" y="95"/>
                      <a:pt x="716" y="64"/>
                      <a:pt x="706" y="36"/>
                    </a:cubicBezTo>
                    <a:cubicBezTo>
                      <a:pt x="692" y="12"/>
                      <a:pt x="671" y="1"/>
                      <a:pt x="649"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1" name="Google Shape;1851;p36"/>
              <p:cNvSpPr/>
              <p:nvPr/>
            </p:nvSpPr>
            <p:spPr>
              <a:xfrm>
                <a:off x="4494400" y="3755725"/>
                <a:ext cx="35250" cy="28200"/>
              </a:xfrm>
              <a:custGeom>
                <a:avLst/>
                <a:gdLst/>
                <a:ahLst/>
                <a:cxnLst/>
                <a:rect l="l" t="t" r="r" b="b"/>
                <a:pathLst>
                  <a:path w="1410" h="1128" extrusionOk="0">
                    <a:moveTo>
                      <a:pt x="1" y="0"/>
                    </a:moveTo>
                    <a:lnTo>
                      <a:pt x="387" y="786"/>
                    </a:lnTo>
                    <a:cubicBezTo>
                      <a:pt x="495" y="1002"/>
                      <a:pt x="714" y="1127"/>
                      <a:pt x="941" y="1127"/>
                    </a:cubicBezTo>
                    <a:cubicBezTo>
                      <a:pt x="985" y="1127"/>
                      <a:pt x="1029" y="1123"/>
                      <a:pt x="1073" y="1113"/>
                    </a:cubicBezTo>
                    <a:lnTo>
                      <a:pt x="1409" y="1044"/>
                    </a:lnTo>
                    <a:lnTo>
                      <a:pt x="1" y="0"/>
                    </a:ln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2" name="Google Shape;1852;p36"/>
              <p:cNvSpPr/>
              <p:nvPr/>
            </p:nvSpPr>
            <p:spPr>
              <a:xfrm>
                <a:off x="4492675" y="3754125"/>
                <a:ext cx="38450" cy="31400"/>
              </a:xfrm>
              <a:custGeom>
                <a:avLst/>
                <a:gdLst/>
                <a:ahLst/>
                <a:cxnLst/>
                <a:rect l="l" t="t" r="r" b="b"/>
                <a:pathLst>
                  <a:path w="1538" h="1256" extrusionOk="0">
                    <a:moveTo>
                      <a:pt x="61" y="1"/>
                    </a:moveTo>
                    <a:cubicBezTo>
                      <a:pt x="54" y="1"/>
                      <a:pt x="46" y="2"/>
                      <a:pt x="39" y="4"/>
                    </a:cubicBezTo>
                    <a:cubicBezTo>
                      <a:pt x="10" y="26"/>
                      <a:pt x="1" y="55"/>
                      <a:pt x="10" y="86"/>
                    </a:cubicBezTo>
                    <a:lnTo>
                      <a:pt x="406" y="870"/>
                    </a:lnTo>
                    <a:cubicBezTo>
                      <a:pt x="525" y="1108"/>
                      <a:pt x="763" y="1256"/>
                      <a:pt x="1013" y="1256"/>
                    </a:cubicBezTo>
                    <a:cubicBezTo>
                      <a:pt x="1061" y="1256"/>
                      <a:pt x="1111" y="1246"/>
                      <a:pt x="1161" y="1237"/>
                    </a:cubicBezTo>
                    <a:lnTo>
                      <a:pt x="1490" y="1167"/>
                    </a:lnTo>
                    <a:cubicBezTo>
                      <a:pt x="1519" y="1158"/>
                      <a:pt x="1538" y="1127"/>
                      <a:pt x="1528" y="1098"/>
                    </a:cubicBezTo>
                    <a:cubicBezTo>
                      <a:pt x="1528" y="1067"/>
                      <a:pt x="1500" y="1048"/>
                      <a:pt x="1469" y="1048"/>
                    </a:cubicBezTo>
                    <a:lnTo>
                      <a:pt x="1133" y="1127"/>
                    </a:lnTo>
                    <a:cubicBezTo>
                      <a:pt x="1095" y="1134"/>
                      <a:pt x="1057" y="1138"/>
                      <a:pt x="1019" y="1138"/>
                    </a:cubicBezTo>
                    <a:cubicBezTo>
                      <a:pt x="808" y="1138"/>
                      <a:pt x="607" y="1022"/>
                      <a:pt x="506" y="819"/>
                    </a:cubicBezTo>
                    <a:lnTo>
                      <a:pt x="120" y="35"/>
                    </a:lnTo>
                    <a:cubicBezTo>
                      <a:pt x="104" y="12"/>
                      <a:pt x="83" y="1"/>
                      <a:pt x="6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3" name="Google Shape;1853;p36"/>
              <p:cNvSpPr/>
              <p:nvPr/>
            </p:nvSpPr>
            <p:spPr>
              <a:xfrm>
                <a:off x="4478750" y="3760950"/>
                <a:ext cx="34025" cy="35225"/>
              </a:xfrm>
              <a:custGeom>
                <a:avLst/>
                <a:gdLst/>
                <a:ahLst/>
                <a:cxnLst/>
                <a:rect l="l" t="t" r="r" b="b"/>
                <a:pathLst>
                  <a:path w="1361" h="1409" extrusionOk="0">
                    <a:moveTo>
                      <a:pt x="0" y="1"/>
                    </a:moveTo>
                    <a:lnTo>
                      <a:pt x="477" y="1064"/>
                    </a:lnTo>
                    <a:cubicBezTo>
                      <a:pt x="577" y="1252"/>
                      <a:pt x="746" y="1371"/>
                      <a:pt x="944" y="1400"/>
                    </a:cubicBezTo>
                    <a:cubicBezTo>
                      <a:pt x="972" y="1406"/>
                      <a:pt x="1001" y="1408"/>
                      <a:pt x="1031" y="1408"/>
                    </a:cubicBezTo>
                    <a:cubicBezTo>
                      <a:pt x="1105" y="1408"/>
                      <a:pt x="1181" y="1392"/>
                      <a:pt x="1251" y="1371"/>
                    </a:cubicBezTo>
                    <a:lnTo>
                      <a:pt x="1361" y="1321"/>
                    </a:lnTo>
                    <a:lnTo>
                      <a:pt x="0" y="1"/>
                    </a:ln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4" name="Google Shape;1854;p36"/>
              <p:cNvSpPr/>
              <p:nvPr/>
            </p:nvSpPr>
            <p:spPr>
              <a:xfrm>
                <a:off x="4477000" y="3759375"/>
                <a:ext cx="37500" cy="38375"/>
              </a:xfrm>
              <a:custGeom>
                <a:avLst/>
                <a:gdLst/>
                <a:ahLst/>
                <a:cxnLst/>
                <a:rect l="l" t="t" r="r" b="b"/>
                <a:pathLst>
                  <a:path w="1500" h="1535" extrusionOk="0">
                    <a:moveTo>
                      <a:pt x="64" y="1"/>
                    </a:moveTo>
                    <a:cubicBezTo>
                      <a:pt x="56" y="1"/>
                      <a:pt x="49" y="2"/>
                      <a:pt x="41" y="4"/>
                    </a:cubicBezTo>
                    <a:cubicBezTo>
                      <a:pt x="10" y="23"/>
                      <a:pt x="1" y="54"/>
                      <a:pt x="10" y="83"/>
                    </a:cubicBezTo>
                    <a:lnTo>
                      <a:pt x="497" y="1155"/>
                    </a:lnTo>
                    <a:cubicBezTo>
                      <a:pt x="597" y="1355"/>
                      <a:pt x="785" y="1494"/>
                      <a:pt x="1004" y="1522"/>
                    </a:cubicBezTo>
                    <a:cubicBezTo>
                      <a:pt x="1033" y="1534"/>
                      <a:pt x="1064" y="1534"/>
                      <a:pt x="1092" y="1534"/>
                    </a:cubicBezTo>
                    <a:cubicBezTo>
                      <a:pt x="1173" y="1534"/>
                      <a:pt x="1252" y="1513"/>
                      <a:pt x="1343" y="1484"/>
                    </a:cubicBezTo>
                    <a:lnTo>
                      <a:pt x="1450" y="1444"/>
                    </a:lnTo>
                    <a:cubicBezTo>
                      <a:pt x="1481" y="1424"/>
                      <a:pt x="1500" y="1394"/>
                      <a:pt x="1490" y="1365"/>
                    </a:cubicBezTo>
                    <a:cubicBezTo>
                      <a:pt x="1483" y="1342"/>
                      <a:pt x="1458" y="1330"/>
                      <a:pt x="1434" y="1330"/>
                    </a:cubicBezTo>
                    <a:cubicBezTo>
                      <a:pt x="1427" y="1330"/>
                      <a:pt x="1419" y="1332"/>
                      <a:pt x="1412" y="1334"/>
                    </a:cubicBezTo>
                    <a:lnTo>
                      <a:pt x="1302" y="1374"/>
                    </a:lnTo>
                    <a:cubicBezTo>
                      <a:pt x="1225" y="1406"/>
                      <a:pt x="1150" y="1418"/>
                      <a:pt x="1078" y="1418"/>
                    </a:cubicBezTo>
                    <a:cubicBezTo>
                      <a:pt x="1056" y="1418"/>
                      <a:pt x="1035" y="1417"/>
                      <a:pt x="1014" y="1415"/>
                    </a:cubicBezTo>
                    <a:cubicBezTo>
                      <a:pt x="835" y="1384"/>
                      <a:pt x="687" y="1265"/>
                      <a:pt x="606" y="1105"/>
                    </a:cubicBezTo>
                    <a:lnTo>
                      <a:pt x="120" y="33"/>
                    </a:lnTo>
                    <a:cubicBezTo>
                      <a:pt x="113" y="11"/>
                      <a:pt x="88" y="1"/>
                      <a:pt x="64"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5" name="Google Shape;1855;p36"/>
              <p:cNvSpPr/>
              <p:nvPr/>
            </p:nvSpPr>
            <p:spPr>
              <a:xfrm>
                <a:off x="4211650" y="3596650"/>
                <a:ext cx="58125" cy="64550"/>
              </a:xfrm>
              <a:custGeom>
                <a:avLst/>
                <a:gdLst/>
                <a:ahLst/>
                <a:cxnLst/>
                <a:rect l="l" t="t" r="r" b="b"/>
                <a:pathLst>
                  <a:path w="2325" h="2582" extrusionOk="0">
                    <a:moveTo>
                      <a:pt x="2234" y="0"/>
                    </a:moveTo>
                    <a:lnTo>
                      <a:pt x="1" y="2512"/>
                    </a:lnTo>
                    <a:lnTo>
                      <a:pt x="89" y="2581"/>
                    </a:lnTo>
                    <a:lnTo>
                      <a:pt x="2324" y="79"/>
                    </a:lnTo>
                    <a:lnTo>
                      <a:pt x="2234"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6" name="Google Shape;1856;p36"/>
              <p:cNvSpPr/>
              <p:nvPr/>
            </p:nvSpPr>
            <p:spPr>
              <a:xfrm>
                <a:off x="4469575" y="3598375"/>
                <a:ext cx="57100" cy="64300"/>
              </a:xfrm>
              <a:custGeom>
                <a:avLst/>
                <a:gdLst/>
                <a:ahLst/>
                <a:cxnLst/>
                <a:rect l="l" t="t" r="r" b="b"/>
                <a:pathLst>
                  <a:path w="2284" h="2572" extrusionOk="0">
                    <a:moveTo>
                      <a:pt x="91" y="0"/>
                    </a:moveTo>
                    <a:lnTo>
                      <a:pt x="0" y="79"/>
                    </a:lnTo>
                    <a:lnTo>
                      <a:pt x="2204" y="2572"/>
                    </a:lnTo>
                    <a:lnTo>
                      <a:pt x="2283" y="2493"/>
                    </a:lnTo>
                    <a:lnTo>
                      <a:pt x="91"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860" name="Shape 1860"/>
        <p:cNvGrpSpPr/>
        <p:nvPr/>
      </p:nvGrpSpPr>
      <p:grpSpPr>
        <a:xfrm>
          <a:off x="0" y="0"/>
          <a:ext cx="0" cy="0"/>
          <a:chOff x="0" y="0"/>
          <a:chExt cx="0" cy="0"/>
        </a:xfrm>
      </p:grpSpPr>
      <p:sp>
        <p:nvSpPr>
          <p:cNvPr id="1861" name="Google Shape;1861;p37"/>
          <p:cNvSpPr/>
          <p:nvPr/>
        </p:nvSpPr>
        <p:spPr>
          <a:xfrm>
            <a:off x="720001" y="939450"/>
            <a:ext cx="1065000" cy="10650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2" name="Google Shape;1862;p37"/>
          <p:cNvSpPr/>
          <p:nvPr/>
        </p:nvSpPr>
        <p:spPr>
          <a:xfrm>
            <a:off x="2233532" y="939450"/>
            <a:ext cx="1065000" cy="10650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863" name="Google Shape;1863;p37"/>
          <p:cNvCxnSpPr>
            <a:stCxn id="1861" idx="3"/>
            <a:endCxn id="1862" idx="1"/>
          </p:cNvCxnSpPr>
          <p:nvPr/>
        </p:nvCxnSpPr>
        <p:spPr>
          <a:xfrm>
            <a:off x="1785001" y="1471950"/>
            <a:ext cx="448500" cy="0"/>
          </a:xfrm>
          <a:prstGeom prst="straightConnector1">
            <a:avLst/>
          </a:prstGeom>
          <a:noFill/>
          <a:ln w="9525" cap="flat" cmpd="sng">
            <a:solidFill>
              <a:schemeClr val="dk1"/>
            </a:solidFill>
            <a:prstDash val="solid"/>
            <a:round/>
            <a:headEnd type="none" w="med" len="med"/>
            <a:tailEnd type="oval" w="med" len="med"/>
          </a:ln>
        </p:spPr>
      </p:cxnSp>
      <p:sp>
        <p:nvSpPr>
          <p:cNvPr id="1864" name="Google Shape;1864;p37"/>
          <p:cNvSpPr txBox="1"/>
          <p:nvPr>
            <p:ph type="title"/>
          </p:nvPr>
        </p:nvSpPr>
        <p:spPr>
          <a:xfrm>
            <a:off x="720000" y="2202525"/>
            <a:ext cx="5067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sz="4400"/>
              <a:t>Giới thiệu</a:t>
            </a:r>
            <a:r>
              <a:rPr lang="en-GB" sz="4400"/>
              <a:t> </a:t>
            </a:r>
            <a:r>
              <a:rPr lang="en-US" altLang="en-GB" sz="4400"/>
              <a:t>đề tài</a:t>
            </a:r>
            <a:endParaRPr lang="en-US" altLang="en-GB" sz="4400">
              <a:solidFill>
                <a:schemeClr val="lt1"/>
              </a:solidFill>
            </a:endParaRPr>
          </a:p>
        </p:txBody>
      </p:sp>
      <p:sp>
        <p:nvSpPr>
          <p:cNvPr id="1866" name="Google Shape;1866;p37"/>
          <p:cNvSpPr txBox="1"/>
          <p:nvPr>
            <p:ph type="title" idx="2"/>
          </p:nvPr>
        </p:nvSpPr>
        <p:spPr>
          <a:xfrm>
            <a:off x="720000" y="1046730"/>
            <a:ext cx="1065000" cy="85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01</a:t>
            </a:r>
            <a:endParaRPr lang="en-GB"/>
          </a:p>
        </p:txBody>
      </p:sp>
      <p:grpSp>
        <p:nvGrpSpPr>
          <p:cNvPr id="1867" name="Google Shape;1867;p37"/>
          <p:cNvGrpSpPr/>
          <p:nvPr/>
        </p:nvGrpSpPr>
        <p:grpSpPr>
          <a:xfrm>
            <a:off x="2474074" y="1141061"/>
            <a:ext cx="584342" cy="661510"/>
            <a:chOff x="4014340" y="2998945"/>
            <a:chExt cx="336447" cy="380879"/>
          </a:xfrm>
        </p:grpSpPr>
        <p:sp>
          <p:nvSpPr>
            <p:cNvPr id="1868" name="Google Shape;1868;p37"/>
            <p:cNvSpPr/>
            <p:nvPr/>
          </p:nvSpPr>
          <p:spPr>
            <a:xfrm>
              <a:off x="4155681" y="3102019"/>
              <a:ext cx="53763" cy="123535"/>
            </a:xfrm>
            <a:custGeom>
              <a:avLst/>
              <a:gdLst/>
              <a:ahLst/>
              <a:cxnLst/>
              <a:rect l="l" t="t" r="r" b="b"/>
              <a:pathLst>
                <a:path w="628" h="1443" extrusionOk="0">
                  <a:moveTo>
                    <a:pt x="332" y="1"/>
                  </a:moveTo>
                  <a:cubicBezTo>
                    <a:pt x="296" y="1"/>
                    <a:pt x="238" y="1"/>
                    <a:pt x="238" y="58"/>
                  </a:cubicBezTo>
                  <a:lnTo>
                    <a:pt x="0" y="722"/>
                  </a:lnTo>
                  <a:cubicBezTo>
                    <a:pt x="0" y="750"/>
                    <a:pt x="0" y="779"/>
                    <a:pt x="29" y="808"/>
                  </a:cubicBezTo>
                  <a:cubicBezTo>
                    <a:pt x="58" y="837"/>
                    <a:pt x="87" y="837"/>
                    <a:pt x="116" y="837"/>
                  </a:cubicBezTo>
                  <a:lnTo>
                    <a:pt x="361" y="750"/>
                  </a:lnTo>
                  <a:lnTo>
                    <a:pt x="361" y="750"/>
                  </a:lnTo>
                  <a:lnTo>
                    <a:pt x="238" y="1140"/>
                  </a:lnTo>
                  <a:lnTo>
                    <a:pt x="210" y="1053"/>
                  </a:lnTo>
                  <a:cubicBezTo>
                    <a:pt x="189" y="1028"/>
                    <a:pt x="150" y="1005"/>
                    <a:pt x="119" y="1005"/>
                  </a:cubicBezTo>
                  <a:cubicBezTo>
                    <a:pt x="106" y="1005"/>
                    <a:pt x="95" y="1009"/>
                    <a:pt x="87" y="1017"/>
                  </a:cubicBezTo>
                  <a:cubicBezTo>
                    <a:pt x="58" y="1053"/>
                    <a:pt x="29" y="1111"/>
                    <a:pt x="58" y="1140"/>
                  </a:cubicBezTo>
                  <a:lnTo>
                    <a:pt x="210" y="1414"/>
                  </a:lnTo>
                  <a:cubicBezTo>
                    <a:pt x="210" y="1443"/>
                    <a:pt x="210" y="1443"/>
                    <a:pt x="238" y="1443"/>
                  </a:cubicBezTo>
                  <a:lnTo>
                    <a:pt x="296" y="1443"/>
                  </a:lnTo>
                  <a:lnTo>
                    <a:pt x="570" y="1291"/>
                  </a:lnTo>
                  <a:cubicBezTo>
                    <a:pt x="628" y="1291"/>
                    <a:pt x="628" y="1233"/>
                    <a:pt x="599" y="1169"/>
                  </a:cubicBezTo>
                  <a:cubicBezTo>
                    <a:pt x="599" y="1148"/>
                    <a:pt x="570" y="1128"/>
                    <a:pt x="543" y="1128"/>
                  </a:cubicBezTo>
                  <a:cubicBezTo>
                    <a:pt x="532" y="1128"/>
                    <a:pt x="521" y="1131"/>
                    <a:pt x="512" y="1140"/>
                  </a:cubicBezTo>
                  <a:lnTo>
                    <a:pt x="419" y="1197"/>
                  </a:lnTo>
                  <a:lnTo>
                    <a:pt x="419" y="1197"/>
                  </a:lnTo>
                  <a:lnTo>
                    <a:pt x="570" y="657"/>
                  </a:lnTo>
                  <a:cubicBezTo>
                    <a:pt x="599" y="628"/>
                    <a:pt x="570" y="599"/>
                    <a:pt x="570" y="570"/>
                  </a:cubicBezTo>
                  <a:cubicBezTo>
                    <a:pt x="541" y="541"/>
                    <a:pt x="512" y="541"/>
                    <a:pt x="476" y="541"/>
                  </a:cubicBezTo>
                  <a:lnTo>
                    <a:pt x="210" y="628"/>
                  </a:lnTo>
                  <a:lnTo>
                    <a:pt x="210" y="628"/>
                  </a:lnTo>
                  <a:lnTo>
                    <a:pt x="390" y="116"/>
                  </a:lnTo>
                  <a:cubicBezTo>
                    <a:pt x="419" y="58"/>
                    <a:pt x="390" y="30"/>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9" name="Google Shape;1869;p37"/>
            <p:cNvSpPr/>
            <p:nvPr/>
          </p:nvSpPr>
          <p:spPr>
            <a:xfrm>
              <a:off x="4060654" y="3040294"/>
              <a:ext cx="243817" cy="213683"/>
            </a:xfrm>
            <a:custGeom>
              <a:avLst/>
              <a:gdLst/>
              <a:ahLst/>
              <a:cxnLst/>
              <a:rect l="l" t="t" r="r" b="b"/>
              <a:pathLst>
                <a:path w="2848" h="2496" extrusionOk="0">
                  <a:moveTo>
                    <a:pt x="1406" y="181"/>
                  </a:moveTo>
                  <a:lnTo>
                    <a:pt x="2639" y="2315"/>
                  </a:lnTo>
                  <a:lnTo>
                    <a:pt x="180" y="2315"/>
                  </a:lnTo>
                  <a:lnTo>
                    <a:pt x="1406" y="181"/>
                  </a:lnTo>
                  <a:close/>
                  <a:moveTo>
                    <a:pt x="1406" y="1"/>
                  </a:moveTo>
                  <a:cubicBezTo>
                    <a:pt x="1348" y="1"/>
                    <a:pt x="1320" y="30"/>
                    <a:pt x="1291" y="87"/>
                  </a:cubicBezTo>
                  <a:lnTo>
                    <a:pt x="29" y="2250"/>
                  </a:lnTo>
                  <a:cubicBezTo>
                    <a:pt x="0" y="2315"/>
                    <a:pt x="0" y="2373"/>
                    <a:pt x="29" y="2430"/>
                  </a:cubicBezTo>
                  <a:cubicBezTo>
                    <a:pt x="58" y="2459"/>
                    <a:pt x="87" y="2495"/>
                    <a:pt x="180" y="2495"/>
                  </a:cubicBezTo>
                  <a:lnTo>
                    <a:pt x="2668" y="2495"/>
                  </a:lnTo>
                  <a:cubicBezTo>
                    <a:pt x="2732" y="2495"/>
                    <a:pt x="2790" y="2459"/>
                    <a:pt x="2819" y="2430"/>
                  </a:cubicBezTo>
                  <a:cubicBezTo>
                    <a:pt x="2848" y="2373"/>
                    <a:pt x="2848" y="2315"/>
                    <a:pt x="2819" y="2250"/>
                  </a:cubicBezTo>
                  <a:lnTo>
                    <a:pt x="1557" y="87"/>
                  </a:lnTo>
                  <a:cubicBezTo>
                    <a:pt x="1529" y="30"/>
                    <a:pt x="1471" y="1"/>
                    <a:pt x="14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0" name="Google Shape;1870;p37"/>
            <p:cNvSpPr/>
            <p:nvPr/>
          </p:nvSpPr>
          <p:spPr>
            <a:xfrm>
              <a:off x="4129741" y="3276662"/>
              <a:ext cx="174730" cy="15581"/>
            </a:xfrm>
            <a:custGeom>
              <a:avLst/>
              <a:gdLst/>
              <a:ahLst/>
              <a:cxnLst/>
              <a:rect l="l" t="t" r="r" b="b"/>
              <a:pathLst>
                <a:path w="2041" h="182" extrusionOk="0">
                  <a:moveTo>
                    <a:pt x="94" y="1"/>
                  </a:moveTo>
                  <a:cubicBezTo>
                    <a:pt x="58" y="1"/>
                    <a:pt x="1" y="30"/>
                    <a:pt x="1" y="95"/>
                  </a:cubicBezTo>
                  <a:cubicBezTo>
                    <a:pt x="1" y="152"/>
                    <a:pt x="30" y="181"/>
                    <a:pt x="94" y="181"/>
                  </a:cubicBezTo>
                  <a:lnTo>
                    <a:pt x="1954" y="181"/>
                  </a:lnTo>
                  <a:cubicBezTo>
                    <a:pt x="1983" y="181"/>
                    <a:pt x="2012" y="152"/>
                    <a:pt x="2012" y="123"/>
                  </a:cubicBezTo>
                  <a:cubicBezTo>
                    <a:pt x="2041" y="59"/>
                    <a:pt x="1983" y="1"/>
                    <a:pt x="1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1" name="Google Shape;1871;p37"/>
            <p:cNvSpPr/>
            <p:nvPr/>
          </p:nvSpPr>
          <p:spPr>
            <a:xfrm>
              <a:off x="4063137" y="3276662"/>
              <a:ext cx="48798" cy="15581"/>
            </a:xfrm>
            <a:custGeom>
              <a:avLst/>
              <a:gdLst/>
              <a:ahLst/>
              <a:cxnLst/>
              <a:rect l="l" t="t" r="r" b="b"/>
              <a:pathLst>
                <a:path w="570" h="182" extrusionOk="0">
                  <a:moveTo>
                    <a:pt x="87" y="1"/>
                  </a:moveTo>
                  <a:cubicBezTo>
                    <a:pt x="29" y="1"/>
                    <a:pt x="0" y="30"/>
                    <a:pt x="0" y="95"/>
                  </a:cubicBezTo>
                  <a:cubicBezTo>
                    <a:pt x="0" y="152"/>
                    <a:pt x="29" y="181"/>
                    <a:pt x="87" y="181"/>
                  </a:cubicBezTo>
                  <a:lnTo>
                    <a:pt x="476" y="181"/>
                  </a:lnTo>
                  <a:cubicBezTo>
                    <a:pt x="512" y="181"/>
                    <a:pt x="541" y="152"/>
                    <a:pt x="570" y="123"/>
                  </a:cubicBezTo>
                  <a:cubicBezTo>
                    <a:pt x="570" y="59"/>
                    <a:pt x="512" y="1"/>
                    <a:pt x="4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2" name="Google Shape;1872;p37"/>
            <p:cNvSpPr/>
            <p:nvPr/>
          </p:nvSpPr>
          <p:spPr>
            <a:xfrm>
              <a:off x="4063137" y="3315615"/>
              <a:ext cx="172247" cy="15495"/>
            </a:xfrm>
            <a:custGeom>
              <a:avLst/>
              <a:gdLst/>
              <a:ahLst/>
              <a:cxnLst/>
              <a:rect l="l" t="t" r="r" b="b"/>
              <a:pathLst>
                <a:path w="2012" h="181" extrusionOk="0">
                  <a:moveTo>
                    <a:pt x="87" y="0"/>
                  </a:moveTo>
                  <a:cubicBezTo>
                    <a:pt x="29" y="0"/>
                    <a:pt x="0" y="29"/>
                    <a:pt x="0" y="58"/>
                  </a:cubicBezTo>
                  <a:cubicBezTo>
                    <a:pt x="0" y="115"/>
                    <a:pt x="29" y="180"/>
                    <a:pt x="87" y="180"/>
                  </a:cubicBezTo>
                  <a:lnTo>
                    <a:pt x="1918" y="180"/>
                  </a:lnTo>
                  <a:cubicBezTo>
                    <a:pt x="1983" y="180"/>
                    <a:pt x="2011" y="144"/>
                    <a:pt x="2011" y="87"/>
                  </a:cubicBezTo>
                  <a:cubicBezTo>
                    <a:pt x="2011" y="29"/>
                    <a:pt x="1983" y="0"/>
                    <a:pt x="19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3" name="Google Shape;1873;p37"/>
            <p:cNvSpPr/>
            <p:nvPr/>
          </p:nvSpPr>
          <p:spPr>
            <a:xfrm>
              <a:off x="4253190" y="3315615"/>
              <a:ext cx="51280" cy="15495"/>
            </a:xfrm>
            <a:custGeom>
              <a:avLst/>
              <a:gdLst/>
              <a:ahLst/>
              <a:cxnLst/>
              <a:rect l="l" t="t" r="r" b="b"/>
              <a:pathLst>
                <a:path w="599" h="181" extrusionOk="0">
                  <a:moveTo>
                    <a:pt x="123" y="0"/>
                  </a:moveTo>
                  <a:cubicBezTo>
                    <a:pt x="58" y="0"/>
                    <a:pt x="29" y="29"/>
                    <a:pt x="29" y="58"/>
                  </a:cubicBezTo>
                  <a:cubicBezTo>
                    <a:pt x="0" y="115"/>
                    <a:pt x="58" y="180"/>
                    <a:pt x="123" y="180"/>
                  </a:cubicBezTo>
                  <a:lnTo>
                    <a:pt x="512" y="180"/>
                  </a:lnTo>
                  <a:cubicBezTo>
                    <a:pt x="541" y="180"/>
                    <a:pt x="570" y="144"/>
                    <a:pt x="570" y="87"/>
                  </a:cubicBezTo>
                  <a:cubicBezTo>
                    <a:pt x="599" y="29"/>
                    <a:pt x="541" y="0"/>
                    <a:pt x="5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4" name="Google Shape;1874;p37"/>
            <p:cNvSpPr/>
            <p:nvPr/>
          </p:nvSpPr>
          <p:spPr>
            <a:xfrm>
              <a:off x="4014340" y="2998945"/>
              <a:ext cx="336447" cy="380879"/>
            </a:xfrm>
            <a:custGeom>
              <a:avLst/>
              <a:gdLst/>
              <a:ahLst/>
              <a:cxnLst/>
              <a:rect l="l" t="t" r="r" b="b"/>
              <a:pathLst>
                <a:path w="3930" h="4449" extrusionOk="0">
                  <a:moveTo>
                    <a:pt x="296" y="1"/>
                  </a:moveTo>
                  <a:cubicBezTo>
                    <a:pt x="145" y="1"/>
                    <a:pt x="1" y="152"/>
                    <a:pt x="1" y="332"/>
                  </a:cubicBezTo>
                  <a:lnTo>
                    <a:pt x="1" y="4117"/>
                  </a:lnTo>
                  <a:cubicBezTo>
                    <a:pt x="1" y="4297"/>
                    <a:pt x="145" y="4449"/>
                    <a:pt x="296" y="4449"/>
                  </a:cubicBezTo>
                  <a:lnTo>
                    <a:pt x="3634" y="4449"/>
                  </a:lnTo>
                  <a:cubicBezTo>
                    <a:pt x="3814" y="4449"/>
                    <a:pt x="3929" y="4297"/>
                    <a:pt x="3929" y="4117"/>
                  </a:cubicBezTo>
                  <a:lnTo>
                    <a:pt x="3929" y="2221"/>
                  </a:lnTo>
                  <a:cubicBezTo>
                    <a:pt x="3929" y="2164"/>
                    <a:pt x="3901" y="2135"/>
                    <a:pt x="3872" y="2135"/>
                  </a:cubicBezTo>
                  <a:cubicBezTo>
                    <a:pt x="3814" y="2135"/>
                    <a:pt x="3785" y="2164"/>
                    <a:pt x="3785" y="2221"/>
                  </a:cubicBezTo>
                  <a:lnTo>
                    <a:pt x="3785" y="4117"/>
                  </a:lnTo>
                  <a:cubicBezTo>
                    <a:pt x="3785" y="4204"/>
                    <a:pt x="3692" y="4269"/>
                    <a:pt x="3634" y="4269"/>
                  </a:cubicBezTo>
                  <a:lnTo>
                    <a:pt x="296" y="4269"/>
                  </a:lnTo>
                  <a:cubicBezTo>
                    <a:pt x="238" y="4269"/>
                    <a:pt x="181" y="4204"/>
                    <a:pt x="181" y="4117"/>
                  </a:cubicBezTo>
                  <a:lnTo>
                    <a:pt x="181" y="332"/>
                  </a:lnTo>
                  <a:cubicBezTo>
                    <a:pt x="181" y="239"/>
                    <a:pt x="238" y="181"/>
                    <a:pt x="296" y="181"/>
                  </a:cubicBezTo>
                  <a:lnTo>
                    <a:pt x="3634" y="181"/>
                  </a:lnTo>
                  <a:cubicBezTo>
                    <a:pt x="3692" y="181"/>
                    <a:pt x="3785" y="239"/>
                    <a:pt x="3785" y="332"/>
                  </a:cubicBezTo>
                  <a:lnTo>
                    <a:pt x="3785" y="1414"/>
                  </a:lnTo>
                  <a:cubicBezTo>
                    <a:pt x="3785" y="1471"/>
                    <a:pt x="3814" y="1500"/>
                    <a:pt x="3872" y="1500"/>
                  </a:cubicBezTo>
                  <a:cubicBezTo>
                    <a:pt x="3901" y="1500"/>
                    <a:pt x="3929" y="1471"/>
                    <a:pt x="3929" y="1414"/>
                  </a:cubicBezTo>
                  <a:lnTo>
                    <a:pt x="3929" y="332"/>
                  </a:lnTo>
                  <a:cubicBezTo>
                    <a:pt x="3929" y="152"/>
                    <a:pt x="3814" y="1"/>
                    <a:pt x="36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5" name="Google Shape;1875;p37"/>
            <p:cNvSpPr/>
            <p:nvPr/>
          </p:nvSpPr>
          <p:spPr>
            <a:xfrm>
              <a:off x="4338372" y="3145851"/>
              <a:ext cx="12413" cy="15495"/>
            </a:xfrm>
            <a:custGeom>
              <a:avLst/>
              <a:gdLst/>
              <a:ahLst/>
              <a:cxnLst/>
              <a:rect l="l" t="t" r="r" b="b"/>
              <a:pathLst>
                <a:path w="145" h="181" extrusionOk="0">
                  <a:moveTo>
                    <a:pt x="87" y="1"/>
                  </a:moveTo>
                  <a:cubicBezTo>
                    <a:pt x="29" y="1"/>
                    <a:pt x="0" y="29"/>
                    <a:pt x="0" y="87"/>
                  </a:cubicBezTo>
                  <a:cubicBezTo>
                    <a:pt x="0" y="145"/>
                    <a:pt x="29" y="181"/>
                    <a:pt x="87" y="181"/>
                  </a:cubicBezTo>
                  <a:cubicBezTo>
                    <a:pt x="116" y="181"/>
                    <a:pt x="144" y="145"/>
                    <a:pt x="144" y="87"/>
                  </a:cubicBezTo>
                  <a:cubicBezTo>
                    <a:pt x="144" y="29"/>
                    <a:pt x="116" y="1"/>
                    <a:pt x="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76" name="Google Shape;1876;p37"/>
          <p:cNvGrpSpPr/>
          <p:nvPr/>
        </p:nvGrpSpPr>
        <p:grpSpPr>
          <a:xfrm>
            <a:off x="3298525" y="-501805"/>
            <a:ext cx="7989727" cy="5357155"/>
            <a:chOff x="3298525" y="-501805"/>
            <a:chExt cx="7989727" cy="5357155"/>
          </a:xfrm>
        </p:grpSpPr>
        <p:grpSp>
          <p:nvGrpSpPr>
            <p:cNvPr id="1877" name="Google Shape;1877;p37"/>
            <p:cNvGrpSpPr/>
            <p:nvPr/>
          </p:nvGrpSpPr>
          <p:grpSpPr>
            <a:xfrm>
              <a:off x="7817809" y="3267402"/>
              <a:ext cx="3470444" cy="1413700"/>
              <a:chOff x="6075925" y="3896025"/>
              <a:chExt cx="1286350" cy="524000"/>
            </a:xfrm>
          </p:grpSpPr>
          <p:sp>
            <p:nvSpPr>
              <p:cNvPr id="1878" name="Google Shape;1878;p37"/>
              <p:cNvSpPr/>
              <p:nvPr/>
            </p:nvSpPr>
            <p:spPr>
              <a:xfrm>
                <a:off x="6082850" y="3933975"/>
                <a:ext cx="149200" cy="461500"/>
              </a:xfrm>
              <a:custGeom>
                <a:avLst/>
                <a:gdLst/>
                <a:ahLst/>
                <a:cxnLst/>
                <a:rect l="l" t="t" r="r" b="b"/>
                <a:pathLst>
                  <a:path w="5968" h="18460" extrusionOk="0">
                    <a:moveTo>
                      <a:pt x="2801" y="0"/>
                    </a:moveTo>
                    <a:lnTo>
                      <a:pt x="0" y="18440"/>
                    </a:lnTo>
                    <a:lnTo>
                      <a:pt x="110" y="18459"/>
                    </a:lnTo>
                    <a:lnTo>
                      <a:pt x="2810" y="725"/>
                    </a:lnTo>
                    <a:lnTo>
                      <a:pt x="5848" y="18290"/>
                    </a:lnTo>
                    <a:lnTo>
                      <a:pt x="5968" y="18271"/>
                    </a:lnTo>
                    <a:lnTo>
                      <a:pt x="2801" y="0"/>
                    </a:lnTo>
                    <a:close/>
                  </a:path>
                </a:pathLst>
              </a:custGeom>
              <a:solidFill>
                <a:srgbClr val="11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9" name="Google Shape;1879;p37"/>
              <p:cNvSpPr/>
              <p:nvPr/>
            </p:nvSpPr>
            <p:spPr>
              <a:xfrm>
                <a:off x="7213075" y="3958575"/>
                <a:ext cx="149200" cy="461450"/>
              </a:xfrm>
              <a:custGeom>
                <a:avLst/>
                <a:gdLst/>
                <a:ahLst/>
                <a:cxnLst/>
                <a:rect l="l" t="t" r="r" b="b"/>
                <a:pathLst>
                  <a:path w="5968" h="18458" extrusionOk="0">
                    <a:moveTo>
                      <a:pt x="2810" y="0"/>
                    </a:moveTo>
                    <a:lnTo>
                      <a:pt x="1" y="18438"/>
                    </a:lnTo>
                    <a:lnTo>
                      <a:pt x="120" y="18457"/>
                    </a:lnTo>
                    <a:lnTo>
                      <a:pt x="2810" y="725"/>
                    </a:lnTo>
                    <a:lnTo>
                      <a:pt x="5858" y="18290"/>
                    </a:lnTo>
                    <a:lnTo>
                      <a:pt x="5968" y="18269"/>
                    </a:lnTo>
                    <a:lnTo>
                      <a:pt x="2810" y="0"/>
                    </a:lnTo>
                    <a:close/>
                  </a:path>
                </a:pathLst>
              </a:custGeom>
              <a:solidFill>
                <a:srgbClr val="11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0" name="Google Shape;1880;p37"/>
              <p:cNvSpPr/>
              <p:nvPr/>
            </p:nvSpPr>
            <p:spPr>
              <a:xfrm>
                <a:off x="6077675" y="3897500"/>
                <a:ext cx="1271750" cy="70025"/>
              </a:xfrm>
              <a:custGeom>
                <a:avLst/>
                <a:gdLst/>
                <a:ahLst/>
                <a:cxnLst/>
                <a:rect l="l" t="t" r="r" b="b"/>
                <a:pathLst>
                  <a:path w="50870" h="2801" extrusionOk="0">
                    <a:moveTo>
                      <a:pt x="110" y="1"/>
                    </a:moveTo>
                    <a:cubicBezTo>
                      <a:pt x="50" y="1"/>
                      <a:pt x="0" y="48"/>
                      <a:pt x="0" y="108"/>
                    </a:cubicBezTo>
                    <a:lnTo>
                      <a:pt x="0" y="2691"/>
                    </a:lnTo>
                    <a:cubicBezTo>
                      <a:pt x="0" y="2751"/>
                      <a:pt x="50" y="2801"/>
                      <a:pt x="110" y="2801"/>
                    </a:cubicBezTo>
                    <a:lnTo>
                      <a:pt x="50760" y="2801"/>
                    </a:lnTo>
                    <a:cubicBezTo>
                      <a:pt x="50819" y="2801"/>
                      <a:pt x="50869" y="2751"/>
                      <a:pt x="50869" y="2691"/>
                    </a:cubicBezTo>
                    <a:lnTo>
                      <a:pt x="50869" y="108"/>
                    </a:lnTo>
                    <a:cubicBezTo>
                      <a:pt x="50869" y="48"/>
                      <a:pt x="50819" y="1"/>
                      <a:pt x="50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1" name="Google Shape;1881;p37"/>
              <p:cNvSpPr/>
              <p:nvPr/>
            </p:nvSpPr>
            <p:spPr>
              <a:xfrm>
                <a:off x="6076175" y="3896025"/>
                <a:ext cx="1274725" cy="73000"/>
              </a:xfrm>
              <a:custGeom>
                <a:avLst/>
                <a:gdLst/>
                <a:ahLst/>
                <a:cxnLst/>
                <a:rect l="l" t="t" r="r" b="b"/>
                <a:pathLst>
                  <a:path w="50989" h="2920" extrusionOk="0">
                    <a:moveTo>
                      <a:pt x="50600" y="119"/>
                    </a:moveTo>
                    <a:cubicBezTo>
                      <a:pt x="50751" y="119"/>
                      <a:pt x="50879" y="238"/>
                      <a:pt x="50879" y="386"/>
                    </a:cubicBezTo>
                    <a:lnTo>
                      <a:pt x="50879" y="2531"/>
                    </a:lnTo>
                    <a:cubicBezTo>
                      <a:pt x="50879" y="2681"/>
                      <a:pt x="50751" y="2800"/>
                      <a:pt x="50600" y="2800"/>
                    </a:cubicBezTo>
                    <a:lnTo>
                      <a:pt x="387" y="2800"/>
                    </a:lnTo>
                    <a:cubicBezTo>
                      <a:pt x="239" y="2800"/>
                      <a:pt x="120" y="2681"/>
                      <a:pt x="120" y="2531"/>
                    </a:cubicBezTo>
                    <a:lnTo>
                      <a:pt x="120" y="386"/>
                    </a:lnTo>
                    <a:cubicBezTo>
                      <a:pt x="120" y="238"/>
                      <a:pt x="239" y="119"/>
                      <a:pt x="387" y="119"/>
                    </a:cubicBezTo>
                    <a:close/>
                    <a:moveTo>
                      <a:pt x="387" y="0"/>
                    </a:moveTo>
                    <a:cubicBezTo>
                      <a:pt x="179" y="0"/>
                      <a:pt x="0" y="167"/>
                      <a:pt x="0" y="386"/>
                    </a:cubicBezTo>
                    <a:lnTo>
                      <a:pt x="0" y="2531"/>
                    </a:lnTo>
                    <a:cubicBezTo>
                      <a:pt x="0" y="2741"/>
                      <a:pt x="179" y="2919"/>
                      <a:pt x="387" y="2919"/>
                    </a:cubicBezTo>
                    <a:lnTo>
                      <a:pt x="50600" y="2919"/>
                    </a:lnTo>
                    <a:cubicBezTo>
                      <a:pt x="50820" y="2919"/>
                      <a:pt x="50989" y="2741"/>
                      <a:pt x="50989" y="2531"/>
                    </a:cubicBezTo>
                    <a:lnTo>
                      <a:pt x="50989" y="386"/>
                    </a:lnTo>
                    <a:cubicBezTo>
                      <a:pt x="50989" y="167"/>
                      <a:pt x="50820" y="0"/>
                      <a:pt x="50600"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2" name="Google Shape;1882;p37"/>
              <p:cNvSpPr/>
              <p:nvPr/>
            </p:nvSpPr>
            <p:spPr>
              <a:xfrm>
                <a:off x="6076425" y="3938200"/>
                <a:ext cx="1274950" cy="29325"/>
              </a:xfrm>
              <a:custGeom>
                <a:avLst/>
                <a:gdLst/>
                <a:ahLst/>
                <a:cxnLst/>
                <a:rect l="l" t="t" r="r" b="b"/>
                <a:pathLst>
                  <a:path w="50998" h="1173" extrusionOk="0">
                    <a:moveTo>
                      <a:pt x="327" y="0"/>
                    </a:moveTo>
                    <a:cubicBezTo>
                      <a:pt x="0" y="0"/>
                      <a:pt x="50" y="179"/>
                      <a:pt x="50" y="408"/>
                    </a:cubicBezTo>
                    <a:lnTo>
                      <a:pt x="50" y="765"/>
                    </a:lnTo>
                    <a:cubicBezTo>
                      <a:pt x="50" y="994"/>
                      <a:pt x="129" y="1173"/>
                      <a:pt x="458" y="1173"/>
                    </a:cubicBezTo>
                    <a:lnTo>
                      <a:pt x="50540" y="1173"/>
                    </a:lnTo>
                    <a:cubicBezTo>
                      <a:pt x="50869" y="1173"/>
                      <a:pt x="50919" y="994"/>
                      <a:pt x="50919" y="765"/>
                    </a:cubicBezTo>
                    <a:lnTo>
                      <a:pt x="50919" y="408"/>
                    </a:lnTo>
                    <a:cubicBezTo>
                      <a:pt x="50919" y="179"/>
                      <a:pt x="50998" y="0"/>
                      <a:pt x="50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3" name="Google Shape;1883;p37"/>
              <p:cNvSpPr/>
              <p:nvPr/>
            </p:nvSpPr>
            <p:spPr>
              <a:xfrm>
                <a:off x="6075925" y="3936700"/>
                <a:ext cx="1275450" cy="32325"/>
              </a:xfrm>
              <a:custGeom>
                <a:avLst/>
                <a:gdLst/>
                <a:ahLst/>
                <a:cxnLst/>
                <a:rect l="l" t="t" r="r" b="b"/>
                <a:pathLst>
                  <a:path w="51018" h="1293" extrusionOk="0">
                    <a:moveTo>
                      <a:pt x="50689" y="120"/>
                    </a:moveTo>
                    <a:cubicBezTo>
                      <a:pt x="50780" y="120"/>
                      <a:pt x="50839" y="130"/>
                      <a:pt x="50858" y="160"/>
                    </a:cubicBezTo>
                    <a:cubicBezTo>
                      <a:pt x="50899" y="199"/>
                      <a:pt x="50889" y="280"/>
                      <a:pt x="50889" y="358"/>
                    </a:cubicBezTo>
                    <a:lnTo>
                      <a:pt x="50889" y="468"/>
                    </a:lnTo>
                    <a:lnTo>
                      <a:pt x="50889" y="825"/>
                    </a:lnTo>
                    <a:cubicBezTo>
                      <a:pt x="50889" y="1054"/>
                      <a:pt x="50830" y="1173"/>
                      <a:pt x="50560" y="1173"/>
                    </a:cubicBezTo>
                    <a:lnTo>
                      <a:pt x="478" y="1173"/>
                    </a:lnTo>
                    <a:cubicBezTo>
                      <a:pt x="239" y="1173"/>
                      <a:pt x="130" y="1073"/>
                      <a:pt x="130" y="825"/>
                    </a:cubicBezTo>
                    <a:lnTo>
                      <a:pt x="130" y="468"/>
                    </a:lnTo>
                    <a:lnTo>
                      <a:pt x="130" y="377"/>
                    </a:lnTo>
                    <a:cubicBezTo>
                      <a:pt x="120" y="289"/>
                      <a:pt x="120" y="208"/>
                      <a:pt x="158" y="170"/>
                    </a:cubicBezTo>
                    <a:cubicBezTo>
                      <a:pt x="189" y="130"/>
                      <a:pt x="249" y="120"/>
                      <a:pt x="347" y="120"/>
                    </a:cubicBezTo>
                    <a:close/>
                    <a:moveTo>
                      <a:pt x="347" y="1"/>
                    </a:moveTo>
                    <a:cubicBezTo>
                      <a:pt x="218" y="1"/>
                      <a:pt x="130" y="29"/>
                      <a:pt x="80" y="79"/>
                    </a:cubicBezTo>
                    <a:cubicBezTo>
                      <a:pt x="1" y="160"/>
                      <a:pt x="10" y="268"/>
                      <a:pt x="10" y="387"/>
                    </a:cubicBezTo>
                    <a:lnTo>
                      <a:pt x="10" y="468"/>
                    </a:lnTo>
                    <a:lnTo>
                      <a:pt x="10" y="825"/>
                    </a:lnTo>
                    <a:cubicBezTo>
                      <a:pt x="10" y="1133"/>
                      <a:pt x="168" y="1292"/>
                      <a:pt x="478" y="1292"/>
                    </a:cubicBezTo>
                    <a:lnTo>
                      <a:pt x="50560" y="1292"/>
                    </a:lnTo>
                    <a:cubicBezTo>
                      <a:pt x="50949" y="1292"/>
                      <a:pt x="50999" y="1054"/>
                      <a:pt x="50999" y="825"/>
                    </a:cubicBezTo>
                    <a:lnTo>
                      <a:pt x="50999" y="468"/>
                    </a:lnTo>
                    <a:cubicBezTo>
                      <a:pt x="50999" y="437"/>
                      <a:pt x="51008" y="399"/>
                      <a:pt x="51008" y="368"/>
                    </a:cubicBezTo>
                    <a:cubicBezTo>
                      <a:pt x="51008" y="258"/>
                      <a:pt x="51018" y="149"/>
                      <a:pt x="50949" y="79"/>
                    </a:cubicBezTo>
                    <a:cubicBezTo>
                      <a:pt x="50899" y="29"/>
                      <a:pt x="50808" y="1"/>
                      <a:pt x="50689"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84" name="Google Shape;1884;p37"/>
            <p:cNvGrpSpPr/>
            <p:nvPr/>
          </p:nvGrpSpPr>
          <p:grpSpPr>
            <a:xfrm>
              <a:off x="8104501" y="1615845"/>
              <a:ext cx="542167" cy="541764"/>
              <a:chOff x="5414625" y="1755425"/>
              <a:chExt cx="336875" cy="336625"/>
            </a:xfrm>
          </p:grpSpPr>
          <p:sp>
            <p:nvSpPr>
              <p:cNvPr id="1885" name="Google Shape;1885;p37"/>
              <p:cNvSpPr/>
              <p:nvPr/>
            </p:nvSpPr>
            <p:spPr>
              <a:xfrm>
                <a:off x="5416600" y="1757450"/>
                <a:ext cx="332650" cy="332650"/>
              </a:xfrm>
              <a:custGeom>
                <a:avLst/>
                <a:gdLst/>
                <a:ahLst/>
                <a:cxnLst/>
                <a:rect l="l" t="t" r="r" b="b"/>
                <a:pathLst>
                  <a:path w="13306" h="13306" extrusionOk="0">
                    <a:moveTo>
                      <a:pt x="6654" y="0"/>
                    </a:moveTo>
                    <a:cubicBezTo>
                      <a:pt x="2979" y="0"/>
                      <a:pt x="0" y="2979"/>
                      <a:pt x="0" y="6652"/>
                    </a:cubicBezTo>
                    <a:cubicBezTo>
                      <a:pt x="0" y="10326"/>
                      <a:pt x="2979" y="13305"/>
                      <a:pt x="6654" y="13305"/>
                    </a:cubicBezTo>
                    <a:cubicBezTo>
                      <a:pt x="10326" y="13305"/>
                      <a:pt x="13305" y="10326"/>
                      <a:pt x="13305" y="6652"/>
                    </a:cubicBezTo>
                    <a:cubicBezTo>
                      <a:pt x="13305" y="2979"/>
                      <a:pt x="10326" y="0"/>
                      <a:pt x="6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6" name="Google Shape;1886;p37"/>
              <p:cNvSpPr/>
              <p:nvPr/>
            </p:nvSpPr>
            <p:spPr>
              <a:xfrm>
                <a:off x="5414625" y="1755425"/>
                <a:ext cx="336875" cy="336625"/>
              </a:xfrm>
              <a:custGeom>
                <a:avLst/>
                <a:gdLst/>
                <a:ahLst/>
                <a:cxnLst/>
                <a:rect l="l" t="t" r="r" b="b"/>
                <a:pathLst>
                  <a:path w="13475" h="13465" extrusionOk="0">
                    <a:moveTo>
                      <a:pt x="6733" y="170"/>
                    </a:moveTo>
                    <a:cubicBezTo>
                      <a:pt x="10355" y="170"/>
                      <a:pt x="13306" y="3110"/>
                      <a:pt x="13306" y="6733"/>
                    </a:cubicBezTo>
                    <a:cubicBezTo>
                      <a:pt x="13306" y="10357"/>
                      <a:pt x="10355" y="13298"/>
                      <a:pt x="6733" y="13298"/>
                    </a:cubicBezTo>
                    <a:cubicBezTo>
                      <a:pt x="3118" y="13298"/>
                      <a:pt x="168" y="10357"/>
                      <a:pt x="168" y="6733"/>
                    </a:cubicBezTo>
                    <a:cubicBezTo>
                      <a:pt x="168" y="3110"/>
                      <a:pt x="3118" y="170"/>
                      <a:pt x="6733" y="170"/>
                    </a:cubicBezTo>
                    <a:close/>
                    <a:moveTo>
                      <a:pt x="6733" y="0"/>
                    </a:moveTo>
                    <a:cubicBezTo>
                      <a:pt x="3018" y="0"/>
                      <a:pt x="1" y="3020"/>
                      <a:pt x="1" y="6733"/>
                    </a:cubicBezTo>
                    <a:cubicBezTo>
                      <a:pt x="1" y="10448"/>
                      <a:pt x="3018" y="13465"/>
                      <a:pt x="6733" y="13465"/>
                    </a:cubicBezTo>
                    <a:cubicBezTo>
                      <a:pt x="10446" y="13465"/>
                      <a:pt x="13475" y="10448"/>
                      <a:pt x="13475" y="6733"/>
                    </a:cubicBezTo>
                    <a:cubicBezTo>
                      <a:pt x="13475" y="3020"/>
                      <a:pt x="10446" y="0"/>
                      <a:pt x="6733"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7" name="Google Shape;1887;p37"/>
              <p:cNvSpPr/>
              <p:nvPr/>
            </p:nvSpPr>
            <p:spPr>
              <a:xfrm>
                <a:off x="5429525" y="1770325"/>
                <a:ext cx="307075" cy="306850"/>
              </a:xfrm>
              <a:custGeom>
                <a:avLst/>
                <a:gdLst/>
                <a:ahLst/>
                <a:cxnLst/>
                <a:rect l="l" t="t" r="r" b="b"/>
                <a:pathLst>
                  <a:path w="12283" h="12274" extrusionOk="0">
                    <a:moveTo>
                      <a:pt x="6137" y="0"/>
                    </a:moveTo>
                    <a:cubicBezTo>
                      <a:pt x="2751" y="0"/>
                      <a:pt x="1" y="2753"/>
                      <a:pt x="1" y="6137"/>
                    </a:cubicBezTo>
                    <a:cubicBezTo>
                      <a:pt x="1" y="9523"/>
                      <a:pt x="2751" y="12273"/>
                      <a:pt x="6137" y="12273"/>
                    </a:cubicBezTo>
                    <a:cubicBezTo>
                      <a:pt x="9521" y="12273"/>
                      <a:pt x="12283" y="9523"/>
                      <a:pt x="12283" y="6137"/>
                    </a:cubicBezTo>
                    <a:cubicBezTo>
                      <a:pt x="12283" y="2753"/>
                      <a:pt x="9521" y="0"/>
                      <a:pt x="61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8" name="Google Shape;1888;p37"/>
              <p:cNvSpPr/>
              <p:nvPr/>
            </p:nvSpPr>
            <p:spPr>
              <a:xfrm>
                <a:off x="5580675" y="1881200"/>
                <a:ext cx="85700" cy="44825"/>
              </a:xfrm>
              <a:custGeom>
                <a:avLst/>
                <a:gdLst/>
                <a:ahLst/>
                <a:cxnLst/>
                <a:rect l="l" t="t" r="r" b="b"/>
                <a:pathLst>
                  <a:path w="3428" h="1793" extrusionOk="0">
                    <a:moveTo>
                      <a:pt x="3338" y="1"/>
                    </a:moveTo>
                    <a:cubicBezTo>
                      <a:pt x="3324" y="1"/>
                      <a:pt x="3310" y="5"/>
                      <a:pt x="3296" y="14"/>
                    </a:cubicBezTo>
                    <a:lnTo>
                      <a:pt x="50" y="1623"/>
                    </a:lnTo>
                    <a:cubicBezTo>
                      <a:pt x="10" y="1642"/>
                      <a:pt x="0" y="1702"/>
                      <a:pt x="20" y="1742"/>
                    </a:cubicBezTo>
                    <a:cubicBezTo>
                      <a:pt x="31" y="1773"/>
                      <a:pt x="60" y="1792"/>
                      <a:pt x="91" y="1792"/>
                    </a:cubicBezTo>
                    <a:cubicBezTo>
                      <a:pt x="110" y="1792"/>
                      <a:pt x="120" y="1783"/>
                      <a:pt x="129" y="1783"/>
                    </a:cubicBezTo>
                    <a:lnTo>
                      <a:pt x="3377" y="165"/>
                    </a:lnTo>
                    <a:cubicBezTo>
                      <a:pt x="3415" y="143"/>
                      <a:pt x="3427" y="93"/>
                      <a:pt x="3406" y="45"/>
                    </a:cubicBezTo>
                    <a:cubicBezTo>
                      <a:pt x="3393" y="18"/>
                      <a:pt x="3366" y="1"/>
                      <a:pt x="33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9" name="Google Shape;1889;p37"/>
              <p:cNvSpPr/>
              <p:nvPr/>
            </p:nvSpPr>
            <p:spPr>
              <a:xfrm>
                <a:off x="5520625" y="1849350"/>
                <a:ext cx="69475" cy="80900"/>
              </a:xfrm>
              <a:custGeom>
                <a:avLst/>
                <a:gdLst/>
                <a:ahLst/>
                <a:cxnLst/>
                <a:rect l="l" t="t" r="r" b="b"/>
                <a:pathLst>
                  <a:path w="2779" h="3236" extrusionOk="0">
                    <a:moveTo>
                      <a:pt x="276" y="1"/>
                    </a:moveTo>
                    <a:cubicBezTo>
                      <a:pt x="221" y="1"/>
                      <a:pt x="166" y="19"/>
                      <a:pt x="119" y="56"/>
                    </a:cubicBezTo>
                    <a:cubicBezTo>
                      <a:pt x="10" y="147"/>
                      <a:pt x="0" y="307"/>
                      <a:pt x="88" y="414"/>
                    </a:cubicBezTo>
                    <a:lnTo>
                      <a:pt x="2293" y="3135"/>
                    </a:lnTo>
                    <a:cubicBezTo>
                      <a:pt x="2343" y="3195"/>
                      <a:pt x="2422" y="3235"/>
                      <a:pt x="2493" y="3235"/>
                    </a:cubicBezTo>
                    <a:cubicBezTo>
                      <a:pt x="2553" y="3235"/>
                      <a:pt x="2612" y="3214"/>
                      <a:pt x="2650" y="3176"/>
                    </a:cubicBezTo>
                    <a:cubicBezTo>
                      <a:pt x="2769" y="3085"/>
                      <a:pt x="2779" y="2928"/>
                      <a:pt x="2691" y="2818"/>
                    </a:cubicBezTo>
                    <a:lnTo>
                      <a:pt x="477" y="97"/>
                    </a:lnTo>
                    <a:cubicBezTo>
                      <a:pt x="425" y="34"/>
                      <a:pt x="351" y="1"/>
                      <a:pt x="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0" name="Google Shape;1890;p37"/>
              <p:cNvSpPr/>
              <p:nvPr/>
            </p:nvSpPr>
            <p:spPr>
              <a:xfrm>
                <a:off x="5578175" y="1838725"/>
                <a:ext cx="90625" cy="89250"/>
              </a:xfrm>
              <a:custGeom>
                <a:avLst/>
                <a:gdLst/>
                <a:ahLst/>
                <a:cxnLst/>
                <a:rect l="l" t="t" r="r" b="b"/>
                <a:pathLst>
                  <a:path w="3625" h="3570" extrusionOk="0">
                    <a:moveTo>
                      <a:pt x="3433" y="1"/>
                    </a:moveTo>
                    <a:cubicBezTo>
                      <a:pt x="3390" y="1"/>
                      <a:pt x="3347" y="15"/>
                      <a:pt x="3318" y="45"/>
                    </a:cubicBezTo>
                    <a:lnTo>
                      <a:pt x="72" y="3281"/>
                    </a:lnTo>
                    <a:cubicBezTo>
                      <a:pt x="0" y="3353"/>
                      <a:pt x="0" y="3451"/>
                      <a:pt x="72" y="3520"/>
                    </a:cubicBezTo>
                    <a:cubicBezTo>
                      <a:pt x="110" y="3551"/>
                      <a:pt x="150" y="3570"/>
                      <a:pt x="191" y="3570"/>
                    </a:cubicBezTo>
                    <a:cubicBezTo>
                      <a:pt x="239" y="3570"/>
                      <a:pt x="279" y="3551"/>
                      <a:pt x="310" y="3520"/>
                    </a:cubicBezTo>
                    <a:lnTo>
                      <a:pt x="3556" y="293"/>
                    </a:lnTo>
                    <a:cubicBezTo>
                      <a:pt x="3615" y="224"/>
                      <a:pt x="3625" y="114"/>
                      <a:pt x="3556" y="45"/>
                    </a:cubicBezTo>
                    <a:cubicBezTo>
                      <a:pt x="3521" y="15"/>
                      <a:pt x="3477" y="1"/>
                      <a:pt x="34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1" name="Google Shape;1891;p37"/>
              <p:cNvSpPr/>
              <p:nvPr/>
            </p:nvSpPr>
            <p:spPr>
              <a:xfrm>
                <a:off x="5579175" y="1788725"/>
                <a:ext cx="7475" cy="7475"/>
              </a:xfrm>
              <a:custGeom>
                <a:avLst/>
                <a:gdLst/>
                <a:ahLst/>
                <a:cxnLst/>
                <a:rect l="l" t="t" r="r" b="b"/>
                <a:pathLst>
                  <a:path w="299" h="299" extrusionOk="0">
                    <a:moveTo>
                      <a:pt x="151" y="1"/>
                    </a:moveTo>
                    <a:cubicBezTo>
                      <a:pt x="70" y="1"/>
                      <a:pt x="1" y="70"/>
                      <a:pt x="1" y="148"/>
                    </a:cubicBezTo>
                    <a:cubicBezTo>
                      <a:pt x="1" y="229"/>
                      <a:pt x="70" y="298"/>
                      <a:pt x="151" y="298"/>
                    </a:cubicBezTo>
                    <a:cubicBezTo>
                      <a:pt x="239" y="298"/>
                      <a:pt x="299" y="229"/>
                      <a:pt x="299" y="148"/>
                    </a:cubicBezTo>
                    <a:cubicBezTo>
                      <a:pt x="299" y="70"/>
                      <a:pt x="239" y="1"/>
                      <a:pt x="15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2" name="Google Shape;1892;p37"/>
              <p:cNvSpPr/>
              <p:nvPr/>
            </p:nvSpPr>
            <p:spPr>
              <a:xfrm>
                <a:off x="5579175" y="2051350"/>
                <a:ext cx="7475" cy="7475"/>
              </a:xfrm>
              <a:custGeom>
                <a:avLst/>
                <a:gdLst/>
                <a:ahLst/>
                <a:cxnLst/>
                <a:rect l="l" t="t" r="r" b="b"/>
                <a:pathLst>
                  <a:path w="299" h="299" extrusionOk="0">
                    <a:moveTo>
                      <a:pt x="151" y="0"/>
                    </a:moveTo>
                    <a:cubicBezTo>
                      <a:pt x="70" y="0"/>
                      <a:pt x="1" y="69"/>
                      <a:pt x="1" y="150"/>
                    </a:cubicBezTo>
                    <a:cubicBezTo>
                      <a:pt x="1" y="229"/>
                      <a:pt x="70" y="298"/>
                      <a:pt x="151" y="298"/>
                    </a:cubicBezTo>
                    <a:cubicBezTo>
                      <a:pt x="239" y="298"/>
                      <a:pt x="299" y="229"/>
                      <a:pt x="299" y="150"/>
                    </a:cubicBezTo>
                    <a:cubicBezTo>
                      <a:pt x="299" y="69"/>
                      <a:pt x="239" y="0"/>
                      <a:pt x="15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3" name="Google Shape;1893;p37"/>
              <p:cNvSpPr/>
              <p:nvPr/>
            </p:nvSpPr>
            <p:spPr>
              <a:xfrm>
                <a:off x="5710500" y="1920025"/>
                <a:ext cx="7475" cy="7475"/>
              </a:xfrm>
              <a:custGeom>
                <a:avLst/>
                <a:gdLst/>
                <a:ahLst/>
                <a:cxnLst/>
                <a:rect l="l" t="t" r="r" b="b"/>
                <a:pathLst>
                  <a:path w="299" h="299" extrusionOk="0">
                    <a:moveTo>
                      <a:pt x="150" y="1"/>
                    </a:moveTo>
                    <a:cubicBezTo>
                      <a:pt x="69" y="1"/>
                      <a:pt x="0" y="70"/>
                      <a:pt x="0" y="149"/>
                    </a:cubicBezTo>
                    <a:cubicBezTo>
                      <a:pt x="0" y="230"/>
                      <a:pt x="69" y="299"/>
                      <a:pt x="150" y="299"/>
                    </a:cubicBezTo>
                    <a:cubicBezTo>
                      <a:pt x="238" y="299"/>
                      <a:pt x="298" y="230"/>
                      <a:pt x="298" y="149"/>
                    </a:cubicBezTo>
                    <a:cubicBezTo>
                      <a:pt x="298" y="70"/>
                      <a:pt x="238" y="1"/>
                      <a:pt x="150"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4" name="Google Shape;1894;p37"/>
              <p:cNvSpPr/>
              <p:nvPr/>
            </p:nvSpPr>
            <p:spPr>
              <a:xfrm>
                <a:off x="5447875" y="1920025"/>
                <a:ext cx="7475" cy="7475"/>
              </a:xfrm>
              <a:custGeom>
                <a:avLst/>
                <a:gdLst/>
                <a:ahLst/>
                <a:cxnLst/>
                <a:rect l="l" t="t" r="r" b="b"/>
                <a:pathLst>
                  <a:path w="299" h="299" extrusionOk="0">
                    <a:moveTo>
                      <a:pt x="148" y="1"/>
                    </a:moveTo>
                    <a:cubicBezTo>
                      <a:pt x="70" y="1"/>
                      <a:pt x="1" y="70"/>
                      <a:pt x="1" y="149"/>
                    </a:cubicBezTo>
                    <a:cubicBezTo>
                      <a:pt x="1" y="230"/>
                      <a:pt x="70" y="299"/>
                      <a:pt x="148" y="299"/>
                    </a:cubicBezTo>
                    <a:cubicBezTo>
                      <a:pt x="229" y="299"/>
                      <a:pt x="298" y="230"/>
                      <a:pt x="298" y="149"/>
                    </a:cubicBezTo>
                    <a:cubicBezTo>
                      <a:pt x="298" y="70"/>
                      <a:pt x="229" y="1"/>
                      <a:pt x="148"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5" name="Google Shape;1895;p37"/>
              <p:cNvSpPr/>
              <p:nvPr/>
            </p:nvSpPr>
            <p:spPr>
              <a:xfrm>
                <a:off x="5514900" y="1807825"/>
                <a:ext cx="4975" cy="4350"/>
              </a:xfrm>
              <a:custGeom>
                <a:avLst/>
                <a:gdLst/>
                <a:ahLst/>
                <a:cxnLst/>
                <a:rect l="l" t="t" r="r" b="b"/>
                <a:pathLst>
                  <a:path w="199" h="174" extrusionOk="0">
                    <a:moveTo>
                      <a:pt x="99" y="1"/>
                    </a:moveTo>
                    <a:cubicBezTo>
                      <a:pt x="84" y="1"/>
                      <a:pt x="67" y="4"/>
                      <a:pt x="51" y="11"/>
                    </a:cubicBezTo>
                    <a:cubicBezTo>
                      <a:pt x="10" y="40"/>
                      <a:pt x="1" y="90"/>
                      <a:pt x="20" y="130"/>
                    </a:cubicBezTo>
                    <a:cubicBezTo>
                      <a:pt x="40" y="156"/>
                      <a:pt x="69" y="174"/>
                      <a:pt x="98" y="174"/>
                    </a:cubicBezTo>
                    <a:cubicBezTo>
                      <a:pt x="112" y="174"/>
                      <a:pt x="126" y="169"/>
                      <a:pt x="139" y="159"/>
                    </a:cubicBezTo>
                    <a:cubicBezTo>
                      <a:pt x="179" y="140"/>
                      <a:pt x="198" y="90"/>
                      <a:pt x="170" y="40"/>
                    </a:cubicBezTo>
                    <a:cubicBezTo>
                      <a:pt x="155" y="14"/>
                      <a:pt x="129" y="1"/>
                      <a:pt x="99" y="1"/>
                    </a:cubicBez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6" name="Google Shape;1896;p37"/>
              <p:cNvSpPr/>
              <p:nvPr/>
            </p:nvSpPr>
            <p:spPr>
              <a:xfrm>
                <a:off x="5646200" y="2035350"/>
                <a:ext cx="4975" cy="4350"/>
              </a:xfrm>
              <a:custGeom>
                <a:avLst/>
                <a:gdLst/>
                <a:ahLst/>
                <a:cxnLst/>
                <a:rect l="l" t="t" r="r" b="b"/>
                <a:pathLst>
                  <a:path w="199" h="174" extrusionOk="0">
                    <a:moveTo>
                      <a:pt x="104" y="0"/>
                    </a:moveTo>
                    <a:cubicBezTo>
                      <a:pt x="89" y="0"/>
                      <a:pt x="74" y="5"/>
                      <a:pt x="60" y="16"/>
                    </a:cubicBezTo>
                    <a:cubicBezTo>
                      <a:pt x="10" y="35"/>
                      <a:pt x="1" y="85"/>
                      <a:pt x="20" y="135"/>
                    </a:cubicBezTo>
                    <a:cubicBezTo>
                      <a:pt x="41" y="160"/>
                      <a:pt x="70" y="173"/>
                      <a:pt x="98" y="173"/>
                    </a:cubicBezTo>
                    <a:cubicBezTo>
                      <a:pt x="112" y="173"/>
                      <a:pt x="126" y="170"/>
                      <a:pt x="139" y="164"/>
                    </a:cubicBezTo>
                    <a:cubicBezTo>
                      <a:pt x="180" y="135"/>
                      <a:pt x="199" y="85"/>
                      <a:pt x="170" y="44"/>
                    </a:cubicBezTo>
                    <a:cubicBezTo>
                      <a:pt x="158" y="18"/>
                      <a:pt x="132" y="0"/>
                      <a:pt x="104" y="0"/>
                    </a:cubicBez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7" name="Google Shape;1897;p37"/>
              <p:cNvSpPr/>
              <p:nvPr/>
            </p:nvSpPr>
            <p:spPr>
              <a:xfrm>
                <a:off x="5694350" y="1856000"/>
                <a:ext cx="4775" cy="4250"/>
              </a:xfrm>
              <a:custGeom>
                <a:avLst/>
                <a:gdLst/>
                <a:ahLst/>
                <a:cxnLst/>
                <a:rect l="l" t="t" r="r" b="b"/>
                <a:pathLst>
                  <a:path w="191" h="170" extrusionOk="0">
                    <a:moveTo>
                      <a:pt x="94" y="0"/>
                    </a:moveTo>
                    <a:cubicBezTo>
                      <a:pt x="79" y="0"/>
                      <a:pt x="64" y="3"/>
                      <a:pt x="50" y="10"/>
                    </a:cubicBezTo>
                    <a:cubicBezTo>
                      <a:pt x="12" y="29"/>
                      <a:pt x="0" y="88"/>
                      <a:pt x="22" y="129"/>
                    </a:cubicBezTo>
                    <a:cubicBezTo>
                      <a:pt x="35" y="156"/>
                      <a:pt x="66" y="169"/>
                      <a:pt x="97" y="169"/>
                    </a:cubicBezTo>
                    <a:cubicBezTo>
                      <a:pt x="112" y="169"/>
                      <a:pt x="128" y="166"/>
                      <a:pt x="141" y="160"/>
                    </a:cubicBezTo>
                    <a:cubicBezTo>
                      <a:pt x="179" y="138"/>
                      <a:pt x="191" y="79"/>
                      <a:pt x="170" y="41"/>
                    </a:cubicBezTo>
                    <a:cubicBezTo>
                      <a:pt x="157" y="13"/>
                      <a:pt x="126" y="0"/>
                      <a:pt x="94" y="0"/>
                    </a:cubicBez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8" name="Google Shape;1898;p37"/>
              <p:cNvSpPr/>
              <p:nvPr/>
            </p:nvSpPr>
            <p:spPr>
              <a:xfrm>
                <a:off x="5466750" y="1987300"/>
                <a:ext cx="4975" cy="4250"/>
              </a:xfrm>
              <a:custGeom>
                <a:avLst/>
                <a:gdLst/>
                <a:ahLst/>
                <a:cxnLst/>
                <a:rect l="l" t="t" r="r" b="b"/>
                <a:pathLst>
                  <a:path w="199" h="170" extrusionOk="0">
                    <a:moveTo>
                      <a:pt x="101" y="0"/>
                    </a:moveTo>
                    <a:cubicBezTo>
                      <a:pt x="87" y="0"/>
                      <a:pt x="73" y="4"/>
                      <a:pt x="61" y="10"/>
                    </a:cubicBezTo>
                    <a:cubicBezTo>
                      <a:pt x="20" y="41"/>
                      <a:pt x="1" y="91"/>
                      <a:pt x="30" y="129"/>
                    </a:cubicBezTo>
                    <a:cubicBezTo>
                      <a:pt x="42" y="156"/>
                      <a:pt x="69" y="169"/>
                      <a:pt x="98" y="169"/>
                    </a:cubicBezTo>
                    <a:cubicBezTo>
                      <a:pt x="112" y="169"/>
                      <a:pt x="126" y="166"/>
                      <a:pt x="139" y="160"/>
                    </a:cubicBezTo>
                    <a:cubicBezTo>
                      <a:pt x="180" y="139"/>
                      <a:pt x="199" y="79"/>
                      <a:pt x="168" y="41"/>
                    </a:cubicBezTo>
                    <a:cubicBezTo>
                      <a:pt x="155" y="14"/>
                      <a:pt x="128" y="0"/>
                      <a:pt x="101" y="0"/>
                    </a:cubicBez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9" name="Google Shape;1899;p37"/>
              <p:cNvSpPr/>
              <p:nvPr/>
            </p:nvSpPr>
            <p:spPr>
              <a:xfrm>
                <a:off x="5466750" y="1856000"/>
                <a:ext cx="4975" cy="4250"/>
              </a:xfrm>
              <a:custGeom>
                <a:avLst/>
                <a:gdLst/>
                <a:ahLst/>
                <a:cxnLst/>
                <a:rect l="l" t="t" r="r" b="b"/>
                <a:pathLst>
                  <a:path w="199" h="170" extrusionOk="0">
                    <a:moveTo>
                      <a:pt x="98" y="0"/>
                    </a:moveTo>
                    <a:cubicBezTo>
                      <a:pt x="69" y="0"/>
                      <a:pt x="42" y="13"/>
                      <a:pt x="30" y="41"/>
                    </a:cubicBezTo>
                    <a:cubicBezTo>
                      <a:pt x="1" y="79"/>
                      <a:pt x="20" y="138"/>
                      <a:pt x="61" y="160"/>
                    </a:cubicBezTo>
                    <a:cubicBezTo>
                      <a:pt x="73" y="166"/>
                      <a:pt x="87" y="169"/>
                      <a:pt x="101" y="169"/>
                    </a:cubicBezTo>
                    <a:cubicBezTo>
                      <a:pt x="128" y="169"/>
                      <a:pt x="155" y="156"/>
                      <a:pt x="168" y="129"/>
                    </a:cubicBezTo>
                    <a:cubicBezTo>
                      <a:pt x="199" y="88"/>
                      <a:pt x="180" y="29"/>
                      <a:pt x="139" y="10"/>
                    </a:cubicBezTo>
                    <a:cubicBezTo>
                      <a:pt x="126" y="3"/>
                      <a:pt x="112" y="0"/>
                      <a:pt x="98" y="0"/>
                    </a:cubicBez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0" name="Google Shape;1900;p37"/>
              <p:cNvSpPr/>
              <p:nvPr/>
            </p:nvSpPr>
            <p:spPr>
              <a:xfrm>
                <a:off x="5694350" y="1987300"/>
                <a:ext cx="4775" cy="4250"/>
              </a:xfrm>
              <a:custGeom>
                <a:avLst/>
                <a:gdLst/>
                <a:ahLst/>
                <a:cxnLst/>
                <a:rect l="l" t="t" r="r" b="b"/>
                <a:pathLst>
                  <a:path w="191" h="170" extrusionOk="0">
                    <a:moveTo>
                      <a:pt x="97" y="0"/>
                    </a:moveTo>
                    <a:cubicBezTo>
                      <a:pt x="66" y="0"/>
                      <a:pt x="35" y="14"/>
                      <a:pt x="22" y="41"/>
                    </a:cubicBezTo>
                    <a:cubicBezTo>
                      <a:pt x="0" y="79"/>
                      <a:pt x="12" y="139"/>
                      <a:pt x="50" y="160"/>
                    </a:cubicBezTo>
                    <a:cubicBezTo>
                      <a:pt x="64" y="166"/>
                      <a:pt x="79" y="169"/>
                      <a:pt x="94" y="169"/>
                    </a:cubicBezTo>
                    <a:cubicBezTo>
                      <a:pt x="126" y="169"/>
                      <a:pt x="157" y="156"/>
                      <a:pt x="170" y="129"/>
                    </a:cubicBezTo>
                    <a:cubicBezTo>
                      <a:pt x="191" y="91"/>
                      <a:pt x="179" y="41"/>
                      <a:pt x="141" y="10"/>
                    </a:cubicBezTo>
                    <a:cubicBezTo>
                      <a:pt x="128" y="4"/>
                      <a:pt x="112" y="0"/>
                      <a:pt x="97" y="0"/>
                    </a:cubicBez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1" name="Google Shape;1901;p37"/>
              <p:cNvSpPr/>
              <p:nvPr/>
            </p:nvSpPr>
            <p:spPr>
              <a:xfrm>
                <a:off x="5646200" y="1807825"/>
                <a:ext cx="4975" cy="4350"/>
              </a:xfrm>
              <a:custGeom>
                <a:avLst/>
                <a:gdLst/>
                <a:ahLst/>
                <a:cxnLst/>
                <a:rect l="l" t="t" r="r" b="b"/>
                <a:pathLst>
                  <a:path w="199" h="174" extrusionOk="0">
                    <a:moveTo>
                      <a:pt x="98" y="1"/>
                    </a:moveTo>
                    <a:cubicBezTo>
                      <a:pt x="70" y="1"/>
                      <a:pt x="41" y="14"/>
                      <a:pt x="20" y="40"/>
                    </a:cubicBezTo>
                    <a:cubicBezTo>
                      <a:pt x="1" y="90"/>
                      <a:pt x="10" y="140"/>
                      <a:pt x="60" y="159"/>
                    </a:cubicBezTo>
                    <a:cubicBezTo>
                      <a:pt x="74" y="169"/>
                      <a:pt x="88" y="174"/>
                      <a:pt x="103" y="174"/>
                    </a:cubicBezTo>
                    <a:cubicBezTo>
                      <a:pt x="131" y="174"/>
                      <a:pt x="157" y="156"/>
                      <a:pt x="170" y="130"/>
                    </a:cubicBezTo>
                    <a:cubicBezTo>
                      <a:pt x="199" y="90"/>
                      <a:pt x="180" y="40"/>
                      <a:pt x="139" y="11"/>
                    </a:cubicBezTo>
                    <a:cubicBezTo>
                      <a:pt x="126" y="4"/>
                      <a:pt x="112" y="1"/>
                      <a:pt x="98" y="1"/>
                    </a:cubicBez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2" name="Google Shape;1902;p37"/>
              <p:cNvSpPr/>
              <p:nvPr/>
            </p:nvSpPr>
            <p:spPr>
              <a:xfrm>
                <a:off x="5514900" y="2035350"/>
                <a:ext cx="4975" cy="4350"/>
              </a:xfrm>
              <a:custGeom>
                <a:avLst/>
                <a:gdLst/>
                <a:ahLst/>
                <a:cxnLst/>
                <a:rect l="l" t="t" r="r" b="b"/>
                <a:pathLst>
                  <a:path w="199" h="174" extrusionOk="0">
                    <a:moveTo>
                      <a:pt x="97" y="0"/>
                    </a:moveTo>
                    <a:cubicBezTo>
                      <a:pt x="69" y="0"/>
                      <a:pt x="40" y="18"/>
                      <a:pt x="20" y="44"/>
                    </a:cubicBezTo>
                    <a:cubicBezTo>
                      <a:pt x="1" y="85"/>
                      <a:pt x="10" y="135"/>
                      <a:pt x="51" y="164"/>
                    </a:cubicBezTo>
                    <a:cubicBezTo>
                      <a:pt x="67" y="170"/>
                      <a:pt x="84" y="173"/>
                      <a:pt x="99" y="173"/>
                    </a:cubicBezTo>
                    <a:cubicBezTo>
                      <a:pt x="129" y="173"/>
                      <a:pt x="155" y="160"/>
                      <a:pt x="170" y="135"/>
                    </a:cubicBezTo>
                    <a:cubicBezTo>
                      <a:pt x="198" y="85"/>
                      <a:pt x="179" y="35"/>
                      <a:pt x="139" y="16"/>
                    </a:cubicBezTo>
                    <a:cubicBezTo>
                      <a:pt x="126" y="5"/>
                      <a:pt x="111" y="0"/>
                      <a:pt x="97" y="0"/>
                    </a:cubicBez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03" name="Google Shape;1903;p37"/>
            <p:cNvGrpSpPr/>
            <p:nvPr/>
          </p:nvGrpSpPr>
          <p:grpSpPr>
            <a:xfrm flipH="1">
              <a:off x="3298525" y="4608575"/>
              <a:ext cx="6684600" cy="246775"/>
              <a:chOff x="3391450" y="4608575"/>
              <a:chExt cx="6684600" cy="246775"/>
            </a:xfrm>
          </p:grpSpPr>
          <p:cxnSp>
            <p:nvCxnSpPr>
              <p:cNvPr id="1904" name="Google Shape;1904;p37"/>
              <p:cNvCxnSpPr/>
              <p:nvPr/>
            </p:nvCxnSpPr>
            <p:spPr>
              <a:xfrm>
                <a:off x="3391450" y="4608575"/>
                <a:ext cx="6684600" cy="0"/>
              </a:xfrm>
              <a:prstGeom prst="straightConnector1">
                <a:avLst/>
              </a:prstGeom>
              <a:noFill/>
              <a:ln w="9525" cap="flat" cmpd="sng">
                <a:solidFill>
                  <a:schemeClr val="dk1"/>
                </a:solidFill>
                <a:prstDash val="solid"/>
                <a:round/>
                <a:headEnd type="none" w="med" len="med"/>
                <a:tailEnd type="none" w="med" len="med"/>
              </a:ln>
            </p:spPr>
          </p:cxnSp>
          <p:cxnSp>
            <p:nvCxnSpPr>
              <p:cNvPr id="1905" name="Google Shape;1905;p37"/>
              <p:cNvCxnSpPr/>
              <p:nvPr/>
            </p:nvCxnSpPr>
            <p:spPr>
              <a:xfrm>
                <a:off x="4084950" y="4796900"/>
                <a:ext cx="1624500" cy="0"/>
              </a:xfrm>
              <a:prstGeom prst="straightConnector1">
                <a:avLst/>
              </a:prstGeom>
              <a:noFill/>
              <a:ln w="9525" cap="flat" cmpd="sng">
                <a:solidFill>
                  <a:schemeClr val="dk1"/>
                </a:solidFill>
                <a:prstDash val="solid"/>
                <a:round/>
                <a:headEnd type="none" w="med" len="med"/>
                <a:tailEnd type="none" w="med" len="med"/>
              </a:ln>
            </p:spPr>
          </p:cxnSp>
          <p:cxnSp>
            <p:nvCxnSpPr>
              <p:cNvPr id="1906" name="Google Shape;1906;p37"/>
              <p:cNvCxnSpPr/>
              <p:nvPr/>
            </p:nvCxnSpPr>
            <p:spPr>
              <a:xfrm>
                <a:off x="5226350" y="4855350"/>
                <a:ext cx="1624500" cy="0"/>
              </a:xfrm>
              <a:prstGeom prst="straightConnector1">
                <a:avLst/>
              </a:prstGeom>
              <a:noFill/>
              <a:ln w="9525" cap="flat" cmpd="sng">
                <a:solidFill>
                  <a:schemeClr val="dk1"/>
                </a:solidFill>
                <a:prstDash val="solid"/>
                <a:round/>
                <a:headEnd type="none" w="med" len="med"/>
                <a:tailEnd type="none" w="med" len="med"/>
              </a:ln>
            </p:spPr>
          </p:cxnSp>
        </p:grpSp>
        <p:grpSp>
          <p:nvGrpSpPr>
            <p:cNvPr id="1907" name="Google Shape;1907;p37"/>
            <p:cNvGrpSpPr/>
            <p:nvPr/>
          </p:nvGrpSpPr>
          <p:grpSpPr>
            <a:xfrm>
              <a:off x="5715128" y="3502125"/>
              <a:ext cx="489421" cy="117700"/>
              <a:chOff x="-438972" y="3337125"/>
              <a:chExt cx="320722" cy="117700"/>
            </a:xfrm>
          </p:grpSpPr>
          <p:cxnSp>
            <p:nvCxnSpPr>
              <p:cNvPr id="1908" name="Google Shape;1908;p37"/>
              <p:cNvCxnSpPr/>
              <p:nvPr/>
            </p:nvCxnSpPr>
            <p:spPr>
              <a:xfrm rot="10800000">
                <a:off x="-438972" y="3337125"/>
                <a:ext cx="294600" cy="0"/>
              </a:xfrm>
              <a:prstGeom prst="straightConnector1">
                <a:avLst/>
              </a:prstGeom>
              <a:noFill/>
              <a:ln w="9525" cap="flat" cmpd="sng">
                <a:solidFill>
                  <a:schemeClr val="dk1"/>
                </a:solidFill>
                <a:prstDash val="solid"/>
                <a:round/>
                <a:headEnd type="none" w="med" len="med"/>
                <a:tailEnd type="none" w="med" len="med"/>
              </a:ln>
            </p:spPr>
          </p:cxnSp>
          <p:cxnSp>
            <p:nvCxnSpPr>
              <p:cNvPr id="1909" name="Google Shape;1909;p37"/>
              <p:cNvCxnSpPr/>
              <p:nvPr/>
            </p:nvCxnSpPr>
            <p:spPr>
              <a:xfrm rot="10800000">
                <a:off x="-219050" y="3454825"/>
                <a:ext cx="100800" cy="0"/>
              </a:xfrm>
              <a:prstGeom prst="straightConnector1">
                <a:avLst/>
              </a:prstGeom>
              <a:noFill/>
              <a:ln w="9525" cap="flat" cmpd="sng">
                <a:solidFill>
                  <a:schemeClr val="dk1"/>
                </a:solidFill>
                <a:prstDash val="solid"/>
                <a:round/>
                <a:headEnd type="none" w="med" len="med"/>
                <a:tailEnd type="none" w="med" len="med"/>
              </a:ln>
            </p:spPr>
          </p:cxnSp>
        </p:grpSp>
        <p:grpSp>
          <p:nvGrpSpPr>
            <p:cNvPr id="1910" name="Google Shape;1910;p37"/>
            <p:cNvGrpSpPr/>
            <p:nvPr/>
          </p:nvGrpSpPr>
          <p:grpSpPr>
            <a:xfrm>
              <a:off x="5944088" y="1471980"/>
              <a:ext cx="1466631" cy="3136630"/>
              <a:chOff x="4338900" y="4666250"/>
              <a:chExt cx="376600" cy="805400"/>
            </a:xfrm>
          </p:grpSpPr>
          <p:sp>
            <p:nvSpPr>
              <p:cNvPr id="1911" name="Google Shape;1911;p37"/>
              <p:cNvSpPr/>
              <p:nvPr/>
            </p:nvSpPr>
            <p:spPr>
              <a:xfrm>
                <a:off x="4609625" y="5396525"/>
                <a:ext cx="78750" cy="45200"/>
              </a:xfrm>
              <a:custGeom>
                <a:avLst/>
                <a:gdLst/>
                <a:ahLst/>
                <a:cxnLst/>
                <a:rect l="l" t="t" r="r" b="b"/>
                <a:pathLst>
                  <a:path w="3150" h="1808" extrusionOk="0">
                    <a:moveTo>
                      <a:pt x="0" y="0"/>
                    </a:moveTo>
                    <a:lnTo>
                      <a:pt x="0" y="0"/>
                    </a:lnTo>
                    <a:cubicBezTo>
                      <a:pt x="0" y="0"/>
                      <a:pt x="132" y="1808"/>
                      <a:pt x="157" y="1808"/>
                    </a:cubicBezTo>
                    <a:lnTo>
                      <a:pt x="3150" y="1808"/>
                    </a:lnTo>
                    <a:lnTo>
                      <a:pt x="2932" y="118"/>
                    </a:lnTo>
                    <a:lnTo>
                      <a:pt x="0" y="0"/>
                    </a:ln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2" name="Google Shape;1912;p37"/>
              <p:cNvSpPr/>
              <p:nvPr/>
            </p:nvSpPr>
            <p:spPr>
              <a:xfrm>
                <a:off x="4608525" y="5396525"/>
                <a:ext cx="81100" cy="46300"/>
              </a:xfrm>
              <a:custGeom>
                <a:avLst/>
                <a:gdLst/>
                <a:ahLst/>
                <a:cxnLst/>
                <a:rect l="l" t="t" r="r" b="b"/>
                <a:pathLst>
                  <a:path w="3244" h="1852" extrusionOk="0">
                    <a:moveTo>
                      <a:pt x="82" y="0"/>
                    </a:moveTo>
                    <a:lnTo>
                      <a:pt x="1" y="6"/>
                    </a:lnTo>
                    <a:cubicBezTo>
                      <a:pt x="138" y="1851"/>
                      <a:pt x="150" y="1851"/>
                      <a:pt x="201" y="1851"/>
                    </a:cubicBezTo>
                    <a:lnTo>
                      <a:pt x="3243" y="1851"/>
                    </a:lnTo>
                    <a:lnTo>
                      <a:pt x="3019" y="112"/>
                    </a:lnTo>
                    <a:lnTo>
                      <a:pt x="2932" y="124"/>
                    </a:lnTo>
                    <a:lnTo>
                      <a:pt x="3143" y="1764"/>
                    </a:lnTo>
                    <a:lnTo>
                      <a:pt x="231" y="1764"/>
                    </a:lnTo>
                    <a:cubicBezTo>
                      <a:pt x="207" y="1583"/>
                      <a:pt x="132" y="636"/>
                      <a:pt x="8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3" name="Google Shape;1913;p37"/>
              <p:cNvSpPr/>
              <p:nvPr/>
            </p:nvSpPr>
            <p:spPr>
              <a:xfrm>
                <a:off x="4562400" y="5432200"/>
                <a:ext cx="135350" cy="38375"/>
              </a:xfrm>
              <a:custGeom>
                <a:avLst/>
                <a:gdLst/>
                <a:ahLst/>
                <a:cxnLst/>
                <a:rect l="l" t="t" r="r" b="b"/>
                <a:pathLst>
                  <a:path w="5414" h="1535" extrusionOk="0">
                    <a:moveTo>
                      <a:pt x="1971" y="1"/>
                    </a:moveTo>
                    <a:cubicBezTo>
                      <a:pt x="1584" y="637"/>
                      <a:pt x="1" y="438"/>
                      <a:pt x="50" y="1534"/>
                    </a:cubicBezTo>
                    <a:lnTo>
                      <a:pt x="5413" y="1534"/>
                    </a:lnTo>
                    <a:lnTo>
                      <a:pt x="51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4" name="Google Shape;1914;p37"/>
              <p:cNvSpPr/>
              <p:nvPr/>
            </p:nvSpPr>
            <p:spPr>
              <a:xfrm>
                <a:off x="4561775" y="5431275"/>
                <a:ext cx="137200" cy="40375"/>
              </a:xfrm>
              <a:custGeom>
                <a:avLst/>
                <a:gdLst/>
                <a:ahLst/>
                <a:cxnLst/>
                <a:rect l="l" t="t" r="r" b="b"/>
                <a:pathLst>
                  <a:path w="5488" h="1615" extrusionOk="0">
                    <a:moveTo>
                      <a:pt x="5151" y="81"/>
                    </a:moveTo>
                    <a:lnTo>
                      <a:pt x="5387" y="1528"/>
                    </a:lnTo>
                    <a:lnTo>
                      <a:pt x="119" y="1528"/>
                    </a:lnTo>
                    <a:cubicBezTo>
                      <a:pt x="113" y="935"/>
                      <a:pt x="642" y="754"/>
                      <a:pt x="1148" y="579"/>
                    </a:cubicBezTo>
                    <a:cubicBezTo>
                      <a:pt x="1510" y="455"/>
                      <a:pt x="1853" y="337"/>
                      <a:pt x="2020" y="81"/>
                    </a:cubicBezTo>
                    <a:close/>
                    <a:moveTo>
                      <a:pt x="1971" y="0"/>
                    </a:moveTo>
                    <a:lnTo>
                      <a:pt x="1959" y="18"/>
                    </a:lnTo>
                    <a:cubicBezTo>
                      <a:pt x="1815" y="256"/>
                      <a:pt x="1479" y="374"/>
                      <a:pt x="1123" y="498"/>
                    </a:cubicBezTo>
                    <a:cubicBezTo>
                      <a:pt x="599" y="680"/>
                      <a:pt x="0" y="886"/>
                      <a:pt x="38" y="1571"/>
                    </a:cubicBezTo>
                    <a:lnTo>
                      <a:pt x="38" y="1615"/>
                    </a:lnTo>
                    <a:lnTo>
                      <a:pt x="5487" y="1615"/>
                    </a:lnTo>
                    <a:lnTo>
                      <a:pt x="5226"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5" name="Google Shape;1915;p37"/>
              <p:cNvSpPr/>
              <p:nvPr/>
            </p:nvSpPr>
            <p:spPr>
              <a:xfrm>
                <a:off x="4564575" y="5462275"/>
                <a:ext cx="132050" cy="2200"/>
              </a:xfrm>
              <a:custGeom>
                <a:avLst/>
                <a:gdLst/>
                <a:ahLst/>
                <a:cxnLst/>
                <a:rect l="l" t="t" r="r" b="b"/>
                <a:pathLst>
                  <a:path w="5282" h="88" extrusionOk="0">
                    <a:moveTo>
                      <a:pt x="1" y="1"/>
                    </a:moveTo>
                    <a:lnTo>
                      <a:pt x="1" y="87"/>
                    </a:lnTo>
                    <a:lnTo>
                      <a:pt x="5281" y="87"/>
                    </a:lnTo>
                    <a:lnTo>
                      <a:pt x="5281"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6" name="Google Shape;1916;p37"/>
              <p:cNvSpPr/>
              <p:nvPr/>
            </p:nvSpPr>
            <p:spPr>
              <a:xfrm>
                <a:off x="4583925" y="5446525"/>
                <a:ext cx="19350" cy="17350"/>
              </a:xfrm>
              <a:custGeom>
                <a:avLst/>
                <a:gdLst/>
                <a:ahLst/>
                <a:cxnLst/>
                <a:rect l="l" t="t" r="r" b="b"/>
                <a:pathLst>
                  <a:path w="774" h="694" extrusionOk="0">
                    <a:moveTo>
                      <a:pt x="26" y="1"/>
                    </a:moveTo>
                    <a:lnTo>
                      <a:pt x="0" y="81"/>
                    </a:lnTo>
                    <a:cubicBezTo>
                      <a:pt x="0" y="81"/>
                      <a:pt x="492" y="257"/>
                      <a:pt x="699" y="693"/>
                    </a:cubicBezTo>
                    <a:lnTo>
                      <a:pt x="774" y="656"/>
                    </a:lnTo>
                    <a:cubicBezTo>
                      <a:pt x="555" y="188"/>
                      <a:pt x="50" y="7"/>
                      <a:pt x="26"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7" name="Google Shape;1917;p37"/>
              <p:cNvSpPr/>
              <p:nvPr/>
            </p:nvSpPr>
            <p:spPr>
              <a:xfrm>
                <a:off x="4605875" y="5436575"/>
                <a:ext cx="12975" cy="10325"/>
              </a:xfrm>
              <a:custGeom>
                <a:avLst/>
                <a:gdLst/>
                <a:ahLst/>
                <a:cxnLst/>
                <a:rect l="l" t="t" r="r" b="b"/>
                <a:pathLst>
                  <a:path w="519" h="413" extrusionOk="0">
                    <a:moveTo>
                      <a:pt x="51" y="1"/>
                    </a:moveTo>
                    <a:lnTo>
                      <a:pt x="1" y="62"/>
                    </a:lnTo>
                    <a:lnTo>
                      <a:pt x="469" y="412"/>
                    </a:lnTo>
                    <a:lnTo>
                      <a:pt x="518" y="343"/>
                    </a:lnTo>
                    <a:lnTo>
                      <a:pt x="51"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8" name="Google Shape;1918;p37"/>
              <p:cNvSpPr/>
              <p:nvPr/>
            </p:nvSpPr>
            <p:spPr>
              <a:xfrm>
                <a:off x="4598725" y="5440325"/>
                <a:ext cx="12975" cy="10300"/>
              </a:xfrm>
              <a:custGeom>
                <a:avLst/>
                <a:gdLst/>
                <a:ahLst/>
                <a:cxnLst/>
                <a:rect l="l" t="t" r="r" b="b"/>
                <a:pathLst>
                  <a:path w="519" h="412" extrusionOk="0">
                    <a:moveTo>
                      <a:pt x="50" y="0"/>
                    </a:moveTo>
                    <a:lnTo>
                      <a:pt x="1" y="62"/>
                    </a:lnTo>
                    <a:lnTo>
                      <a:pt x="468" y="412"/>
                    </a:lnTo>
                    <a:lnTo>
                      <a:pt x="518" y="343"/>
                    </a:lnTo>
                    <a:lnTo>
                      <a:pt x="50"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9" name="Google Shape;1919;p37"/>
              <p:cNvSpPr/>
              <p:nvPr/>
            </p:nvSpPr>
            <p:spPr>
              <a:xfrm>
                <a:off x="4667600" y="5439975"/>
                <a:ext cx="17500" cy="16575"/>
              </a:xfrm>
              <a:custGeom>
                <a:avLst/>
                <a:gdLst/>
                <a:ahLst/>
                <a:cxnLst/>
                <a:rect l="l" t="t" r="r" b="b"/>
                <a:pathLst>
                  <a:path w="700" h="663" extrusionOk="0">
                    <a:moveTo>
                      <a:pt x="351" y="89"/>
                    </a:moveTo>
                    <a:cubicBezTo>
                      <a:pt x="500" y="89"/>
                      <a:pt x="619" y="194"/>
                      <a:pt x="619" y="332"/>
                    </a:cubicBezTo>
                    <a:cubicBezTo>
                      <a:pt x="619" y="469"/>
                      <a:pt x="500" y="581"/>
                      <a:pt x="351" y="581"/>
                    </a:cubicBezTo>
                    <a:cubicBezTo>
                      <a:pt x="207" y="581"/>
                      <a:pt x="89" y="469"/>
                      <a:pt x="89" y="332"/>
                    </a:cubicBezTo>
                    <a:cubicBezTo>
                      <a:pt x="89" y="194"/>
                      <a:pt x="207" y="89"/>
                      <a:pt x="351" y="89"/>
                    </a:cubicBezTo>
                    <a:close/>
                    <a:moveTo>
                      <a:pt x="351" y="1"/>
                    </a:moveTo>
                    <a:cubicBezTo>
                      <a:pt x="164" y="1"/>
                      <a:pt x="1" y="150"/>
                      <a:pt x="1" y="332"/>
                    </a:cubicBezTo>
                    <a:cubicBezTo>
                      <a:pt x="1" y="513"/>
                      <a:pt x="164" y="662"/>
                      <a:pt x="351" y="662"/>
                    </a:cubicBezTo>
                    <a:cubicBezTo>
                      <a:pt x="544" y="662"/>
                      <a:pt x="699" y="513"/>
                      <a:pt x="699" y="332"/>
                    </a:cubicBezTo>
                    <a:cubicBezTo>
                      <a:pt x="699" y="150"/>
                      <a:pt x="544" y="1"/>
                      <a:pt x="35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0" name="Google Shape;1920;p37"/>
              <p:cNvSpPr/>
              <p:nvPr/>
            </p:nvSpPr>
            <p:spPr>
              <a:xfrm>
                <a:off x="4547600" y="5013525"/>
                <a:ext cx="145475" cy="409975"/>
              </a:xfrm>
              <a:custGeom>
                <a:avLst/>
                <a:gdLst/>
                <a:ahLst/>
                <a:cxnLst/>
                <a:rect l="l" t="t" r="r" b="b"/>
                <a:pathLst>
                  <a:path w="5819" h="16399" extrusionOk="0">
                    <a:moveTo>
                      <a:pt x="3897" y="0"/>
                    </a:moveTo>
                    <a:lnTo>
                      <a:pt x="0" y="394"/>
                    </a:lnTo>
                    <a:lnTo>
                      <a:pt x="1940" y="16399"/>
                    </a:lnTo>
                    <a:lnTo>
                      <a:pt x="5818" y="16399"/>
                    </a:lnTo>
                    <a:lnTo>
                      <a:pt x="38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1" name="Google Shape;1921;p37"/>
              <p:cNvSpPr/>
              <p:nvPr/>
            </p:nvSpPr>
            <p:spPr>
              <a:xfrm>
                <a:off x="4546650" y="5013375"/>
                <a:ext cx="147500" cy="411225"/>
              </a:xfrm>
              <a:custGeom>
                <a:avLst/>
                <a:gdLst/>
                <a:ahLst/>
                <a:cxnLst/>
                <a:rect l="l" t="t" r="r" b="b"/>
                <a:pathLst>
                  <a:path w="5900" h="16449" extrusionOk="0">
                    <a:moveTo>
                      <a:pt x="3978" y="0"/>
                    </a:moveTo>
                    <a:lnTo>
                      <a:pt x="3891" y="12"/>
                    </a:lnTo>
                    <a:lnTo>
                      <a:pt x="5805" y="16360"/>
                    </a:lnTo>
                    <a:lnTo>
                      <a:pt x="2015" y="16360"/>
                    </a:lnTo>
                    <a:lnTo>
                      <a:pt x="82" y="394"/>
                    </a:lnTo>
                    <a:lnTo>
                      <a:pt x="1" y="406"/>
                    </a:lnTo>
                    <a:lnTo>
                      <a:pt x="1934" y="16411"/>
                    </a:lnTo>
                    <a:lnTo>
                      <a:pt x="1940" y="16448"/>
                    </a:lnTo>
                    <a:lnTo>
                      <a:pt x="5899" y="16448"/>
                    </a:lnTo>
                    <a:lnTo>
                      <a:pt x="3978"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2" name="Google Shape;1922;p37"/>
              <p:cNvSpPr/>
              <p:nvPr/>
            </p:nvSpPr>
            <p:spPr>
              <a:xfrm>
                <a:off x="4563800" y="5023225"/>
                <a:ext cx="54100" cy="400425"/>
              </a:xfrm>
              <a:custGeom>
                <a:avLst/>
                <a:gdLst/>
                <a:ahLst/>
                <a:cxnLst/>
                <a:rect l="l" t="t" r="r" b="b"/>
                <a:pathLst>
                  <a:path w="2164" h="16017" extrusionOk="0">
                    <a:moveTo>
                      <a:pt x="88" y="0"/>
                    </a:moveTo>
                    <a:lnTo>
                      <a:pt x="0" y="12"/>
                    </a:lnTo>
                    <a:lnTo>
                      <a:pt x="2083" y="16017"/>
                    </a:lnTo>
                    <a:lnTo>
                      <a:pt x="2164" y="16003"/>
                    </a:lnTo>
                    <a:lnTo>
                      <a:pt x="88"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3" name="Google Shape;1923;p37"/>
              <p:cNvSpPr/>
              <p:nvPr/>
            </p:nvSpPr>
            <p:spPr>
              <a:xfrm>
                <a:off x="4592475" y="5392775"/>
                <a:ext cx="96850" cy="2200"/>
              </a:xfrm>
              <a:custGeom>
                <a:avLst/>
                <a:gdLst/>
                <a:ahLst/>
                <a:cxnLst/>
                <a:rect l="l" t="t" r="r" b="b"/>
                <a:pathLst>
                  <a:path w="3874" h="88" extrusionOk="0">
                    <a:moveTo>
                      <a:pt x="1" y="0"/>
                    </a:moveTo>
                    <a:lnTo>
                      <a:pt x="1" y="87"/>
                    </a:lnTo>
                    <a:lnTo>
                      <a:pt x="3873" y="87"/>
                    </a:lnTo>
                    <a:lnTo>
                      <a:pt x="3873"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4" name="Google Shape;1924;p37"/>
              <p:cNvSpPr/>
              <p:nvPr/>
            </p:nvSpPr>
            <p:spPr>
              <a:xfrm>
                <a:off x="4614000" y="5220050"/>
                <a:ext cx="25750" cy="20300"/>
              </a:xfrm>
              <a:custGeom>
                <a:avLst/>
                <a:gdLst/>
                <a:ahLst/>
                <a:cxnLst/>
                <a:rect l="l" t="t" r="r" b="b"/>
                <a:pathLst>
                  <a:path w="1030" h="812" extrusionOk="0">
                    <a:moveTo>
                      <a:pt x="57" y="1"/>
                    </a:moveTo>
                    <a:lnTo>
                      <a:pt x="0" y="70"/>
                    </a:lnTo>
                    <a:cubicBezTo>
                      <a:pt x="311" y="331"/>
                      <a:pt x="642" y="581"/>
                      <a:pt x="979" y="812"/>
                    </a:cubicBezTo>
                    <a:lnTo>
                      <a:pt x="1030" y="743"/>
                    </a:lnTo>
                    <a:cubicBezTo>
                      <a:pt x="693" y="513"/>
                      <a:pt x="368" y="263"/>
                      <a:pt x="57"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5" name="Google Shape;1925;p37"/>
              <p:cNvSpPr/>
              <p:nvPr/>
            </p:nvSpPr>
            <p:spPr>
              <a:xfrm>
                <a:off x="4611975" y="5082875"/>
                <a:ext cx="39950" cy="34975"/>
              </a:xfrm>
              <a:custGeom>
                <a:avLst/>
                <a:gdLst/>
                <a:ahLst/>
                <a:cxnLst/>
                <a:rect l="l" t="t" r="r" b="b"/>
                <a:pathLst>
                  <a:path w="1598" h="1399" extrusionOk="0">
                    <a:moveTo>
                      <a:pt x="1353" y="89"/>
                    </a:moveTo>
                    <a:lnTo>
                      <a:pt x="1503" y="1042"/>
                    </a:lnTo>
                    <a:cubicBezTo>
                      <a:pt x="1400" y="1134"/>
                      <a:pt x="1155" y="1315"/>
                      <a:pt x="985" y="1315"/>
                    </a:cubicBezTo>
                    <a:cubicBezTo>
                      <a:pt x="970" y="1315"/>
                      <a:pt x="956" y="1313"/>
                      <a:pt x="942" y="1310"/>
                    </a:cubicBezTo>
                    <a:cubicBezTo>
                      <a:pt x="705" y="1261"/>
                      <a:pt x="312" y="1136"/>
                      <a:pt x="250" y="1093"/>
                    </a:cubicBezTo>
                    <a:cubicBezTo>
                      <a:pt x="237" y="973"/>
                      <a:pt x="138" y="313"/>
                      <a:pt x="101" y="89"/>
                    </a:cubicBezTo>
                    <a:close/>
                    <a:moveTo>
                      <a:pt x="0" y="1"/>
                    </a:moveTo>
                    <a:lnTo>
                      <a:pt x="6" y="52"/>
                    </a:lnTo>
                    <a:cubicBezTo>
                      <a:pt x="75" y="450"/>
                      <a:pt x="168" y="1062"/>
                      <a:pt x="168" y="1105"/>
                    </a:cubicBezTo>
                    <a:cubicBezTo>
                      <a:pt x="162" y="1223"/>
                      <a:pt x="916" y="1392"/>
                      <a:pt x="924" y="1398"/>
                    </a:cubicBezTo>
                    <a:lnTo>
                      <a:pt x="979" y="1398"/>
                    </a:lnTo>
                    <a:cubicBezTo>
                      <a:pt x="1229" y="1398"/>
                      <a:pt x="1566" y="1105"/>
                      <a:pt x="1578" y="1093"/>
                    </a:cubicBezTo>
                    <a:lnTo>
                      <a:pt x="1597" y="1074"/>
                    </a:lnTo>
                    <a:lnTo>
                      <a:pt x="1428"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6" name="Google Shape;1926;p37"/>
              <p:cNvSpPr/>
              <p:nvPr/>
            </p:nvSpPr>
            <p:spPr>
              <a:xfrm>
                <a:off x="4614000" y="5091150"/>
                <a:ext cx="33375" cy="2225"/>
              </a:xfrm>
              <a:custGeom>
                <a:avLst/>
                <a:gdLst/>
                <a:ahLst/>
                <a:cxnLst/>
                <a:rect l="l" t="t" r="r" b="b"/>
                <a:pathLst>
                  <a:path w="1335" h="89" extrusionOk="0">
                    <a:moveTo>
                      <a:pt x="0" y="0"/>
                    </a:moveTo>
                    <a:lnTo>
                      <a:pt x="0" y="89"/>
                    </a:lnTo>
                    <a:lnTo>
                      <a:pt x="1335" y="89"/>
                    </a:lnTo>
                    <a:lnTo>
                      <a:pt x="1335"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7" name="Google Shape;1927;p37"/>
              <p:cNvSpPr/>
              <p:nvPr/>
            </p:nvSpPr>
            <p:spPr>
              <a:xfrm>
                <a:off x="4468100" y="5396525"/>
                <a:ext cx="79075" cy="45200"/>
              </a:xfrm>
              <a:custGeom>
                <a:avLst/>
                <a:gdLst/>
                <a:ahLst/>
                <a:cxnLst/>
                <a:rect l="l" t="t" r="r" b="b"/>
                <a:pathLst>
                  <a:path w="3163" h="1808" extrusionOk="0">
                    <a:moveTo>
                      <a:pt x="231" y="0"/>
                    </a:moveTo>
                    <a:cubicBezTo>
                      <a:pt x="231" y="0"/>
                      <a:pt x="1" y="1808"/>
                      <a:pt x="26" y="1808"/>
                    </a:cubicBezTo>
                    <a:lnTo>
                      <a:pt x="3019" y="1808"/>
                    </a:lnTo>
                    <a:lnTo>
                      <a:pt x="3162" y="118"/>
                    </a:lnTo>
                    <a:lnTo>
                      <a:pt x="231" y="0"/>
                    </a:ln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8" name="Google Shape;1928;p37"/>
              <p:cNvSpPr/>
              <p:nvPr/>
            </p:nvSpPr>
            <p:spPr>
              <a:xfrm>
                <a:off x="4467175" y="5396525"/>
                <a:ext cx="81075" cy="46300"/>
              </a:xfrm>
              <a:custGeom>
                <a:avLst/>
                <a:gdLst/>
                <a:ahLst/>
                <a:cxnLst/>
                <a:rect l="l" t="t" r="r" b="b"/>
                <a:pathLst>
                  <a:path w="3243" h="1852" extrusionOk="0">
                    <a:moveTo>
                      <a:pt x="231" y="0"/>
                    </a:moveTo>
                    <a:cubicBezTo>
                      <a:pt x="0" y="1796"/>
                      <a:pt x="12" y="1814"/>
                      <a:pt x="32" y="1833"/>
                    </a:cubicBezTo>
                    <a:lnTo>
                      <a:pt x="43" y="1851"/>
                    </a:lnTo>
                    <a:lnTo>
                      <a:pt x="3093" y="1851"/>
                    </a:lnTo>
                    <a:lnTo>
                      <a:pt x="3243" y="124"/>
                    </a:lnTo>
                    <a:lnTo>
                      <a:pt x="3162" y="112"/>
                    </a:lnTo>
                    <a:lnTo>
                      <a:pt x="3018" y="1764"/>
                    </a:lnTo>
                    <a:lnTo>
                      <a:pt x="106" y="1764"/>
                    </a:lnTo>
                    <a:cubicBezTo>
                      <a:pt x="118" y="1565"/>
                      <a:pt x="231" y="636"/>
                      <a:pt x="311" y="6"/>
                    </a:cubicBezTo>
                    <a:lnTo>
                      <a:pt x="231"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9" name="Google Shape;1929;p37"/>
              <p:cNvSpPr/>
              <p:nvPr/>
            </p:nvSpPr>
            <p:spPr>
              <a:xfrm>
                <a:off x="4418675" y="5432200"/>
                <a:ext cx="135350" cy="38375"/>
              </a:xfrm>
              <a:custGeom>
                <a:avLst/>
                <a:gdLst/>
                <a:ahLst/>
                <a:cxnLst/>
                <a:rect l="l" t="t" r="r" b="b"/>
                <a:pathLst>
                  <a:path w="5414" h="1535" extrusionOk="0">
                    <a:moveTo>
                      <a:pt x="1972" y="1"/>
                    </a:moveTo>
                    <a:cubicBezTo>
                      <a:pt x="1585" y="637"/>
                      <a:pt x="1" y="438"/>
                      <a:pt x="58" y="1534"/>
                    </a:cubicBezTo>
                    <a:lnTo>
                      <a:pt x="5413" y="1534"/>
                    </a:lnTo>
                    <a:lnTo>
                      <a:pt x="51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0" name="Google Shape;1930;p37"/>
              <p:cNvSpPr/>
              <p:nvPr/>
            </p:nvSpPr>
            <p:spPr>
              <a:xfrm>
                <a:off x="4418225" y="5431275"/>
                <a:ext cx="137025" cy="40375"/>
              </a:xfrm>
              <a:custGeom>
                <a:avLst/>
                <a:gdLst/>
                <a:ahLst/>
                <a:cxnLst/>
                <a:rect l="l" t="t" r="r" b="b"/>
                <a:pathLst>
                  <a:path w="5481" h="1615" extrusionOk="0">
                    <a:moveTo>
                      <a:pt x="5144" y="81"/>
                    </a:moveTo>
                    <a:lnTo>
                      <a:pt x="5388" y="1528"/>
                    </a:lnTo>
                    <a:lnTo>
                      <a:pt x="113" y="1528"/>
                    </a:lnTo>
                    <a:cubicBezTo>
                      <a:pt x="107" y="935"/>
                      <a:pt x="637" y="754"/>
                      <a:pt x="1147" y="579"/>
                    </a:cubicBezTo>
                    <a:cubicBezTo>
                      <a:pt x="1503" y="455"/>
                      <a:pt x="1846" y="337"/>
                      <a:pt x="2015" y="81"/>
                    </a:cubicBezTo>
                    <a:close/>
                    <a:moveTo>
                      <a:pt x="1970" y="0"/>
                    </a:moveTo>
                    <a:lnTo>
                      <a:pt x="1958" y="18"/>
                    </a:lnTo>
                    <a:cubicBezTo>
                      <a:pt x="1808" y="256"/>
                      <a:pt x="1472" y="374"/>
                      <a:pt x="1117" y="498"/>
                    </a:cubicBezTo>
                    <a:cubicBezTo>
                      <a:pt x="593" y="680"/>
                      <a:pt x="1" y="886"/>
                      <a:pt x="32" y="1571"/>
                    </a:cubicBezTo>
                    <a:lnTo>
                      <a:pt x="32" y="1615"/>
                    </a:lnTo>
                    <a:lnTo>
                      <a:pt x="5480" y="1615"/>
                    </a:lnTo>
                    <a:lnTo>
                      <a:pt x="5219"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1" name="Google Shape;1931;p37"/>
              <p:cNvSpPr/>
              <p:nvPr/>
            </p:nvSpPr>
            <p:spPr>
              <a:xfrm>
                <a:off x="4420900" y="5462275"/>
                <a:ext cx="132025" cy="2200"/>
              </a:xfrm>
              <a:custGeom>
                <a:avLst/>
                <a:gdLst/>
                <a:ahLst/>
                <a:cxnLst/>
                <a:rect l="l" t="t" r="r" b="b"/>
                <a:pathLst>
                  <a:path w="5281" h="88" extrusionOk="0">
                    <a:moveTo>
                      <a:pt x="0" y="1"/>
                    </a:moveTo>
                    <a:lnTo>
                      <a:pt x="0" y="87"/>
                    </a:lnTo>
                    <a:lnTo>
                      <a:pt x="5281" y="87"/>
                    </a:lnTo>
                    <a:lnTo>
                      <a:pt x="5281"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2" name="Google Shape;1932;p37"/>
              <p:cNvSpPr/>
              <p:nvPr/>
            </p:nvSpPr>
            <p:spPr>
              <a:xfrm>
                <a:off x="4440200" y="5446525"/>
                <a:ext cx="19500" cy="17350"/>
              </a:xfrm>
              <a:custGeom>
                <a:avLst/>
                <a:gdLst/>
                <a:ahLst/>
                <a:cxnLst/>
                <a:rect l="l" t="t" r="r" b="b"/>
                <a:pathLst>
                  <a:path w="780" h="694" extrusionOk="0">
                    <a:moveTo>
                      <a:pt x="26" y="1"/>
                    </a:moveTo>
                    <a:lnTo>
                      <a:pt x="0" y="81"/>
                    </a:lnTo>
                    <a:cubicBezTo>
                      <a:pt x="6" y="81"/>
                      <a:pt x="493" y="257"/>
                      <a:pt x="699" y="693"/>
                    </a:cubicBezTo>
                    <a:lnTo>
                      <a:pt x="780" y="656"/>
                    </a:lnTo>
                    <a:cubicBezTo>
                      <a:pt x="555" y="188"/>
                      <a:pt x="51" y="7"/>
                      <a:pt x="26"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3" name="Google Shape;1933;p37"/>
              <p:cNvSpPr/>
              <p:nvPr/>
            </p:nvSpPr>
            <p:spPr>
              <a:xfrm>
                <a:off x="4462200" y="5436575"/>
                <a:ext cx="12950" cy="10325"/>
              </a:xfrm>
              <a:custGeom>
                <a:avLst/>
                <a:gdLst/>
                <a:ahLst/>
                <a:cxnLst/>
                <a:rect l="l" t="t" r="r" b="b"/>
                <a:pathLst>
                  <a:path w="518" h="413" extrusionOk="0">
                    <a:moveTo>
                      <a:pt x="49" y="1"/>
                    </a:moveTo>
                    <a:lnTo>
                      <a:pt x="0" y="62"/>
                    </a:lnTo>
                    <a:lnTo>
                      <a:pt x="467" y="412"/>
                    </a:lnTo>
                    <a:lnTo>
                      <a:pt x="518" y="343"/>
                    </a:lnTo>
                    <a:lnTo>
                      <a:pt x="49"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4" name="Google Shape;1934;p37"/>
              <p:cNvSpPr/>
              <p:nvPr/>
            </p:nvSpPr>
            <p:spPr>
              <a:xfrm>
                <a:off x="4455000" y="5440325"/>
                <a:ext cx="12975" cy="10300"/>
              </a:xfrm>
              <a:custGeom>
                <a:avLst/>
                <a:gdLst/>
                <a:ahLst/>
                <a:cxnLst/>
                <a:rect l="l" t="t" r="r" b="b"/>
                <a:pathLst>
                  <a:path w="519" h="412" extrusionOk="0">
                    <a:moveTo>
                      <a:pt x="58" y="0"/>
                    </a:moveTo>
                    <a:lnTo>
                      <a:pt x="1" y="62"/>
                    </a:lnTo>
                    <a:lnTo>
                      <a:pt x="469" y="412"/>
                    </a:lnTo>
                    <a:lnTo>
                      <a:pt x="519" y="343"/>
                    </a:lnTo>
                    <a:lnTo>
                      <a:pt x="58"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5" name="Google Shape;1935;p37"/>
              <p:cNvSpPr/>
              <p:nvPr/>
            </p:nvSpPr>
            <p:spPr>
              <a:xfrm>
                <a:off x="4524075" y="5439975"/>
                <a:ext cx="17475" cy="16575"/>
              </a:xfrm>
              <a:custGeom>
                <a:avLst/>
                <a:gdLst/>
                <a:ahLst/>
                <a:cxnLst/>
                <a:rect l="l" t="t" r="r" b="b"/>
                <a:pathLst>
                  <a:path w="699" h="663" extrusionOk="0">
                    <a:moveTo>
                      <a:pt x="349" y="89"/>
                    </a:moveTo>
                    <a:cubicBezTo>
                      <a:pt x="492" y="89"/>
                      <a:pt x="611" y="194"/>
                      <a:pt x="611" y="332"/>
                    </a:cubicBezTo>
                    <a:cubicBezTo>
                      <a:pt x="611" y="469"/>
                      <a:pt x="492" y="581"/>
                      <a:pt x="349" y="581"/>
                    </a:cubicBezTo>
                    <a:cubicBezTo>
                      <a:pt x="199" y="581"/>
                      <a:pt x="81" y="469"/>
                      <a:pt x="81" y="332"/>
                    </a:cubicBezTo>
                    <a:cubicBezTo>
                      <a:pt x="81" y="194"/>
                      <a:pt x="199" y="89"/>
                      <a:pt x="349" y="89"/>
                    </a:cubicBezTo>
                    <a:close/>
                    <a:moveTo>
                      <a:pt x="349" y="1"/>
                    </a:moveTo>
                    <a:cubicBezTo>
                      <a:pt x="156" y="1"/>
                      <a:pt x="0" y="150"/>
                      <a:pt x="0" y="332"/>
                    </a:cubicBezTo>
                    <a:cubicBezTo>
                      <a:pt x="0" y="513"/>
                      <a:pt x="156" y="662"/>
                      <a:pt x="349" y="662"/>
                    </a:cubicBezTo>
                    <a:cubicBezTo>
                      <a:pt x="542" y="662"/>
                      <a:pt x="699" y="513"/>
                      <a:pt x="699" y="332"/>
                    </a:cubicBezTo>
                    <a:cubicBezTo>
                      <a:pt x="699" y="150"/>
                      <a:pt x="542" y="1"/>
                      <a:pt x="349"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6" name="Google Shape;1936;p37"/>
              <p:cNvSpPr/>
              <p:nvPr/>
            </p:nvSpPr>
            <p:spPr>
              <a:xfrm>
                <a:off x="4456425" y="5013525"/>
                <a:ext cx="133125" cy="409975"/>
              </a:xfrm>
              <a:custGeom>
                <a:avLst/>
                <a:gdLst/>
                <a:ahLst/>
                <a:cxnLst/>
                <a:rect l="l" t="t" r="r" b="b"/>
                <a:pathLst>
                  <a:path w="5325" h="16399" extrusionOk="0">
                    <a:moveTo>
                      <a:pt x="1017" y="0"/>
                    </a:moveTo>
                    <a:lnTo>
                      <a:pt x="1" y="16399"/>
                    </a:lnTo>
                    <a:lnTo>
                      <a:pt x="4283" y="16399"/>
                    </a:lnTo>
                    <a:lnTo>
                      <a:pt x="5325" y="394"/>
                    </a:lnTo>
                    <a:lnTo>
                      <a:pt x="10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7" name="Google Shape;1937;p37"/>
              <p:cNvSpPr/>
              <p:nvPr/>
            </p:nvSpPr>
            <p:spPr>
              <a:xfrm>
                <a:off x="4455300" y="5013525"/>
                <a:ext cx="135350" cy="411075"/>
              </a:xfrm>
              <a:custGeom>
                <a:avLst/>
                <a:gdLst/>
                <a:ahLst/>
                <a:cxnLst/>
                <a:rect l="l" t="t" r="r" b="b"/>
                <a:pathLst>
                  <a:path w="5414" h="16443" extrusionOk="0">
                    <a:moveTo>
                      <a:pt x="1024" y="0"/>
                    </a:moveTo>
                    <a:lnTo>
                      <a:pt x="1" y="16399"/>
                    </a:lnTo>
                    <a:lnTo>
                      <a:pt x="1" y="16442"/>
                    </a:lnTo>
                    <a:lnTo>
                      <a:pt x="4372" y="16442"/>
                    </a:lnTo>
                    <a:lnTo>
                      <a:pt x="5413" y="394"/>
                    </a:lnTo>
                    <a:lnTo>
                      <a:pt x="5326" y="394"/>
                    </a:lnTo>
                    <a:lnTo>
                      <a:pt x="4291" y="16354"/>
                    </a:lnTo>
                    <a:lnTo>
                      <a:pt x="89" y="16354"/>
                    </a:lnTo>
                    <a:lnTo>
                      <a:pt x="1105" y="6"/>
                    </a:lnTo>
                    <a:lnTo>
                      <a:pt x="1024"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8" name="Google Shape;1938;p37"/>
              <p:cNvSpPr/>
              <p:nvPr/>
            </p:nvSpPr>
            <p:spPr>
              <a:xfrm>
                <a:off x="4473550" y="5013525"/>
                <a:ext cx="27600" cy="409975"/>
              </a:xfrm>
              <a:custGeom>
                <a:avLst/>
                <a:gdLst/>
                <a:ahLst/>
                <a:cxnLst/>
                <a:rect l="l" t="t" r="r" b="b"/>
                <a:pathLst>
                  <a:path w="1104" h="16399" extrusionOk="0">
                    <a:moveTo>
                      <a:pt x="1017" y="0"/>
                    </a:moveTo>
                    <a:lnTo>
                      <a:pt x="1" y="16399"/>
                    </a:lnTo>
                    <a:lnTo>
                      <a:pt x="88" y="16399"/>
                    </a:lnTo>
                    <a:lnTo>
                      <a:pt x="1104" y="6"/>
                    </a:lnTo>
                    <a:lnTo>
                      <a:pt x="1017"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9" name="Google Shape;1939;p37"/>
              <p:cNvSpPr/>
              <p:nvPr/>
            </p:nvSpPr>
            <p:spPr>
              <a:xfrm>
                <a:off x="4573775" y="5100350"/>
                <a:ext cx="18100" cy="150750"/>
              </a:xfrm>
              <a:custGeom>
                <a:avLst/>
                <a:gdLst/>
                <a:ahLst/>
                <a:cxnLst/>
                <a:rect l="l" t="t" r="r" b="b"/>
                <a:pathLst>
                  <a:path w="724" h="6030" extrusionOk="0">
                    <a:moveTo>
                      <a:pt x="643" y="0"/>
                    </a:moveTo>
                    <a:lnTo>
                      <a:pt x="357" y="636"/>
                    </a:lnTo>
                    <a:lnTo>
                      <a:pt x="1" y="6029"/>
                    </a:lnTo>
                    <a:lnTo>
                      <a:pt x="87" y="6029"/>
                    </a:lnTo>
                    <a:lnTo>
                      <a:pt x="444" y="662"/>
                    </a:lnTo>
                    <a:lnTo>
                      <a:pt x="723" y="32"/>
                    </a:lnTo>
                    <a:lnTo>
                      <a:pt x="643"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0" name="Google Shape;1940;p37"/>
              <p:cNvSpPr/>
              <p:nvPr/>
            </p:nvSpPr>
            <p:spPr>
              <a:xfrm>
                <a:off x="4538400" y="5123425"/>
                <a:ext cx="26050" cy="28875"/>
              </a:xfrm>
              <a:custGeom>
                <a:avLst/>
                <a:gdLst/>
                <a:ahLst/>
                <a:cxnLst/>
                <a:rect l="l" t="t" r="r" b="b"/>
                <a:pathLst>
                  <a:path w="1042" h="1155" extrusionOk="0">
                    <a:moveTo>
                      <a:pt x="979" y="1"/>
                    </a:moveTo>
                    <a:lnTo>
                      <a:pt x="0" y="1098"/>
                    </a:lnTo>
                    <a:lnTo>
                      <a:pt x="63" y="1154"/>
                    </a:lnTo>
                    <a:lnTo>
                      <a:pt x="1042" y="56"/>
                    </a:lnTo>
                    <a:lnTo>
                      <a:pt x="979"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1" name="Google Shape;1941;p37"/>
              <p:cNvSpPr/>
              <p:nvPr/>
            </p:nvSpPr>
            <p:spPr>
              <a:xfrm>
                <a:off x="4553700" y="5144000"/>
                <a:ext cx="8875" cy="17325"/>
              </a:xfrm>
              <a:custGeom>
                <a:avLst/>
                <a:gdLst/>
                <a:ahLst/>
                <a:cxnLst/>
                <a:rect l="l" t="t" r="r" b="b"/>
                <a:pathLst>
                  <a:path w="355" h="693" extrusionOk="0">
                    <a:moveTo>
                      <a:pt x="280" y="1"/>
                    </a:moveTo>
                    <a:cubicBezTo>
                      <a:pt x="162" y="212"/>
                      <a:pt x="67" y="436"/>
                      <a:pt x="0" y="668"/>
                    </a:cubicBezTo>
                    <a:lnTo>
                      <a:pt x="81" y="692"/>
                    </a:lnTo>
                    <a:cubicBezTo>
                      <a:pt x="150" y="468"/>
                      <a:pt x="243" y="249"/>
                      <a:pt x="355" y="44"/>
                    </a:cubicBezTo>
                    <a:lnTo>
                      <a:pt x="28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2" name="Google Shape;1942;p37"/>
              <p:cNvSpPr/>
              <p:nvPr/>
            </p:nvSpPr>
            <p:spPr>
              <a:xfrm>
                <a:off x="4458300" y="5392775"/>
                <a:ext cx="106300" cy="2200"/>
              </a:xfrm>
              <a:custGeom>
                <a:avLst/>
                <a:gdLst/>
                <a:ahLst/>
                <a:cxnLst/>
                <a:rect l="l" t="t" r="r" b="b"/>
                <a:pathLst>
                  <a:path w="4252" h="88" extrusionOk="0">
                    <a:moveTo>
                      <a:pt x="0" y="0"/>
                    </a:moveTo>
                    <a:lnTo>
                      <a:pt x="0" y="87"/>
                    </a:lnTo>
                    <a:lnTo>
                      <a:pt x="4252" y="87"/>
                    </a:lnTo>
                    <a:lnTo>
                      <a:pt x="4252"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3" name="Google Shape;1943;p37"/>
              <p:cNvSpPr/>
              <p:nvPr/>
            </p:nvSpPr>
            <p:spPr>
              <a:xfrm>
                <a:off x="4525300" y="5082875"/>
                <a:ext cx="41650" cy="38225"/>
              </a:xfrm>
              <a:custGeom>
                <a:avLst/>
                <a:gdLst/>
                <a:ahLst/>
                <a:cxnLst/>
                <a:rect l="l" t="t" r="r" b="b"/>
                <a:pathLst>
                  <a:path w="1666" h="1529" extrusionOk="0">
                    <a:moveTo>
                      <a:pt x="1572" y="89"/>
                    </a:moveTo>
                    <a:cubicBezTo>
                      <a:pt x="1560" y="300"/>
                      <a:pt x="1497" y="1074"/>
                      <a:pt x="1491" y="1186"/>
                    </a:cubicBezTo>
                    <a:cubicBezTo>
                      <a:pt x="1447" y="1235"/>
                      <a:pt x="1091" y="1385"/>
                      <a:pt x="837" y="1442"/>
                    </a:cubicBezTo>
                    <a:cubicBezTo>
                      <a:pt x="824" y="1444"/>
                      <a:pt x="810" y="1446"/>
                      <a:pt x="795" y="1446"/>
                    </a:cubicBezTo>
                    <a:cubicBezTo>
                      <a:pt x="595" y="1446"/>
                      <a:pt x="239" y="1227"/>
                      <a:pt x="95" y="1123"/>
                    </a:cubicBezTo>
                    <a:lnTo>
                      <a:pt x="170" y="89"/>
                    </a:lnTo>
                    <a:close/>
                    <a:moveTo>
                      <a:pt x="95" y="1"/>
                    </a:moveTo>
                    <a:lnTo>
                      <a:pt x="0" y="1160"/>
                    </a:lnTo>
                    <a:lnTo>
                      <a:pt x="26" y="1174"/>
                    </a:lnTo>
                    <a:cubicBezTo>
                      <a:pt x="44" y="1192"/>
                      <a:pt x="512" y="1528"/>
                      <a:pt x="792" y="1528"/>
                    </a:cubicBezTo>
                    <a:cubicBezTo>
                      <a:pt x="817" y="1528"/>
                      <a:pt x="837" y="1522"/>
                      <a:pt x="855" y="1522"/>
                    </a:cubicBezTo>
                    <a:cubicBezTo>
                      <a:pt x="1004" y="1491"/>
                      <a:pt x="1585" y="1304"/>
                      <a:pt x="1578" y="1192"/>
                    </a:cubicBezTo>
                    <a:cubicBezTo>
                      <a:pt x="1578" y="1154"/>
                      <a:pt x="1628" y="487"/>
                      <a:pt x="1660" y="52"/>
                    </a:cubicBezTo>
                    <a:lnTo>
                      <a:pt x="1666"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4" name="Google Shape;1944;p37"/>
              <p:cNvSpPr/>
              <p:nvPr/>
            </p:nvSpPr>
            <p:spPr>
              <a:xfrm>
                <a:off x="4527800" y="5091925"/>
                <a:ext cx="37150" cy="2050"/>
              </a:xfrm>
              <a:custGeom>
                <a:avLst/>
                <a:gdLst/>
                <a:ahLst/>
                <a:cxnLst/>
                <a:rect l="l" t="t" r="r" b="b"/>
                <a:pathLst>
                  <a:path w="1486" h="82" extrusionOk="0">
                    <a:moveTo>
                      <a:pt x="1" y="1"/>
                    </a:moveTo>
                    <a:lnTo>
                      <a:pt x="1" y="82"/>
                    </a:lnTo>
                    <a:lnTo>
                      <a:pt x="1485" y="82"/>
                    </a:lnTo>
                    <a:lnTo>
                      <a:pt x="1485"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5" name="Google Shape;1945;p37"/>
              <p:cNvSpPr/>
              <p:nvPr/>
            </p:nvSpPr>
            <p:spPr>
              <a:xfrm>
                <a:off x="4522050" y="4687250"/>
                <a:ext cx="82625" cy="115725"/>
              </a:xfrm>
              <a:custGeom>
                <a:avLst/>
                <a:gdLst/>
                <a:ahLst/>
                <a:cxnLst/>
                <a:rect l="l" t="t" r="r" b="b"/>
                <a:pathLst>
                  <a:path w="3305" h="4629" extrusionOk="0">
                    <a:moveTo>
                      <a:pt x="1809" y="0"/>
                    </a:moveTo>
                    <a:cubicBezTo>
                      <a:pt x="1668" y="0"/>
                      <a:pt x="1525" y="21"/>
                      <a:pt x="1384" y="65"/>
                    </a:cubicBezTo>
                    <a:cubicBezTo>
                      <a:pt x="916" y="208"/>
                      <a:pt x="648" y="520"/>
                      <a:pt x="467" y="962"/>
                    </a:cubicBezTo>
                    <a:cubicBezTo>
                      <a:pt x="305" y="1368"/>
                      <a:pt x="62" y="1967"/>
                      <a:pt x="24" y="2508"/>
                    </a:cubicBezTo>
                    <a:cubicBezTo>
                      <a:pt x="0" y="2876"/>
                      <a:pt x="93" y="3264"/>
                      <a:pt x="548" y="3382"/>
                    </a:cubicBezTo>
                    <a:cubicBezTo>
                      <a:pt x="625" y="3399"/>
                      <a:pt x="709" y="3411"/>
                      <a:pt x="795" y="3411"/>
                    </a:cubicBezTo>
                    <a:cubicBezTo>
                      <a:pt x="827" y="3411"/>
                      <a:pt x="859" y="3410"/>
                      <a:pt x="892" y="3406"/>
                    </a:cubicBezTo>
                    <a:lnTo>
                      <a:pt x="892" y="3406"/>
                    </a:lnTo>
                    <a:lnTo>
                      <a:pt x="593" y="4629"/>
                    </a:lnTo>
                    <a:lnTo>
                      <a:pt x="3304" y="4629"/>
                    </a:lnTo>
                    <a:lnTo>
                      <a:pt x="3292" y="2890"/>
                    </a:lnTo>
                    <a:lnTo>
                      <a:pt x="2718" y="2441"/>
                    </a:lnTo>
                    <a:cubicBezTo>
                      <a:pt x="2806" y="2321"/>
                      <a:pt x="2887" y="2197"/>
                      <a:pt x="2950" y="2067"/>
                    </a:cubicBezTo>
                    <a:cubicBezTo>
                      <a:pt x="3186" y="1618"/>
                      <a:pt x="3235" y="1075"/>
                      <a:pt x="2993" y="645"/>
                    </a:cubicBezTo>
                    <a:cubicBezTo>
                      <a:pt x="2774" y="256"/>
                      <a:pt x="2306" y="0"/>
                      <a:pt x="1809" y="0"/>
                    </a:cubicBez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6" name="Google Shape;1946;p37"/>
              <p:cNvSpPr/>
              <p:nvPr/>
            </p:nvSpPr>
            <p:spPr>
              <a:xfrm>
                <a:off x="4520775" y="4686175"/>
                <a:ext cx="84975" cy="117875"/>
              </a:xfrm>
              <a:custGeom>
                <a:avLst/>
                <a:gdLst/>
                <a:ahLst/>
                <a:cxnLst/>
                <a:rect l="l" t="t" r="r" b="b"/>
                <a:pathLst>
                  <a:path w="3399" h="4715" extrusionOk="0">
                    <a:moveTo>
                      <a:pt x="1856" y="83"/>
                    </a:moveTo>
                    <a:cubicBezTo>
                      <a:pt x="2328" y="83"/>
                      <a:pt x="2788" y="320"/>
                      <a:pt x="3007" y="706"/>
                    </a:cubicBezTo>
                    <a:cubicBezTo>
                      <a:pt x="3231" y="1100"/>
                      <a:pt x="3212" y="1616"/>
                      <a:pt x="2963" y="2090"/>
                    </a:cubicBezTo>
                    <a:cubicBezTo>
                      <a:pt x="2894" y="2222"/>
                      <a:pt x="2819" y="2346"/>
                      <a:pt x="2739" y="2464"/>
                    </a:cubicBezTo>
                    <a:lnTo>
                      <a:pt x="2713" y="2496"/>
                    </a:lnTo>
                    <a:lnTo>
                      <a:pt x="3306" y="2951"/>
                    </a:lnTo>
                    <a:lnTo>
                      <a:pt x="3312" y="4628"/>
                    </a:lnTo>
                    <a:lnTo>
                      <a:pt x="693" y="4628"/>
                    </a:lnTo>
                    <a:lnTo>
                      <a:pt x="998" y="3406"/>
                    </a:lnTo>
                    <a:lnTo>
                      <a:pt x="998" y="3406"/>
                    </a:lnTo>
                    <a:lnTo>
                      <a:pt x="943" y="3412"/>
                    </a:lnTo>
                    <a:cubicBezTo>
                      <a:pt x="920" y="3413"/>
                      <a:pt x="896" y="3414"/>
                      <a:pt x="874" y="3414"/>
                    </a:cubicBezTo>
                    <a:cubicBezTo>
                      <a:pt x="776" y="3414"/>
                      <a:pt x="687" y="3401"/>
                      <a:pt x="606" y="3382"/>
                    </a:cubicBezTo>
                    <a:cubicBezTo>
                      <a:pt x="256" y="3293"/>
                      <a:pt x="89" y="3014"/>
                      <a:pt x="120" y="2559"/>
                    </a:cubicBezTo>
                    <a:cubicBezTo>
                      <a:pt x="150" y="2027"/>
                      <a:pt x="382" y="1466"/>
                      <a:pt x="544" y="1055"/>
                    </a:cubicBezTo>
                    <a:lnTo>
                      <a:pt x="556" y="1017"/>
                    </a:lnTo>
                    <a:cubicBezTo>
                      <a:pt x="743" y="557"/>
                      <a:pt x="1030" y="283"/>
                      <a:pt x="1447" y="145"/>
                    </a:cubicBezTo>
                    <a:cubicBezTo>
                      <a:pt x="1581" y="103"/>
                      <a:pt x="1719" y="83"/>
                      <a:pt x="1856" y="83"/>
                    </a:cubicBezTo>
                    <a:close/>
                    <a:moveTo>
                      <a:pt x="1851" y="1"/>
                    </a:moveTo>
                    <a:cubicBezTo>
                      <a:pt x="1707" y="1"/>
                      <a:pt x="1562" y="21"/>
                      <a:pt x="1422" y="64"/>
                    </a:cubicBezTo>
                    <a:cubicBezTo>
                      <a:pt x="980" y="208"/>
                      <a:pt x="681" y="501"/>
                      <a:pt x="481" y="988"/>
                    </a:cubicBezTo>
                    <a:lnTo>
                      <a:pt x="469" y="1025"/>
                    </a:lnTo>
                    <a:cubicBezTo>
                      <a:pt x="300" y="1442"/>
                      <a:pt x="69" y="2010"/>
                      <a:pt x="32" y="2551"/>
                    </a:cubicBezTo>
                    <a:cubicBezTo>
                      <a:pt x="0" y="3051"/>
                      <a:pt x="195" y="3362"/>
                      <a:pt x="587" y="3462"/>
                    </a:cubicBezTo>
                    <a:cubicBezTo>
                      <a:pt x="674" y="3486"/>
                      <a:pt x="780" y="3500"/>
                      <a:pt x="892" y="3500"/>
                    </a:cubicBezTo>
                    <a:lnTo>
                      <a:pt x="587" y="4715"/>
                    </a:lnTo>
                    <a:lnTo>
                      <a:pt x="3399" y="4715"/>
                    </a:lnTo>
                    <a:lnTo>
                      <a:pt x="3387" y="2907"/>
                    </a:lnTo>
                    <a:lnTo>
                      <a:pt x="2831" y="2476"/>
                    </a:lnTo>
                    <a:cubicBezTo>
                      <a:pt x="2906" y="2372"/>
                      <a:pt x="2975" y="2252"/>
                      <a:pt x="3038" y="2134"/>
                    </a:cubicBezTo>
                    <a:cubicBezTo>
                      <a:pt x="3300" y="1629"/>
                      <a:pt x="3318" y="1080"/>
                      <a:pt x="3081" y="663"/>
                    </a:cubicBezTo>
                    <a:cubicBezTo>
                      <a:pt x="2849" y="251"/>
                      <a:pt x="2355" y="1"/>
                      <a:pt x="185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7" name="Google Shape;1947;p37"/>
              <p:cNvSpPr/>
              <p:nvPr/>
            </p:nvSpPr>
            <p:spPr>
              <a:xfrm>
                <a:off x="4549025" y="4701800"/>
                <a:ext cx="11050" cy="13750"/>
              </a:xfrm>
              <a:custGeom>
                <a:avLst/>
                <a:gdLst/>
                <a:ahLst/>
                <a:cxnLst/>
                <a:rect l="l" t="t" r="r" b="b"/>
                <a:pathLst>
                  <a:path w="442" h="550" extrusionOk="0">
                    <a:moveTo>
                      <a:pt x="12" y="0"/>
                    </a:moveTo>
                    <a:lnTo>
                      <a:pt x="0" y="63"/>
                    </a:lnTo>
                    <a:cubicBezTo>
                      <a:pt x="180" y="107"/>
                      <a:pt x="329" y="294"/>
                      <a:pt x="380" y="550"/>
                    </a:cubicBezTo>
                    <a:lnTo>
                      <a:pt x="442" y="536"/>
                    </a:lnTo>
                    <a:cubicBezTo>
                      <a:pt x="386" y="256"/>
                      <a:pt x="217" y="50"/>
                      <a:pt x="1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8" name="Google Shape;1948;p37"/>
              <p:cNvSpPr/>
              <p:nvPr/>
            </p:nvSpPr>
            <p:spPr>
              <a:xfrm>
                <a:off x="4543850" y="4712750"/>
                <a:ext cx="7200" cy="7425"/>
              </a:xfrm>
              <a:custGeom>
                <a:avLst/>
                <a:gdLst/>
                <a:ahLst/>
                <a:cxnLst/>
                <a:rect l="l" t="t" r="r" b="b"/>
                <a:pathLst>
                  <a:path w="288" h="297" extrusionOk="0">
                    <a:moveTo>
                      <a:pt x="169" y="0"/>
                    </a:moveTo>
                    <a:cubicBezTo>
                      <a:pt x="120" y="0"/>
                      <a:pt x="66" y="37"/>
                      <a:pt x="38" y="98"/>
                    </a:cubicBezTo>
                    <a:cubicBezTo>
                      <a:pt x="1" y="173"/>
                      <a:pt x="20" y="261"/>
                      <a:pt x="75" y="285"/>
                    </a:cubicBezTo>
                    <a:cubicBezTo>
                      <a:pt x="90" y="293"/>
                      <a:pt x="106" y="296"/>
                      <a:pt x="122" y="296"/>
                    </a:cubicBezTo>
                    <a:cubicBezTo>
                      <a:pt x="172" y="296"/>
                      <a:pt x="222" y="260"/>
                      <a:pt x="250" y="198"/>
                    </a:cubicBezTo>
                    <a:cubicBezTo>
                      <a:pt x="288" y="124"/>
                      <a:pt x="274" y="37"/>
                      <a:pt x="213" y="11"/>
                    </a:cubicBezTo>
                    <a:cubicBezTo>
                      <a:pt x="200" y="4"/>
                      <a:pt x="185" y="0"/>
                      <a:pt x="1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9" name="Google Shape;1949;p37"/>
              <p:cNvSpPr/>
              <p:nvPr/>
            </p:nvSpPr>
            <p:spPr>
              <a:xfrm>
                <a:off x="4517825" y="4715975"/>
                <a:ext cx="16400" cy="22775"/>
              </a:xfrm>
              <a:custGeom>
                <a:avLst/>
                <a:gdLst/>
                <a:ahLst/>
                <a:cxnLst/>
                <a:rect l="l" t="t" r="r" b="b"/>
                <a:pathLst>
                  <a:path w="656" h="911" extrusionOk="0">
                    <a:moveTo>
                      <a:pt x="656" y="1"/>
                    </a:moveTo>
                    <a:cubicBezTo>
                      <a:pt x="524" y="200"/>
                      <a:pt x="313" y="357"/>
                      <a:pt x="144" y="518"/>
                    </a:cubicBezTo>
                    <a:cubicBezTo>
                      <a:pt x="106" y="556"/>
                      <a:pt x="63" y="593"/>
                      <a:pt x="38" y="642"/>
                    </a:cubicBezTo>
                    <a:cubicBezTo>
                      <a:pt x="0" y="723"/>
                      <a:pt x="313" y="910"/>
                      <a:pt x="313" y="910"/>
                    </a:cubicBezTo>
                    <a:lnTo>
                      <a:pt x="656" y="1"/>
                    </a:ln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0" name="Google Shape;1950;p37"/>
              <p:cNvSpPr/>
              <p:nvPr/>
            </p:nvSpPr>
            <p:spPr>
              <a:xfrm>
                <a:off x="4516725" y="4715350"/>
                <a:ext cx="18425" cy="24325"/>
              </a:xfrm>
              <a:custGeom>
                <a:avLst/>
                <a:gdLst/>
                <a:ahLst/>
                <a:cxnLst/>
                <a:rect l="l" t="t" r="r" b="b"/>
                <a:pathLst>
                  <a:path w="737" h="973" extrusionOk="0">
                    <a:moveTo>
                      <a:pt x="662" y="0"/>
                    </a:moveTo>
                    <a:cubicBezTo>
                      <a:pt x="574" y="138"/>
                      <a:pt x="438" y="256"/>
                      <a:pt x="306" y="374"/>
                    </a:cubicBezTo>
                    <a:cubicBezTo>
                      <a:pt x="257" y="419"/>
                      <a:pt x="207" y="462"/>
                      <a:pt x="156" y="512"/>
                    </a:cubicBezTo>
                    <a:cubicBezTo>
                      <a:pt x="119" y="549"/>
                      <a:pt x="76" y="593"/>
                      <a:pt x="44" y="650"/>
                    </a:cubicBezTo>
                    <a:cubicBezTo>
                      <a:pt x="1" y="748"/>
                      <a:pt x="207" y="892"/>
                      <a:pt x="337" y="973"/>
                    </a:cubicBezTo>
                    <a:lnTo>
                      <a:pt x="381" y="898"/>
                    </a:lnTo>
                    <a:cubicBezTo>
                      <a:pt x="245" y="817"/>
                      <a:pt x="125" y="718"/>
                      <a:pt x="125" y="687"/>
                    </a:cubicBezTo>
                    <a:cubicBezTo>
                      <a:pt x="144" y="644"/>
                      <a:pt x="182" y="606"/>
                      <a:pt x="219" y="569"/>
                    </a:cubicBezTo>
                    <a:cubicBezTo>
                      <a:pt x="263" y="524"/>
                      <a:pt x="312" y="480"/>
                      <a:pt x="363" y="437"/>
                    </a:cubicBezTo>
                    <a:cubicBezTo>
                      <a:pt x="499" y="319"/>
                      <a:pt x="637" y="195"/>
                      <a:pt x="737" y="51"/>
                    </a:cubicBezTo>
                    <a:lnTo>
                      <a:pt x="662"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1" name="Google Shape;1951;p37"/>
              <p:cNvSpPr/>
              <p:nvPr/>
            </p:nvSpPr>
            <p:spPr>
              <a:xfrm>
                <a:off x="4537150" y="4666250"/>
                <a:ext cx="86525" cy="91150"/>
              </a:xfrm>
              <a:custGeom>
                <a:avLst/>
                <a:gdLst/>
                <a:ahLst/>
                <a:cxnLst/>
                <a:rect l="l" t="t" r="r" b="b"/>
                <a:pathLst>
                  <a:path w="3461" h="3646" extrusionOk="0">
                    <a:moveTo>
                      <a:pt x="1576" y="1"/>
                    </a:moveTo>
                    <a:cubicBezTo>
                      <a:pt x="1344" y="1"/>
                      <a:pt x="1170" y="263"/>
                      <a:pt x="936" y="281"/>
                    </a:cubicBezTo>
                    <a:cubicBezTo>
                      <a:pt x="920" y="283"/>
                      <a:pt x="905" y="284"/>
                      <a:pt x="889" y="284"/>
                    </a:cubicBezTo>
                    <a:cubicBezTo>
                      <a:pt x="774" y="284"/>
                      <a:pt x="660" y="225"/>
                      <a:pt x="556" y="182"/>
                    </a:cubicBezTo>
                    <a:cubicBezTo>
                      <a:pt x="476" y="146"/>
                      <a:pt x="390" y="118"/>
                      <a:pt x="308" y="118"/>
                    </a:cubicBezTo>
                    <a:cubicBezTo>
                      <a:pt x="259" y="118"/>
                      <a:pt x="212" y="127"/>
                      <a:pt x="168" y="151"/>
                    </a:cubicBezTo>
                    <a:cubicBezTo>
                      <a:pt x="56" y="206"/>
                      <a:pt x="1" y="332"/>
                      <a:pt x="1" y="456"/>
                    </a:cubicBezTo>
                    <a:cubicBezTo>
                      <a:pt x="1" y="574"/>
                      <a:pt x="50" y="692"/>
                      <a:pt x="113" y="798"/>
                    </a:cubicBezTo>
                    <a:cubicBezTo>
                      <a:pt x="257" y="1042"/>
                      <a:pt x="456" y="1241"/>
                      <a:pt x="649" y="1440"/>
                    </a:cubicBezTo>
                    <a:cubicBezTo>
                      <a:pt x="792" y="1590"/>
                      <a:pt x="936" y="1734"/>
                      <a:pt x="1080" y="1883"/>
                    </a:cubicBezTo>
                    <a:cubicBezTo>
                      <a:pt x="1279" y="2084"/>
                      <a:pt x="1397" y="2346"/>
                      <a:pt x="1552" y="2582"/>
                    </a:cubicBezTo>
                    <a:cubicBezTo>
                      <a:pt x="1590" y="2637"/>
                      <a:pt x="1627" y="2688"/>
                      <a:pt x="1665" y="2744"/>
                    </a:cubicBezTo>
                    <a:cubicBezTo>
                      <a:pt x="1790" y="2925"/>
                      <a:pt x="1909" y="3330"/>
                      <a:pt x="2052" y="3505"/>
                    </a:cubicBezTo>
                    <a:cubicBezTo>
                      <a:pt x="2114" y="3580"/>
                      <a:pt x="2208" y="3561"/>
                      <a:pt x="2295" y="3580"/>
                    </a:cubicBezTo>
                    <a:cubicBezTo>
                      <a:pt x="2389" y="3601"/>
                      <a:pt x="2454" y="3646"/>
                      <a:pt x="2533" y="3646"/>
                    </a:cubicBezTo>
                    <a:cubicBezTo>
                      <a:pt x="2570" y="3646"/>
                      <a:pt x="2610" y="3636"/>
                      <a:pt x="2657" y="3610"/>
                    </a:cubicBezTo>
                    <a:cubicBezTo>
                      <a:pt x="2893" y="3486"/>
                      <a:pt x="3074" y="3230"/>
                      <a:pt x="3186" y="3000"/>
                    </a:cubicBezTo>
                    <a:cubicBezTo>
                      <a:pt x="3267" y="2813"/>
                      <a:pt x="3324" y="2608"/>
                      <a:pt x="3368" y="2407"/>
                    </a:cubicBezTo>
                    <a:cubicBezTo>
                      <a:pt x="3399" y="2233"/>
                      <a:pt x="3460" y="2046"/>
                      <a:pt x="3442" y="1871"/>
                    </a:cubicBezTo>
                    <a:cubicBezTo>
                      <a:pt x="3423" y="1672"/>
                      <a:pt x="3299" y="1497"/>
                      <a:pt x="3180" y="1336"/>
                    </a:cubicBezTo>
                    <a:cubicBezTo>
                      <a:pt x="3118" y="1241"/>
                      <a:pt x="3049" y="1155"/>
                      <a:pt x="2962" y="1074"/>
                    </a:cubicBezTo>
                    <a:cubicBezTo>
                      <a:pt x="2913" y="1029"/>
                      <a:pt x="2856" y="991"/>
                      <a:pt x="2838" y="930"/>
                    </a:cubicBezTo>
                    <a:cubicBezTo>
                      <a:pt x="2832" y="893"/>
                      <a:pt x="2832" y="855"/>
                      <a:pt x="2832" y="818"/>
                    </a:cubicBezTo>
                    <a:cubicBezTo>
                      <a:pt x="2824" y="700"/>
                      <a:pt x="2744" y="587"/>
                      <a:pt x="2631" y="543"/>
                    </a:cubicBezTo>
                    <a:cubicBezTo>
                      <a:pt x="2595" y="525"/>
                      <a:pt x="2554" y="517"/>
                      <a:pt x="2513" y="517"/>
                    </a:cubicBezTo>
                    <a:cubicBezTo>
                      <a:pt x="2436" y="517"/>
                      <a:pt x="2356" y="547"/>
                      <a:pt x="2295" y="599"/>
                    </a:cubicBezTo>
                    <a:cubicBezTo>
                      <a:pt x="2268" y="621"/>
                      <a:pt x="2237" y="652"/>
                      <a:pt x="2205" y="652"/>
                    </a:cubicBezTo>
                    <a:cubicBezTo>
                      <a:pt x="2199" y="652"/>
                      <a:pt x="2194" y="651"/>
                      <a:pt x="2188" y="649"/>
                    </a:cubicBezTo>
                    <a:cubicBezTo>
                      <a:pt x="2164" y="643"/>
                      <a:pt x="2145" y="617"/>
                      <a:pt x="2133" y="593"/>
                    </a:cubicBezTo>
                    <a:cubicBezTo>
                      <a:pt x="2058" y="475"/>
                      <a:pt x="2009" y="338"/>
                      <a:pt x="1934" y="219"/>
                    </a:cubicBezTo>
                    <a:cubicBezTo>
                      <a:pt x="1852" y="101"/>
                      <a:pt x="1728" y="1"/>
                      <a:pt x="1584" y="1"/>
                    </a:cubicBezTo>
                    <a:cubicBezTo>
                      <a:pt x="1581" y="1"/>
                      <a:pt x="1579" y="1"/>
                      <a:pt x="1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2" name="Google Shape;1952;p37"/>
              <p:cNvSpPr/>
              <p:nvPr/>
            </p:nvSpPr>
            <p:spPr>
              <a:xfrm>
                <a:off x="4563500" y="4730850"/>
                <a:ext cx="33425" cy="27875"/>
              </a:xfrm>
              <a:custGeom>
                <a:avLst/>
                <a:gdLst/>
                <a:ahLst/>
                <a:cxnLst/>
                <a:rect l="l" t="t" r="r" b="b"/>
                <a:pathLst>
                  <a:path w="1337" h="1115" extrusionOk="0">
                    <a:moveTo>
                      <a:pt x="671" y="0"/>
                    </a:moveTo>
                    <a:cubicBezTo>
                      <a:pt x="527" y="0"/>
                      <a:pt x="383" y="55"/>
                      <a:pt x="319" y="166"/>
                    </a:cubicBezTo>
                    <a:lnTo>
                      <a:pt x="32" y="758"/>
                    </a:lnTo>
                    <a:cubicBezTo>
                      <a:pt x="0" y="914"/>
                      <a:pt x="156" y="1052"/>
                      <a:pt x="293" y="1095"/>
                    </a:cubicBezTo>
                    <a:cubicBezTo>
                      <a:pt x="337" y="1109"/>
                      <a:pt x="382" y="1115"/>
                      <a:pt x="427" y="1115"/>
                    </a:cubicBezTo>
                    <a:cubicBezTo>
                      <a:pt x="875" y="1115"/>
                      <a:pt x="1337" y="485"/>
                      <a:pt x="985" y="116"/>
                    </a:cubicBezTo>
                    <a:cubicBezTo>
                      <a:pt x="913" y="39"/>
                      <a:pt x="792" y="0"/>
                      <a:pt x="671" y="0"/>
                    </a:cubicBez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3" name="Google Shape;1953;p37"/>
              <p:cNvSpPr/>
              <p:nvPr/>
            </p:nvSpPr>
            <p:spPr>
              <a:xfrm>
                <a:off x="4562400" y="4729750"/>
                <a:ext cx="31050" cy="30050"/>
              </a:xfrm>
              <a:custGeom>
                <a:avLst/>
                <a:gdLst/>
                <a:ahLst/>
                <a:cxnLst/>
                <a:rect l="l" t="t" r="r" b="b"/>
                <a:pathLst>
                  <a:path w="1242" h="1202" extrusionOk="0">
                    <a:moveTo>
                      <a:pt x="712" y="1"/>
                    </a:moveTo>
                    <a:cubicBezTo>
                      <a:pt x="689" y="1"/>
                      <a:pt x="666" y="2"/>
                      <a:pt x="643" y="5"/>
                    </a:cubicBezTo>
                    <a:cubicBezTo>
                      <a:pt x="499" y="23"/>
                      <a:pt x="387" y="91"/>
                      <a:pt x="326" y="192"/>
                    </a:cubicBezTo>
                    <a:lnTo>
                      <a:pt x="400" y="229"/>
                    </a:lnTo>
                    <a:cubicBezTo>
                      <a:pt x="444" y="154"/>
                      <a:pt x="536" y="105"/>
                      <a:pt x="655" y="85"/>
                    </a:cubicBezTo>
                    <a:cubicBezTo>
                      <a:pt x="672" y="84"/>
                      <a:pt x="689" y="83"/>
                      <a:pt x="705" y="83"/>
                    </a:cubicBezTo>
                    <a:cubicBezTo>
                      <a:pt x="825" y="83"/>
                      <a:pt x="939" y="120"/>
                      <a:pt x="1005" y="186"/>
                    </a:cubicBezTo>
                    <a:cubicBezTo>
                      <a:pt x="1141" y="335"/>
                      <a:pt x="1148" y="554"/>
                      <a:pt x="1017" y="771"/>
                    </a:cubicBezTo>
                    <a:cubicBezTo>
                      <a:pt x="900" y="956"/>
                      <a:pt x="682" y="1118"/>
                      <a:pt x="466" y="1118"/>
                    </a:cubicBezTo>
                    <a:cubicBezTo>
                      <a:pt x="427" y="1118"/>
                      <a:pt x="388" y="1113"/>
                      <a:pt x="349" y="1101"/>
                    </a:cubicBezTo>
                    <a:cubicBezTo>
                      <a:pt x="237" y="1064"/>
                      <a:pt x="94" y="946"/>
                      <a:pt x="119" y="808"/>
                    </a:cubicBezTo>
                    <a:lnTo>
                      <a:pt x="38" y="796"/>
                    </a:lnTo>
                    <a:lnTo>
                      <a:pt x="38" y="796"/>
                    </a:lnTo>
                    <a:cubicBezTo>
                      <a:pt x="1" y="971"/>
                      <a:pt x="162" y="1127"/>
                      <a:pt x="326" y="1182"/>
                    </a:cubicBezTo>
                    <a:cubicBezTo>
                      <a:pt x="375" y="1196"/>
                      <a:pt x="424" y="1202"/>
                      <a:pt x="475" y="1202"/>
                    </a:cubicBezTo>
                    <a:cubicBezTo>
                      <a:pt x="718" y="1202"/>
                      <a:pt x="961" y="1027"/>
                      <a:pt x="1086" y="816"/>
                    </a:cubicBezTo>
                    <a:cubicBezTo>
                      <a:pt x="1241" y="572"/>
                      <a:pt x="1229" y="304"/>
                      <a:pt x="1060" y="129"/>
                    </a:cubicBezTo>
                    <a:cubicBezTo>
                      <a:pt x="986" y="49"/>
                      <a:pt x="851" y="1"/>
                      <a:pt x="712"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4" name="Google Shape;1954;p37"/>
              <p:cNvSpPr/>
              <p:nvPr/>
            </p:nvSpPr>
            <p:spPr>
              <a:xfrm>
                <a:off x="4569100" y="4742300"/>
                <a:ext cx="15300" cy="5200"/>
              </a:xfrm>
              <a:custGeom>
                <a:avLst/>
                <a:gdLst/>
                <a:ahLst/>
                <a:cxnLst/>
                <a:rect l="l" t="t" r="r" b="b"/>
                <a:pathLst>
                  <a:path w="612" h="208" extrusionOk="0">
                    <a:moveTo>
                      <a:pt x="593" y="1"/>
                    </a:moveTo>
                    <a:lnTo>
                      <a:pt x="1" y="145"/>
                    </a:lnTo>
                    <a:lnTo>
                      <a:pt x="13" y="207"/>
                    </a:lnTo>
                    <a:lnTo>
                      <a:pt x="611" y="64"/>
                    </a:lnTo>
                    <a:lnTo>
                      <a:pt x="593"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5" name="Google Shape;1955;p37"/>
              <p:cNvSpPr/>
              <p:nvPr/>
            </p:nvSpPr>
            <p:spPr>
              <a:xfrm>
                <a:off x="4570675" y="4730300"/>
                <a:ext cx="9675" cy="4700"/>
              </a:xfrm>
              <a:custGeom>
                <a:avLst/>
                <a:gdLst/>
                <a:ahLst/>
                <a:cxnLst/>
                <a:rect l="l" t="t" r="r" b="b"/>
                <a:pathLst>
                  <a:path w="387" h="188" extrusionOk="0">
                    <a:moveTo>
                      <a:pt x="381" y="1"/>
                    </a:moveTo>
                    <a:cubicBezTo>
                      <a:pt x="243" y="8"/>
                      <a:pt x="113" y="57"/>
                      <a:pt x="0" y="138"/>
                    </a:cubicBezTo>
                    <a:lnTo>
                      <a:pt x="44" y="188"/>
                    </a:lnTo>
                    <a:cubicBezTo>
                      <a:pt x="137" y="113"/>
                      <a:pt x="262" y="69"/>
                      <a:pt x="387" y="69"/>
                    </a:cubicBezTo>
                    <a:lnTo>
                      <a:pt x="381"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6" name="Google Shape;1956;p37"/>
              <p:cNvSpPr/>
              <p:nvPr/>
            </p:nvSpPr>
            <p:spPr>
              <a:xfrm>
                <a:off x="4563350" y="4749800"/>
                <a:ext cx="23100" cy="10150"/>
              </a:xfrm>
              <a:custGeom>
                <a:avLst/>
                <a:gdLst/>
                <a:ahLst/>
                <a:cxnLst/>
                <a:rect l="l" t="t" r="r" b="b"/>
                <a:pathLst>
                  <a:path w="924" h="406" extrusionOk="0">
                    <a:moveTo>
                      <a:pt x="18" y="0"/>
                    </a:moveTo>
                    <a:lnTo>
                      <a:pt x="18" y="0"/>
                    </a:lnTo>
                    <a:cubicBezTo>
                      <a:pt x="0" y="181"/>
                      <a:pt x="144" y="331"/>
                      <a:pt x="299" y="380"/>
                    </a:cubicBezTo>
                    <a:cubicBezTo>
                      <a:pt x="349" y="400"/>
                      <a:pt x="392" y="406"/>
                      <a:pt x="443" y="406"/>
                    </a:cubicBezTo>
                    <a:cubicBezTo>
                      <a:pt x="654" y="406"/>
                      <a:pt x="841" y="256"/>
                      <a:pt x="923" y="181"/>
                    </a:cubicBezTo>
                    <a:lnTo>
                      <a:pt x="879" y="138"/>
                    </a:lnTo>
                    <a:cubicBezTo>
                      <a:pt x="807" y="205"/>
                      <a:pt x="638" y="339"/>
                      <a:pt x="444" y="339"/>
                    </a:cubicBezTo>
                    <a:cubicBezTo>
                      <a:pt x="403" y="339"/>
                      <a:pt x="360" y="333"/>
                      <a:pt x="317" y="319"/>
                    </a:cubicBezTo>
                    <a:cubicBezTo>
                      <a:pt x="187" y="282"/>
                      <a:pt x="69" y="156"/>
                      <a:pt x="87" y="6"/>
                    </a:cubicBezTo>
                    <a:lnTo>
                      <a:pt x="18"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7" name="Google Shape;1957;p37"/>
              <p:cNvSpPr/>
              <p:nvPr/>
            </p:nvSpPr>
            <p:spPr>
              <a:xfrm>
                <a:off x="4527650" y="4738725"/>
                <a:ext cx="9675" cy="9225"/>
              </a:xfrm>
              <a:custGeom>
                <a:avLst/>
                <a:gdLst/>
                <a:ahLst/>
                <a:cxnLst/>
                <a:rect l="l" t="t" r="r" b="b"/>
                <a:pathLst>
                  <a:path w="387" h="369" extrusionOk="0">
                    <a:moveTo>
                      <a:pt x="369" y="0"/>
                    </a:moveTo>
                    <a:lnTo>
                      <a:pt x="306" y="14"/>
                    </a:lnTo>
                    <a:cubicBezTo>
                      <a:pt x="312" y="75"/>
                      <a:pt x="318" y="138"/>
                      <a:pt x="306" y="195"/>
                    </a:cubicBezTo>
                    <a:cubicBezTo>
                      <a:pt x="286" y="250"/>
                      <a:pt x="249" y="294"/>
                      <a:pt x="194" y="307"/>
                    </a:cubicBezTo>
                    <a:cubicBezTo>
                      <a:pt x="183" y="309"/>
                      <a:pt x="172" y="311"/>
                      <a:pt x="161" y="311"/>
                    </a:cubicBezTo>
                    <a:cubicBezTo>
                      <a:pt x="116" y="311"/>
                      <a:pt x="74" y="291"/>
                      <a:pt x="44" y="256"/>
                    </a:cubicBezTo>
                    <a:lnTo>
                      <a:pt x="1" y="300"/>
                    </a:lnTo>
                    <a:cubicBezTo>
                      <a:pt x="44" y="344"/>
                      <a:pt x="99" y="368"/>
                      <a:pt x="156" y="368"/>
                    </a:cubicBezTo>
                    <a:lnTo>
                      <a:pt x="206" y="368"/>
                    </a:lnTo>
                    <a:cubicBezTo>
                      <a:pt x="281" y="350"/>
                      <a:pt x="343" y="288"/>
                      <a:pt x="369" y="213"/>
                    </a:cubicBezTo>
                    <a:cubicBezTo>
                      <a:pt x="387" y="144"/>
                      <a:pt x="375" y="69"/>
                      <a:pt x="369"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8" name="Google Shape;1958;p37"/>
              <p:cNvSpPr/>
              <p:nvPr/>
            </p:nvSpPr>
            <p:spPr>
              <a:xfrm>
                <a:off x="4544150" y="4765250"/>
                <a:ext cx="19525" cy="9225"/>
              </a:xfrm>
              <a:custGeom>
                <a:avLst/>
                <a:gdLst/>
                <a:ahLst/>
                <a:cxnLst/>
                <a:rect l="l" t="t" r="r" b="b"/>
                <a:pathLst>
                  <a:path w="781" h="369" extrusionOk="0">
                    <a:moveTo>
                      <a:pt x="719" y="0"/>
                    </a:moveTo>
                    <a:cubicBezTo>
                      <a:pt x="454" y="265"/>
                      <a:pt x="101" y="280"/>
                      <a:pt x="18" y="280"/>
                    </a:cubicBezTo>
                    <a:cubicBezTo>
                      <a:pt x="8" y="280"/>
                      <a:pt x="1" y="280"/>
                      <a:pt x="1" y="280"/>
                    </a:cubicBezTo>
                    <a:lnTo>
                      <a:pt x="1" y="361"/>
                    </a:lnTo>
                    <a:cubicBezTo>
                      <a:pt x="1" y="361"/>
                      <a:pt x="8" y="368"/>
                      <a:pt x="26" y="368"/>
                    </a:cubicBezTo>
                    <a:cubicBezTo>
                      <a:pt x="120" y="368"/>
                      <a:pt x="494" y="343"/>
                      <a:pt x="780" y="62"/>
                    </a:cubicBezTo>
                    <a:lnTo>
                      <a:pt x="719"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9" name="Google Shape;1959;p37"/>
              <p:cNvSpPr/>
              <p:nvPr/>
            </p:nvSpPr>
            <p:spPr>
              <a:xfrm>
                <a:off x="4637375" y="4913975"/>
                <a:ext cx="40875" cy="11525"/>
              </a:xfrm>
              <a:custGeom>
                <a:avLst/>
                <a:gdLst/>
                <a:ahLst/>
                <a:cxnLst/>
                <a:rect l="l" t="t" r="r" b="b"/>
                <a:pathLst>
                  <a:path w="1635" h="461" extrusionOk="0">
                    <a:moveTo>
                      <a:pt x="1244" y="0"/>
                    </a:moveTo>
                    <a:cubicBezTo>
                      <a:pt x="801" y="0"/>
                      <a:pt x="356" y="136"/>
                      <a:pt x="0" y="391"/>
                    </a:cubicBezTo>
                    <a:lnTo>
                      <a:pt x="50" y="460"/>
                    </a:lnTo>
                    <a:cubicBezTo>
                      <a:pt x="389" y="217"/>
                      <a:pt x="813" y="86"/>
                      <a:pt x="1233" y="86"/>
                    </a:cubicBezTo>
                    <a:cubicBezTo>
                      <a:pt x="1362" y="86"/>
                      <a:pt x="1490" y="99"/>
                      <a:pt x="1615" y="123"/>
                    </a:cubicBezTo>
                    <a:lnTo>
                      <a:pt x="1634" y="37"/>
                    </a:lnTo>
                    <a:cubicBezTo>
                      <a:pt x="1506" y="12"/>
                      <a:pt x="1375" y="0"/>
                      <a:pt x="1244"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0" name="Google Shape;1960;p37"/>
              <p:cNvSpPr/>
              <p:nvPr/>
            </p:nvSpPr>
            <p:spPr>
              <a:xfrm>
                <a:off x="4352625" y="4754425"/>
                <a:ext cx="69375" cy="114950"/>
              </a:xfrm>
              <a:custGeom>
                <a:avLst/>
                <a:gdLst/>
                <a:ahLst/>
                <a:cxnLst/>
                <a:rect l="l" t="t" r="r" b="b"/>
                <a:pathLst>
                  <a:path w="2775" h="4598" extrusionOk="0">
                    <a:moveTo>
                      <a:pt x="1569" y="1"/>
                    </a:moveTo>
                    <a:cubicBezTo>
                      <a:pt x="1547" y="1"/>
                      <a:pt x="1522" y="11"/>
                      <a:pt x="1503" y="22"/>
                    </a:cubicBezTo>
                    <a:cubicBezTo>
                      <a:pt x="1359" y="97"/>
                      <a:pt x="1272" y="233"/>
                      <a:pt x="1197" y="364"/>
                    </a:cubicBezTo>
                    <a:cubicBezTo>
                      <a:pt x="1209" y="296"/>
                      <a:pt x="1227" y="215"/>
                      <a:pt x="1197" y="146"/>
                    </a:cubicBezTo>
                    <a:cubicBezTo>
                      <a:pt x="1175" y="101"/>
                      <a:pt x="1113" y="66"/>
                      <a:pt x="1057" y="66"/>
                    </a:cubicBezTo>
                    <a:cubicBezTo>
                      <a:pt x="1036" y="66"/>
                      <a:pt x="1014" y="71"/>
                      <a:pt x="997" y="83"/>
                    </a:cubicBezTo>
                    <a:cubicBezTo>
                      <a:pt x="979" y="103"/>
                      <a:pt x="965" y="120"/>
                      <a:pt x="953" y="140"/>
                    </a:cubicBezTo>
                    <a:cubicBezTo>
                      <a:pt x="778" y="433"/>
                      <a:pt x="605" y="727"/>
                      <a:pt x="436" y="1018"/>
                    </a:cubicBezTo>
                    <a:cubicBezTo>
                      <a:pt x="343" y="1168"/>
                      <a:pt x="211" y="1499"/>
                      <a:pt x="156" y="1774"/>
                    </a:cubicBezTo>
                    <a:cubicBezTo>
                      <a:pt x="0" y="2577"/>
                      <a:pt x="617" y="4261"/>
                      <a:pt x="885" y="4598"/>
                    </a:cubicBezTo>
                    <a:lnTo>
                      <a:pt x="2775" y="4074"/>
                    </a:lnTo>
                    <a:cubicBezTo>
                      <a:pt x="2769" y="3251"/>
                      <a:pt x="2207" y="2615"/>
                      <a:pt x="2125" y="1792"/>
                    </a:cubicBezTo>
                    <a:cubicBezTo>
                      <a:pt x="2095" y="1524"/>
                      <a:pt x="2133" y="1250"/>
                      <a:pt x="2107" y="981"/>
                    </a:cubicBezTo>
                    <a:cubicBezTo>
                      <a:pt x="2101" y="920"/>
                      <a:pt x="2088" y="857"/>
                      <a:pt x="2038" y="819"/>
                    </a:cubicBezTo>
                    <a:cubicBezTo>
                      <a:pt x="2024" y="811"/>
                      <a:pt x="2008" y="808"/>
                      <a:pt x="1991" y="808"/>
                    </a:cubicBezTo>
                    <a:cubicBezTo>
                      <a:pt x="1947" y="808"/>
                      <a:pt x="1902" y="831"/>
                      <a:pt x="1899" y="865"/>
                    </a:cubicBezTo>
                    <a:lnTo>
                      <a:pt x="1899" y="865"/>
                    </a:lnTo>
                    <a:cubicBezTo>
                      <a:pt x="1887" y="764"/>
                      <a:pt x="1876" y="658"/>
                      <a:pt x="1863" y="557"/>
                    </a:cubicBezTo>
                    <a:cubicBezTo>
                      <a:pt x="1857" y="502"/>
                      <a:pt x="1851" y="439"/>
                      <a:pt x="1802" y="402"/>
                    </a:cubicBezTo>
                    <a:cubicBezTo>
                      <a:pt x="1785" y="390"/>
                      <a:pt x="1764" y="384"/>
                      <a:pt x="1744" y="384"/>
                    </a:cubicBezTo>
                    <a:cubicBezTo>
                      <a:pt x="1700" y="384"/>
                      <a:pt x="1658" y="408"/>
                      <a:pt x="1658" y="445"/>
                    </a:cubicBezTo>
                    <a:cubicBezTo>
                      <a:pt x="1652" y="327"/>
                      <a:pt x="1646" y="215"/>
                      <a:pt x="1633" y="97"/>
                    </a:cubicBezTo>
                    <a:cubicBezTo>
                      <a:pt x="1633" y="65"/>
                      <a:pt x="1621" y="22"/>
                      <a:pt x="1583" y="2"/>
                    </a:cubicBezTo>
                    <a:cubicBezTo>
                      <a:pt x="1579" y="1"/>
                      <a:pt x="1574" y="1"/>
                      <a:pt x="1569" y="1"/>
                    </a:cubicBez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1" name="Google Shape;1961;p37"/>
              <p:cNvSpPr/>
              <p:nvPr/>
            </p:nvSpPr>
            <p:spPr>
              <a:xfrm>
                <a:off x="4351500" y="4753375"/>
                <a:ext cx="71575" cy="116775"/>
              </a:xfrm>
              <a:custGeom>
                <a:avLst/>
                <a:gdLst/>
                <a:ahLst/>
                <a:cxnLst/>
                <a:rect l="l" t="t" r="r" b="b"/>
                <a:pathLst>
                  <a:path w="2863" h="4671" extrusionOk="0">
                    <a:moveTo>
                      <a:pt x="1609" y="1"/>
                    </a:moveTo>
                    <a:cubicBezTo>
                      <a:pt x="1583" y="1"/>
                      <a:pt x="1555" y="9"/>
                      <a:pt x="1522" y="26"/>
                    </a:cubicBezTo>
                    <a:cubicBezTo>
                      <a:pt x="1429" y="76"/>
                      <a:pt x="1355" y="156"/>
                      <a:pt x="1298" y="237"/>
                    </a:cubicBezTo>
                    <a:cubicBezTo>
                      <a:pt x="1298" y="213"/>
                      <a:pt x="1292" y="194"/>
                      <a:pt x="1280" y="170"/>
                    </a:cubicBezTo>
                    <a:cubicBezTo>
                      <a:pt x="1254" y="125"/>
                      <a:pt x="1205" y="82"/>
                      <a:pt x="1148" y="70"/>
                    </a:cubicBezTo>
                    <a:cubicBezTo>
                      <a:pt x="1135" y="67"/>
                      <a:pt x="1122" y="65"/>
                      <a:pt x="1110" y="65"/>
                    </a:cubicBezTo>
                    <a:cubicBezTo>
                      <a:pt x="1076" y="65"/>
                      <a:pt x="1045" y="76"/>
                      <a:pt x="1018" y="95"/>
                    </a:cubicBezTo>
                    <a:cubicBezTo>
                      <a:pt x="992" y="113"/>
                      <a:pt x="973" y="139"/>
                      <a:pt x="961" y="162"/>
                    </a:cubicBezTo>
                    <a:lnTo>
                      <a:pt x="443" y="1042"/>
                    </a:lnTo>
                    <a:cubicBezTo>
                      <a:pt x="351" y="1198"/>
                      <a:pt x="213" y="1535"/>
                      <a:pt x="163" y="1808"/>
                    </a:cubicBezTo>
                    <a:cubicBezTo>
                      <a:pt x="0" y="2608"/>
                      <a:pt x="612" y="4315"/>
                      <a:pt x="898" y="4671"/>
                    </a:cubicBezTo>
                    <a:lnTo>
                      <a:pt x="967" y="4614"/>
                    </a:lnTo>
                    <a:cubicBezTo>
                      <a:pt x="687" y="4271"/>
                      <a:pt x="89" y="2602"/>
                      <a:pt x="244" y="1822"/>
                    </a:cubicBezTo>
                    <a:cubicBezTo>
                      <a:pt x="294" y="1560"/>
                      <a:pt x="425" y="1235"/>
                      <a:pt x="512" y="1086"/>
                    </a:cubicBezTo>
                    <a:lnTo>
                      <a:pt x="1036" y="207"/>
                    </a:lnTo>
                    <a:cubicBezTo>
                      <a:pt x="1042" y="188"/>
                      <a:pt x="1055" y="170"/>
                      <a:pt x="1067" y="162"/>
                    </a:cubicBezTo>
                    <a:cubicBezTo>
                      <a:pt x="1078" y="152"/>
                      <a:pt x="1094" y="150"/>
                      <a:pt x="1107" y="150"/>
                    </a:cubicBezTo>
                    <a:cubicBezTo>
                      <a:pt x="1116" y="150"/>
                      <a:pt x="1125" y="151"/>
                      <a:pt x="1130" y="151"/>
                    </a:cubicBezTo>
                    <a:cubicBezTo>
                      <a:pt x="1160" y="162"/>
                      <a:pt x="1191" y="182"/>
                      <a:pt x="1205" y="207"/>
                    </a:cubicBezTo>
                    <a:cubicBezTo>
                      <a:pt x="1229" y="263"/>
                      <a:pt x="1217" y="326"/>
                      <a:pt x="1197" y="400"/>
                    </a:cubicBezTo>
                    <a:lnTo>
                      <a:pt x="1142" y="656"/>
                    </a:lnTo>
                    <a:lnTo>
                      <a:pt x="1280" y="432"/>
                    </a:lnTo>
                    <a:cubicBezTo>
                      <a:pt x="1347" y="306"/>
                      <a:pt x="1429" y="176"/>
                      <a:pt x="1566" y="101"/>
                    </a:cubicBezTo>
                    <a:cubicBezTo>
                      <a:pt x="1586" y="89"/>
                      <a:pt x="1598" y="84"/>
                      <a:pt x="1606" y="84"/>
                    </a:cubicBezTo>
                    <a:cubicBezTo>
                      <a:pt x="1611" y="84"/>
                      <a:pt x="1614" y="86"/>
                      <a:pt x="1616" y="88"/>
                    </a:cubicBezTo>
                    <a:cubicBezTo>
                      <a:pt x="1628" y="88"/>
                      <a:pt x="1634" y="107"/>
                      <a:pt x="1634" y="145"/>
                    </a:cubicBezTo>
                    <a:lnTo>
                      <a:pt x="1666" y="487"/>
                    </a:lnTo>
                    <a:lnTo>
                      <a:pt x="1747" y="481"/>
                    </a:lnTo>
                    <a:cubicBezTo>
                      <a:pt x="1747" y="481"/>
                      <a:pt x="1753" y="475"/>
                      <a:pt x="1759" y="475"/>
                    </a:cubicBezTo>
                    <a:cubicBezTo>
                      <a:pt x="1768" y="468"/>
                      <a:pt x="1781" y="465"/>
                      <a:pt x="1793" y="465"/>
                    </a:cubicBezTo>
                    <a:cubicBezTo>
                      <a:pt x="1805" y="465"/>
                      <a:pt x="1815" y="468"/>
                      <a:pt x="1821" y="475"/>
                    </a:cubicBezTo>
                    <a:cubicBezTo>
                      <a:pt x="1853" y="499"/>
                      <a:pt x="1865" y="550"/>
                      <a:pt x="1865" y="599"/>
                    </a:cubicBezTo>
                    <a:lnTo>
                      <a:pt x="1902" y="905"/>
                    </a:lnTo>
                    <a:lnTo>
                      <a:pt x="1902" y="936"/>
                    </a:lnTo>
                    <a:lnTo>
                      <a:pt x="1991" y="918"/>
                    </a:lnTo>
                    <a:lnTo>
                      <a:pt x="1983" y="911"/>
                    </a:lnTo>
                    <a:cubicBezTo>
                      <a:pt x="1991" y="905"/>
                      <a:pt x="1991" y="899"/>
                      <a:pt x="2002" y="899"/>
                    </a:cubicBezTo>
                    <a:cubicBezTo>
                      <a:pt x="2011" y="893"/>
                      <a:pt x="2022" y="890"/>
                      <a:pt x="2032" y="890"/>
                    </a:cubicBezTo>
                    <a:cubicBezTo>
                      <a:pt x="2043" y="890"/>
                      <a:pt x="2052" y="893"/>
                      <a:pt x="2058" y="899"/>
                    </a:cubicBezTo>
                    <a:cubicBezTo>
                      <a:pt x="2095" y="924"/>
                      <a:pt x="2109" y="973"/>
                      <a:pt x="2115" y="1023"/>
                    </a:cubicBezTo>
                    <a:cubicBezTo>
                      <a:pt x="2127" y="1155"/>
                      <a:pt x="2121" y="1292"/>
                      <a:pt x="2121" y="1422"/>
                    </a:cubicBezTo>
                    <a:cubicBezTo>
                      <a:pt x="2115" y="1560"/>
                      <a:pt x="2115" y="1704"/>
                      <a:pt x="2127" y="1840"/>
                    </a:cubicBezTo>
                    <a:cubicBezTo>
                      <a:pt x="2164" y="2227"/>
                      <a:pt x="2314" y="2576"/>
                      <a:pt x="2451" y="2913"/>
                    </a:cubicBezTo>
                    <a:cubicBezTo>
                      <a:pt x="2619" y="3312"/>
                      <a:pt x="2776" y="3686"/>
                      <a:pt x="2776" y="4116"/>
                    </a:cubicBezTo>
                    <a:lnTo>
                      <a:pt x="2863" y="4116"/>
                    </a:lnTo>
                    <a:cubicBezTo>
                      <a:pt x="2857" y="3667"/>
                      <a:pt x="2694" y="3267"/>
                      <a:pt x="2532" y="2881"/>
                    </a:cubicBezTo>
                    <a:cubicBezTo>
                      <a:pt x="2389" y="2551"/>
                      <a:pt x="2245" y="2208"/>
                      <a:pt x="2207" y="1834"/>
                    </a:cubicBezTo>
                    <a:cubicBezTo>
                      <a:pt x="2196" y="1696"/>
                      <a:pt x="2202" y="1560"/>
                      <a:pt x="2202" y="1422"/>
                    </a:cubicBezTo>
                    <a:cubicBezTo>
                      <a:pt x="2207" y="1292"/>
                      <a:pt x="2207" y="1155"/>
                      <a:pt x="2196" y="1017"/>
                    </a:cubicBezTo>
                    <a:cubicBezTo>
                      <a:pt x="2190" y="948"/>
                      <a:pt x="2178" y="867"/>
                      <a:pt x="2103" y="824"/>
                    </a:cubicBezTo>
                    <a:cubicBezTo>
                      <a:pt x="2084" y="811"/>
                      <a:pt x="2063" y="807"/>
                      <a:pt x="2041" y="807"/>
                    </a:cubicBezTo>
                    <a:cubicBezTo>
                      <a:pt x="2019" y="807"/>
                      <a:pt x="1996" y="812"/>
                      <a:pt x="1977" y="818"/>
                    </a:cubicBezTo>
                    <a:lnTo>
                      <a:pt x="1953" y="593"/>
                    </a:lnTo>
                    <a:cubicBezTo>
                      <a:pt x="1946" y="544"/>
                      <a:pt x="1940" y="456"/>
                      <a:pt x="1871" y="406"/>
                    </a:cubicBezTo>
                    <a:cubicBezTo>
                      <a:pt x="1846" y="389"/>
                      <a:pt x="1815" y="381"/>
                      <a:pt x="1785" y="381"/>
                    </a:cubicBezTo>
                    <a:cubicBezTo>
                      <a:pt x="1770" y="381"/>
                      <a:pt x="1755" y="383"/>
                      <a:pt x="1741" y="387"/>
                    </a:cubicBezTo>
                    <a:lnTo>
                      <a:pt x="1721" y="139"/>
                    </a:lnTo>
                    <a:cubicBezTo>
                      <a:pt x="1721" y="113"/>
                      <a:pt x="1715" y="32"/>
                      <a:pt x="1646" y="7"/>
                    </a:cubicBezTo>
                    <a:cubicBezTo>
                      <a:pt x="1634" y="3"/>
                      <a:pt x="1622" y="1"/>
                      <a:pt x="1609"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2" name="Google Shape;1962;p37"/>
              <p:cNvSpPr/>
              <p:nvPr/>
            </p:nvSpPr>
            <p:spPr>
              <a:xfrm>
                <a:off x="4338900" y="4683400"/>
                <a:ext cx="156200" cy="159950"/>
              </a:xfrm>
              <a:custGeom>
                <a:avLst/>
                <a:gdLst/>
                <a:ahLst/>
                <a:cxnLst/>
                <a:rect l="l" t="t" r="r" b="b"/>
                <a:pathLst>
                  <a:path w="6248" h="6398" extrusionOk="0">
                    <a:moveTo>
                      <a:pt x="4290" y="0"/>
                    </a:moveTo>
                    <a:lnTo>
                      <a:pt x="0" y="874"/>
                    </a:lnTo>
                    <a:lnTo>
                      <a:pt x="1957" y="6397"/>
                    </a:lnTo>
                    <a:lnTo>
                      <a:pt x="6247" y="5519"/>
                    </a:lnTo>
                    <a:lnTo>
                      <a:pt x="4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3" name="Google Shape;1963;p37"/>
              <p:cNvSpPr/>
              <p:nvPr/>
            </p:nvSpPr>
            <p:spPr>
              <a:xfrm>
                <a:off x="4353850" y="4690425"/>
                <a:ext cx="128600" cy="140600"/>
              </a:xfrm>
              <a:custGeom>
                <a:avLst/>
                <a:gdLst/>
                <a:ahLst/>
                <a:cxnLst/>
                <a:rect l="l" t="t" r="r" b="b"/>
                <a:pathLst>
                  <a:path w="5144" h="5624" extrusionOk="0">
                    <a:moveTo>
                      <a:pt x="3399" y="1"/>
                    </a:moveTo>
                    <a:lnTo>
                      <a:pt x="1" y="692"/>
                    </a:lnTo>
                    <a:lnTo>
                      <a:pt x="1753" y="5624"/>
                    </a:lnTo>
                    <a:lnTo>
                      <a:pt x="5144" y="4932"/>
                    </a:lnTo>
                    <a:lnTo>
                      <a:pt x="33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4" name="Google Shape;1964;p37"/>
              <p:cNvSpPr/>
              <p:nvPr/>
            </p:nvSpPr>
            <p:spPr>
              <a:xfrm>
                <a:off x="4373000" y="4711000"/>
                <a:ext cx="63025" cy="15000"/>
              </a:xfrm>
              <a:custGeom>
                <a:avLst/>
                <a:gdLst/>
                <a:ahLst/>
                <a:cxnLst/>
                <a:rect l="l" t="t" r="r" b="b"/>
                <a:pathLst>
                  <a:path w="2521" h="600" extrusionOk="0">
                    <a:moveTo>
                      <a:pt x="2501" y="1"/>
                    </a:moveTo>
                    <a:lnTo>
                      <a:pt x="1" y="518"/>
                    </a:lnTo>
                    <a:lnTo>
                      <a:pt x="14" y="599"/>
                    </a:lnTo>
                    <a:lnTo>
                      <a:pt x="2521" y="87"/>
                    </a:lnTo>
                    <a:lnTo>
                      <a:pt x="25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5" name="Google Shape;1965;p37"/>
              <p:cNvSpPr/>
              <p:nvPr/>
            </p:nvSpPr>
            <p:spPr>
              <a:xfrm>
                <a:off x="4376750" y="4722375"/>
                <a:ext cx="63025" cy="14975"/>
              </a:xfrm>
              <a:custGeom>
                <a:avLst/>
                <a:gdLst/>
                <a:ahLst/>
                <a:cxnLst/>
                <a:rect l="l" t="t" r="r" b="b"/>
                <a:pathLst>
                  <a:path w="2521" h="599" extrusionOk="0">
                    <a:moveTo>
                      <a:pt x="2501" y="0"/>
                    </a:moveTo>
                    <a:lnTo>
                      <a:pt x="0" y="518"/>
                    </a:lnTo>
                    <a:lnTo>
                      <a:pt x="20" y="599"/>
                    </a:lnTo>
                    <a:lnTo>
                      <a:pt x="2520" y="81"/>
                    </a:lnTo>
                    <a:lnTo>
                      <a:pt x="25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6" name="Google Shape;1966;p37"/>
              <p:cNvSpPr/>
              <p:nvPr/>
            </p:nvSpPr>
            <p:spPr>
              <a:xfrm>
                <a:off x="4380500" y="4733750"/>
                <a:ext cx="63000" cy="14975"/>
              </a:xfrm>
              <a:custGeom>
                <a:avLst/>
                <a:gdLst/>
                <a:ahLst/>
                <a:cxnLst/>
                <a:rect l="l" t="t" r="r" b="b"/>
                <a:pathLst>
                  <a:path w="2520" h="599" extrusionOk="0">
                    <a:moveTo>
                      <a:pt x="2506" y="0"/>
                    </a:moveTo>
                    <a:lnTo>
                      <a:pt x="0" y="512"/>
                    </a:lnTo>
                    <a:lnTo>
                      <a:pt x="20" y="599"/>
                    </a:lnTo>
                    <a:lnTo>
                      <a:pt x="2520" y="81"/>
                    </a:lnTo>
                    <a:lnTo>
                      <a:pt x="25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7" name="Google Shape;1967;p37"/>
              <p:cNvSpPr/>
              <p:nvPr/>
            </p:nvSpPr>
            <p:spPr>
              <a:xfrm>
                <a:off x="4384425" y="4745125"/>
                <a:ext cx="62975" cy="14975"/>
              </a:xfrm>
              <a:custGeom>
                <a:avLst/>
                <a:gdLst/>
                <a:ahLst/>
                <a:cxnLst/>
                <a:rect l="l" t="t" r="r" b="b"/>
                <a:pathLst>
                  <a:path w="2519" h="599" extrusionOk="0">
                    <a:moveTo>
                      <a:pt x="2499" y="0"/>
                    </a:moveTo>
                    <a:lnTo>
                      <a:pt x="0" y="512"/>
                    </a:lnTo>
                    <a:lnTo>
                      <a:pt x="12" y="599"/>
                    </a:lnTo>
                    <a:lnTo>
                      <a:pt x="2519" y="81"/>
                    </a:lnTo>
                    <a:lnTo>
                      <a:pt x="24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8" name="Google Shape;1968;p37"/>
              <p:cNvSpPr/>
              <p:nvPr/>
            </p:nvSpPr>
            <p:spPr>
              <a:xfrm>
                <a:off x="4388150" y="4756500"/>
                <a:ext cx="63000" cy="14825"/>
              </a:xfrm>
              <a:custGeom>
                <a:avLst/>
                <a:gdLst/>
                <a:ahLst/>
                <a:cxnLst/>
                <a:rect l="l" t="t" r="r" b="b"/>
                <a:pathLst>
                  <a:path w="2520" h="593" extrusionOk="0">
                    <a:moveTo>
                      <a:pt x="2507" y="0"/>
                    </a:moveTo>
                    <a:lnTo>
                      <a:pt x="1" y="512"/>
                    </a:lnTo>
                    <a:lnTo>
                      <a:pt x="19" y="593"/>
                    </a:lnTo>
                    <a:lnTo>
                      <a:pt x="2519" y="82"/>
                    </a:lnTo>
                    <a:lnTo>
                      <a:pt x="25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9" name="Google Shape;1969;p37"/>
              <p:cNvSpPr/>
              <p:nvPr/>
            </p:nvSpPr>
            <p:spPr>
              <a:xfrm>
                <a:off x="4391900" y="4767900"/>
                <a:ext cx="63125" cy="14800"/>
              </a:xfrm>
              <a:custGeom>
                <a:avLst/>
                <a:gdLst/>
                <a:ahLst/>
                <a:cxnLst/>
                <a:rect l="l" t="t" r="r" b="b"/>
                <a:pathLst>
                  <a:path w="2525" h="592" extrusionOk="0">
                    <a:moveTo>
                      <a:pt x="2507" y="0"/>
                    </a:moveTo>
                    <a:lnTo>
                      <a:pt x="0" y="511"/>
                    </a:lnTo>
                    <a:lnTo>
                      <a:pt x="18" y="592"/>
                    </a:lnTo>
                    <a:lnTo>
                      <a:pt x="2525" y="81"/>
                    </a:lnTo>
                    <a:lnTo>
                      <a:pt x="25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0" name="Google Shape;1970;p37"/>
              <p:cNvSpPr/>
              <p:nvPr/>
            </p:nvSpPr>
            <p:spPr>
              <a:xfrm>
                <a:off x="4395800" y="4779125"/>
                <a:ext cx="62975" cy="14975"/>
              </a:xfrm>
              <a:custGeom>
                <a:avLst/>
                <a:gdLst/>
                <a:ahLst/>
                <a:cxnLst/>
                <a:rect l="l" t="t" r="r" b="b"/>
                <a:pathLst>
                  <a:path w="2519" h="599" extrusionOk="0">
                    <a:moveTo>
                      <a:pt x="2500" y="0"/>
                    </a:moveTo>
                    <a:lnTo>
                      <a:pt x="0" y="517"/>
                    </a:lnTo>
                    <a:lnTo>
                      <a:pt x="18" y="599"/>
                    </a:lnTo>
                    <a:lnTo>
                      <a:pt x="2518" y="87"/>
                    </a:lnTo>
                    <a:lnTo>
                      <a:pt x="25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1" name="Google Shape;1971;p37"/>
              <p:cNvSpPr/>
              <p:nvPr/>
            </p:nvSpPr>
            <p:spPr>
              <a:xfrm>
                <a:off x="4399525" y="4790500"/>
                <a:ext cx="63000" cy="14975"/>
              </a:xfrm>
              <a:custGeom>
                <a:avLst/>
                <a:gdLst/>
                <a:ahLst/>
                <a:cxnLst/>
                <a:rect l="l" t="t" r="r" b="b"/>
                <a:pathLst>
                  <a:path w="2520" h="599" extrusionOk="0">
                    <a:moveTo>
                      <a:pt x="2507" y="0"/>
                    </a:moveTo>
                    <a:lnTo>
                      <a:pt x="1" y="518"/>
                    </a:lnTo>
                    <a:lnTo>
                      <a:pt x="19" y="599"/>
                    </a:lnTo>
                    <a:lnTo>
                      <a:pt x="2519" y="81"/>
                    </a:lnTo>
                    <a:lnTo>
                      <a:pt x="25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2" name="Google Shape;1972;p37"/>
              <p:cNvSpPr/>
              <p:nvPr/>
            </p:nvSpPr>
            <p:spPr>
              <a:xfrm>
                <a:off x="4437250" y="4801875"/>
                <a:ext cx="29150" cy="7950"/>
              </a:xfrm>
              <a:custGeom>
                <a:avLst/>
                <a:gdLst/>
                <a:ahLst/>
                <a:cxnLst/>
                <a:rect l="l" t="t" r="r" b="b"/>
                <a:pathLst>
                  <a:path w="1166" h="318" extrusionOk="0">
                    <a:moveTo>
                      <a:pt x="1148" y="0"/>
                    </a:moveTo>
                    <a:lnTo>
                      <a:pt x="0" y="237"/>
                    </a:lnTo>
                    <a:lnTo>
                      <a:pt x="19" y="317"/>
                    </a:lnTo>
                    <a:lnTo>
                      <a:pt x="1166" y="81"/>
                    </a:lnTo>
                    <a:lnTo>
                      <a:pt x="1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3" name="Google Shape;1973;p37"/>
              <p:cNvSpPr/>
              <p:nvPr/>
            </p:nvSpPr>
            <p:spPr>
              <a:xfrm>
                <a:off x="4382050" y="4703375"/>
                <a:ext cx="41175" cy="10450"/>
              </a:xfrm>
              <a:custGeom>
                <a:avLst/>
                <a:gdLst/>
                <a:ahLst/>
                <a:cxnLst/>
                <a:rect l="l" t="t" r="r" b="b"/>
                <a:pathLst>
                  <a:path w="1647" h="418" extrusionOk="0">
                    <a:moveTo>
                      <a:pt x="1629" y="0"/>
                    </a:moveTo>
                    <a:lnTo>
                      <a:pt x="1" y="329"/>
                    </a:lnTo>
                    <a:lnTo>
                      <a:pt x="13" y="418"/>
                    </a:lnTo>
                    <a:lnTo>
                      <a:pt x="1647" y="81"/>
                    </a:lnTo>
                    <a:lnTo>
                      <a:pt x="16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4" name="Google Shape;1974;p37"/>
              <p:cNvSpPr/>
              <p:nvPr/>
            </p:nvSpPr>
            <p:spPr>
              <a:xfrm>
                <a:off x="4381600" y="4677300"/>
                <a:ext cx="20600" cy="17225"/>
              </a:xfrm>
              <a:custGeom>
                <a:avLst/>
                <a:gdLst/>
                <a:ahLst/>
                <a:cxnLst/>
                <a:rect l="l" t="t" r="r" b="b"/>
                <a:pathLst>
                  <a:path w="824" h="689" extrusionOk="0">
                    <a:moveTo>
                      <a:pt x="388" y="205"/>
                    </a:moveTo>
                    <a:cubicBezTo>
                      <a:pt x="460" y="205"/>
                      <a:pt x="527" y="247"/>
                      <a:pt x="549" y="313"/>
                    </a:cubicBezTo>
                    <a:cubicBezTo>
                      <a:pt x="580" y="388"/>
                      <a:pt x="537" y="463"/>
                      <a:pt x="462" y="482"/>
                    </a:cubicBezTo>
                    <a:cubicBezTo>
                      <a:pt x="454" y="483"/>
                      <a:pt x="446" y="484"/>
                      <a:pt x="438" y="484"/>
                    </a:cubicBezTo>
                    <a:cubicBezTo>
                      <a:pt x="365" y="484"/>
                      <a:pt x="298" y="437"/>
                      <a:pt x="275" y="370"/>
                    </a:cubicBezTo>
                    <a:cubicBezTo>
                      <a:pt x="243" y="295"/>
                      <a:pt x="287" y="226"/>
                      <a:pt x="362" y="207"/>
                    </a:cubicBezTo>
                    <a:cubicBezTo>
                      <a:pt x="371" y="205"/>
                      <a:pt x="379" y="205"/>
                      <a:pt x="388" y="205"/>
                    </a:cubicBezTo>
                    <a:close/>
                    <a:moveTo>
                      <a:pt x="366" y="1"/>
                    </a:moveTo>
                    <a:cubicBezTo>
                      <a:pt x="341" y="1"/>
                      <a:pt x="317" y="3"/>
                      <a:pt x="293" y="8"/>
                    </a:cubicBezTo>
                    <a:cubicBezTo>
                      <a:pt x="100" y="45"/>
                      <a:pt x="1" y="226"/>
                      <a:pt x="62" y="413"/>
                    </a:cubicBezTo>
                    <a:cubicBezTo>
                      <a:pt x="123" y="577"/>
                      <a:pt x="288" y="688"/>
                      <a:pt x="458" y="688"/>
                    </a:cubicBezTo>
                    <a:cubicBezTo>
                      <a:pt x="482" y="688"/>
                      <a:pt x="507" y="686"/>
                      <a:pt x="531" y="681"/>
                    </a:cubicBezTo>
                    <a:cubicBezTo>
                      <a:pt x="724" y="644"/>
                      <a:pt x="824" y="457"/>
                      <a:pt x="761" y="276"/>
                    </a:cubicBezTo>
                    <a:cubicBezTo>
                      <a:pt x="701" y="112"/>
                      <a:pt x="536" y="1"/>
                      <a:pt x="3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5" name="Google Shape;1975;p37"/>
              <p:cNvSpPr/>
              <p:nvPr/>
            </p:nvSpPr>
            <p:spPr>
              <a:xfrm>
                <a:off x="4359475" y="4684975"/>
                <a:ext cx="70300" cy="23850"/>
              </a:xfrm>
              <a:custGeom>
                <a:avLst/>
                <a:gdLst/>
                <a:ahLst/>
                <a:cxnLst/>
                <a:rect l="l" t="t" r="r" b="b"/>
                <a:pathLst>
                  <a:path w="2812" h="954" extrusionOk="0">
                    <a:moveTo>
                      <a:pt x="2662" y="0"/>
                    </a:moveTo>
                    <a:lnTo>
                      <a:pt x="0" y="542"/>
                    </a:lnTo>
                    <a:lnTo>
                      <a:pt x="144" y="953"/>
                    </a:lnTo>
                    <a:lnTo>
                      <a:pt x="2812" y="406"/>
                    </a:lnTo>
                    <a:lnTo>
                      <a:pt x="26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6" name="Google Shape;1976;p37"/>
              <p:cNvSpPr/>
              <p:nvPr/>
            </p:nvSpPr>
            <p:spPr>
              <a:xfrm>
                <a:off x="4358825" y="4781400"/>
                <a:ext cx="30300" cy="66775"/>
              </a:xfrm>
              <a:custGeom>
                <a:avLst/>
                <a:gdLst/>
                <a:ahLst/>
                <a:cxnLst/>
                <a:rect l="l" t="t" r="r" b="b"/>
                <a:pathLst>
                  <a:path w="1212" h="2671" extrusionOk="0">
                    <a:moveTo>
                      <a:pt x="718" y="1"/>
                    </a:moveTo>
                    <a:cubicBezTo>
                      <a:pt x="714" y="1"/>
                      <a:pt x="710" y="1"/>
                      <a:pt x="705" y="2"/>
                    </a:cubicBezTo>
                    <a:cubicBezTo>
                      <a:pt x="687" y="8"/>
                      <a:pt x="668" y="28"/>
                      <a:pt x="650" y="40"/>
                    </a:cubicBezTo>
                    <a:cubicBezTo>
                      <a:pt x="331" y="351"/>
                      <a:pt x="1" y="963"/>
                      <a:pt x="1" y="963"/>
                    </a:cubicBezTo>
                    <a:lnTo>
                      <a:pt x="1211" y="2670"/>
                    </a:lnTo>
                    <a:cubicBezTo>
                      <a:pt x="1211" y="1941"/>
                      <a:pt x="1086" y="1630"/>
                      <a:pt x="867" y="1418"/>
                    </a:cubicBezTo>
                    <a:cubicBezTo>
                      <a:pt x="768" y="1311"/>
                      <a:pt x="656" y="1205"/>
                      <a:pt x="619" y="1062"/>
                    </a:cubicBezTo>
                    <a:cubicBezTo>
                      <a:pt x="538" y="744"/>
                      <a:pt x="867" y="445"/>
                      <a:pt x="818" y="120"/>
                    </a:cubicBezTo>
                    <a:cubicBezTo>
                      <a:pt x="807" y="64"/>
                      <a:pt x="769" y="1"/>
                      <a:pt x="718" y="1"/>
                    </a:cubicBez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7" name="Google Shape;1977;p37"/>
              <p:cNvSpPr/>
              <p:nvPr/>
            </p:nvSpPr>
            <p:spPr>
              <a:xfrm>
                <a:off x="4357900" y="4780450"/>
                <a:ext cx="32300" cy="67725"/>
              </a:xfrm>
              <a:custGeom>
                <a:avLst/>
                <a:gdLst/>
                <a:ahLst/>
                <a:cxnLst/>
                <a:rect l="l" t="t" r="r" b="b"/>
                <a:pathLst>
                  <a:path w="1292" h="2709" extrusionOk="0">
                    <a:moveTo>
                      <a:pt x="753" y="1"/>
                    </a:moveTo>
                    <a:cubicBezTo>
                      <a:pt x="746" y="1"/>
                      <a:pt x="738" y="1"/>
                      <a:pt x="730" y="3"/>
                    </a:cubicBezTo>
                    <a:cubicBezTo>
                      <a:pt x="699" y="9"/>
                      <a:pt x="680" y="28"/>
                      <a:pt x="662" y="46"/>
                    </a:cubicBezTo>
                    <a:cubicBezTo>
                      <a:pt x="337" y="359"/>
                      <a:pt x="14" y="957"/>
                      <a:pt x="0" y="981"/>
                    </a:cubicBezTo>
                    <a:lnTo>
                      <a:pt x="75" y="1019"/>
                    </a:lnTo>
                    <a:cubicBezTo>
                      <a:pt x="75" y="1013"/>
                      <a:pt x="406" y="408"/>
                      <a:pt x="717" y="109"/>
                    </a:cubicBezTo>
                    <a:cubicBezTo>
                      <a:pt x="730" y="97"/>
                      <a:pt x="742" y="84"/>
                      <a:pt x="754" y="84"/>
                    </a:cubicBezTo>
                    <a:cubicBezTo>
                      <a:pt x="754" y="84"/>
                      <a:pt x="762" y="84"/>
                      <a:pt x="774" y="90"/>
                    </a:cubicBezTo>
                    <a:cubicBezTo>
                      <a:pt x="792" y="103"/>
                      <a:pt x="805" y="134"/>
                      <a:pt x="811" y="164"/>
                    </a:cubicBezTo>
                    <a:cubicBezTo>
                      <a:pt x="837" y="308"/>
                      <a:pt x="774" y="452"/>
                      <a:pt x="711" y="601"/>
                    </a:cubicBezTo>
                    <a:cubicBezTo>
                      <a:pt x="642" y="763"/>
                      <a:pt x="567" y="932"/>
                      <a:pt x="618" y="1113"/>
                    </a:cubicBezTo>
                    <a:cubicBezTo>
                      <a:pt x="656" y="1257"/>
                      <a:pt x="762" y="1361"/>
                      <a:pt x="861" y="1468"/>
                    </a:cubicBezTo>
                    <a:lnTo>
                      <a:pt x="880" y="1481"/>
                    </a:lnTo>
                    <a:cubicBezTo>
                      <a:pt x="1048" y="1655"/>
                      <a:pt x="1211" y="1923"/>
                      <a:pt x="1211" y="2708"/>
                    </a:cubicBezTo>
                    <a:lnTo>
                      <a:pt x="1292" y="2708"/>
                    </a:lnTo>
                    <a:cubicBezTo>
                      <a:pt x="1292" y="2048"/>
                      <a:pt x="1191" y="1680"/>
                      <a:pt x="935" y="1424"/>
                    </a:cubicBezTo>
                    <a:lnTo>
                      <a:pt x="924" y="1412"/>
                    </a:lnTo>
                    <a:cubicBezTo>
                      <a:pt x="829" y="1312"/>
                      <a:pt x="730" y="1212"/>
                      <a:pt x="699" y="1088"/>
                    </a:cubicBezTo>
                    <a:cubicBezTo>
                      <a:pt x="656" y="938"/>
                      <a:pt x="724" y="788"/>
                      <a:pt x="786" y="633"/>
                    </a:cubicBezTo>
                    <a:cubicBezTo>
                      <a:pt x="855" y="477"/>
                      <a:pt x="924" y="321"/>
                      <a:pt x="898" y="152"/>
                    </a:cubicBezTo>
                    <a:cubicBezTo>
                      <a:pt x="886" y="109"/>
                      <a:pt x="867" y="52"/>
                      <a:pt x="817" y="22"/>
                    </a:cubicBezTo>
                    <a:cubicBezTo>
                      <a:pt x="798" y="8"/>
                      <a:pt x="776" y="1"/>
                      <a:pt x="753"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8" name="Google Shape;1978;p37"/>
              <p:cNvSpPr/>
              <p:nvPr/>
            </p:nvSpPr>
            <p:spPr>
              <a:xfrm>
                <a:off x="4356175" y="4789225"/>
                <a:ext cx="14250" cy="20150"/>
              </a:xfrm>
              <a:custGeom>
                <a:avLst/>
                <a:gdLst/>
                <a:ahLst/>
                <a:cxnLst/>
                <a:rect l="l" t="t" r="r" b="b"/>
                <a:pathLst>
                  <a:path w="570" h="806" extrusionOk="0">
                    <a:moveTo>
                      <a:pt x="518" y="0"/>
                    </a:moveTo>
                    <a:cubicBezTo>
                      <a:pt x="319" y="219"/>
                      <a:pt x="89" y="475"/>
                      <a:pt x="0" y="793"/>
                    </a:cubicBezTo>
                    <a:lnTo>
                      <a:pt x="57" y="805"/>
                    </a:lnTo>
                    <a:cubicBezTo>
                      <a:pt x="144" y="506"/>
                      <a:pt x="369" y="256"/>
                      <a:pt x="569" y="38"/>
                    </a:cubicBezTo>
                    <a:lnTo>
                      <a:pt x="518"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9" name="Google Shape;1979;p37"/>
              <p:cNvSpPr/>
              <p:nvPr/>
            </p:nvSpPr>
            <p:spPr>
              <a:xfrm>
                <a:off x="4371925" y="4802325"/>
                <a:ext cx="18275" cy="49125"/>
              </a:xfrm>
              <a:custGeom>
                <a:avLst/>
                <a:gdLst/>
                <a:ahLst/>
                <a:cxnLst/>
                <a:rect l="l" t="t" r="r" b="b"/>
                <a:pathLst>
                  <a:path w="731" h="1965" extrusionOk="0">
                    <a:moveTo>
                      <a:pt x="63" y="0"/>
                    </a:moveTo>
                    <a:lnTo>
                      <a:pt x="57" y="20"/>
                    </a:lnTo>
                    <a:cubicBezTo>
                      <a:pt x="38" y="100"/>
                      <a:pt x="0" y="213"/>
                      <a:pt x="26" y="293"/>
                    </a:cubicBezTo>
                    <a:cubicBezTo>
                      <a:pt x="57" y="394"/>
                      <a:pt x="156" y="486"/>
                      <a:pt x="231" y="555"/>
                    </a:cubicBezTo>
                    <a:lnTo>
                      <a:pt x="262" y="581"/>
                    </a:lnTo>
                    <a:cubicBezTo>
                      <a:pt x="282" y="599"/>
                      <a:pt x="294" y="612"/>
                      <a:pt x="313" y="624"/>
                    </a:cubicBezTo>
                    <a:cubicBezTo>
                      <a:pt x="357" y="667"/>
                      <a:pt x="400" y="705"/>
                      <a:pt x="437" y="748"/>
                    </a:cubicBezTo>
                    <a:cubicBezTo>
                      <a:pt x="487" y="811"/>
                      <a:pt x="524" y="892"/>
                      <a:pt x="562" y="992"/>
                    </a:cubicBezTo>
                    <a:cubicBezTo>
                      <a:pt x="668" y="1303"/>
                      <a:pt x="662" y="1640"/>
                      <a:pt x="650" y="1965"/>
                    </a:cubicBezTo>
                    <a:lnTo>
                      <a:pt x="711" y="1965"/>
                    </a:lnTo>
                    <a:cubicBezTo>
                      <a:pt x="731" y="1640"/>
                      <a:pt x="731" y="1291"/>
                      <a:pt x="618" y="973"/>
                    </a:cubicBezTo>
                    <a:cubicBezTo>
                      <a:pt x="581" y="860"/>
                      <a:pt x="538" y="780"/>
                      <a:pt x="487" y="711"/>
                    </a:cubicBezTo>
                    <a:cubicBezTo>
                      <a:pt x="443" y="661"/>
                      <a:pt x="400" y="618"/>
                      <a:pt x="351" y="581"/>
                    </a:cubicBezTo>
                    <a:cubicBezTo>
                      <a:pt x="337" y="569"/>
                      <a:pt x="325" y="549"/>
                      <a:pt x="306" y="537"/>
                    </a:cubicBezTo>
                    <a:lnTo>
                      <a:pt x="276" y="512"/>
                    </a:lnTo>
                    <a:cubicBezTo>
                      <a:pt x="207" y="443"/>
                      <a:pt x="113" y="356"/>
                      <a:pt x="89" y="275"/>
                    </a:cubicBezTo>
                    <a:cubicBezTo>
                      <a:pt x="69" y="213"/>
                      <a:pt x="101" y="106"/>
                      <a:pt x="119" y="38"/>
                    </a:cubicBezTo>
                    <a:lnTo>
                      <a:pt x="126" y="20"/>
                    </a:lnTo>
                    <a:lnTo>
                      <a:pt x="63"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0" name="Google Shape;1980;p37"/>
              <p:cNvSpPr/>
              <p:nvPr/>
            </p:nvSpPr>
            <p:spPr>
              <a:xfrm>
                <a:off x="4530450" y="4780050"/>
                <a:ext cx="81250" cy="19325"/>
              </a:xfrm>
              <a:custGeom>
                <a:avLst/>
                <a:gdLst/>
                <a:ahLst/>
                <a:cxnLst/>
                <a:rect l="l" t="t" r="r" b="b"/>
                <a:pathLst>
                  <a:path w="3250" h="773" extrusionOk="0">
                    <a:moveTo>
                      <a:pt x="324" y="1"/>
                    </a:moveTo>
                    <a:lnTo>
                      <a:pt x="1" y="773"/>
                    </a:lnTo>
                    <a:lnTo>
                      <a:pt x="3249" y="773"/>
                    </a:lnTo>
                    <a:lnTo>
                      <a:pt x="3124" y="1"/>
                    </a:lnTo>
                    <a:close/>
                  </a:path>
                </a:pathLst>
              </a:custGeom>
              <a:solidFill>
                <a:srgbClr val="E27B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1" name="Google Shape;1981;p37"/>
              <p:cNvSpPr/>
              <p:nvPr/>
            </p:nvSpPr>
            <p:spPr>
              <a:xfrm>
                <a:off x="4364925" y="4780050"/>
                <a:ext cx="349150" cy="289100"/>
              </a:xfrm>
              <a:custGeom>
                <a:avLst/>
                <a:gdLst/>
                <a:ahLst/>
                <a:cxnLst/>
                <a:rect l="l" t="t" r="r" b="b"/>
                <a:pathLst>
                  <a:path w="13966" h="11564" extrusionOk="0">
                    <a:moveTo>
                      <a:pt x="6945" y="1"/>
                    </a:moveTo>
                    <a:lnTo>
                      <a:pt x="6772" y="436"/>
                    </a:lnTo>
                    <a:lnTo>
                      <a:pt x="5736" y="436"/>
                    </a:lnTo>
                    <a:cubicBezTo>
                      <a:pt x="5206" y="436"/>
                      <a:pt x="4283" y="879"/>
                      <a:pt x="3810" y="2001"/>
                    </a:cubicBezTo>
                    <a:cubicBezTo>
                      <a:pt x="3342" y="3118"/>
                      <a:pt x="2993" y="3797"/>
                      <a:pt x="2993" y="3797"/>
                    </a:cubicBezTo>
                    <a:lnTo>
                      <a:pt x="2283" y="2557"/>
                    </a:lnTo>
                    <a:lnTo>
                      <a:pt x="1" y="3653"/>
                    </a:lnTo>
                    <a:cubicBezTo>
                      <a:pt x="1" y="3653"/>
                      <a:pt x="973" y="5593"/>
                      <a:pt x="1509" y="6435"/>
                    </a:cubicBezTo>
                    <a:cubicBezTo>
                      <a:pt x="1942" y="7118"/>
                      <a:pt x="2292" y="7660"/>
                      <a:pt x="3161" y="7660"/>
                    </a:cubicBezTo>
                    <a:cubicBezTo>
                      <a:pt x="3203" y="7660"/>
                      <a:pt x="3247" y="7659"/>
                      <a:pt x="3293" y="7656"/>
                    </a:cubicBezTo>
                    <a:cubicBezTo>
                      <a:pt x="3735" y="7632"/>
                      <a:pt x="4090" y="7394"/>
                      <a:pt x="4389" y="7089"/>
                    </a:cubicBezTo>
                    <a:lnTo>
                      <a:pt x="4389" y="7089"/>
                    </a:lnTo>
                    <a:cubicBezTo>
                      <a:pt x="4259" y="8510"/>
                      <a:pt x="4165" y="9932"/>
                      <a:pt x="4110" y="11354"/>
                    </a:cubicBezTo>
                    <a:cubicBezTo>
                      <a:pt x="4110" y="11354"/>
                      <a:pt x="4919" y="10861"/>
                      <a:pt x="5150" y="9371"/>
                    </a:cubicBezTo>
                    <a:cubicBezTo>
                      <a:pt x="5150" y="9371"/>
                      <a:pt x="5630" y="10855"/>
                      <a:pt x="7152" y="11354"/>
                    </a:cubicBezTo>
                    <a:cubicBezTo>
                      <a:pt x="7601" y="11499"/>
                      <a:pt x="8104" y="11564"/>
                      <a:pt x="8609" y="11564"/>
                    </a:cubicBezTo>
                    <a:cubicBezTo>
                      <a:pt x="9828" y="11564"/>
                      <a:pt x="11054" y="11189"/>
                      <a:pt x="11534" y="10686"/>
                    </a:cubicBezTo>
                    <a:cubicBezTo>
                      <a:pt x="11666" y="10550"/>
                      <a:pt x="11709" y="10139"/>
                      <a:pt x="11690" y="9570"/>
                    </a:cubicBezTo>
                    <a:cubicBezTo>
                      <a:pt x="12164" y="8959"/>
                      <a:pt x="12869" y="7987"/>
                      <a:pt x="13373" y="7095"/>
                    </a:cubicBezTo>
                    <a:cubicBezTo>
                      <a:pt x="13954" y="6073"/>
                      <a:pt x="13966" y="4982"/>
                      <a:pt x="13499" y="4271"/>
                    </a:cubicBezTo>
                    <a:cubicBezTo>
                      <a:pt x="12981" y="3486"/>
                      <a:pt x="11914" y="1946"/>
                      <a:pt x="11422" y="1253"/>
                    </a:cubicBezTo>
                    <a:cubicBezTo>
                      <a:pt x="10924" y="562"/>
                      <a:pt x="10512" y="436"/>
                      <a:pt x="10176" y="436"/>
                    </a:cubicBezTo>
                    <a:cubicBezTo>
                      <a:pt x="10044" y="436"/>
                      <a:pt x="9969" y="450"/>
                      <a:pt x="9820" y="450"/>
                    </a:cubicBezTo>
                    <a:lnTo>
                      <a:pt x="97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2" name="Google Shape;1982;p37"/>
              <p:cNvSpPr/>
              <p:nvPr/>
            </p:nvSpPr>
            <p:spPr>
              <a:xfrm>
                <a:off x="4363500" y="4778925"/>
                <a:ext cx="352000" cy="291225"/>
              </a:xfrm>
              <a:custGeom>
                <a:avLst/>
                <a:gdLst/>
                <a:ahLst/>
                <a:cxnLst/>
                <a:rect l="l" t="t" r="r" b="b"/>
                <a:pathLst>
                  <a:path w="14080" h="11649" extrusionOk="0">
                    <a:moveTo>
                      <a:pt x="9764" y="83"/>
                    </a:moveTo>
                    <a:lnTo>
                      <a:pt x="9839" y="538"/>
                    </a:lnTo>
                    <a:lnTo>
                      <a:pt x="9877" y="538"/>
                    </a:lnTo>
                    <a:cubicBezTo>
                      <a:pt x="9951" y="538"/>
                      <a:pt x="10014" y="532"/>
                      <a:pt x="10070" y="532"/>
                    </a:cubicBezTo>
                    <a:cubicBezTo>
                      <a:pt x="10121" y="525"/>
                      <a:pt x="10170" y="525"/>
                      <a:pt x="10233" y="525"/>
                    </a:cubicBezTo>
                    <a:cubicBezTo>
                      <a:pt x="10532" y="525"/>
                      <a:pt x="10938" y="613"/>
                      <a:pt x="11442" y="1324"/>
                    </a:cubicBezTo>
                    <a:cubicBezTo>
                      <a:pt x="11960" y="2046"/>
                      <a:pt x="13019" y="3580"/>
                      <a:pt x="13519" y="4340"/>
                    </a:cubicBezTo>
                    <a:cubicBezTo>
                      <a:pt x="13992" y="5059"/>
                      <a:pt x="13942" y="6149"/>
                      <a:pt x="13393" y="7122"/>
                    </a:cubicBezTo>
                    <a:cubicBezTo>
                      <a:pt x="12863" y="8063"/>
                      <a:pt x="12115" y="9073"/>
                      <a:pt x="11716" y="9591"/>
                    </a:cubicBezTo>
                    <a:lnTo>
                      <a:pt x="11710" y="9603"/>
                    </a:lnTo>
                    <a:lnTo>
                      <a:pt x="11710" y="9615"/>
                    </a:lnTo>
                    <a:cubicBezTo>
                      <a:pt x="11729" y="10363"/>
                      <a:pt x="11635" y="10619"/>
                      <a:pt x="11560" y="10707"/>
                    </a:cubicBezTo>
                    <a:cubicBezTo>
                      <a:pt x="11089" y="11196"/>
                      <a:pt x="9864" y="11563"/>
                      <a:pt x="8658" y="11563"/>
                    </a:cubicBezTo>
                    <a:cubicBezTo>
                      <a:pt x="8157" y="11563"/>
                      <a:pt x="7660" y="11500"/>
                      <a:pt x="7221" y="11355"/>
                    </a:cubicBezTo>
                    <a:cubicBezTo>
                      <a:pt x="5738" y="10875"/>
                      <a:pt x="5251" y="9416"/>
                      <a:pt x="5244" y="9404"/>
                    </a:cubicBezTo>
                    <a:lnTo>
                      <a:pt x="5189" y="9235"/>
                    </a:lnTo>
                    <a:lnTo>
                      <a:pt x="5163" y="9410"/>
                    </a:lnTo>
                    <a:cubicBezTo>
                      <a:pt x="4976" y="10607"/>
                      <a:pt x="4409" y="11156"/>
                      <a:pt x="4216" y="11312"/>
                    </a:cubicBezTo>
                    <a:cubicBezTo>
                      <a:pt x="4265" y="9934"/>
                      <a:pt x="4360" y="8530"/>
                      <a:pt x="4490" y="7140"/>
                    </a:cubicBezTo>
                    <a:lnTo>
                      <a:pt x="4496" y="7022"/>
                    </a:lnTo>
                    <a:lnTo>
                      <a:pt x="4496" y="7022"/>
                    </a:lnTo>
                    <a:lnTo>
                      <a:pt x="4415" y="7109"/>
                    </a:lnTo>
                    <a:cubicBezTo>
                      <a:pt x="4078" y="7459"/>
                      <a:pt x="3724" y="7640"/>
                      <a:pt x="3344" y="7658"/>
                    </a:cubicBezTo>
                    <a:cubicBezTo>
                      <a:pt x="3299" y="7660"/>
                      <a:pt x="3255" y="7662"/>
                      <a:pt x="3213" y="7662"/>
                    </a:cubicBezTo>
                    <a:cubicBezTo>
                      <a:pt x="2362" y="7662"/>
                      <a:pt x="2025" y="7126"/>
                      <a:pt x="1603" y="6455"/>
                    </a:cubicBezTo>
                    <a:cubicBezTo>
                      <a:pt x="1117" y="5694"/>
                      <a:pt x="257" y="3998"/>
                      <a:pt x="113" y="3718"/>
                    </a:cubicBezTo>
                    <a:lnTo>
                      <a:pt x="2320" y="2657"/>
                    </a:lnTo>
                    <a:lnTo>
                      <a:pt x="3050" y="3929"/>
                    </a:lnTo>
                    <a:lnTo>
                      <a:pt x="3088" y="3861"/>
                    </a:lnTo>
                    <a:cubicBezTo>
                      <a:pt x="3088" y="3854"/>
                      <a:pt x="3442" y="3169"/>
                      <a:pt x="3911" y="2066"/>
                    </a:cubicBezTo>
                    <a:cubicBezTo>
                      <a:pt x="4384" y="930"/>
                      <a:pt x="5295" y="525"/>
                      <a:pt x="5793" y="525"/>
                    </a:cubicBezTo>
                    <a:lnTo>
                      <a:pt x="6852" y="525"/>
                    </a:lnTo>
                    <a:lnTo>
                      <a:pt x="7034" y="83"/>
                    </a:lnTo>
                    <a:close/>
                    <a:moveTo>
                      <a:pt x="6978" y="1"/>
                    </a:moveTo>
                    <a:lnTo>
                      <a:pt x="6797" y="438"/>
                    </a:lnTo>
                    <a:lnTo>
                      <a:pt x="5793" y="438"/>
                    </a:lnTo>
                    <a:cubicBezTo>
                      <a:pt x="5275" y="438"/>
                      <a:pt x="4322" y="861"/>
                      <a:pt x="3830" y="2028"/>
                    </a:cubicBezTo>
                    <a:cubicBezTo>
                      <a:pt x="3448" y="2932"/>
                      <a:pt x="3149" y="3555"/>
                      <a:pt x="3050" y="3755"/>
                    </a:cubicBezTo>
                    <a:lnTo>
                      <a:pt x="2357" y="2552"/>
                    </a:lnTo>
                    <a:lnTo>
                      <a:pt x="1" y="3680"/>
                    </a:lnTo>
                    <a:lnTo>
                      <a:pt x="20" y="3718"/>
                    </a:lnTo>
                    <a:cubicBezTo>
                      <a:pt x="32" y="3736"/>
                      <a:pt x="1005" y="5669"/>
                      <a:pt x="1528" y="6498"/>
                    </a:cubicBezTo>
                    <a:cubicBezTo>
                      <a:pt x="1952" y="7166"/>
                      <a:pt x="2318" y="7748"/>
                      <a:pt x="3222" y="7748"/>
                    </a:cubicBezTo>
                    <a:cubicBezTo>
                      <a:pt x="3263" y="7748"/>
                      <a:pt x="3306" y="7747"/>
                      <a:pt x="3350" y="7744"/>
                    </a:cubicBezTo>
                    <a:cubicBezTo>
                      <a:pt x="3724" y="7721"/>
                      <a:pt x="4066" y="7557"/>
                      <a:pt x="4397" y="7246"/>
                    </a:cubicBezTo>
                    <a:lnTo>
                      <a:pt x="4397" y="7246"/>
                    </a:lnTo>
                    <a:cubicBezTo>
                      <a:pt x="4265" y="8630"/>
                      <a:pt x="4179" y="10026"/>
                      <a:pt x="4129" y="11393"/>
                    </a:cubicBezTo>
                    <a:lnTo>
                      <a:pt x="4122" y="11473"/>
                    </a:lnTo>
                    <a:lnTo>
                      <a:pt x="4122" y="11473"/>
                    </a:lnTo>
                    <a:lnTo>
                      <a:pt x="4190" y="11430"/>
                    </a:lnTo>
                    <a:cubicBezTo>
                      <a:pt x="4222" y="11411"/>
                      <a:pt x="4964" y="10944"/>
                      <a:pt x="5220" y="9572"/>
                    </a:cubicBezTo>
                    <a:cubicBezTo>
                      <a:pt x="5388" y="9959"/>
                      <a:pt x="5949" y="11030"/>
                      <a:pt x="7197" y="11436"/>
                    </a:cubicBezTo>
                    <a:cubicBezTo>
                      <a:pt x="7652" y="11586"/>
                      <a:pt x="8162" y="11648"/>
                      <a:pt x="8680" y="11648"/>
                    </a:cubicBezTo>
                    <a:cubicBezTo>
                      <a:pt x="9902" y="11648"/>
                      <a:pt x="11131" y="11274"/>
                      <a:pt x="11617" y="10763"/>
                    </a:cubicBezTo>
                    <a:cubicBezTo>
                      <a:pt x="11753" y="10625"/>
                      <a:pt x="11810" y="10251"/>
                      <a:pt x="11790" y="9628"/>
                    </a:cubicBezTo>
                    <a:cubicBezTo>
                      <a:pt x="12196" y="9111"/>
                      <a:pt x="12938" y="8107"/>
                      <a:pt x="13468" y="7165"/>
                    </a:cubicBezTo>
                    <a:cubicBezTo>
                      <a:pt x="14035" y="6167"/>
                      <a:pt x="14080" y="5039"/>
                      <a:pt x="13594" y="4291"/>
                    </a:cubicBezTo>
                    <a:cubicBezTo>
                      <a:pt x="13094" y="3537"/>
                      <a:pt x="12028" y="1997"/>
                      <a:pt x="11511" y="1273"/>
                    </a:cubicBezTo>
                    <a:cubicBezTo>
                      <a:pt x="10975" y="525"/>
                      <a:pt x="10526" y="438"/>
                      <a:pt x="10233" y="438"/>
                    </a:cubicBezTo>
                    <a:cubicBezTo>
                      <a:pt x="10170" y="438"/>
                      <a:pt x="10115" y="444"/>
                      <a:pt x="10064" y="444"/>
                    </a:cubicBezTo>
                    <a:cubicBezTo>
                      <a:pt x="10020" y="450"/>
                      <a:pt x="9971" y="450"/>
                      <a:pt x="9908" y="457"/>
                    </a:cubicBezTo>
                    <a:lnTo>
                      <a:pt x="9839"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3" name="Google Shape;1983;p37"/>
              <p:cNvSpPr/>
              <p:nvPr/>
            </p:nvSpPr>
            <p:spPr>
              <a:xfrm>
                <a:off x="4421050" y="4874675"/>
                <a:ext cx="19650" cy="41600"/>
              </a:xfrm>
              <a:custGeom>
                <a:avLst/>
                <a:gdLst/>
                <a:ahLst/>
                <a:cxnLst/>
                <a:rect l="l" t="t" r="r" b="b"/>
                <a:pathLst>
                  <a:path w="786" h="1664" extrusionOk="0">
                    <a:moveTo>
                      <a:pt x="711" y="0"/>
                    </a:moveTo>
                    <a:lnTo>
                      <a:pt x="0" y="1633"/>
                    </a:lnTo>
                    <a:lnTo>
                      <a:pt x="75" y="1664"/>
                    </a:lnTo>
                    <a:lnTo>
                      <a:pt x="786" y="31"/>
                    </a:lnTo>
                    <a:lnTo>
                      <a:pt x="711"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4" name="Google Shape;1984;p37"/>
              <p:cNvSpPr/>
              <p:nvPr/>
            </p:nvSpPr>
            <p:spPr>
              <a:xfrm>
                <a:off x="4473850" y="4847850"/>
                <a:ext cx="57575" cy="110225"/>
              </a:xfrm>
              <a:custGeom>
                <a:avLst/>
                <a:gdLst/>
                <a:ahLst/>
                <a:cxnLst/>
                <a:rect l="l" t="t" r="r" b="b"/>
                <a:pathLst>
                  <a:path w="2303" h="4409" extrusionOk="0">
                    <a:moveTo>
                      <a:pt x="2222" y="0"/>
                    </a:moveTo>
                    <a:cubicBezTo>
                      <a:pt x="2214" y="12"/>
                      <a:pt x="1479" y="1845"/>
                      <a:pt x="1048" y="2788"/>
                    </a:cubicBezTo>
                    <a:cubicBezTo>
                      <a:pt x="625" y="3723"/>
                      <a:pt x="7" y="4340"/>
                      <a:pt x="1" y="4346"/>
                    </a:cubicBezTo>
                    <a:lnTo>
                      <a:pt x="64" y="4408"/>
                    </a:lnTo>
                    <a:cubicBezTo>
                      <a:pt x="70" y="4402"/>
                      <a:pt x="694" y="3772"/>
                      <a:pt x="1123" y="2818"/>
                    </a:cubicBezTo>
                    <a:cubicBezTo>
                      <a:pt x="1554" y="1877"/>
                      <a:pt x="2296" y="44"/>
                      <a:pt x="2302" y="32"/>
                    </a:cubicBezTo>
                    <a:lnTo>
                      <a:pt x="2222"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5" name="Google Shape;1985;p37"/>
              <p:cNvSpPr/>
              <p:nvPr/>
            </p:nvSpPr>
            <p:spPr>
              <a:xfrm>
                <a:off x="4533875" y="4790350"/>
                <a:ext cx="76550" cy="2050"/>
              </a:xfrm>
              <a:custGeom>
                <a:avLst/>
                <a:gdLst/>
                <a:ahLst/>
                <a:cxnLst/>
                <a:rect l="l" t="t" r="r" b="b"/>
                <a:pathLst>
                  <a:path w="3062" h="82" extrusionOk="0">
                    <a:moveTo>
                      <a:pt x="0" y="0"/>
                    </a:moveTo>
                    <a:lnTo>
                      <a:pt x="0" y="81"/>
                    </a:lnTo>
                    <a:lnTo>
                      <a:pt x="3062" y="81"/>
                    </a:lnTo>
                    <a:lnTo>
                      <a:pt x="3062"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6" name="Google Shape;1986;p37"/>
              <p:cNvSpPr/>
              <p:nvPr/>
            </p:nvSpPr>
            <p:spPr>
              <a:xfrm>
                <a:off x="4634575" y="4840650"/>
                <a:ext cx="24475" cy="180525"/>
              </a:xfrm>
              <a:custGeom>
                <a:avLst/>
                <a:gdLst/>
                <a:ahLst/>
                <a:cxnLst/>
                <a:rect l="l" t="t" r="r" b="b"/>
                <a:pathLst>
                  <a:path w="979" h="7221" extrusionOk="0">
                    <a:moveTo>
                      <a:pt x="81" y="1"/>
                    </a:moveTo>
                    <a:lnTo>
                      <a:pt x="0" y="14"/>
                    </a:lnTo>
                    <a:cubicBezTo>
                      <a:pt x="193" y="1324"/>
                      <a:pt x="892" y="7085"/>
                      <a:pt x="892" y="7221"/>
                    </a:cubicBezTo>
                    <a:lnTo>
                      <a:pt x="979" y="7221"/>
                    </a:lnTo>
                    <a:cubicBezTo>
                      <a:pt x="979" y="7085"/>
                      <a:pt x="282" y="1324"/>
                      <a:pt x="8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7" name="Google Shape;1987;p37"/>
              <p:cNvSpPr/>
              <p:nvPr/>
            </p:nvSpPr>
            <p:spPr>
              <a:xfrm>
                <a:off x="4559450" y="4949325"/>
                <a:ext cx="57375" cy="56150"/>
              </a:xfrm>
              <a:custGeom>
                <a:avLst/>
                <a:gdLst/>
                <a:ahLst/>
                <a:cxnLst/>
                <a:rect l="l" t="t" r="r" b="b"/>
                <a:pathLst>
                  <a:path w="2295" h="2246" extrusionOk="0">
                    <a:moveTo>
                      <a:pt x="2232" y="1"/>
                    </a:moveTo>
                    <a:cubicBezTo>
                      <a:pt x="1540" y="773"/>
                      <a:pt x="786" y="1503"/>
                      <a:pt x="1" y="2176"/>
                    </a:cubicBezTo>
                    <a:lnTo>
                      <a:pt x="50" y="2245"/>
                    </a:lnTo>
                    <a:cubicBezTo>
                      <a:pt x="842" y="1564"/>
                      <a:pt x="1596" y="830"/>
                      <a:pt x="2294" y="56"/>
                    </a:cubicBezTo>
                    <a:lnTo>
                      <a:pt x="2232"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8" name="Google Shape;1988;p37"/>
              <p:cNvSpPr/>
              <p:nvPr/>
            </p:nvSpPr>
            <p:spPr>
              <a:xfrm>
                <a:off x="4597800" y="4985950"/>
                <a:ext cx="16525" cy="37875"/>
              </a:xfrm>
              <a:custGeom>
                <a:avLst/>
                <a:gdLst/>
                <a:ahLst/>
                <a:cxnLst/>
                <a:rect l="l" t="t" r="r" b="b"/>
                <a:pathLst>
                  <a:path w="661" h="1515" extrusionOk="0">
                    <a:moveTo>
                      <a:pt x="579" y="1"/>
                    </a:moveTo>
                    <a:lnTo>
                      <a:pt x="0" y="1484"/>
                    </a:lnTo>
                    <a:lnTo>
                      <a:pt x="75" y="1515"/>
                    </a:lnTo>
                    <a:lnTo>
                      <a:pt x="660" y="32"/>
                    </a:lnTo>
                    <a:lnTo>
                      <a:pt x="579"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89" name="Google Shape;1989;p37"/>
            <p:cNvGrpSpPr/>
            <p:nvPr/>
          </p:nvGrpSpPr>
          <p:grpSpPr>
            <a:xfrm>
              <a:off x="7967195" y="2886596"/>
              <a:ext cx="816777" cy="380798"/>
              <a:chOff x="3516825" y="1488550"/>
              <a:chExt cx="343400" cy="160100"/>
            </a:xfrm>
          </p:grpSpPr>
          <p:sp>
            <p:nvSpPr>
              <p:cNvPr id="1990" name="Google Shape;1990;p37"/>
              <p:cNvSpPr/>
              <p:nvPr/>
            </p:nvSpPr>
            <p:spPr>
              <a:xfrm>
                <a:off x="3530725" y="1489775"/>
                <a:ext cx="328875" cy="157000"/>
              </a:xfrm>
              <a:custGeom>
                <a:avLst/>
                <a:gdLst/>
                <a:ahLst/>
                <a:cxnLst/>
                <a:rect l="l" t="t" r="r" b="b"/>
                <a:pathLst>
                  <a:path w="13155" h="6280" extrusionOk="0">
                    <a:moveTo>
                      <a:pt x="579" y="1"/>
                    </a:moveTo>
                    <a:cubicBezTo>
                      <a:pt x="242" y="1"/>
                      <a:pt x="0" y="331"/>
                      <a:pt x="99" y="650"/>
                    </a:cubicBezTo>
                    <a:lnTo>
                      <a:pt x="1796" y="6279"/>
                    </a:lnTo>
                    <a:lnTo>
                      <a:pt x="12780" y="6279"/>
                    </a:lnTo>
                    <a:lnTo>
                      <a:pt x="13111" y="5781"/>
                    </a:lnTo>
                    <a:cubicBezTo>
                      <a:pt x="13154" y="5712"/>
                      <a:pt x="13111" y="5631"/>
                      <a:pt x="13030" y="5631"/>
                    </a:cubicBezTo>
                    <a:lnTo>
                      <a:pt x="8809" y="5631"/>
                    </a:lnTo>
                    <a:lnTo>
                      <a:pt x="7364" y="369"/>
                    </a:lnTo>
                    <a:cubicBezTo>
                      <a:pt x="7301" y="150"/>
                      <a:pt x="7108" y="1"/>
                      <a:pt x="6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1" name="Google Shape;1991;p37"/>
              <p:cNvSpPr/>
              <p:nvPr/>
            </p:nvSpPr>
            <p:spPr>
              <a:xfrm>
                <a:off x="3530875" y="1488700"/>
                <a:ext cx="329350" cy="159150"/>
              </a:xfrm>
              <a:custGeom>
                <a:avLst/>
                <a:gdLst/>
                <a:ahLst/>
                <a:cxnLst/>
                <a:rect l="l" t="t" r="r" b="b"/>
                <a:pathLst>
                  <a:path w="13174" h="6366" extrusionOk="0">
                    <a:moveTo>
                      <a:pt x="6871" y="94"/>
                    </a:moveTo>
                    <a:cubicBezTo>
                      <a:pt x="7076" y="94"/>
                      <a:pt x="7257" y="231"/>
                      <a:pt x="7313" y="425"/>
                    </a:cubicBezTo>
                    <a:lnTo>
                      <a:pt x="8760" y="5686"/>
                    </a:lnTo>
                    <a:cubicBezTo>
                      <a:pt x="8766" y="5706"/>
                      <a:pt x="8785" y="5718"/>
                      <a:pt x="8809" y="5718"/>
                    </a:cubicBezTo>
                    <a:lnTo>
                      <a:pt x="13024" y="5718"/>
                    </a:lnTo>
                    <a:cubicBezTo>
                      <a:pt x="13044" y="5718"/>
                      <a:pt x="13062" y="5730"/>
                      <a:pt x="13068" y="5743"/>
                    </a:cubicBezTo>
                    <a:cubicBezTo>
                      <a:pt x="13081" y="5761"/>
                      <a:pt x="13081" y="5781"/>
                      <a:pt x="13068" y="5799"/>
                    </a:cubicBezTo>
                    <a:lnTo>
                      <a:pt x="12750" y="6273"/>
                    </a:lnTo>
                    <a:lnTo>
                      <a:pt x="1827" y="6273"/>
                    </a:lnTo>
                    <a:lnTo>
                      <a:pt x="138" y="680"/>
                    </a:lnTo>
                    <a:cubicBezTo>
                      <a:pt x="93" y="543"/>
                      <a:pt x="118" y="394"/>
                      <a:pt x="205" y="275"/>
                    </a:cubicBezTo>
                    <a:cubicBezTo>
                      <a:pt x="293" y="156"/>
                      <a:pt x="429" y="94"/>
                      <a:pt x="573" y="94"/>
                    </a:cubicBezTo>
                    <a:close/>
                    <a:moveTo>
                      <a:pt x="573" y="0"/>
                    </a:moveTo>
                    <a:cubicBezTo>
                      <a:pt x="400" y="0"/>
                      <a:pt x="236" y="81"/>
                      <a:pt x="130" y="219"/>
                    </a:cubicBezTo>
                    <a:cubicBezTo>
                      <a:pt x="31" y="362"/>
                      <a:pt x="0" y="543"/>
                      <a:pt x="49" y="711"/>
                    </a:cubicBezTo>
                    <a:lnTo>
                      <a:pt x="1746" y="6336"/>
                    </a:lnTo>
                    <a:cubicBezTo>
                      <a:pt x="1752" y="6354"/>
                      <a:pt x="1770" y="6366"/>
                      <a:pt x="1790" y="6366"/>
                    </a:cubicBezTo>
                    <a:lnTo>
                      <a:pt x="12774" y="6366"/>
                    </a:lnTo>
                    <a:cubicBezTo>
                      <a:pt x="12788" y="6366"/>
                      <a:pt x="12800" y="6360"/>
                      <a:pt x="12812" y="6348"/>
                    </a:cubicBezTo>
                    <a:lnTo>
                      <a:pt x="13142" y="5849"/>
                    </a:lnTo>
                    <a:cubicBezTo>
                      <a:pt x="13174" y="5804"/>
                      <a:pt x="13174" y="5749"/>
                      <a:pt x="13148" y="5700"/>
                    </a:cubicBezTo>
                    <a:cubicBezTo>
                      <a:pt x="13124" y="5655"/>
                      <a:pt x="13081" y="5625"/>
                      <a:pt x="13024" y="5625"/>
                    </a:cubicBezTo>
                    <a:lnTo>
                      <a:pt x="8840" y="5625"/>
                    </a:lnTo>
                    <a:lnTo>
                      <a:pt x="7401" y="400"/>
                    </a:lnTo>
                    <a:cubicBezTo>
                      <a:pt x="7332" y="163"/>
                      <a:pt x="7120" y="0"/>
                      <a:pt x="687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2" name="Google Shape;1992;p37"/>
              <p:cNvSpPr/>
              <p:nvPr/>
            </p:nvSpPr>
            <p:spPr>
              <a:xfrm>
                <a:off x="3517125" y="1490125"/>
                <a:ext cx="224825" cy="156975"/>
              </a:xfrm>
              <a:custGeom>
                <a:avLst/>
                <a:gdLst/>
                <a:ahLst/>
                <a:cxnLst/>
                <a:rect l="l" t="t" r="r" b="b"/>
                <a:pathLst>
                  <a:path w="8993" h="6279" extrusionOk="0">
                    <a:moveTo>
                      <a:pt x="581" y="0"/>
                    </a:moveTo>
                    <a:cubicBezTo>
                      <a:pt x="245" y="0"/>
                      <a:pt x="1" y="331"/>
                      <a:pt x="101" y="654"/>
                    </a:cubicBezTo>
                    <a:lnTo>
                      <a:pt x="1796" y="6279"/>
                    </a:lnTo>
                    <a:lnTo>
                      <a:pt x="8992" y="6279"/>
                    </a:lnTo>
                    <a:lnTo>
                      <a:pt x="7364" y="368"/>
                    </a:lnTo>
                    <a:cubicBezTo>
                      <a:pt x="7302" y="150"/>
                      <a:pt x="7109" y="0"/>
                      <a:pt x="68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3" name="Google Shape;1993;p37"/>
              <p:cNvSpPr/>
              <p:nvPr/>
            </p:nvSpPr>
            <p:spPr>
              <a:xfrm>
                <a:off x="3516825" y="1488550"/>
                <a:ext cx="227150" cy="160100"/>
              </a:xfrm>
              <a:custGeom>
                <a:avLst/>
                <a:gdLst/>
                <a:ahLst/>
                <a:cxnLst/>
                <a:rect l="l" t="t" r="r" b="b"/>
                <a:pathLst>
                  <a:path w="9086" h="6404" extrusionOk="0">
                    <a:moveTo>
                      <a:pt x="6896" y="124"/>
                    </a:moveTo>
                    <a:cubicBezTo>
                      <a:pt x="7089" y="124"/>
                      <a:pt x="7264" y="256"/>
                      <a:pt x="7314" y="449"/>
                    </a:cubicBezTo>
                    <a:lnTo>
                      <a:pt x="8922" y="6279"/>
                    </a:lnTo>
                    <a:lnTo>
                      <a:pt x="1859" y="6279"/>
                    </a:lnTo>
                    <a:lnTo>
                      <a:pt x="168" y="699"/>
                    </a:lnTo>
                    <a:cubicBezTo>
                      <a:pt x="131" y="561"/>
                      <a:pt x="157" y="418"/>
                      <a:pt x="237" y="305"/>
                    </a:cubicBezTo>
                    <a:cubicBezTo>
                      <a:pt x="326" y="193"/>
                      <a:pt x="456" y="124"/>
                      <a:pt x="593" y="124"/>
                    </a:cubicBezTo>
                    <a:close/>
                    <a:moveTo>
                      <a:pt x="593" y="0"/>
                    </a:moveTo>
                    <a:cubicBezTo>
                      <a:pt x="412" y="0"/>
                      <a:pt x="251" y="87"/>
                      <a:pt x="145" y="231"/>
                    </a:cubicBezTo>
                    <a:cubicBezTo>
                      <a:pt x="32" y="374"/>
                      <a:pt x="1" y="561"/>
                      <a:pt x="56" y="730"/>
                    </a:cubicBezTo>
                    <a:lnTo>
                      <a:pt x="1765" y="6403"/>
                    </a:lnTo>
                    <a:lnTo>
                      <a:pt x="9085" y="6403"/>
                    </a:lnTo>
                    <a:lnTo>
                      <a:pt x="7439" y="418"/>
                    </a:lnTo>
                    <a:cubicBezTo>
                      <a:pt x="7370" y="175"/>
                      <a:pt x="7146" y="0"/>
                      <a:pt x="6896"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4" name="Google Shape;1994;p37"/>
              <p:cNvSpPr/>
              <p:nvPr/>
            </p:nvSpPr>
            <p:spPr>
              <a:xfrm>
                <a:off x="3516825" y="1488550"/>
                <a:ext cx="226800" cy="160100"/>
              </a:xfrm>
              <a:custGeom>
                <a:avLst/>
                <a:gdLst/>
                <a:ahLst/>
                <a:cxnLst/>
                <a:rect l="l" t="t" r="r" b="b"/>
                <a:pathLst>
                  <a:path w="9072" h="6404" extrusionOk="0">
                    <a:moveTo>
                      <a:pt x="6896" y="124"/>
                    </a:moveTo>
                    <a:cubicBezTo>
                      <a:pt x="7089" y="124"/>
                      <a:pt x="7264" y="256"/>
                      <a:pt x="7314" y="449"/>
                    </a:cubicBezTo>
                    <a:lnTo>
                      <a:pt x="8922" y="6279"/>
                    </a:lnTo>
                    <a:lnTo>
                      <a:pt x="1859" y="6279"/>
                    </a:lnTo>
                    <a:lnTo>
                      <a:pt x="168" y="699"/>
                    </a:lnTo>
                    <a:cubicBezTo>
                      <a:pt x="131" y="561"/>
                      <a:pt x="157" y="418"/>
                      <a:pt x="237" y="305"/>
                    </a:cubicBezTo>
                    <a:cubicBezTo>
                      <a:pt x="326" y="193"/>
                      <a:pt x="456" y="124"/>
                      <a:pt x="593" y="124"/>
                    </a:cubicBezTo>
                    <a:close/>
                    <a:moveTo>
                      <a:pt x="593" y="0"/>
                    </a:moveTo>
                    <a:cubicBezTo>
                      <a:pt x="412" y="0"/>
                      <a:pt x="251" y="87"/>
                      <a:pt x="145" y="231"/>
                    </a:cubicBezTo>
                    <a:cubicBezTo>
                      <a:pt x="32" y="374"/>
                      <a:pt x="1" y="561"/>
                      <a:pt x="56" y="730"/>
                    </a:cubicBezTo>
                    <a:lnTo>
                      <a:pt x="1753" y="6360"/>
                    </a:lnTo>
                    <a:cubicBezTo>
                      <a:pt x="1759" y="6385"/>
                      <a:pt x="1785" y="6403"/>
                      <a:pt x="1808" y="6403"/>
                    </a:cubicBezTo>
                    <a:lnTo>
                      <a:pt x="9004" y="6403"/>
                    </a:lnTo>
                    <a:cubicBezTo>
                      <a:pt x="9028" y="6403"/>
                      <a:pt x="9042" y="6391"/>
                      <a:pt x="9054" y="6379"/>
                    </a:cubicBezTo>
                    <a:cubicBezTo>
                      <a:pt x="9066" y="6360"/>
                      <a:pt x="9072" y="6342"/>
                      <a:pt x="9066" y="6322"/>
                    </a:cubicBezTo>
                    <a:lnTo>
                      <a:pt x="7439" y="418"/>
                    </a:lnTo>
                    <a:cubicBezTo>
                      <a:pt x="7370" y="175"/>
                      <a:pt x="7146" y="0"/>
                      <a:pt x="6896" y="0"/>
                    </a:cubicBezTo>
                    <a:close/>
                  </a:path>
                </a:pathLst>
              </a:custGeom>
              <a:solidFill>
                <a:srgbClr val="F9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5" name="Google Shape;1995;p37"/>
              <p:cNvSpPr/>
              <p:nvPr/>
            </p:nvSpPr>
            <p:spPr>
              <a:xfrm>
                <a:off x="3611600" y="1557900"/>
                <a:ext cx="35250" cy="35100"/>
              </a:xfrm>
              <a:custGeom>
                <a:avLst/>
                <a:gdLst/>
                <a:ahLst/>
                <a:cxnLst/>
                <a:rect l="l" t="t" r="r" b="b"/>
                <a:pathLst>
                  <a:path w="1410" h="1404" extrusionOk="0">
                    <a:moveTo>
                      <a:pt x="754" y="132"/>
                    </a:moveTo>
                    <a:cubicBezTo>
                      <a:pt x="1042" y="132"/>
                      <a:pt x="1278" y="363"/>
                      <a:pt x="1278" y="650"/>
                    </a:cubicBezTo>
                    <a:lnTo>
                      <a:pt x="1278" y="749"/>
                    </a:lnTo>
                    <a:cubicBezTo>
                      <a:pt x="1278" y="1036"/>
                      <a:pt x="1042" y="1272"/>
                      <a:pt x="754" y="1272"/>
                    </a:cubicBezTo>
                    <a:lnTo>
                      <a:pt x="656" y="1272"/>
                    </a:lnTo>
                    <a:cubicBezTo>
                      <a:pt x="368" y="1272"/>
                      <a:pt x="138" y="1036"/>
                      <a:pt x="138" y="749"/>
                    </a:cubicBezTo>
                    <a:lnTo>
                      <a:pt x="138" y="650"/>
                    </a:lnTo>
                    <a:cubicBezTo>
                      <a:pt x="138" y="363"/>
                      <a:pt x="368" y="132"/>
                      <a:pt x="656" y="132"/>
                    </a:cubicBezTo>
                    <a:close/>
                    <a:moveTo>
                      <a:pt x="656" y="0"/>
                    </a:moveTo>
                    <a:cubicBezTo>
                      <a:pt x="293" y="0"/>
                      <a:pt x="0" y="294"/>
                      <a:pt x="0" y="650"/>
                    </a:cubicBezTo>
                    <a:lnTo>
                      <a:pt x="0" y="749"/>
                    </a:lnTo>
                    <a:cubicBezTo>
                      <a:pt x="0" y="1111"/>
                      <a:pt x="293" y="1404"/>
                      <a:pt x="656" y="1404"/>
                    </a:cubicBezTo>
                    <a:lnTo>
                      <a:pt x="754" y="1404"/>
                    </a:lnTo>
                    <a:cubicBezTo>
                      <a:pt x="1116" y="1404"/>
                      <a:pt x="1410" y="1111"/>
                      <a:pt x="1410" y="749"/>
                    </a:cubicBezTo>
                    <a:lnTo>
                      <a:pt x="1410" y="650"/>
                    </a:lnTo>
                    <a:cubicBezTo>
                      <a:pt x="1410" y="294"/>
                      <a:pt x="1116" y="0"/>
                      <a:pt x="754"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96" name="Google Shape;1996;p37"/>
            <p:cNvGrpSpPr/>
            <p:nvPr/>
          </p:nvGrpSpPr>
          <p:grpSpPr>
            <a:xfrm>
              <a:off x="7441675" y="-501805"/>
              <a:ext cx="433805" cy="1787482"/>
              <a:chOff x="5568666" y="-3050224"/>
              <a:chExt cx="1026513" cy="4229725"/>
            </a:xfrm>
          </p:grpSpPr>
          <p:sp>
            <p:nvSpPr>
              <p:cNvPr id="1997" name="Google Shape;1997;p37"/>
              <p:cNvSpPr/>
              <p:nvPr/>
            </p:nvSpPr>
            <p:spPr>
              <a:xfrm>
                <a:off x="5911057" y="446560"/>
                <a:ext cx="341730" cy="162068"/>
              </a:xfrm>
              <a:custGeom>
                <a:avLst/>
                <a:gdLst/>
                <a:ahLst/>
                <a:cxnLst/>
                <a:rect l="l" t="t" r="r" b="b"/>
                <a:pathLst>
                  <a:path w="3616" h="1715" extrusionOk="0">
                    <a:moveTo>
                      <a:pt x="855" y="0"/>
                    </a:moveTo>
                    <a:cubicBezTo>
                      <a:pt x="380" y="0"/>
                      <a:pt x="0" y="380"/>
                      <a:pt x="0" y="861"/>
                    </a:cubicBezTo>
                    <a:cubicBezTo>
                      <a:pt x="0" y="1335"/>
                      <a:pt x="380" y="1715"/>
                      <a:pt x="855" y="1715"/>
                    </a:cubicBezTo>
                    <a:lnTo>
                      <a:pt x="2755" y="1715"/>
                    </a:lnTo>
                    <a:cubicBezTo>
                      <a:pt x="3229" y="1715"/>
                      <a:pt x="3615" y="1335"/>
                      <a:pt x="3615" y="861"/>
                    </a:cubicBezTo>
                    <a:cubicBezTo>
                      <a:pt x="3615" y="380"/>
                      <a:pt x="3229" y="0"/>
                      <a:pt x="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8" name="Google Shape;1998;p37"/>
              <p:cNvSpPr/>
              <p:nvPr/>
            </p:nvSpPr>
            <p:spPr>
              <a:xfrm>
                <a:off x="5905104" y="440606"/>
                <a:ext cx="353638" cy="173975"/>
              </a:xfrm>
              <a:custGeom>
                <a:avLst/>
                <a:gdLst/>
                <a:ahLst/>
                <a:cxnLst/>
                <a:rect l="l" t="t" r="r" b="b"/>
                <a:pathLst>
                  <a:path w="3742" h="1841" extrusionOk="0">
                    <a:moveTo>
                      <a:pt x="2818" y="126"/>
                    </a:moveTo>
                    <a:cubicBezTo>
                      <a:pt x="3261" y="126"/>
                      <a:pt x="3617" y="481"/>
                      <a:pt x="3617" y="924"/>
                    </a:cubicBezTo>
                    <a:cubicBezTo>
                      <a:pt x="3617" y="1361"/>
                      <a:pt x="3261" y="1715"/>
                      <a:pt x="2818" y="1715"/>
                    </a:cubicBezTo>
                    <a:lnTo>
                      <a:pt x="918" y="1715"/>
                    </a:lnTo>
                    <a:cubicBezTo>
                      <a:pt x="481" y="1715"/>
                      <a:pt x="119" y="1361"/>
                      <a:pt x="119" y="924"/>
                    </a:cubicBezTo>
                    <a:cubicBezTo>
                      <a:pt x="119" y="481"/>
                      <a:pt x="481" y="126"/>
                      <a:pt x="918" y="126"/>
                    </a:cubicBezTo>
                    <a:close/>
                    <a:moveTo>
                      <a:pt x="918" y="0"/>
                    </a:moveTo>
                    <a:cubicBezTo>
                      <a:pt x="412" y="0"/>
                      <a:pt x="0" y="412"/>
                      <a:pt x="0" y="924"/>
                    </a:cubicBezTo>
                    <a:cubicBezTo>
                      <a:pt x="0" y="1429"/>
                      <a:pt x="412" y="1841"/>
                      <a:pt x="918" y="1841"/>
                    </a:cubicBezTo>
                    <a:lnTo>
                      <a:pt x="2818" y="1841"/>
                    </a:lnTo>
                    <a:cubicBezTo>
                      <a:pt x="3330" y="1841"/>
                      <a:pt x="3741" y="1429"/>
                      <a:pt x="3741" y="924"/>
                    </a:cubicBezTo>
                    <a:cubicBezTo>
                      <a:pt x="3741" y="412"/>
                      <a:pt x="3330" y="0"/>
                      <a:pt x="281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9" name="Google Shape;1999;p37"/>
              <p:cNvSpPr/>
              <p:nvPr/>
            </p:nvSpPr>
            <p:spPr>
              <a:xfrm>
                <a:off x="5904537" y="440039"/>
                <a:ext cx="354205" cy="175109"/>
              </a:xfrm>
              <a:custGeom>
                <a:avLst/>
                <a:gdLst/>
                <a:ahLst/>
                <a:cxnLst/>
                <a:rect l="l" t="t" r="r" b="b"/>
                <a:pathLst>
                  <a:path w="3748" h="1853" extrusionOk="0">
                    <a:moveTo>
                      <a:pt x="2824" y="132"/>
                    </a:moveTo>
                    <a:cubicBezTo>
                      <a:pt x="3267" y="132"/>
                      <a:pt x="3623" y="487"/>
                      <a:pt x="3623" y="930"/>
                    </a:cubicBezTo>
                    <a:cubicBezTo>
                      <a:pt x="3623" y="1367"/>
                      <a:pt x="3267" y="1721"/>
                      <a:pt x="2824" y="1721"/>
                    </a:cubicBezTo>
                    <a:lnTo>
                      <a:pt x="924" y="1721"/>
                    </a:lnTo>
                    <a:cubicBezTo>
                      <a:pt x="487" y="1721"/>
                      <a:pt x="131" y="1367"/>
                      <a:pt x="131" y="930"/>
                    </a:cubicBezTo>
                    <a:cubicBezTo>
                      <a:pt x="131" y="487"/>
                      <a:pt x="487" y="132"/>
                      <a:pt x="924" y="132"/>
                    </a:cubicBezTo>
                    <a:close/>
                    <a:moveTo>
                      <a:pt x="924" y="0"/>
                    </a:moveTo>
                    <a:cubicBezTo>
                      <a:pt x="418" y="0"/>
                      <a:pt x="0" y="418"/>
                      <a:pt x="0" y="930"/>
                    </a:cubicBezTo>
                    <a:cubicBezTo>
                      <a:pt x="0" y="1435"/>
                      <a:pt x="418" y="1853"/>
                      <a:pt x="924" y="1853"/>
                    </a:cubicBezTo>
                    <a:lnTo>
                      <a:pt x="2824" y="1853"/>
                    </a:lnTo>
                    <a:cubicBezTo>
                      <a:pt x="3336" y="1853"/>
                      <a:pt x="3747" y="1435"/>
                      <a:pt x="3747" y="930"/>
                    </a:cubicBezTo>
                    <a:cubicBezTo>
                      <a:pt x="3747" y="418"/>
                      <a:pt x="3336" y="0"/>
                      <a:pt x="2824"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0" name="Google Shape;2000;p37"/>
              <p:cNvSpPr/>
              <p:nvPr/>
            </p:nvSpPr>
            <p:spPr>
              <a:xfrm>
                <a:off x="5912759" y="835994"/>
                <a:ext cx="337761" cy="337743"/>
              </a:xfrm>
              <a:custGeom>
                <a:avLst/>
                <a:gdLst/>
                <a:ahLst/>
                <a:cxnLst/>
                <a:rect l="l" t="t" r="r" b="b"/>
                <a:pathLst>
                  <a:path w="3574" h="3574" extrusionOk="0">
                    <a:moveTo>
                      <a:pt x="1790" y="0"/>
                    </a:moveTo>
                    <a:cubicBezTo>
                      <a:pt x="799" y="0"/>
                      <a:pt x="0" y="799"/>
                      <a:pt x="0" y="1784"/>
                    </a:cubicBezTo>
                    <a:cubicBezTo>
                      <a:pt x="0" y="2768"/>
                      <a:pt x="799" y="3573"/>
                      <a:pt x="1790" y="3573"/>
                    </a:cubicBezTo>
                    <a:cubicBezTo>
                      <a:pt x="2774" y="3573"/>
                      <a:pt x="3574" y="2768"/>
                      <a:pt x="3574" y="1784"/>
                    </a:cubicBezTo>
                    <a:cubicBezTo>
                      <a:pt x="3574" y="799"/>
                      <a:pt x="2774" y="0"/>
                      <a:pt x="17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1" name="Google Shape;2001;p37"/>
              <p:cNvSpPr/>
              <p:nvPr/>
            </p:nvSpPr>
            <p:spPr>
              <a:xfrm>
                <a:off x="5906899" y="829474"/>
                <a:ext cx="350141" cy="350028"/>
              </a:xfrm>
              <a:custGeom>
                <a:avLst/>
                <a:gdLst/>
                <a:ahLst/>
                <a:cxnLst/>
                <a:rect l="l" t="t" r="r" b="b"/>
                <a:pathLst>
                  <a:path w="3705" h="3704" extrusionOk="0">
                    <a:moveTo>
                      <a:pt x="1852" y="132"/>
                    </a:moveTo>
                    <a:cubicBezTo>
                      <a:pt x="2799" y="132"/>
                      <a:pt x="3573" y="906"/>
                      <a:pt x="3573" y="1853"/>
                    </a:cubicBezTo>
                    <a:cubicBezTo>
                      <a:pt x="3573" y="2806"/>
                      <a:pt x="2799" y="3574"/>
                      <a:pt x="1852" y="3574"/>
                    </a:cubicBezTo>
                    <a:cubicBezTo>
                      <a:pt x="899" y="3574"/>
                      <a:pt x="131" y="2806"/>
                      <a:pt x="131" y="1853"/>
                    </a:cubicBezTo>
                    <a:cubicBezTo>
                      <a:pt x="131" y="906"/>
                      <a:pt x="899" y="132"/>
                      <a:pt x="1852" y="132"/>
                    </a:cubicBezTo>
                    <a:close/>
                    <a:moveTo>
                      <a:pt x="1852" y="0"/>
                    </a:moveTo>
                    <a:cubicBezTo>
                      <a:pt x="830" y="0"/>
                      <a:pt x="1" y="831"/>
                      <a:pt x="1" y="1853"/>
                    </a:cubicBezTo>
                    <a:cubicBezTo>
                      <a:pt x="1" y="2875"/>
                      <a:pt x="830" y="3704"/>
                      <a:pt x="1852" y="3704"/>
                    </a:cubicBezTo>
                    <a:cubicBezTo>
                      <a:pt x="2874" y="3704"/>
                      <a:pt x="3704" y="2875"/>
                      <a:pt x="3704" y="1853"/>
                    </a:cubicBezTo>
                    <a:cubicBezTo>
                      <a:pt x="3704" y="831"/>
                      <a:pt x="2874" y="0"/>
                      <a:pt x="185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2" name="Google Shape;2002;p37"/>
              <p:cNvSpPr/>
              <p:nvPr/>
            </p:nvSpPr>
            <p:spPr>
              <a:xfrm>
                <a:off x="6091940" y="-3032552"/>
                <a:ext cx="95" cy="3467394"/>
              </a:xfrm>
              <a:custGeom>
                <a:avLst/>
                <a:gdLst/>
                <a:ahLst/>
                <a:cxnLst/>
                <a:rect l="l" t="t" r="r" b="b"/>
                <a:pathLst>
                  <a:path w="1" h="36692" extrusionOk="0">
                    <a:moveTo>
                      <a:pt x="0" y="36692"/>
                    </a:moveTo>
                    <a:lnTo>
                      <a:pt x="0" y="0"/>
                    </a:ln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3" name="Google Shape;2003;p37"/>
              <p:cNvSpPr/>
              <p:nvPr/>
            </p:nvSpPr>
            <p:spPr>
              <a:xfrm>
                <a:off x="6085986" y="-3050224"/>
                <a:ext cx="12475" cy="3502831"/>
              </a:xfrm>
              <a:custGeom>
                <a:avLst/>
                <a:gdLst/>
                <a:ahLst/>
                <a:cxnLst/>
                <a:rect l="l" t="t" r="r" b="b"/>
                <a:pathLst>
                  <a:path w="132" h="37067" extrusionOk="0">
                    <a:moveTo>
                      <a:pt x="63" y="0"/>
                    </a:moveTo>
                    <a:cubicBezTo>
                      <a:pt x="26" y="0"/>
                      <a:pt x="0" y="81"/>
                      <a:pt x="0" y="187"/>
                    </a:cubicBezTo>
                    <a:lnTo>
                      <a:pt x="0" y="36879"/>
                    </a:lnTo>
                    <a:cubicBezTo>
                      <a:pt x="0" y="36985"/>
                      <a:pt x="26" y="37066"/>
                      <a:pt x="63" y="37066"/>
                    </a:cubicBezTo>
                    <a:cubicBezTo>
                      <a:pt x="101" y="37066"/>
                      <a:pt x="132" y="36985"/>
                      <a:pt x="132" y="36879"/>
                    </a:cubicBezTo>
                    <a:lnTo>
                      <a:pt x="132" y="187"/>
                    </a:lnTo>
                    <a:cubicBezTo>
                      <a:pt x="132" y="81"/>
                      <a:pt x="101" y="0"/>
                      <a:pt x="63"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4" name="Google Shape;2004;p37"/>
              <p:cNvSpPr/>
              <p:nvPr/>
            </p:nvSpPr>
            <p:spPr>
              <a:xfrm>
                <a:off x="5574620" y="510725"/>
                <a:ext cx="1014039" cy="510395"/>
              </a:xfrm>
              <a:custGeom>
                <a:avLst/>
                <a:gdLst/>
                <a:ahLst/>
                <a:cxnLst/>
                <a:rect l="l" t="t" r="r" b="b"/>
                <a:pathLst>
                  <a:path w="10730" h="5401" extrusionOk="0">
                    <a:moveTo>
                      <a:pt x="5368" y="1"/>
                    </a:moveTo>
                    <a:cubicBezTo>
                      <a:pt x="2407" y="1"/>
                      <a:pt x="0" y="2401"/>
                      <a:pt x="0" y="5363"/>
                    </a:cubicBezTo>
                    <a:cubicBezTo>
                      <a:pt x="0" y="5388"/>
                      <a:pt x="2683" y="5400"/>
                      <a:pt x="5365" y="5400"/>
                    </a:cubicBezTo>
                    <a:cubicBezTo>
                      <a:pt x="8047" y="5400"/>
                      <a:pt x="10729" y="5388"/>
                      <a:pt x="10729" y="5363"/>
                    </a:cubicBezTo>
                    <a:cubicBezTo>
                      <a:pt x="10729" y="2401"/>
                      <a:pt x="8329" y="1"/>
                      <a:pt x="5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5" name="Google Shape;2005;p37"/>
              <p:cNvSpPr/>
              <p:nvPr/>
            </p:nvSpPr>
            <p:spPr>
              <a:xfrm>
                <a:off x="5568666" y="504961"/>
                <a:ext cx="1025946" cy="522018"/>
              </a:xfrm>
              <a:custGeom>
                <a:avLst/>
                <a:gdLst/>
                <a:ahLst/>
                <a:cxnLst/>
                <a:rect l="l" t="t" r="r" b="b"/>
                <a:pathLst>
                  <a:path w="10856" h="5524" extrusionOk="0">
                    <a:moveTo>
                      <a:pt x="5431" y="124"/>
                    </a:moveTo>
                    <a:cubicBezTo>
                      <a:pt x="8337" y="124"/>
                      <a:pt x="10706" y="2475"/>
                      <a:pt x="10731" y="5368"/>
                    </a:cubicBezTo>
                    <a:cubicBezTo>
                      <a:pt x="10350" y="5386"/>
                      <a:pt x="7891" y="5396"/>
                      <a:pt x="5430" y="5396"/>
                    </a:cubicBezTo>
                    <a:cubicBezTo>
                      <a:pt x="2970" y="5396"/>
                      <a:pt x="509" y="5386"/>
                      <a:pt x="125" y="5368"/>
                    </a:cubicBezTo>
                    <a:cubicBezTo>
                      <a:pt x="156" y="2475"/>
                      <a:pt x="2525" y="124"/>
                      <a:pt x="5431" y="124"/>
                    </a:cubicBezTo>
                    <a:close/>
                    <a:moveTo>
                      <a:pt x="5431" y="0"/>
                    </a:moveTo>
                    <a:cubicBezTo>
                      <a:pt x="2438" y="0"/>
                      <a:pt x="1" y="2432"/>
                      <a:pt x="1" y="5424"/>
                    </a:cubicBezTo>
                    <a:cubicBezTo>
                      <a:pt x="1" y="5505"/>
                      <a:pt x="1" y="5505"/>
                      <a:pt x="1771" y="5511"/>
                    </a:cubicBezTo>
                    <a:cubicBezTo>
                      <a:pt x="2763" y="5517"/>
                      <a:pt x="4090" y="5523"/>
                      <a:pt x="5506" y="5523"/>
                    </a:cubicBezTo>
                    <a:cubicBezTo>
                      <a:pt x="6902" y="5523"/>
                      <a:pt x="8193" y="5517"/>
                      <a:pt x="9146" y="5511"/>
                    </a:cubicBezTo>
                    <a:cubicBezTo>
                      <a:pt x="10855" y="5505"/>
                      <a:pt x="10855" y="5505"/>
                      <a:pt x="10855" y="5424"/>
                    </a:cubicBezTo>
                    <a:cubicBezTo>
                      <a:pt x="10855" y="2432"/>
                      <a:pt x="8424" y="0"/>
                      <a:pt x="543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6" name="Google Shape;2006;p37"/>
              <p:cNvSpPr/>
              <p:nvPr/>
            </p:nvSpPr>
            <p:spPr>
              <a:xfrm>
                <a:off x="5568666" y="504205"/>
                <a:ext cx="1026513" cy="522774"/>
              </a:xfrm>
              <a:custGeom>
                <a:avLst/>
                <a:gdLst/>
                <a:ahLst/>
                <a:cxnLst/>
                <a:rect l="l" t="t" r="r" b="b"/>
                <a:pathLst>
                  <a:path w="10862" h="5532" extrusionOk="0">
                    <a:moveTo>
                      <a:pt x="5431" y="132"/>
                    </a:moveTo>
                    <a:cubicBezTo>
                      <a:pt x="8331" y="132"/>
                      <a:pt x="10700" y="2483"/>
                      <a:pt x="10731" y="5376"/>
                    </a:cubicBezTo>
                    <a:cubicBezTo>
                      <a:pt x="10341" y="5394"/>
                      <a:pt x="7888" y="5404"/>
                      <a:pt x="5433" y="5404"/>
                    </a:cubicBezTo>
                    <a:cubicBezTo>
                      <a:pt x="2979" y="5404"/>
                      <a:pt x="524" y="5394"/>
                      <a:pt x="131" y="5376"/>
                    </a:cubicBezTo>
                    <a:cubicBezTo>
                      <a:pt x="162" y="2483"/>
                      <a:pt x="2525" y="132"/>
                      <a:pt x="5431" y="132"/>
                    </a:cubicBezTo>
                    <a:close/>
                    <a:moveTo>
                      <a:pt x="5431" y="1"/>
                    </a:moveTo>
                    <a:cubicBezTo>
                      <a:pt x="2438" y="1"/>
                      <a:pt x="1" y="2440"/>
                      <a:pt x="1" y="5432"/>
                    </a:cubicBezTo>
                    <a:cubicBezTo>
                      <a:pt x="1" y="5513"/>
                      <a:pt x="1" y="5513"/>
                      <a:pt x="1771" y="5525"/>
                    </a:cubicBezTo>
                    <a:cubicBezTo>
                      <a:pt x="2787" y="5531"/>
                      <a:pt x="4147" y="5531"/>
                      <a:pt x="5506" y="5531"/>
                    </a:cubicBezTo>
                    <a:cubicBezTo>
                      <a:pt x="6834" y="5531"/>
                      <a:pt x="8156" y="5531"/>
                      <a:pt x="9146" y="5525"/>
                    </a:cubicBezTo>
                    <a:cubicBezTo>
                      <a:pt x="10861" y="5513"/>
                      <a:pt x="10861" y="5513"/>
                      <a:pt x="10861" y="5432"/>
                    </a:cubicBezTo>
                    <a:cubicBezTo>
                      <a:pt x="10861" y="2440"/>
                      <a:pt x="8424" y="1"/>
                      <a:pt x="543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07" name="Google Shape;2007;p37"/>
            <p:cNvGrpSpPr/>
            <p:nvPr/>
          </p:nvGrpSpPr>
          <p:grpSpPr>
            <a:xfrm>
              <a:off x="6155800" y="-501805"/>
              <a:ext cx="433805" cy="1787482"/>
              <a:chOff x="5568666" y="-3050224"/>
              <a:chExt cx="1026513" cy="4229725"/>
            </a:xfrm>
          </p:grpSpPr>
          <p:sp>
            <p:nvSpPr>
              <p:cNvPr id="2008" name="Google Shape;2008;p37"/>
              <p:cNvSpPr/>
              <p:nvPr/>
            </p:nvSpPr>
            <p:spPr>
              <a:xfrm>
                <a:off x="5911057" y="446560"/>
                <a:ext cx="341730" cy="162068"/>
              </a:xfrm>
              <a:custGeom>
                <a:avLst/>
                <a:gdLst/>
                <a:ahLst/>
                <a:cxnLst/>
                <a:rect l="l" t="t" r="r" b="b"/>
                <a:pathLst>
                  <a:path w="3616" h="1715" extrusionOk="0">
                    <a:moveTo>
                      <a:pt x="855" y="0"/>
                    </a:moveTo>
                    <a:cubicBezTo>
                      <a:pt x="380" y="0"/>
                      <a:pt x="0" y="380"/>
                      <a:pt x="0" y="861"/>
                    </a:cubicBezTo>
                    <a:cubicBezTo>
                      <a:pt x="0" y="1335"/>
                      <a:pt x="380" y="1715"/>
                      <a:pt x="855" y="1715"/>
                    </a:cubicBezTo>
                    <a:lnTo>
                      <a:pt x="2755" y="1715"/>
                    </a:lnTo>
                    <a:cubicBezTo>
                      <a:pt x="3229" y="1715"/>
                      <a:pt x="3615" y="1335"/>
                      <a:pt x="3615" y="861"/>
                    </a:cubicBezTo>
                    <a:cubicBezTo>
                      <a:pt x="3615" y="380"/>
                      <a:pt x="3229" y="0"/>
                      <a:pt x="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9" name="Google Shape;2009;p37"/>
              <p:cNvSpPr/>
              <p:nvPr/>
            </p:nvSpPr>
            <p:spPr>
              <a:xfrm>
                <a:off x="5905104" y="440606"/>
                <a:ext cx="353638" cy="173975"/>
              </a:xfrm>
              <a:custGeom>
                <a:avLst/>
                <a:gdLst/>
                <a:ahLst/>
                <a:cxnLst/>
                <a:rect l="l" t="t" r="r" b="b"/>
                <a:pathLst>
                  <a:path w="3742" h="1841" extrusionOk="0">
                    <a:moveTo>
                      <a:pt x="2818" y="126"/>
                    </a:moveTo>
                    <a:cubicBezTo>
                      <a:pt x="3261" y="126"/>
                      <a:pt x="3617" y="481"/>
                      <a:pt x="3617" y="924"/>
                    </a:cubicBezTo>
                    <a:cubicBezTo>
                      <a:pt x="3617" y="1361"/>
                      <a:pt x="3261" y="1715"/>
                      <a:pt x="2818" y="1715"/>
                    </a:cubicBezTo>
                    <a:lnTo>
                      <a:pt x="918" y="1715"/>
                    </a:lnTo>
                    <a:cubicBezTo>
                      <a:pt x="481" y="1715"/>
                      <a:pt x="119" y="1361"/>
                      <a:pt x="119" y="924"/>
                    </a:cubicBezTo>
                    <a:cubicBezTo>
                      <a:pt x="119" y="481"/>
                      <a:pt x="481" y="126"/>
                      <a:pt x="918" y="126"/>
                    </a:cubicBezTo>
                    <a:close/>
                    <a:moveTo>
                      <a:pt x="918" y="0"/>
                    </a:moveTo>
                    <a:cubicBezTo>
                      <a:pt x="412" y="0"/>
                      <a:pt x="0" y="412"/>
                      <a:pt x="0" y="924"/>
                    </a:cubicBezTo>
                    <a:cubicBezTo>
                      <a:pt x="0" y="1429"/>
                      <a:pt x="412" y="1841"/>
                      <a:pt x="918" y="1841"/>
                    </a:cubicBezTo>
                    <a:lnTo>
                      <a:pt x="2818" y="1841"/>
                    </a:lnTo>
                    <a:cubicBezTo>
                      <a:pt x="3330" y="1841"/>
                      <a:pt x="3741" y="1429"/>
                      <a:pt x="3741" y="924"/>
                    </a:cubicBezTo>
                    <a:cubicBezTo>
                      <a:pt x="3741" y="412"/>
                      <a:pt x="3330" y="0"/>
                      <a:pt x="281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0" name="Google Shape;2010;p37"/>
              <p:cNvSpPr/>
              <p:nvPr/>
            </p:nvSpPr>
            <p:spPr>
              <a:xfrm>
                <a:off x="5904537" y="440039"/>
                <a:ext cx="354205" cy="175109"/>
              </a:xfrm>
              <a:custGeom>
                <a:avLst/>
                <a:gdLst/>
                <a:ahLst/>
                <a:cxnLst/>
                <a:rect l="l" t="t" r="r" b="b"/>
                <a:pathLst>
                  <a:path w="3748" h="1853" extrusionOk="0">
                    <a:moveTo>
                      <a:pt x="2824" y="132"/>
                    </a:moveTo>
                    <a:cubicBezTo>
                      <a:pt x="3267" y="132"/>
                      <a:pt x="3623" y="487"/>
                      <a:pt x="3623" y="930"/>
                    </a:cubicBezTo>
                    <a:cubicBezTo>
                      <a:pt x="3623" y="1367"/>
                      <a:pt x="3267" y="1721"/>
                      <a:pt x="2824" y="1721"/>
                    </a:cubicBezTo>
                    <a:lnTo>
                      <a:pt x="924" y="1721"/>
                    </a:lnTo>
                    <a:cubicBezTo>
                      <a:pt x="487" y="1721"/>
                      <a:pt x="131" y="1367"/>
                      <a:pt x="131" y="930"/>
                    </a:cubicBezTo>
                    <a:cubicBezTo>
                      <a:pt x="131" y="487"/>
                      <a:pt x="487" y="132"/>
                      <a:pt x="924" y="132"/>
                    </a:cubicBezTo>
                    <a:close/>
                    <a:moveTo>
                      <a:pt x="924" y="0"/>
                    </a:moveTo>
                    <a:cubicBezTo>
                      <a:pt x="418" y="0"/>
                      <a:pt x="0" y="418"/>
                      <a:pt x="0" y="930"/>
                    </a:cubicBezTo>
                    <a:cubicBezTo>
                      <a:pt x="0" y="1435"/>
                      <a:pt x="418" y="1853"/>
                      <a:pt x="924" y="1853"/>
                    </a:cubicBezTo>
                    <a:lnTo>
                      <a:pt x="2824" y="1853"/>
                    </a:lnTo>
                    <a:cubicBezTo>
                      <a:pt x="3336" y="1853"/>
                      <a:pt x="3747" y="1435"/>
                      <a:pt x="3747" y="930"/>
                    </a:cubicBezTo>
                    <a:cubicBezTo>
                      <a:pt x="3747" y="418"/>
                      <a:pt x="3336" y="0"/>
                      <a:pt x="2824"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1" name="Google Shape;2011;p37"/>
              <p:cNvSpPr/>
              <p:nvPr/>
            </p:nvSpPr>
            <p:spPr>
              <a:xfrm>
                <a:off x="5912759" y="835994"/>
                <a:ext cx="337761" cy="337743"/>
              </a:xfrm>
              <a:custGeom>
                <a:avLst/>
                <a:gdLst/>
                <a:ahLst/>
                <a:cxnLst/>
                <a:rect l="l" t="t" r="r" b="b"/>
                <a:pathLst>
                  <a:path w="3574" h="3574" extrusionOk="0">
                    <a:moveTo>
                      <a:pt x="1790" y="0"/>
                    </a:moveTo>
                    <a:cubicBezTo>
                      <a:pt x="799" y="0"/>
                      <a:pt x="0" y="799"/>
                      <a:pt x="0" y="1784"/>
                    </a:cubicBezTo>
                    <a:cubicBezTo>
                      <a:pt x="0" y="2768"/>
                      <a:pt x="799" y="3573"/>
                      <a:pt x="1790" y="3573"/>
                    </a:cubicBezTo>
                    <a:cubicBezTo>
                      <a:pt x="2774" y="3573"/>
                      <a:pt x="3574" y="2768"/>
                      <a:pt x="3574" y="1784"/>
                    </a:cubicBezTo>
                    <a:cubicBezTo>
                      <a:pt x="3574" y="799"/>
                      <a:pt x="2774" y="0"/>
                      <a:pt x="17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2" name="Google Shape;2012;p37"/>
              <p:cNvSpPr/>
              <p:nvPr/>
            </p:nvSpPr>
            <p:spPr>
              <a:xfrm>
                <a:off x="5906899" y="829474"/>
                <a:ext cx="350141" cy="350028"/>
              </a:xfrm>
              <a:custGeom>
                <a:avLst/>
                <a:gdLst/>
                <a:ahLst/>
                <a:cxnLst/>
                <a:rect l="l" t="t" r="r" b="b"/>
                <a:pathLst>
                  <a:path w="3705" h="3704" extrusionOk="0">
                    <a:moveTo>
                      <a:pt x="1852" y="132"/>
                    </a:moveTo>
                    <a:cubicBezTo>
                      <a:pt x="2799" y="132"/>
                      <a:pt x="3573" y="906"/>
                      <a:pt x="3573" y="1853"/>
                    </a:cubicBezTo>
                    <a:cubicBezTo>
                      <a:pt x="3573" y="2806"/>
                      <a:pt x="2799" y="3574"/>
                      <a:pt x="1852" y="3574"/>
                    </a:cubicBezTo>
                    <a:cubicBezTo>
                      <a:pt x="899" y="3574"/>
                      <a:pt x="131" y="2806"/>
                      <a:pt x="131" y="1853"/>
                    </a:cubicBezTo>
                    <a:cubicBezTo>
                      <a:pt x="131" y="906"/>
                      <a:pt x="899" y="132"/>
                      <a:pt x="1852" y="132"/>
                    </a:cubicBezTo>
                    <a:close/>
                    <a:moveTo>
                      <a:pt x="1852" y="0"/>
                    </a:moveTo>
                    <a:cubicBezTo>
                      <a:pt x="830" y="0"/>
                      <a:pt x="1" y="831"/>
                      <a:pt x="1" y="1853"/>
                    </a:cubicBezTo>
                    <a:cubicBezTo>
                      <a:pt x="1" y="2875"/>
                      <a:pt x="830" y="3704"/>
                      <a:pt x="1852" y="3704"/>
                    </a:cubicBezTo>
                    <a:cubicBezTo>
                      <a:pt x="2874" y="3704"/>
                      <a:pt x="3704" y="2875"/>
                      <a:pt x="3704" y="1853"/>
                    </a:cubicBezTo>
                    <a:cubicBezTo>
                      <a:pt x="3704" y="831"/>
                      <a:pt x="2874" y="0"/>
                      <a:pt x="185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3" name="Google Shape;2013;p37"/>
              <p:cNvSpPr/>
              <p:nvPr/>
            </p:nvSpPr>
            <p:spPr>
              <a:xfrm>
                <a:off x="6091940" y="-3032552"/>
                <a:ext cx="95" cy="3467394"/>
              </a:xfrm>
              <a:custGeom>
                <a:avLst/>
                <a:gdLst/>
                <a:ahLst/>
                <a:cxnLst/>
                <a:rect l="l" t="t" r="r" b="b"/>
                <a:pathLst>
                  <a:path w="1" h="36692" extrusionOk="0">
                    <a:moveTo>
                      <a:pt x="0" y="36692"/>
                    </a:moveTo>
                    <a:lnTo>
                      <a:pt x="0" y="0"/>
                    </a:ln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4" name="Google Shape;2014;p37"/>
              <p:cNvSpPr/>
              <p:nvPr/>
            </p:nvSpPr>
            <p:spPr>
              <a:xfrm>
                <a:off x="6085986" y="-3050224"/>
                <a:ext cx="12475" cy="3502831"/>
              </a:xfrm>
              <a:custGeom>
                <a:avLst/>
                <a:gdLst/>
                <a:ahLst/>
                <a:cxnLst/>
                <a:rect l="l" t="t" r="r" b="b"/>
                <a:pathLst>
                  <a:path w="132" h="37067" extrusionOk="0">
                    <a:moveTo>
                      <a:pt x="63" y="0"/>
                    </a:moveTo>
                    <a:cubicBezTo>
                      <a:pt x="26" y="0"/>
                      <a:pt x="0" y="81"/>
                      <a:pt x="0" y="187"/>
                    </a:cubicBezTo>
                    <a:lnTo>
                      <a:pt x="0" y="36879"/>
                    </a:lnTo>
                    <a:cubicBezTo>
                      <a:pt x="0" y="36985"/>
                      <a:pt x="26" y="37066"/>
                      <a:pt x="63" y="37066"/>
                    </a:cubicBezTo>
                    <a:cubicBezTo>
                      <a:pt x="101" y="37066"/>
                      <a:pt x="132" y="36985"/>
                      <a:pt x="132" y="36879"/>
                    </a:cubicBezTo>
                    <a:lnTo>
                      <a:pt x="132" y="187"/>
                    </a:lnTo>
                    <a:cubicBezTo>
                      <a:pt x="132" y="81"/>
                      <a:pt x="101" y="0"/>
                      <a:pt x="63"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5" name="Google Shape;2015;p37"/>
              <p:cNvSpPr/>
              <p:nvPr/>
            </p:nvSpPr>
            <p:spPr>
              <a:xfrm>
                <a:off x="5574620" y="510725"/>
                <a:ext cx="1014039" cy="510395"/>
              </a:xfrm>
              <a:custGeom>
                <a:avLst/>
                <a:gdLst/>
                <a:ahLst/>
                <a:cxnLst/>
                <a:rect l="l" t="t" r="r" b="b"/>
                <a:pathLst>
                  <a:path w="10730" h="5401" extrusionOk="0">
                    <a:moveTo>
                      <a:pt x="5368" y="1"/>
                    </a:moveTo>
                    <a:cubicBezTo>
                      <a:pt x="2407" y="1"/>
                      <a:pt x="0" y="2401"/>
                      <a:pt x="0" y="5363"/>
                    </a:cubicBezTo>
                    <a:cubicBezTo>
                      <a:pt x="0" y="5388"/>
                      <a:pt x="2683" y="5400"/>
                      <a:pt x="5365" y="5400"/>
                    </a:cubicBezTo>
                    <a:cubicBezTo>
                      <a:pt x="8047" y="5400"/>
                      <a:pt x="10729" y="5388"/>
                      <a:pt x="10729" y="5363"/>
                    </a:cubicBezTo>
                    <a:cubicBezTo>
                      <a:pt x="10729" y="2401"/>
                      <a:pt x="8329" y="1"/>
                      <a:pt x="5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6" name="Google Shape;2016;p37"/>
              <p:cNvSpPr/>
              <p:nvPr/>
            </p:nvSpPr>
            <p:spPr>
              <a:xfrm>
                <a:off x="5568666" y="504961"/>
                <a:ext cx="1025946" cy="522018"/>
              </a:xfrm>
              <a:custGeom>
                <a:avLst/>
                <a:gdLst/>
                <a:ahLst/>
                <a:cxnLst/>
                <a:rect l="l" t="t" r="r" b="b"/>
                <a:pathLst>
                  <a:path w="10856" h="5524" extrusionOk="0">
                    <a:moveTo>
                      <a:pt x="5431" y="124"/>
                    </a:moveTo>
                    <a:cubicBezTo>
                      <a:pt x="8337" y="124"/>
                      <a:pt x="10706" y="2475"/>
                      <a:pt x="10731" y="5368"/>
                    </a:cubicBezTo>
                    <a:cubicBezTo>
                      <a:pt x="10350" y="5386"/>
                      <a:pt x="7891" y="5396"/>
                      <a:pt x="5430" y="5396"/>
                    </a:cubicBezTo>
                    <a:cubicBezTo>
                      <a:pt x="2970" y="5396"/>
                      <a:pt x="509" y="5386"/>
                      <a:pt x="125" y="5368"/>
                    </a:cubicBezTo>
                    <a:cubicBezTo>
                      <a:pt x="156" y="2475"/>
                      <a:pt x="2525" y="124"/>
                      <a:pt x="5431" y="124"/>
                    </a:cubicBezTo>
                    <a:close/>
                    <a:moveTo>
                      <a:pt x="5431" y="0"/>
                    </a:moveTo>
                    <a:cubicBezTo>
                      <a:pt x="2438" y="0"/>
                      <a:pt x="1" y="2432"/>
                      <a:pt x="1" y="5424"/>
                    </a:cubicBezTo>
                    <a:cubicBezTo>
                      <a:pt x="1" y="5505"/>
                      <a:pt x="1" y="5505"/>
                      <a:pt x="1771" y="5511"/>
                    </a:cubicBezTo>
                    <a:cubicBezTo>
                      <a:pt x="2763" y="5517"/>
                      <a:pt x="4090" y="5523"/>
                      <a:pt x="5506" y="5523"/>
                    </a:cubicBezTo>
                    <a:cubicBezTo>
                      <a:pt x="6902" y="5523"/>
                      <a:pt x="8193" y="5517"/>
                      <a:pt x="9146" y="5511"/>
                    </a:cubicBezTo>
                    <a:cubicBezTo>
                      <a:pt x="10855" y="5505"/>
                      <a:pt x="10855" y="5505"/>
                      <a:pt x="10855" y="5424"/>
                    </a:cubicBezTo>
                    <a:cubicBezTo>
                      <a:pt x="10855" y="2432"/>
                      <a:pt x="8424" y="0"/>
                      <a:pt x="543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7" name="Google Shape;2017;p37"/>
              <p:cNvSpPr/>
              <p:nvPr/>
            </p:nvSpPr>
            <p:spPr>
              <a:xfrm>
                <a:off x="5568666" y="504205"/>
                <a:ext cx="1026513" cy="522774"/>
              </a:xfrm>
              <a:custGeom>
                <a:avLst/>
                <a:gdLst/>
                <a:ahLst/>
                <a:cxnLst/>
                <a:rect l="l" t="t" r="r" b="b"/>
                <a:pathLst>
                  <a:path w="10862" h="5532" extrusionOk="0">
                    <a:moveTo>
                      <a:pt x="5431" y="132"/>
                    </a:moveTo>
                    <a:cubicBezTo>
                      <a:pt x="8331" y="132"/>
                      <a:pt x="10700" y="2483"/>
                      <a:pt x="10731" y="5376"/>
                    </a:cubicBezTo>
                    <a:cubicBezTo>
                      <a:pt x="10341" y="5394"/>
                      <a:pt x="7888" y="5404"/>
                      <a:pt x="5433" y="5404"/>
                    </a:cubicBezTo>
                    <a:cubicBezTo>
                      <a:pt x="2979" y="5404"/>
                      <a:pt x="524" y="5394"/>
                      <a:pt x="131" y="5376"/>
                    </a:cubicBezTo>
                    <a:cubicBezTo>
                      <a:pt x="162" y="2483"/>
                      <a:pt x="2525" y="132"/>
                      <a:pt x="5431" y="132"/>
                    </a:cubicBezTo>
                    <a:close/>
                    <a:moveTo>
                      <a:pt x="5431" y="1"/>
                    </a:moveTo>
                    <a:cubicBezTo>
                      <a:pt x="2438" y="1"/>
                      <a:pt x="1" y="2440"/>
                      <a:pt x="1" y="5432"/>
                    </a:cubicBezTo>
                    <a:cubicBezTo>
                      <a:pt x="1" y="5513"/>
                      <a:pt x="1" y="5513"/>
                      <a:pt x="1771" y="5525"/>
                    </a:cubicBezTo>
                    <a:cubicBezTo>
                      <a:pt x="2787" y="5531"/>
                      <a:pt x="4147" y="5531"/>
                      <a:pt x="5506" y="5531"/>
                    </a:cubicBezTo>
                    <a:cubicBezTo>
                      <a:pt x="6834" y="5531"/>
                      <a:pt x="8156" y="5531"/>
                      <a:pt x="9146" y="5525"/>
                    </a:cubicBezTo>
                    <a:cubicBezTo>
                      <a:pt x="10861" y="5513"/>
                      <a:pt x="10861" y="5513"/>
                      <a:pt x="10861" y="5432"/>
                    </a:cubicBezTo>
                    <a:cubicBezTo>
                      <a:pt x="10861" y="2440"/>
                      <a:pt x="8424" y="1"/>
                      <a:pt x="543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021" name="Shape 2021"/>
        <p:cNvGrpSpPr/>
        <p:nvPr/>
      </p:nvGrpSpPr>
      <p:grpSpPr>
        <a:xfrm>
          <a:off x="0" y="0"/>
          <a:ext cx="0" cy="0"/>
          <a:chOff x="0" y="0"/>
          <a:chExt cx="0" cy="0"/>
        </a:xfrm>
      </p:grpSpPr>
      <p:sp>
        <p:nvSpPr>
          <p:cNvPr id="2022" name="Google Shape;2022;p38"/>
          <p:cNvSpPr txBox="1"/>
          <p:nvPr>
            <p:ph type="title"/>
          </p:nvPr>
        </p:nvSpPr>
        <p:spPr>
          <a:xfrm>
            <a:off x="1115605" y="-28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Giới thiệu đề tài</a:t>
            </a:r>
            <a:endParaRPr lang="en-US" altLang="en-GB"/>
          </a:p>
        </p:txBody>
      </p:sp>
      <p:sp>
        <p:nvSpPr>
          <p:cNvPr id="2023" name="Google Shape;2023;p38"/>
          <p:cNvSpPr txBox="1"/>
          <p:nvPr>
            <p:ph type="subTitle" idx="1"/>
          </p:nvPr>
        </p:nvSpPr>
        <p:spPr>
          <a:xfrm>
            <a:off x="1002627" y="2306530"/>
            <a:ext cx="3464400" cy="195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t>Vấn đề nhận thấy</a:t>
            </a:r>
            <a:endParaRPr lang="en-GB" b="1"/>
          </a:p>
          <a:p>
            <a:pPr marL="0" lvl="0" indent="0" algn="just" rtl="0">
              <a:spcBef>
                <a:spcPts val="0"/>
              </a:spcBef>
              <a:spcAft>
                <a:spcPts val="0"/>
              </a:spcAft>
              <a:buNone/>
            </a:pPr>
            <a:r>
              <a:rPr lang="en-GB"/>
              <a:t>Hệ thống Datawarehouse giúp doanh nghiệp bán lẻ tăng cường khả năng phân tích dữ liệu, giảm thiểu thời gian và chi phí, cung cấp thông tin đáng tin cậy và đưa ra quyết định kinh doanh chính xác hơn..</a:t>
            </a:r>
            <a:endParaRPr lang="en-GB"/>
          </a:p>
        </p:txBody>
      </p:sp>
      <p:sp>
        <p:nvSpPr>
          <p:cNvPr id="2024" name="Google Shape;2024;p38"/>
          <p:cNvSpPr txBox="1"/>
          <p:nvPr>
            <p:ph type="subTitle" idx="2"/>
          </p:nvPr>
        </p:nvSpPr>
        <p:spPr>
          <a:xfrm>
            <a:off x="1609090" y="755650"/>
            <a:ext cx="7317740" cy="8502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1800" b="1"/>
              <a:t>Đề tài:</a:t>
            </a:r>
            <a:r>
              <a:rPr lang="en-US" altLang="en-GB" sz="1800"/>
              <a:t> Thiết kế và xây dựng  Data Warehouse cho một hệ thống bán lẻ</a:t>
            </a:r>
            <a:endParaRPr lang="en-US" altLang="en-GB" sz="1800"/>
          </a:p>
        </p:txBody>
      </p:sp>
      <p:sp>
        <p:nvSpPr>
          <p:cNvPr id="2" name="Google Shape;2023;p38"/>
          <p:cNvSpPr txBox="1"/>
          <p:nvPr/>
        </p:nvSpPr>
        <p:spPr>
          <a:xfrm>
            <a:off x="5255857" y="2306530"/>
            <a:ext cx="3464400" cy="19536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lvl="0" indent="0" algn="ctr" rtl="0">
              <a:spcBef>
                <a:spcPts val="0"/>
              </a:spcBef>
              <a:spcAft>
                <a:spcPts val="0"/>
              </a:spcAft>
              <a:buNone/>
            </a:pPr>
            <a:r>
              <a:rPr lang="en-US" altLang="en-GB" b="1"/>
              <a:t>Mục tiêu</a:t>
            </a:r>
            <a:endParaRPr lang="en-US" altLang="en-GB" b="1"/>
          </a:p>
          <a:p>
            <a:pPr marL="0" lvl="0" indent="0" algn="just" rtl="0">
              <a:spcBef>
                <a:spcPts val="0"/>
              </a:spcBef>
              <a:spcAft>
                <a:spcPts val="0"/>
              </a:spcAft>
              <a:buNone/>
            </a:pPr>
            <a:r>
              <a:rPr lang="en-US" altLang="en-GB"/>
              <a:t>T</a:t>
            </a:r>
            <a:r>
              <a:rPr lang="en-GB"/>
              <a:t>hu thập, lưu trữ, xử lý và phân tích thông tin kinh doanh một cách hiệu quả, từ đó hỗ trợ quyết định kinh doanh, tối ưu hóa quy trình và nâng cao hiệu suất làm việc. </a:t>
            </a:r>
            <a:r>
              <a:rPr lang="en-US" altLang="en-GB"/>
              <a:t>P</a:t>
            </a:r>
            <a:r>
              <a:rPr lang="en-GB"/>
              <a:t>hân tích dữ liệu và xu hướng thị trường, tăng cường hiệu quả kinh doanh và cạnh tranh trên thị trường.</a:t>
            </a: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860" name="Shape 1860"/>
        <p:cNvGrpSpPr/>
        <p:nvPr/>
      </p:nvGrpSpPr>
      <p:grpSpPr>
        <a:xfrm>
          <a:off x="0" y="0"/>
          <a:ext cx="0" cy="0"/>
          <a:chOff x="0" y="0"/>
          <a:chExt cx="0" cy="0"/>
        </a:xfrm>
      </p:grpSpPr>
      <p:sp>
        <p:nvSpPr>
          <p:cNvPr id="1861" name="Google Shape;1861;p37"/>
          <p:cNvSpPr/>
          <p:nvPr/>
        </p:nvSpPr>
        <p:spPr>
          <a:xfrm>
            <a:off x="720001" y="939450"/>
            <a:ext cx="1065000" cy="10650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2" name="Google Shape;1862;p37"/>
          <p:cNvSpPr/>
          <p:nvPr/>
        </p:nvSpPr>
        <p:spPr>
          <a:xfrm>
            <a:off x="2233532" y="939450"/>
            <a:ext cx="1065000" cy="10650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863" name="Google Shape;1863;p37"/>
          <p:cNvCxnSpPr>
            <a:stCxn id="1861" idx="3"/>
            <a:endCxn id="1862" idx="1"/>
          </p:cNvCxnSpPr>
          <p:nvPr/>
        </p:nvCxnSpPr>
        <p:spPr>
          <a:xfrm>
            <a:off x="1785001" y="1471950"/>
            <a:ext cx="448500" cy="0"/>
          </a:xfrm>
          <a:prstGeom prst="straightConnector1">
            <a:avLst/>
          </a:prstGeom>
          <a:noFill/>
          <a:ln w="9525" cap="flat" cmpd="sng">
            <a:solidFill>
              <a:schemeClr val="dk1"/>
            </a:solidFill>
            <a:prstDash val="solid"/>
            <a:round/>
            <a:headEnd type="none" w="med" len="med"/>
            <a:tailEnd type="oval" w="med" len="med"/>
          </a:ln>
        </p:spPr>
      </p:cxnSp>
      <p:sp>
        <p:nvSpPr>
          <p:cNvPr id="1864" name="Google Shape;1864;p37"/>
          <p:cNvSpPr txBox="1"/>
          <p:nvPr>
            <p:ph type="title"/>
          </p:nvPr>
        </p:nvSpPr>
        <p:spPr>
          <a:xfrm>
            <a:off x="443775" y="2048220"/>
            <a:ext cx="50676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3200"/>
              <a:t>Giới thiệu</a:t>
            </a:r>
            <a:r>
              <a:rPr lang="en-GB" sz="3200"/>
              <a:t> </a:t>
            </a:r>
            <a:r>
              <a:rPr lang="en-US" altLang="en-GB" sz="3200"/>
              <a:t>tập dữ liệu</a:t>
            </a:r>
            <a:endParaRPr lang="en-US" altLang="en-GB" sz="3200">
              <a:solidFill>
                <a:schemeClr val="lt1"/>
              </a:solidFill>
            </a:endParaRPr>
          </a:p>
        </p:txBody>
      </p:sp>
      <p:sp>
        <p:nvSpPr>
          <p:cNvPr id="1866" name="Google Shape;1866;p37"/>
          <p:cNvSpPr txBox="1"/>
          <p:nvPr>
            <p:ph type="title" idx="2"/>
          </p:nvPr>
        </p:nvSpPr>
        <p:spPr>
          <a:xfrm>
            <a:off x="720000" y="1046730"/>
            <a:ext cx="1065000" cy="85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0</a:t>
            </a:r>
            <a:r>
              <a:rPr lang="en-US" altLang="en-GB"/>
              <a:t>2</a:t>
            </a:r>
            <a:endParaRPr lang="en-US" altLang="en-GB"/>
          </a:p>
        </p:txBody>
      </p:sp>
      <p:grpSp>
        <p:nvGrpSpPr>
          <p:cNvPr id="4" name="Google Shape;1744;p36"/>
          <p:cNvGrpSpPr/>
          <p:nvPr/>
        </p:nvGrpSpPr>
        <p:grpSpPr>
          <a:xfrm>
            <a:off x="2439035" y="1094105"/>
            <a:ext cx="653415" cy="755015"/>
            <a:chOff x="3942171" y="4197478"/>
            <a:chExt cx="380879" cy="377797"/>
          </a:xfrm>
        </p:grpSpPr>
        <p:sp>
          <p:nvSpPr>
            <p:cNvPr id="2" name="Google Shape;1745;p36"/>
            <p:cNvSpPr/>
            <p:nvPr/>
          </p:nvSpPr>
          <p:spPr>
            <a:xfrm>
              <a:off x="3942171" y="4197478"/>
              <a:ext cx="380879" cy="377797"/>
            </a:xfrm>
            <a:custGeom>
              <a:avLst/>
              <a:gdLst/>
              <a:ahLst/>
              <a:cxnLst/>
              <a:rect l="l" t="t" r="r" b="b"/>
              <a:pathLst>
                <a:path w="4449" h="4413" extrusionOk="0">
                  <a:moveTo>
                    <a:pt x="2221" y="181"/>
                  </a:moveTo>
                  <a:cubicBezTo>
                    <a:pt x="2372" y="181"/>
                    <a:pt x="2494" y="296"/>
                    <a:pt x="2494" y="448"/>
                  </a:cubicBezTo>
                  <a:lnTo>
                    <a:pt x="2494" y="541"/>
                  </a:lnTo>
                  <a:lnTo>
                    <a:pt x="1954" y="541"/>
                  </a:lnTo>
                  <a:lnTo>
                    <a:pt x="1954" y="448"/>
                  </a:lnTo>
                  <a:cubicBezTo>
                    <a:pt x="1954" y="296"/>
                    <a:pt x="2069" y="181"/>
                    <a:pt x="2221" y="181"/>
                  </a:cubicBezTo>
                  <a:close/>
                  <a:moveTo>
                    <a:pt x="2704" y="722"/>
                  </a:moveTo>
                  <a:lnTo>
                    <a:pt x="2704" y="931"/>
                  </a:lnTo>
                  <a:lnTo>
                    <a:pt x="1745" y="931"/>
                  </a:lnTo>
                  <a:lnTo>
                    <a:pt x="1745" y="722"/>
                  </a:lnTo>
                  <a:close/>
                  <a:moveTo>
                    <a:pt x="541" y="1111"/>
                  </a:moveTo>
                  <a:lnTo>
                    <a:pt x="180" y="1709"/>
                  </a:lnTo>
                  <a:lnTo>
                    <a:pt x="180" y="1111"/>
                  </a:lnTo>
                  <a:close/>
                  <a:moveTo>
                    <a:pt x="1262" y="1111"/>
                  </a:moveTo>
                  <a:lnTo>
                    <a:pt x="750" y="1918"/>
                  </a:lnTo>
                  <a:lnTo>
                    <a:pt x="238" y="1918"/>
                  </a:lnTo>
                  <a:lnTo>
                    <a:pt x="750" y="1111"/>
                  </a:lnTo>
                  <a:close/>
                  <a:moveTo>
                    <a:pt x="2675" y="1111"/>
                  </a:moveTo>
                  <a:lnTo>
                    <a:pt x="2163" y="1918"/>
                  </a:lnTo>
                  <a:lnTo>
                    <a:pt x="1680" y="1918"/>
                  </a:lnTo>
                  <a:lnTo>
                    <a:pt x="1680" y="1889"/>
                  </a:lnTo>
                  <a:cubicBezTo>
                    <a:pt x="1709" y="1861"/>
                    <a:pt x="1709" y="1803"/>
                    <a:pt x="1651" y="1774"/>
                  </a:cubicBezTo>
                  <a:cubicBezTo>
                    <a:pt x="1639" y="1759"/>
                    <a:pt x="1621" y="1750"/>
                    <a:pt x="1602" y="1750"/>
                  </a:cubicBezTo>
                  <a:cubicBezTo>
                    <a:pt x="1577" y="1750"/>
                    <a:pt x="1549" y="1766"/>
                    <a:pt x="1528" y="1803"/>
                  </a:cubicBezTo>
                  <a:lnTo>
                    <a:pt x="1471" y="1918"/>
                  </a:lnTo>
                  <a:lnTo>
                    <a:pt x="959" y="1918"/>
                  </a:lnTo>
                  <a:lnTo>
                    <a:pt x="1471" y="1111"/>
                  </a:lnTo>
                  <a:lnTo>
                    <a:pt x="1954" y="1111"/>
                  </a:lnTo>
                  <a:lnTo>
                    <a:pt x="1954" y="1140"/>
                  </a:lnTo>
                  <a:cubicBezTo>
                    <a:pt x="1925" y="1169"/>
                    <a:pt x="1925" y="1233"/>
                    <a:pt x="1954" y="1262"/>
                  </a:cubicBezTo>
                  <a:cubicBezTo>
                    <a:pt x="1983" y="1262"/>
                    <a:pt x="2011" y="1291"/>
                    <a:pt x="2011" y="1291"/>
                  </a:cubicBezTo>
                  <a:cubicBezTo>
                    <a:pt x="2040" y="1291"/>
                    <a:pt x="2069" y="1262"/>
                    <a:pt x="2105" y="1233"/>
                  </a:cubicBezTo>
                  <a:lnTo>
                    <a:pt x="2163" y="1111"/>
                  </a:lnTo>
                  <a:close/>
                  <a:moveTo>
                    <a:pt x="3396" y="1111"/>
                  </a:moveTo>
                  <a:lnTo>
                    <a:pt x="2884" y="1918"/>
                  </a:lnTo>
                  <a:lnTo>
                    <a:pt x="2372" y="1918"/>
                  </a:lnTo>
                  <a:lnTo>
                    <a:pt x="2884" y="1111"/>
                  </a:lnTo>
                  <a:close/>
                  <a:moveTo>
                    <a:pt x="4088" y="1111"/>
                  </a:moveTo>
                  <a:lnTo>
                    <a:pt x="3605" y="1918"/>
                  </a:lnTo>
                  <a:lnTo>
                    <a:pt x="3093" y="1918"/>
                  </a:lnTo>
                  <a:lnTo>
                    <a:pt x="3605" y="1111"/>
                  </a:lnTo>
                  <a:close/>
                  <a:moveTo>
                    <a:pt x="4268" y="1169"/>
                  </a:moveTo>
                  <a:lnTo>
                    <a:pt x="4268" y="1918"/>
                  </a:lnTo>
                  <a:lnTo>
                    <a:pt x="3785" y="1918"/>
                  </a:lnTo>
                  <a:lnTo>
                    <a:pt x="4268" y="1169"/>
                  </a:lnTo>
                  <a:close/>
                  <a:moveTo>
                    <a:pt x="901" y="2070"/>
                  </a:moveTo>
                  <a:lnTo>
                    <a:pt x="901" y="2344"/>
                  </a:lnTo>
                  <a:lnTo>
                    <a:pt x="598" y="2344"/>
                  </a:lnTo>
                  <a:lnTo>
                    <a:pt x="598" y="2070"/>
                  </a:lnTo>
                  <a:close/>
                  <a:moveTo>
                    <a:pt x="3367" y="2070"/>
                  </a:moveTo>
                  <a:lnTo>
                    <a:pt x="3367" y="2344"/>
                  </a:lnTo>
                  <a:lnTo>
                    <a:pt x="1081" y="2344"/>
                  </a:lnTo>
                  <a:lnTo>
                    <a:pt x="1081" y="2070"/>
                  </a:lnTo>
                  <a:close/>
                  <a:moveTo>
                    <a:pt x="3843" y="2070"/>
                  </a:moveTo>
                  <a:lnTo>
                    <a:pt x="3843" y="2344"/>
                  </a:lnTo>
                  <a:lnTo>
                    <a:pt x="3547" y="2344"/>
                  </a:lnTo>
                  <a:lnTo>
                    <a:pt x="3547" y="2070"/>
                  </a:lnTo>
                  <a:close/>
                  <a:moveTo>
                    <a:pt x="541" y="2524"/>
                  </a:moveTo>
                  <a:lnTo>
                    <a:pt x="180" y="3093"/>
                  </a:lnTo>
                  <a:lnTo>
                    <a:pt x="180" y="2524"/>
                  </a:lnTo>
                  <a:close/>
                  <a:moveTo>
                    <a:pt x="1262" y="2524"/>
                  </a:moveTo>
                  <a:lnTo>
                    <a:pt x="750" y="3302"/>
                  </a:lnTo>
                  <a:lnTo>
                    <a:pt x="238" y="3302"/>
                  </a:lnTo>
                  <a:lnTo>
                    <a:pt x="750" y="2524"/>
                  </a:lnTo>
                  <a:close/>
                  <a:moveTo>
                    <a:pt x="1954" y="2524"/>
                  </a:moveTo>
                  <a:lnTo>
                    <a:pt x="1471" y="3302"/>
                  </a:lnTo>
                  <a:lnTo>
                    <a:pt x="959" y="3302"/>
                  </a:lnTo>
                  <a:lnTo>
                    <a:pt x="1471" y="2524"/>
                  </a:lnTo>
                  <a:close/>
                  <a:moveTo>
                    <a:pt x="2675" y="2524"/>
                  </a:moveTo>
                  <a:lnTo>
                    <a:pt x="2163" y="3302"/>
                  </a:lnTo>
                  <a:lnTo>
                    <a:pt x="1680" y="3302"/>
                  </a:lnTo>
                  <a:lnTo>
                    <a:pt x="2163" y="2524"/>
                  </a:lnTo>
                  <a:close/>
                  <a:moveTo>
                    <a:pt x="3396" y="2524"/>
                  </a:moveTo>
                  <a:lnTo>
                    <a:pt x="2884" y="3302"/>
                  </a:lnTo>
                  <a:lnTo>
                    <a:pt x="2372" y="3302"/>
                  </a:lnTo>
                  <a:lnTo>
                    <a:pt x="2884" y="2524"/>
                  </a:lnTo>
                  <a:close/>
                  <a:moveTo>
                    <a:pt x="4088" y="2524"/>
                  </a:moveTo>
                  <a:lnTo>
                    <a:pt x="3605" y="3302"/>
                  </a:lnTo>
                  <a:lnTo>
                    <a:pt x="3093" y="3302"/>
                  </a:lnTo>
                  <a:lnTo>
                    <a:pt x="3576" y="2524"/>
                  </a:lnTo>
                  <a:close/>
                  <a:moveTo>
                    <a:pt x="4268" y="2582"/>
                  </a:moveTo>
                  <a:lnTo>
                    <a:pt x="4268" y="3302"/>
                  </a:lnTo>
                  <a:lnTo>
                    <a:pt x="3785" y="3302"/>
                  </a:lnTo>
                  <a:lnTo>
                    <a:pt x="4268" y="2582"/>
                  </a:lnTo>
                  <a:close/>
                  <a:moveTo>
                    <a:pt x="901" y="3483"/>
                  </a:moveTo>
                  <a:lnTo>
                    <a:pt x="901" y="3843"/>
                  </a:lnTo>
                  <a:lnTo>
                    <a:pt x="598" y="3843"/>
                  </a:lnTo>
                  <a:lnTo>
                    <a:pt x="598" y="3483"/>
                  </a:lnTo>
                  <a:close/>
                  <a:moveTo>
                    <a:pt x="3843" y="3483"/>
                  </a:moveTo>
                  <a:lnTo>
                    <a:pt x="3843" y="3843"/>
                  </a:lnTo>
                  <a:lnTo>
                    <a:pt x="3547" y="3843"/>
                  </a:lnTo>
                  <a:lnTo>
                    <a:pt x="3547" y="3483"/>
                  </a:lnTo>
                  <a:close/>
                  <a:moveTo>
                    <a:pt x="1053" y="4023"/>
                  </a:moveTo>
                  <a:cubicBezTo>
                    <a:pt x="1110" y="4023"/>
                    <a:pt x="1168" y="4052"/>
                    <a:pt x="1168" y="4146"/>
                  </a:cubicBezTo>
                  <a:lnTo>
                    <a:pt x="1168" y="4261"/>
                  </a:lnTo>
                  <a:lnTo>
                    <a:pt x="332" y="4261"/>
                  </a:lnTo>
                  <a:lnTo>
                    <a:pt x="332" y="4146"/>
                  </a:lnTo>
                  <a:cubicBezTo>
                    <a:pt x="332" y="4081"/>
                    <a:pt x="389" y="4023"/>
                    <a:pt x="447" y="4023"/>
                  </a:cubicBezTo>
                  <a:close/>
                  <a:moveTo>
                    <a:pt x="3994" y="4023"/>
                  </a:moveTo>
                  <a:cubicBezTo>
                    <a:pt x="4052" y="4023"/>
                    <a:pt x="4116" y="4052"/>
                    <a:pt x="4116" y="4146"/>
                  </a:cubicBezTo>
                  <a:lnTo>
                    <a:pt x="4116" y="4261"/>
                  </a:lnTo>
                  <a:lnTo>
                    <a:pt x="3273" y="4261"/>
                  </a:lnTo>
                  <a:lnTo>
                    <a:pt x="3273" y="4146"/>
                  </a:lnTo>
                  <a:cubicBezTo>
                    <a:pt x="3273" y="4081"/>
                    <a:pt x="3331" y="4023"/>
                    <a:pt x="3396" y="4023"/>
                  </a:cubicBezTo>
                  <a:close/>
                  <a:moveTo>
                    <a:pt x="2221" y="1"/>
                  </a:moveTo>
                  <a:cubicBezTo>
                    <a:pt x="1983" y="1"/>
                    <a:pt x="1774" y="210"/>
                    <a:pt x="1774" y="448"/>
                  </a:cubicBezTo>
                  <a:lnTo>
                    <a:pt x="1774" y="541"/>
                  </a:lnTo>
                  <a:lnTo>
                    <a:pt x="1745" y="541"/>
                  </a:lnTo>
                  <a:cubicBezTo>
                    <a:pt x="1651" y="541"/>
                    <a:pt x="1564" y="599"/>
                    <a:pt x="1564" y="693"/>
                  </a:cubicBezTo>
                  <a:lnTo>
                    <a:pt x="1564" y="931"/>
                  </a:lnTo>
                  <a:lnTo>
                    <a:pt x="87" y="931"/>
                  </a:lnTo>
                  <a:cubicBezTo>
                    <a:pt x="58" y="931"/>
                    <a:pt x="0" y="988"/>
                    <a:pt x="0" y="1017"/>
                  </a:cubicBezTo>
                  <a:lnTo>
                    <a:pt x="0" y="2012"/>
                  </a:lnTo>
                  <a:cubicBezTo>
                    <a:pt x="0" y="2041"/>
                    <a:pt x="58" y="2070"/>
                    <a:pt x="87" y="2070"/>
                  </a:cubicBezTo>
                  <a:lnTo>
                    <a:pt x="418" y="2070"/>
                  </a:lnTo>
                  <a:lnTo>
                    <a:pt x="418" y="2344"/>
                  </a:lnTo>
                  <a:lnTo>
                    <a:pt x="87" y="2344"/>
                  </a:lnTo>
                  <a:cubicBezTo>
                    <a:pt x="58" y="2344"/>
                    <a:pt x="0" y="2372"/>
                    <a:pt x="0" y="2430"/>
                  </a:cubicBezTo>
                  <a:lnTo>
                    <a:pt x="0" y="3396"/>
                  </a:lnTo>
                  <a:cubicBezTo>
                    <a:pt x="0" y="3454"/>
                    <a:pt x="58" y="3483"/>
                    <a:pt x="87" y="3483"/>
                  </a:cubicBezTo>
                  <a:lnTo>
                    <a:pt x="418" y="3483"/>
                  </a:lnTo>
                  <a:lnTo>
                    <a:pt x="418" y="3843"/>
                  </a:lnTo>
                  <a:cubicBezTo>
                    <a:pt x="267" y="3843"/>
                    <a:pt x="152" y="3994"/>
                    <a:pt x="152" y="4146"/>
                  </a:cubicBezTo>
                  <a:lnTo>
                    <a:pt x="152" y="4355"/>
                  </a:lnTo>
                  <a:cubicBezTo>
                    <a:pt x="152" y="4384"/>
                    <a:pt x="180" y="4413"/>
                    <a:pt x="238" y="4413"/>
                  </a:cubicBezTo>
                  <a:lnTo>
                    <a:pt x="1262" y="4413"/>
                  </a:lnTo>
                  <a:cubicBezTo>
                    <a:pt x="1319" y="4413"/>
                    <a:pt x="1348" y="4384"/>
                    <a:pt x="1348" y="4355"/>
                  </a:cubicBezTo>
                  <a:lnTo>
                    <a:pt x="1348" y="4146"/>
                  </a:lnTo>
                  <a:cubicBezTo>
                    <a:pt x="1348" y="3994"/>
                    <a:pt x="1233" y="3843"/>
                    <a:pt x="1081" y="3843"/>
                  </a:cubicBezTo>
                  <a:lnTo>
                    <a:pt x="1081" y="3483"/>
                  </a:lnTo>
                  <a:lnTo>
                    <a:pt x="3367" y="3483"/>
                  </a:lnTo>
                  <a:lnTo>
                    <a:pt x="3367" y="3843"/>
                  </a:lnTo>
                  <a:cubicBezTo>
                    <a:pt x="3215" y="3843"/>
                    <a:pt x="3093" y="3994"/>
                    <a:pt x="3093" y="4146"/>
                  </a:cubicBezTo>
                  <a:lnTo>
                    <a:pt x="3093" y="4355"/>
                  </a:lnTo>
                  <a:cubicBezTo>
                    <a:pt x="3093" y="4384"/>
                    <a:pt x="3122" y="4413"/>
                    <a:pt x="3187" y="4413"/>
                  </a:cubicBezTo>
                  <a:lnTo>
                    <a:pt x="4203" y="4413"/>
                  </a:lnTo>
                  <a:cubicBezTo>
                    <a:pt x="4232" y="4413"/>
                    <a:pt x="4297" y="4384"/>
                    <a:pt x="4297" y="4355"/>
                  </a:cubicBezTo>
                  <a:lnTo>
                    <a:pt x="4297" y="4146"/>
                  </a:lnTo>
                  <a:cubicBezTo>
                    <a:pt x="4297" y="3994"/>
                    <a:pt x="4174" y="3843"/>
                    <a:pt x="4023" y="3843"/>
                  </a:cubicBezTo>
                  <a:lnTo>
                    <a:pt x="4023" y="3483"/>
                  </a:lnTo>
                  <a:lnTo>
                    <a:pt x="4354" y="3483"/>
                  </a:lnTo>
                  <a:cubicBezTo>
                    <a:pt x="4383" y="3483"/>
                    <a:pt x="4448" y="3454"/>
                    <a:pt x="4448" y="3396"/>
                  </a:cubicBezTo>
                  <a:lnTo>
                    <a:pt x="4448" y="2430"/>
                  </a:lnTo>
                  <a:cubicBezTo>
                    <a:pt x="4448" y="2372"/>
                    <a:pt x="4383" y="2344"/>
                    <a:pt x="4354" y="2344"/>
                  </a:cubicBezTo>
                  <a:lnTo>
                    <a:pt x="4023" y="2344"/>
                  </a:lnTo>
                  <a:lnTo>
                    <a:pt x="4023" y="2070"/>
                  </a:lnTo>
                  <a:lnTo>
                    <a:pt x="4354" y="2070"/>
                  </a:lnTo>
                  <a:cubicBezTo>
                    <a:pt x="4383" y="2070"/>
                    <a:pt x="4448" y="2041"/>
                    <a:pt x="4448" y="2012"/>
                  </a:cubicBezTo>
                  <a:lnTo>
                    <a:pt x="4448" y="1017"/>
                  </a:lnTo>
                  <a:cubicBezTo>
                    <a:pt x="4448" y="988"/>
                    <a:pt x="4383" y="931"/>
                    <a:pt x="4354" y="931"/>
                  </a:cubicBezTo>
                  <a:lnTo>
                    <a:pt x="2884" y="931"/>
                  </a:lnTo>
                  <a:lnTo>
                    <a:pt x="2884" y="693"/>
                  </a:lnTo>
                  <a:cubicBezTo>
                    <a:pt x="2884" y="599"/>
                    <a:pt x="2790" y="541"/>
                    <a:pt x="2704" y="541"/>
                  </a:cubicBezTo>
                  <a:lnTo>
                    <a:pt x="2675" y="541"/>
                  </a:lnTo>
                  <a:lnTo>
                    <a:pt x="2675" y="448"/>
                  </a:lnTo>
                  <a:cubicBezTo>
                    <a:pt x="2675" y="210"/>
                    <a:pt x="2466" y="1"/>
                    <a:pt x="2221" y="1"/>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 name="Google Shape;1746;p36"/>
            <p:cNvSpPr/>
            <p:nvPr/>
          </p:nvSpPr>
          <p:spPr>
            <a:xfrm>
              <a:off x="4088392" y="4319900"/>
              <a:ext cx="18577" cy="14040"/>
            </a:xfrm>
            <a:custGeom>
              <a:avLst/>
              <a:gdLst/>
              <a:ahLst/>
              <a:cxnLst/>
              <a:rect l="l" t="t" r="r" b="b"/>
              <a:pathLst>
                <a:path w="217" h="164" extrusionOk="0">
                  <a:moveTo>
                    <a:pt x="108" y="1"/>
                  </a:moveTo>
                  <a:cubicBezTo>
                    <a:pt x="78" y="1"/>
                    <a:pt x="57" y="21"/>
                    <a:pt x="37" y="41"/>
                  </a:cubicBezTo>
                  <a:cubicBezTo>
                    <a:pt x="1" y="99"/>
                    <a:pt x="37" y="128"/>
                    <a:pt x="66" y="164"/>
                  </a:cubicBezTo>
                  <a:lnTo>
                    <a:pt x="94" y="164"/>
                  </a:lnTo>
                  <a:cubicBezTo>
                    <a:pt x="152" y="164"/>
                    <a:pt x="181" y="164"/>
                    <a:pt x="181" y="128"/>
                  </a:cubicBezTo>
                  <a:cubicBezTo>
                    <a:pt x="217" y="70"/>
                    <a:pt x="181" y="41"/>
                    <a:pt x="152" y="12"/>
                  </a:cubicBezTo>
                  <a:cubicBezTo>
                    <a:pt x="135" y="4"/>
                    <a:pt x="121" y="1"/>
                    <a:pt x="108" y="1"/>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2031" name="Google Shape;2031;p39"/>
          <p:cNvGrpSpPr/>
          <p:nvPr/>
        </p:nvGrpSpPr>
        <p:grpSpPr>
          <a:xfrm>
            <a:off x="2537272" y="52640"/>
            <a:ext cx="6559537" cy="4863005"/>
            <a:chOff x="-2224593" y="-66105"/>
            <a:chExt cx="6559537" cy="4863005"/>
          </a:xfrm>
        </p:grpSpPr>
        <p:grpSp>
          <p:nvGrpSpPr>
            <p:cNvPr id="2032" name="Google Shape;2032;p39"/>
            <p:cNvGrpSpPr/>
            <p:nvPr/>
          </p:nvGrpSpPr>
          <p:grpSpPr>
            <a:xfrm>
              <a:off x="-2224593" y="4608575"/>
              <a:ext cx="6559537" cy="188325"/>
              <a:chOff x="2587625" y="4608575"/>
              <a:chExt cx="8893081" cy="188325"/>
            </a:xfrm>
          </p:grpSpPr>
          <p:cxnSp>
            <p:nvCxnSpPr>
              <p:cNvPr id="2033" name="Google Shape;2033;p39"/>
              <p:cNvCxnSpPr/>
              <p:nvPr/>
            </p:nvCxnSpPr>
            <p:spPr>
              <a:xfrm>
                <a:off x="2587625" y="4608575"/>
                <a:ext cx="6739500" cy="0"/>
              </a:xfrm>
              <a:prstGeom prst="straightConnector1">
                <a:avLst/>
              </a:prstGeom>
              <a:noFill/>
              <a:ln w="9525" cap="flat" cmpd="sng">
                <a:solidFill>
                  <a:schemeClr val="dk1"/>
                </a:solidFill>
                <a:prstDash val="solid"/>
                <a:round/>
                <a:headEnd type="none" w="med" len="med"/>
                <a:tailEnd type="none" w="med" len="med"/>
              </a:ln>
            </p:spPr>
          </p:cxnSp>
          <p:cxnSp>
            <p:nvCxnSpPr>
              <p:cNvPr id="2034" name="Google Shape;2034;p39"/>
              <p:cNvCxnSpPr/>
              <p:nvPr/>
            </p:nvCxnSpPr>
            <p:spPr>
              <a:xfrm>
                <a:off x="6461035" y="4796900"/>
                <a:ext cx="1624500" cy="0"/>
              </a:xfrm>
              <a:prstGeom prst="straightConnector1">
                <a:avLst/>
              </a:prstGeom>
              <a:noFill/>
              <a:ln w="9525" cap="flat" cmpd="sng">
                <a:solidFill>
                  <a:schemeClr val="dk1"/>
                </a:solidFill>
                <a:prstDash val="solid"/>
                <a:round/>
                <a:headEnd type="none" w="med" len="med"/>
                <a:tailEnd type="none" w="med" len="med"/>
              </a:ln>
            </p:spPr>
          </p:cxnSp>
          <p:cxnSp>
            <p:nvCxnSpPr>
              <p:cNvPr id="2035" name="Google Shape;2035;p39"/>
              <p:cNvCxnSpPr/>
              <p:nvPr/>
            </p:nvCxnSpPr>
            <p:spPr>
              <a:xfrm>
                <a:off x="9856206" y="4608575"/>
                <a:ext cx="1624500" cy="0"/>
              </a:xfrm>
              <a:prstGeom prst="straightConnector1">
                <a:avLst/>
              </a:prstGeom>
              <a:noFill/>
              <a:ln w="9525" cap="flat" cmpd="sng">
                <a:solidFill>
                  <a:schemeClr val="dk1"/>
                </a:solidFill>
                <a:prstDash val="solid"/>
                <a:round/>
                <a:headEnd type="none" w="med" len="med"/>
                <a:tailEnd type="none" w="med" len="med"/>
              </a:ln>
            </p:spPr>
          </p:cxnSp>
        </p:grpSp>
        <p:grpSp>
          <p:nvGrpSpPr>
            <p:cNvPr id="2036" name="Google Shape;2036;p39"/>
            <p:cNvGrpSpPr/>
            <p:nvPr/>
          </p:nvGrpSpPr>
          <p:grpSpPr>
            <a:xfrm flipH="1">
              <a:off x="569026" y="2081033"/>
              <a:ext cx="1610025" cy="2527789"/>
              <a:chOff x="5358575" y="3495100"/>
              <a:chExt cx="458775" cy="720250"/>
            </a:xfrm>
          </p:grpSpPr>
          <p:sp>
            <p:nvSpPr>
              <p:cNvPr id="2037" name="Google Shape;2037;p39"/>
              <p:cNvSpPr/>
              <p:nvPr/>
            </p:nvSpPr>
            <p:spPr>
              <a:xfrm>
                <a:off x="5564475" y="3985725"/>
                <a:ext cx="70350" cy="229625"/>
              </a:xfrm>
              <a:custGeom>
                <a:avLst/>
                <a:gdLst/>
                <a:ahLst/>
                <a:cxnLst/>
                <a:rect l="l" t="t" r="r" b="b"/>
                <a:pathLst>
                  <a:path w="2814" h="9185" extrusionOk="0">
                    <a:moveTo>
                      <a:pt x="2731" y="0"/>
                    </a:moveTo>
                    <a:lnTo>
                      <a:pt x="0" y="9159"/>
                    </a:lnTo>
                    <a:lnTo>
                      <a:pt x="83" y="9185"/>
                    </a:lnTo>
                    <a:lnTo>
                      <a:pt x="2814" y="26"/>
                    </a:lnTo>
                    <a:lnTo>
                      <a:pt x="2731"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8" name="Google Shape;2038;p39"/>
              <p:cNvSpPr/>
              <p:nvPr/>
            </p:nvSpPr>
            <p:spPr>
              <a:xfrm>
                <a:off x="5682300" y="3985875"/>
                <a:ext cx="54625" cy="227275"/>
              </a:xfrm>
              <a:custGeom>
                <a:avLst/>
                <a:gdLst/>
                <a:ahLst/>
                <a:cxnLst/>
                <a:rect l="l" t="t" r="r" b="b"/>
                <a:pathLst>
                  <a:path w="2185" h="9091" extrusionOk="0">
                    <a:moveTo>
                      <a:pt x="83" y="0"/>
                    </a:moveTo>
                    <a:lnTo>
                      <a:pt x="1" y="20"/>
                    </a:lnTo>
                    <a:lnTo>
                      <a:pt x="2103" y="9091"/>
                    </a:lnTo>
                    <a:lnTo>
                      <a:pt x="2184" y="9073"/>
                    </a:lnTo>
                    <a:lnTo>
                      <a:pt x="83"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9" name="Google Shape;2039;p39"/>
              <p:cNvSpPr/>
              <p:nvPr/>
            </p:nvSpPr>
            <p:spPr>
              <a:xfrm>
                <a:off x="5576025" y="3624275"/>
                <a:ext cx="226950" cy="369100"/>
              </a:xfrm>
              <a:custGeom>
                <a:avLst/>
                <a:gdLst/>
                <a:ahLst/>
                <a:cxnLst/>
                <a:rect l="l" t="t" r="r" b="b"/>
                <a:pathLst>
                  <a:path w="9078" h="14764" extrusionOk="0">
                    <a:moveTo>
                      <a:pt x="3803" y="1"/>
                    </a:moveTo>
                    <a:cubicBezTo>
                      <a:pt x="2090" y="1"/>
                      <a:pt x="698" y="1359"/>
                      <a:pt x="698" y="3037"/>
                    </a:cubicBezTo>
                    <a:lnTo>
                      <a:pt x="698" y="13336"/>
                    </a:lnTo>
                    <a:lnTo>
                      <a:pt x="1" y="13336"/>
                    </a:lnTo>
                    <a:lnTo>
                      <a:pt x="1" y="14764"/>
                    </a:lnTo>
                    <a:lnTo>
                      <a:pt x="7619" y="14764"/>
                    </a:lnTo>
                    <a:cubicBezTo>
                      <a:pt x="8424" y="14764"/>
                      <a:pt x="9078" y="14122"/>
                      <a:pt x="9078" y="13336"/>
                    </a:cubicBezTo>
                    <a:lnTo>
                      <a:pt x="9078" y="3037"/>
                    </a:lnTo>
                    <a:cubicBezTo>
                      <a:pt x="9078" y="1359"/>
                      <a:pt x="7688" y="1"/>
                      <a:pt x="59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0" name="Google Shape;2040;p39"/>
              <p:cNvSpPr/>
              <p:nvPr/>
            </p:nvSpPr>
            <p:spPr>
              <a:xfrm>
                <a:off x="5575100" y="3623500"/>
                <a:ext cx="228675" cy="370650"/>
              </a:xfrm>
              <a:custGeom>
                <a:avLst/>
                <a:gdLst/>
                <a:ahLst/>
                <a:cxnLst/>
                <a:rect l="l" t="t" r="r" b="b"/>
                <a:pathLst>
                  <a:path w="9147" h="14826" extrusionOk="0">
                    <a:moveTo>
                      <a:pt x="6004" y="63"/>
                    </a:moveTo>
                    <a:cubicBezTo>
                      <a:pt x="7707" y="63"/>
                      <a:pt x="9085" y="1410"/>
                      <a:pt x="9085" y="3068"/>
                    </a:cubicBezTo>
                    <a:lnTo>
                      <a:pt x="9085" y="13367"/>
                    </a:lnTo>
                    <a:cubicBezTo>
                      <a:pt x="9085" y="14135"/>
                      <a:pt x="8441" y="14765"/>
                      <a:pt x="7656" y="14765"/>
                    </a:cubicBezTo>
                    <a:lnTo>
                      <a:pt x="69" y="14765"/>
                    </a:lnTo>
                    <a:lnTo>
                      <a:pt x="69" y="13398"/>
                    </a:lnTo>
                    <a:lnTo>
                      <a:pt x="735" y="13398"/>
                    </a:lnTo>
                    <a:cubicBezTo>
                      <a:pt x="749" y="13398"/>
                      <a:pt x="767" y="13387"/>
                      <a:pt x="767" y="13367"/>
                    </a:cubicBezTo>
                    <a:lnTo>
                      <a:pt x="767" y="3068"/>
                    </a:lnTo>
                    <a:cubicBezTo>
                      <a:pt x="767" y="1410"/>
                      <a:pt x="2145" y="63"/>
                      <a:pt x="3840" y="63"/>
                    </a:cubicBezTo>
                    <a:close/>
                    <a:moveTo>
                      <a:pt x="3840" y="0"/>
                    </a:moveTo>
                    <a:cubicBezTo>
                      <a:pt x="2107" y="0"/>
                      <a:pt x="705" y="1372"/>
                      <a:pt x="705" y="3068"/>
                    </a:cubicBezTo>
                    <a:lnTo>
                      <a:pt x="705" y="13336"/>
                    </a:lnTo>
                    <a:lnTo>
                      <a:pt x="38" y="13336"/>
                    </a:lnTo>
                    <a:cubicBezTo>
                      <a:pt x="18" y="13336"/>
                      <a:pt x="0" y="13349"/>
                      <a:pt x="0" y="13367"/>
                    </a:cubicBezTo>
                    <a:lnTo>
                      <a:pt x="0" y="14795"/>
                    </a:lnTo>
                    <a:cubicBezTo>
                      <a:pt x="0" y="14808"/>
                      <a:pt x="18" y="14826"/>
                      <a:pt x="38" y="14826"/>
                    </a:cubicBezTo>
                    <a:lnTo>
                      <a:pt x="7656" y="14826"/>
                    </a:lnTo>
                    <a:cubicBezTo>
                      <a:pt x="8479" y="14826"/>
                      <a:pt x="9146" y="14172"/>
                      <a:pt x="9146" y="13367"/>
                    </a:cubicBezTo>
                    <a:lnTo>
                      <a:pt x="9146" y="3068"/>
                    </a:lnTo>
                    <a:cubicBezTo>
                      <a:pt x="9146" y="1372"/>
                      <a:pt x="7738" y="0"/>
                      <a:pt x="6004"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1" name="Google Shape;2041;p39"/>
              <p:cNvSpPr/>
              <p:nvPr/>
            </p:nvSpPr>
            <p:spPr>
              <a:xfrm>
                <a:off x="5359500" y="4145050"/>
                <a:ext cx="139725" cy="67025"/>
              </a:xfrm>
              <a:custGeom>
                <a:avLst/>
                <a:gdLst/>
                <a:ahLst/>
                <a:cxnLst/>
                <a:rect l="l" t="t" r="r" b="b"/>
                <a:pathLst>
                  <a:path w="5589" h="2681" extrusionOk="0">
                    <a:moveTo>
                      <a:pt x="5569" y="0"/>
                    </a:moveTo>
                    <a:lnTo>
                      <a:pt x="3312" y="18"/>
                    </a:lnTo>
                    <a:lnTo>
                      <a:pt x="3318" y="361"/>
                    </a:lnTo>
                    <a:lnTo>
                      <a:pt x="2308" y="947"/>
                    </a:lnTo>
                    <a:lnTo>
                      <a:pt x="2308" y="941"/>
                    </a:lnTo>
                    <a:lnTo>
                      <a:pt x="207" y="1595"/>
                    </a:lnTo>
                    <a:cubicBezTo>
                      <a:pt x="89" y="1633"/>
                      <a:pt x="1" y="1758"/>
                      <a:pt x="7" y="1895"/>
                    </a:cubicBezTo>
                    <a:lnTo>
                      <a:pt x="14" y="2680"/>
                    </a:lnTo>
                    <a:lnTo>
                      <a:pt x="2320" y="2662"/>
                    </a:lnTo>
                    <a:lnTo>
                      <a:pt x="5588" y="2637"/>
                    </a:lnTo>
                    <a:lnTo>
                      <a:pt x="55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2" name="Google Shape;2042;p39"/>
              <p:cNvSpPr/>
              <p:nvPr/>
            </p:nvSpPr>
            <p:spPr>
              <a:xfrm>
                <a:off x="5358575" y="4143925"/>
                <a:ext cx="141725" cy="69225"/>
              </a:xfrm>
              <a:custGeom>
                <a:avLst/>
                <a:gdLst/>
                <a:ahLst/>
                <a:cxnLst/>
                <a:rect l="l" t="t" r="r" b="b"/>
                <a:pathLst>
                  <a:path w="5669" h="2769" extrusionOk="0">
                    <a:moveTo>
                      <a:pt x="5562" y="89"/>
                    </a:moveTo>
                    <a:lnTo>
                      <a:pt x="5580" y="2638"/>
                    </a:lnTo>
                    <a:lnTo>
                      <a:pt x="95" y="2682"/>
                    </a:lnTo>
                    <a:lnTo>
                      <a:pt x="81" y="1940"/>
                    </a:lnTo>
                    <a:cubicBezTo>
                      <a:pt x="81" y="1821"/>
                      <a:pt x="156" y="1709"/>
                      <a:pt x="256" y="1678"/>
                    </a:cubicBezTo>
                    <a:lnTo>
                      <a:pt x="2339" y="1036"/>
                    </a:lnTo>
                    <a:cubicBezTo>
                      <a:pt x="2345" y="1036"/>
                      <a:pt x="2357" y="1036"/>
                      <a:pt x="2371" y="1030"/>
                    </a:cubicBezTo>
                    <a:lnTo>
                      <a:pt x="3373" y="443"/>
                    </a:lnTo>
                    <a:cubicBezTo>
                      <a:pt x="3387" y="437"/>
                      <a:pt x="3399" y="419"/>
                      <a:pt x="3393" y="406"/>
                    </a:cubicBezTo>
                    <a:lnTo>
                      <a:pt x="3393" y="101"/>
                    </a:lnTo>
                    <a:lnTo>
                      <a:pt x="5562" y="89"/>
                    </a:lnTo>
                    <a:close/>
                    <a:moveTo>
                      <a:pt x="5606" y="0"/>
                    </a:moveTo>
                    <a:lnTo>
                      <a:pt x="3349" y="20"/>
                    </a:lnTo>
                    <a:cubicBezTo>
                      <a:pt x="3330" y="20"/>
                      <a:pt x="3312" y="38"/>
                      <a:pt x="3312" y="63"/>
                    </a:cubicBezTo>
                    <a:lnTo>
                      <a:pt x="3312" y="382"/>
                    </a:lnTo>
                    <a:lnTo>
                      <a:pt x="2345" y="943"/>
                    </a:lnTo>
                    <a:cubicBezTo>
                      <a:pt x="2339" y="943"/>
                      <a:pt x="2339" y="949"/>
                      <a:pt x="2333" y="949"/>
                    </a:cubicBezTo>
                    <a:lnTo>
                      <a:pt x="231" y="1597"/>
                    </a:lnTo>
                    <a:cubicBezTo>
                      <a:pt x="95" y="1640"/>
                      <a:pt x="1" y="1784"/>
                      <a:pt x="1" y="1940"/>
                    </a:cubicBezTo>
                    <a:lnTo>
                      <a:pt x="7" y="2725"/>
                    </a:lnTo>
                    <a:cubicBezTo>
                      <a:pt x="7" y="2751"/>
                      <a:pt x="26" y="2769"/>
                      <a:pt x="51" y="2769"/>
                    </a:cubicBezTo>
                    <a:lnTo>
                      <a:pt x="5625" y="2725"/>
                    </a:lnTo>
                    <a:cubicBezTo>
                      <a:pt x="5649" y="2725"/>
                      <a:pt x="5669" y="2707"/>
                      <a:pt x="5669" y="2682"/>
                    </a:cubicBezTo>
                    <a:lnTo>
                      <a:pt x="5649" y="45"/>
                    </a:lnTo>
                    <a:cubicBezTo>
                      <a:pt x="5649" y="32"/>
                      <a:pt x="5643" y="20"/>
                      <a:pt x="5637" y="14"/>
                    </a:cubicBezTo>
                    <a:cubicBezTo>
                      <a:pt x="5631" y="8"/>
                      <a:pt x="5618" y="0"/>
                      <a:pt x="5606"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3" name="Google Shape;2043;p39"/>
              <p:cNvSpPr/>
              <p:nvPr/>
            </p:nvSpPr>
            <p:spPr>
              <a:xfrm>
                <a:off x="5359650" y="4197875"/>
                <a:ext cx="139575" cy="14200"/>
              </a:xfrm>
              <a:custGeom>
                <a:avLst/>
                <a:gdLst/>
                <a:ahLst/>
                <a:cxnLst/>
                <a:rect l="l" t="t" r="r" b="b"/>
                <a:pathLst>
                  <a:path w="5583" h="568" extrusionOk="0">
                    <a:moveTo>
                      <a:pt x="5575" y="0"/>
                    </a:moveTo>
                    <a:lnTo>
                      <a:pt x="1" y="44"/>
                    </a:lnTo>
                    <a:lnTo>
                      <a:pt x="8" y="567"/>
                    </a:lnTo>
                    <a:lnTo>
                      <a:pt x="5582" y="524"/>
                    </a:lnTo>
                    <a:lnTo>
                      <a:pt x="55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4" name="Google Shape;2044;p39"/>
              <p:cNvSpPr/>
              <p:nvPr/>
            </p:nvSpPr>
            <p:spPr>
              <a:xfrm>
                <a:off x="5358725" y="4196775"/>
                <a:ext cx="141575" cy="16375"/>
              </a:xfrm>
              <a:custGeom>
                <a:avLst/>
                <a:gdLst/>
                <a:ahLst/>
                <a:cxnLst/>
                <a:rect l="l" t="t" r="r" b="b"/>
                <a:pathLst>
                  <a:path w="5663" h="655" extrusionOk="0">
                    <a:moveTo>
                      <a:pt x="5574" y="88"/>
                    </a:moveTo>
                    <a:lnTo>
                      <a:pt x="5574" y="524"/>
                    </a:lnTo>
                    <a:lnTo>
                      <a:pt x="89" y="568"/>
                    </a:lnTo>
                    <a:lnTo>
                      <a:pt x="83" y="131"/>
                    </a:lnTo>
                    <a:lnTo>
                      <a:pt x="5574" y="88"/>
                    </a:lnTo>
                    <a:close/>
                    <a:moveTo>
                      <a:pt x="5612" y="1"/>
                    </a:moveTo>
                    <a:lnTo>
                      <a:pt x="38" y="44"/>
                    </a:lnTo>
                    <a:cubicBezTo>
                      <a:pt x="20" y="44"/>
                      <a:pt x="1" y="64"/>
                      <a:pt x="1" y="88"/>
                    </a:cubicBezTo>
                    <a:lnTo>
                      <a:pt x="1" y="611"/>
                    </a:lnTo>
                    <a:cubicBezTo>
                      <a:pt x="1" y="625"/>
                      <a:pt x="8" y="631"/>
                      <a:pt x="14" y="643"/>
                    </a:cubicBezTo>
                    <a:cubicBezTo>
                      <a:pt x="26" y="649"/>
                      <a:pt x="32" y="655"/>
                      <a:pt x="45" y="655"/>
                    </a:cubicBezTo>
                    <a:lnTo>
                      <a:pt x="5619" y="611"/>
                    </a:lnTo>
                    <a:cubicBezTo>
                      <a:pt x="5643" y="611"/>
                      <a:pt x="5663" y="593"/>
                      <a:pt x="5663" y="568"/>
                    </a:cubicBezTo>
                    <a:lnTo>
                      <a:pt x="5657" y="44"/>
                    </a:lnTo>
                    <a:cubicBezTo>
                      <a:pt x="5657" y="32"/>
                      <a:pt x="5649" y="19"/>
                      <a:pt x="5643" y="13"/>
                    </a:cubicBezTo>
                    <a:cubicBezTo>
                      <a:pt x="5637" y="7"/>
                      <a:pt x="5625" y="1"/>
                      <a:pt x="5612"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5" name="Google Shape;2045;p39"/>
              <p:cNvSpPr/>
              <p:nvPr/>
            </p:nvSpPr>
            <p:spPr>
              <a:xfrm>
                <a:off x="5423750" y="4163900"/>
                <a:ext cx="13900" cy="14500"/>
              </a:xfrm>
              <a:custGeom>
                <a:avLst/>
                <a:gdLst/>
                <a:ahLst/>
                <a:cxnLst/>
                <a:rect l="l" t="t" r="r" b="b"/>
                <a:pathLst>
                  <a:path w="556" h="580" extrusionOk="0">
                    <a:moveTo>
                      <a:pt x="0" y="0"/>
                    </a:moveTo>
                    <a:lnTo>
                      <a:pt x="555" y="580"/>
                    </a:ln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6" name="Google Shape;2046;p39"/>
              <p:cNvSpPr/>
              <p:nvPr/>
            </p:nvSpPr>
            <p:spPr>
              <a:xfrm>
                <a:off x="5422500" y="4162900"/>
                <a:ext cx="16225" cy="16575"/>
              </a:xfrm>
              <a:custGeom>
                <a:avLst/>
                <a:gdLst/>
                <a:ahLst/>
                <a:cxnLst/>
                <a:rect l="l" t="t" r="r" b="b"/>
                <a:pathLst>
                  <a:path w="649" h="663" extrusionOk="0">
                    <a:moveTo>
                      <a:pt x="50" y="0"/>
                    </a:moveTo>
                    <a:cubicBezTo>
                      <a:pt x="39" y="0"/>
                      <a:pt x="28" y="3"/>
                      <a:pt x="19" y="9"/>
                    </a:cubicBezTo>
                    <a:cubicBezTo>
                      <a:pt x="7" y="27"/>
                      <a:pt x="1" y="52"/>
                      <a:pt x="19" y="72"/>
                    </a:cubicBezTo>
                    <a:lnTo>
                      <a:pt x="574" y="651"/>
                    </a:lnTo>
                    <a:cubicBezTo>
                      <a:pt x="580" y="657"/>
                      <a:pt x="592" y="663"/>
                      <a:pt x="605" y="663"/>
                    </a:cubicBezTo>
                    <a:cubicBezTo>
                      <a:pt x="617" y="663"/>
                      <a:pt x="623" y="663"/>
                      <a:pt x="637" y="651"/>
                    </a:cubicBezTo>
                    <a:cubicBezTo>
                      <a:pt x="649" y="639"/>
                      <a:pt x="649" y="608"/>
                      <a:pt x="637" y="596"/>
                    </a:cubicBezTo>
                    <a:lnTo>
                      <a:pt x="82" y="9"/>
                    </a:lnTo>
                    <a:cubicBezTo>
                      <a:pt x="72" y="3"/>
                      <a:pt x="61" y="0"/>
                      <a:pt x="50"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7" name="Google Shape;2047;p39"/>
              <p:cNvSpPr/>
              <p:nvPr/>
            </p:nvSpPr>
            <p:spPr>
              <a:xfrm>
                <a:off x="5430600" y="4160150"/>
                <a:ext cx="13900" cy="14500"/>
              </a:xfrm>
              <a:custGeom>
                <a:avLst/>
                <a:gdLst/>
                <a:ahLst/>
                <a:cxnLst/>
                <a:rect l="l" t="t" r="r" b="b"/>
                <a:pathLst>
                  <a:path w="556" h="580" extrusionOk="0">
                    <a:moveTo>
                      <a:pt x="0" y="1"/>
                    </a:moveTo>
                    <a:lnTo>
                      <a:pt x="555" y="580"/>
                    </a:ln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8" name="Google Shape;2048;p39"/>
              <p:cNvSpPr/>
              <p:nvPr/>
            </p:nvSpPr>
            <p:spPr>
              <a:xfrm>
                <a:off x="5429350" y="4159000"/>
                <a:ext cx="16225" cy="16750"/>
              </a:xfrm>
              <a:custGeom>
                <a:avLst/>
                <a:gdLst/>
                <a:ahLst/>
                <a:cxnLst/>
                <a:rect l="l" t="t" r="r" b="b"/>
                <a:pathLst>
                  <a:path w="649" h="670" extrusionOk="0">
                    <a:moveTo>
                      <a:pt x="51" y="1"/>
                    </a:moveTo>
                    <a:cubicBezTo>
                      <a:pt x="40" y="1"/>
                      <a:pt x="28" y="6"/>
                      <a:pt x="19" y="15"/>
                    </a:cubicBezTo>
                    <a:cubicBezTo>
                      <a:pt x="7" y="27"/>
                      <a:pt x="1" y="59"/>
                      <a:pt x="19" y="71"/>
                    </a:cubicBezTo>
                    <a:lnTo>
                      <a:pt x="574" y="657"/>
                    </a:lnTo>
                    <a:cubicBezTo>
                      <a:pt x="580" y="663"/>
                      <a:pt x="593" y="669"/>
                      <a:pt x="605" y="669"/>
                    </a:cubicBezTo>
                    <a:cubicBezTo>
                      <a:pt x="617" y="669"/>
                      <a:pt x="625" y="663"/>
                      <a:pt x="637" y="657"/>
                    </a:cubicBezTo>
                    <a:cubicBezTo>
                      <a:pt x="649" y="639"/>
                      <a:pt x="649" y="614"/>
                      <a:pt x="637" y="594"/>
                    </a:cubicBezTo>
                    <a:lnTo>
                      <a:pt x="81" y="15"/>
                    </a:lnTo>
                    <a:cubicBezTo>
                      <a:pt x="72" y="6"/>
                      <a:pt x="62" y="1"/>
                      <a:pt x="5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9" name="Google Shape;2049;p39"/>
              <p:cNvSpPr/>
              <p:nvPr/>
            </p:nvSpPr>
            <p:spPr>
              <a:xfrm>
                <a:off x="5416900" y="4168575"/>
                <a:ext cx="13850" cy="14500"/>
              </a:xfrm>
              <a:custGeom>
                <a:avLst/>
                <a:gdLst/>
                <a:ahLst/>
                <a:cxnLst/>
                <a:rect l="l" t="t" r="r" b="b"/>
                <a:pathLst>
                  <a:path w="554" h="580" extrusionOk="0">
                    <a:moveTo>
                      <a:pt x="0" y="0"/>
                    </a:moveTo>
                    <a:lnTo>
                      <a:pt x="554" y="580"/>
                    </a:ln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0" name="Google Shape;2050;p39"/>
              <p:cNvSpPr/>
              <p:nvPr/>
            </p:nvSpPr>
            <p:spPr>
              <a:xfrm>
                <a:off x="5415625" y="4167575"/>
                <a:ext cx="16250" cy="16575"/>
              </a:xfrm>
              <a:custGeom>
                <a:avLst/>
                <a:gdLst/>
                <a:ahLst/>
                <a:cxnLst/>
                <a:rect l="l" t="t" r="r" b="b"/>
                <a:pathLst>
                  <a:path w="650" h="663" extrusionOk="0">
                    <a:moveTo>
                      <a:pt x="51" y="0"/>
                    </a:moveTo>
                    <a:cubicBezTo>
                      <a:pt x="40" y="0"/>
                      <a:pt x="29" y="3"/>
                      <a:pt x="20" y="9"/>
                    </a:cubicBezTo>
                    <a:cubicBezTo>
                      <a:pt x="6" y="27"/>
                      <a:pt x="0" y="52"/>
                      <a:pt x="20" y="72"/>
                    </a:cubicBezTo>
                    <a:lnTo>
                      <a:pt x="575" y="651"/>
                    </a:lnTo>
                    <a:cubicBezTo>
                      <a:pt x="581" y="657"/>
                      <a:pt x="593" y="663"/>
                      <a:pt x="605" y="663"/>
                    </a:cubicBezTo>
                    <a:cubicBezTo>
                      <a:pt x="618" y="663"/>
                      <a:pt x="624" y="657"/>
                      <a:pt x="636" y="651"/>
                    </a:cubicBezTo>
                    <a:cubicBezTo>
                      <a:pt x="650" y="639"/>
                      <a:pt x="650" y="608"/>
                      <a:pt x="636" y="596"/>
                    </a:cubicBezTo>
                    <a:lnTo>
                      <a:pt x="81" y="9"/>
                    </a:lnTo>
                    <a:cubicBezTo>
                      <a:pt x="72" y="3"/>
                      <a:pt x="61" y="0"/>
                      <a:pt x="5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1" name="Google Shape;2051;p39"/>
              <p:cNvSpPr/>
              <p:nvPr/>
            </p:nvSpPr>
            <p:spPr>
              <a:xfrm>
                <a:off x="5444325" y="4132700"/>
                <a:ext cx="54900" cy="12675"/>
              </a:xfrm>
              <a:custGeom>
                <a:avLst/>
                <a:gdLst/>
                <a:ahLst/>
                <a:cxnLst/>
                <a:rect l="l" t="t" r="r" b="b"/>
                <a:pathLst>
                  <a:path w="2196" h="507" extrusionOk="0">
                    <a:moveTo>
                      <a:pt x="2188" y="0"/>
                    </a:moveTo>
                    <a:lnTo>
                      <a:pt x="0" y="20"/>
                    </a:lnTo>
                    <a:lnTo>
                      <a:pt x="6" y="506"/>
                    </a:lnTo>
                    <a:lnTo>
                      <a:pt x="2195" y="494"/>
                    </a:lnTo>
                    <a:lnTo>
                      <a:pt x="2188" y="0"/>
                    </a:lnTo>
                    <a:close/>
                  </a:path>
                </a:pathLst>
              </a:custGeom>
              <a:solidFill>
                <a:srgbClr val="C16D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2" name="Google Shape;2052;p39"/>
              <p:cNvSpPr/>
              <p:nvPr/>
            </p:nvSpPr>
            <p:spPr>
              <a:xfrm>
                <a:off x="5443375" y="4131625"/>
                <a:ext cx="56775" cy="14825"/>
              </a:xfrm>
              <a:custGeom>
                <a:avLst/>
                <a:gdLst/>
                <a:ahLst/>
                <a:cxnLst/>
                <a:rect l="l" t="t" r="r" b="b"/>
                <a:pathLst>
                  <a:path w="2271" h="593" extrusionOk="0">
                    <a:moveTo>
                      <a:pt x="2182" y="88"/>
                    </a:moveTo>
                    <a:lnTo>
                      <a:pt x="2188" y="492"/>
                    </a:lnTo>
                    <a:lnTo>
                      <a:pt x="88" y="512"/>
                    </a:lnTo>
                    <a:lnTo>
                      <a:pt x="82" y="100"/>
                    </a:lnTo>
                    <a:lnTo>
                      <a:pt x="2182" y="88"/>
                    </a:lnTo>
                    <a:close/>
                    <a:moveTo>
                      <a:pt x="2226" y="0"/>
                    </a:moveTo>
                    <a:lnTo>
                      <a:pt x="38" y="20"/>
                    </a:lnTo>
                    <a:cubicBezTo>
                      <a:pt x="32" y="20"/>
                      <a:pt x="19" y="26"/>
                      <a:pt x="13" y="32"/>
                    </a:cubicBezTo>
                    <a:cubicBezTo>
                      <a:pt x="1" y="37"/>
                      <a:pt x="1" y="51"/>
                      <a:pt x="1" y="63"/>
                    </a:cubicBezTo>
                    <a:lnTo>
                      <a:pt x="1" y="555"/>
                    </a:lnTo>
                    <a:cubicBezTo>
                      <a:pt x="1" y="575"/>
                      <a:pt x="19" y="593"/>
                      <a:pt x="44" y="593"/>
                    </a:cubicBezTo>
                    <a:lnTo>
                      <a:pt x="2233" y="581"/>
                    </a:lnTo>
                    <a:cubicBezTo>
                      <a:pt x="2239" y="581"/>
                      <a:pt x="2251" y="575"/>
                      <a:pt x="2257" y="567"/>
                    </a:cubicBezTo>
                    <a:cubicBezTo>
                      <a:pt x="2271" y="555"/>
                      <a:pt x="2271" y="549"/>
                      <a:pt x="2271" y="537"/>
                    </a:cubicBezTo>
                    <a:lnTo>
                      <a:pt x="2271" y="43"/>
                    </a:lnTo>
                    <a:cubicBezTo>
                      <a:pt x="2271" y="20"/>
                      <a:pt x="2251" y="0"/>
                      <a:pt x="2226"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3" name="Google Shape;2053;p39"/>
              <p:cNvSpPr/>
              <p:nvPr/>
            </p:nvSpPr>
            <p:spPr>
              <a:xfrm>
                <a:off x="5710850" y="3981200"/>
                <a:ext cx="25" cy="25"/>
              </a:xfrm>
              <a:custGeom>
                <a:avLst/>
                <a:gdLst/>
                <a:ahLst/>
                <a:cxnLst/>
                <a:rect l="l" t="t" r="r" b="b"/>
                <a:pathLst>
                  <a:path w="1" h="1" extrusionOk="0">
                    <a:moveTo>
                      <a:pt x="1" y="0"/>
                    </a:move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4" name="Google Shape;2054;p39"/>
              <p:cNvSpPr/>
              <p:nvPr/>
            </p:nvSpPr>
            <p:spPr>
              <a:xfrm>
                <a:off x="5518200" y="4097500"/>
                <a:ext cx="25" cy="25"/>
              </a:xfrm>
              <a:custGeom>
                <a:avLst/>
                <a:gdLst/>
                <a:ahLst/>
                <a:cxnLst/>
                <a:rect l="l" t="t" r="r" b="b"/>
                <a:pathLst>
                  <a:path w="1" h="1" extrusionOk="0">
                    <a:moveTo>
                      <a:pt x="0" y="0"/>
                    </a:move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5" name="Google Shape;2055;p39"/>
              <p:cNvSpPr/>
              <p:nvPr/>
            </p:nvSpPr>
            <p:spPr>
              <a:xfrm>
                <a:off x="5422800" y="3846375"/>
                <a:ext cx="343400" cy="287475"/>
              </a:xfrm>
              <a:custGeom>
                <a:avLst/>
                <a:gdLst/>
                <a:ahLst/>
                <a:cxnLst/>
                <a:rect l="l" t="t" r="r" b="b"/>
                <a:pathLst>
                  <a:path w="13736" h="11499" extrusionOk="0">
                    <a:moveTo>
                      <a:pt x="9221" y="0"/>
                    </a:moveTo>
                    <a:lnTo>
                      <a:pt x="6323" y="89"/>
                    </a:lnTo>
                    <a:lnTo>
                      <a:pt x="6260" y="786"/>
                    </a:lnTo>
                    <a:lnTo>
                      <a:pt x="3037" y="1666"/>
                    </a:lnTo>
                    <a:cubicBezTo>
                      <a:pt x="1310" y="1839"/>
                      <a:pt x="1" y="3306"/>
                      <a:pt x="26" y="5039"/>
                    </a:cubicBezTo>
                    <a:lnTo>
                      <a:pt x="269" y="11498"/>
                    </a:lnTo>
                    <a:lnTo>
                      <a:pt x="3816" y="11498"/>
                    </a:lnTo>
                    <a:lnTo>
                      <a:pt x="3885" y="5301"/>
                    </a:lnTo>
                    <a:lnTo>
                      <a:pt x="4521" y="5301"/>
                    </a:lnTo>
                    <a:lnTo>
                      <a:pt x="4758" y="11498"/>
                    </a:lnTo>
                    <a:lnTo>
                      <a:pt x="8300" y="11498"/>
                    </a:lnTo>
                    <a:lnTo>
                      <a:pt x="8368" y="5301"/>
                    </a:lnTo>
                    <a:lnTo>
                      <a:pt x="10637" y="5301"/>
                    </a:lnTo>
                    <a:cubicBezTo>
                      <a:pt x="12352" y="5301"/>
                      <a:pt x="13736" y="3904"/>
                      <a:pt x="13724" y="2196"/>
                    </a:cubicBezTo>
                    <a:lnTo>
                      <a:pt x="13704" y="0"/>
                    </a:lnTo>
                    <a:lnTo>
                      <a:pt x="10219" y="493"/>
                    </a:lnTo>
                    <a:lnTo>
                      <a:pt x="92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6" name="Google Shape;2056;p39"/>
              <p:cNvSpPr/>
              <p:nvPr/>
            </p:nvSpPr>
            <p:spPr>
              <a:xfrm>
                <a:off x="5421725" y="3845300"/>
                <a:ext cx="345425" cy="289625"/>
              </a:xfrm>
              <a:custGeom>
                <a:avLst/>
                <a:gdLst/>
                <a:ahLst/>
                <a:cxnLst/>
                <a:rect l="l" t="t" r="r" b="b"/>
                <a:pathLst>
                  <a:path w="13817" h="11585" extrusionOk="0">
                    <a:moveTo>
                      <a:pt x="13710" y="87"/>
                    </a:moveTo>
                    <a:lnTo>
                      <a:pt x="13723" y="2239"/>
                    </a:lnTo>
                    <a:cubicBezTo>
                      <a:pt x="13729" y="3056"/>
                      <a:pt x="13417" y="3822"/>
                      <a:pt x="12844" y="4402"/>
                    </a:cubicBezTo>
                    <a:cubicBezTo>
                      <a:pt x="12270" y="4981"/>
                      <a:pt x="11503" y="5306"/>
                      <a:pt x="10680" y="5306"/>
                    </a:cubicBezTo>
                    <a:lnTo>
                      <a:pt x="8411" y="5306"/>
                    </a:lnTo>
                    <a:cubicBezTo>
                      <a:pt x="8392" y="5306"/>
                      <a:pt x="8374" y="5324"/>
                      <a:pt x="8374" y="5344"/>
                    </a:cubicBezTo>
                    <a:lnTo>
                      <a:pt x="8299" y="11496"/>
                    </a:lnTo>
                    <a:lnTo>
                      <a:pt x="4838" y="11496"/>
                    </a:lnTo>
                    <a:lnTo>
                      <a:pt x="4608" y="5344"/>
                    </a:lnTo>
                    <a:cubicBezTo>
                      <a:pt x="4608" y="5324"/>
                      <a:pt x="4588" y="5306"/>
                      <a:pt x="4564" y="5306"/>
                    </a:cubicBezTo>
                    <a:lnTo>
                      <a:pt x="3928" y="5306"/>
                    </a:lnTo>
                    <a:cubicBezTo>
                      <a:pt x="3903" y="5306"/>
                      <a:pt x="3885" y="5324"/>
                      <a:pt x="3885" y="5344"/>
                    </a:cubicBezTo>
                    <a:lnTo>
                      <a:pt x="3816" y="11496"/>
                    </a:lnTo>
                    <a:lnTo>
                      <a:pt x="355" y="11496"/>
                    </a:lnTo>
                    <a:lnTo>
                      <a:pt x="113" y="5082"/>
                    </a:lnTo>
                    <a:cubicBezTo>
                      <a:pt x="87" y="3355"/>
                      <a:pt x="1365" y="1920"/>
                      <a:pt x="3092" y="1752"/>
                    </a:cubicBezTo>
                    <a:lnTo>
                      <a:pt x="6316" y="866"/>
                    </a:lnTo>
                    <a:cubicBezTo>
                      <a:pt x="6328" y="860"/>
                      <a:pt x="6340" y="848"/>
                      <a:pt x="6346" y="829"/>
                    </a:cubicBezTo>
                    <a:lnTo>
                      <a:pt x="6403" y="175"/>
                    </a:lnTo>
                    <a:lnTo>
                      <a:pt x="9252" y="87"/>
                    </a:lnTo>
                    <a:lnTo>
                      <a:pt x="10244" y="573"/>
                    </a:lnTo>
                    <a:cubicBezTo>
                      <a:pt x="10248" y="573"/>
                      <a:pt x="10255" y="576"/>
                      <a:pt x="10261" y="576"/>
                    </a:cubicBezTo>
                    <a:cubicBezTo>
                      <a:pt x="10264" y="576"/>
                      <a:pt x="10266" y="576"/>
                      <a:pt x="10268" y="573"/>
                    </a:cubicBezTo>
                    <a:lnTo>
                      <a:pt x="13710" y="87"/>
                    </a:lnTo>
                    <a:close/>
                    <a:moveTo>
                      <a:pt x="9264" y="0"/>
                    </a:moveTo>
                    <a:lnTo>
                      <a:pt x="6366" y="94"/>
                    </a:lnTo>
                    <a:cubicBezTo>
                      <a:pt x="6340" y="94"/>
                      <a:pt x="6322" y="106"/>
                      <a:pt x="6322" y="132"/>
                    </a:cubicBezTo>
                    <a:lnTo>
                      <a:pt x="6266" y="792"/>
                    </a:lnTo>
                    <a:lnTo>
                      <a:pt x="3074" y="1665"/>
                    </a:lnTo>
                    <a:cubicBezTo>
                      <a:pt x="1310" y="1845"/>
                      <a:pt x="0" y="3311"/>
                      <a:pt x="24" y="5082"/>
                    </a:cubicBezTo>
                    <a:lnTo>
                      <a:pt x="268" y="11541"/>
                    </a:lnTo>
                    <a:cubicBezTo>
                      <a:pt x="274" y="11565"/>
                      <a:pt x="294" y="11585"/>
                      <a:pt x="312" y="11585"/>
                    </a:cubicBezTo>
                    <a:lnTo>
                      <a:pt x="3859" y="11585"/>
                    </a:lnTo>
                    <a:cubicBezTo>
                      <a:pt x="3877" y="11585"/>
                      <a:pt x="3897" y="11565"/>
                      <a:pt x="3897" y="11541"/>
                    </a:cubicBezTo>
                    <a:lnTo>
                      <a:pt x="3972" y="5387"/>
                    </a:lnTo>
                    <a:lnTo>
                      <a:pt x="4521" y="5387"/>
                    </a:lnTo>
                    <a:lnTo>
                      <a:pt x="4757" y="11541"/>
                    </a:lnTo>
                    <a:cubicBezTo>
                      <a:pt x="4757" y="11565"/>
                      <a:pt x="4775" y="11585"/>
                      <a:pt x="4801" y="11585"/>
                    </a:cubicBezTo>
                    <a:lnTo>
                      <a:pt x="8343" y="11585"/>
                    </a:lnTo>
                    <a:cubicBezTo>
                      <a:pt x="8366" y="11585"/>
                      <a:pt x="8386" y="11565"/>
                      <a:pt x="8386" y="11541"/>
                    </a:cubicBezTo>
                    <a:lnTo>
                      <a:pt x="8455" y="5387"/>
                    </a:lnTo>
                    <a:lnTo>
                      <a:pt x="10680" y="5387"/>
                    </a:lnTo>
                    <a:cubicBezTo>
                      <a:pt x="11522" y="5387"/>
                      <a:pt x="12314" y="5056"/>
                      <a:pt x="12900" y="4464"/>
                    </a:cubicBezTo>
                    <a:cubicBezTo>
                      <a:pt x="13491" y="3865"/>
                      <a:pt x="13816" y="3074"/>
                      <a:pt x="13810" y="2239"/>
                    </a:cubicBezTo>
                    <a:lnTo>
                      <a:pt x="13791" y="43"/>
                    </a:lnTo>
                    <a:cubicBezTo>
                      <a:pt x="13791" y="31"/>
                      <a:pt x="13785" y="20"/>
                      <a:pt x="13779" y="12"/>
                    </a:cubicBezTo>
                    <a:cubicBezTo>
                      <a:pt x="13767" y="0"/>
                      <a:pt x="13753" y="0"/>
                      <a:pt x="13741" y="0"/>
                    </a:cubicBezTo>
                    <a:lnTo>
                      <a:pt x="10268" y="492"/>
                    </a:lnTo>
                    <a:lnTo>
                      <a:pt x="9284" y="6"/>
                    </a:lnTo>
                    <a:cubicBezTo>
                      <a:pt x="9278" y="0"/>
                      <a:pt x="9272" y="0"/>
                      <a:pt x="9264"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7" name="Google Shape;2057;p39"/>
              <p:cNvSpPr/>
              <p:nvPr/>
            </p:nvSpPr>
            <p:spPr>
              <a:xfrm>
                <a:off x="5630275" y="4097500"/>
                <a:ext cx="25" cy="25"/>
              </a:xfrm>
              <a:custGeom>
                <a:avLst/>
                <a:gdLst/>
                <a:ahLst/>
                <a:cxnLst/>
                <a:rect l="l" t="t" r="r" b="b"/>
                <a:pathLst>
                  <a:path w="1" h="1" extrusionOk="0">
                    <a:moveTo>
                      <a:pt x="1" y="0"/>
                    </a:move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8" name="Google Shape;2058;p39"/>
              <p:cNvSpPr/>
              <p:nvPr/>
            </p:nvSpPr>
            <p:spPr>
              <a:xfrm>
                <a:off x="5473150" y="4145050"/>
                <a:ext cx="139525" cy="67025"/>
              </a:xfrm>
              <a:custGeom>
                <a:avLst/>
                <a:gdLst/>
                <a:ahLst/>
                <a:cxnLst/>
                <a:rect l="l" t="t" r="r" b="b"/>
                <a:pathLst>
                  <a:path w="5581" h="2681" extrusionOk="0">
                    <a:moveTo>
                      <a:pt x="5561" y="0"/>
                    </a:moveTo>
                    <a:lnTo>
                      <a:pt x="3311" y="18"/>
                    </a:lnTo>
                    <a:lnTo>
                      <a:pt x="3311" y="361"/>
                    </a:lnTo>
                    <a:lnTo>
                      <a:pt x="2301" y="947"/>
                    </a:lnTo>
                    <a:lnTo>
                      <a:pt x="2301" y="941"/>
                    </a:lnTo>
                    <a:lnTo>
                      <a:pt x="200" y="1595"/>
                    </a:lnTo>
                    <a:cubicBezTo>
                      <a:pt x="82" y="1633"/>
                      <a:pt x="1" y="1758"/>
                      <a:pt x="1" y="1895"/>
                    </a:cubicBezTo>
                    <a:lnTo>
                      <a:pt x="7" y="2680"/>
                    </a:lnTo>
                    <a:lnTo>
                      <a:pt x="2314" y="2662"/>
                    </a:lnTo>
                    <a:lnTo>
                      <a:pt x="5581" y="2637"/>
                    </a:lnTo>
                    <a:lnTo>
                      <a:pt x="55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9" name="Google Shape;2059;p39"/>
              <p:cNvSpPr/>
              <p:nvPr/>
            </p:nvSpPr>
            <p:spPr>
              <a:xfrm>
                <a:off x="5472075" y="4143925"/>
                <a:ext cx="141700" cy="69225"/>
              </a:xfrm>
              <a:custGeom>
                <a:avLst/>
                <a:gdLst/>
                <a:ahLst/>
                <a:cxnLst/>
                <a:rect l="l" t="t" r="r" b="b"/>
                <a:pathLst>
                  <a:path w="5668" h="2769" extrusionOk="0">
                    <a:moveTo>
                      <a:pt x="5567" y="89"/>
                    </a:moveTo>
                    <a:lnTo>
                      <a:pt x="5580" y="2638"/>
                    </a:lnTo>
                    <a:lnTo>
                      <a:pt x="93" y="2682"/>
                    </a:lnTo>
                    <a:lnTo>
                      <a:pt x="87" y="1940"/>
                    </a:lnTo>
                    <a:cubicBezTo>
                      <a:pt x="81" y="1821"/>
                      <a:pt x="156" y="1709"/>
                      <a:pt x="255" y="1678"/>
                    </a:cubicBezTo>
                    <a:lnTo>
                      <a:pt x="2338" y="1036"/>
                    </a:lnTo>
                    <a:cubicBezTo>
                      <a:pt x="2350" y="1036"/>
                      <a:pt x="2357" y="1036"/>
                      <a:pt x="2369" y="1030"/>
                    </a:cubicBezTo>
                    <a:lnTo>
                      <a:pt x="3373" y="443"/>
                    </a:lnTo>
                    <a:cubicBezTo>
                      <a:pt x="3385" y="437"/>
                      <a:pt x="3397" y="419"/>
                      <a:pt x="3397" y="406"/>
                    </a:cubicBezTo>
                    <a:lnTo>
                      <a:pt x="3391" y="101"/>
                    </a:lnTo>
                    <a:lnTo>
                      <a:pt x="5567" y="89"/>
                    </a:lnTo>
                    <a:close/>
                    <a:moveTo>
                      <a:pt x="5604" y="0"/>
                    </a:moveTo>
                    <a:lnTo>
                      <a:pt x="3348" y="20"/>
                    </a:lnTo>
                    <a:cubicBezTo>
                      <a:pt x="3330" y="20"/>
                      <a:pt x="3310" y="38"/>
                      <a:pt x="3310" y="63"/>
                    </a:cubicBezTo>
                    <a:lnTo>
                      <a:pt x="3310" y="382"/>
                    </a:lnTo>
                    <a:lnTo>
                      <a:pt x="2344" y="943"/>
                    </a:lnTo>
                    <a:cubicBezTo>
                      <a:pt x="2338" y="943"/>
                      <a:pt x="2338" y="949"/>
                      <a:pt x="2332" y="949"/>
                    </a:cubicBezTo>
                    <a:lnTo>
                      <a:pt x="231" y="1597"/>
                    </a:lnTo>
                    <a:cubicBezTo>
                      <a:pt x="93" y="1640"/>
                      <a:pt x="0" y="1784"/>
                      <a:pt x="0" y="1940"/>
                    </a:cubicBezTo>
                    <a:lnTo>
                      <a:pt x="6" y="2725"/>
                    </a:lnTo>
                    <a:cubicBezTo>
                      <a:pt x="6" y="2751"/>
                      <a:pt x="24" y="2769"/>
                      <a:pt x="50" y="2769"/>
                    </a:cubicBezTo>
                    <a:lnTo>
                      <a:pt x="5624" y="2725"/>
                    </a:lnTo>
                    <a:cubicBezTo>
                      <a:pt x="5649" y="2725"/>
                      <a:pt x="5667" y="2707"/>
                      <a:pt x="5667" y="2682"/>
                    </a:cubicBezTo>
                    <a:lnTo>
                      <a:pt x="5649" y="45"/>
                    </a:lnTo>
                    <a:cubicBezTo>
                      <a:pt x="5649" y="32"/>
                      <a:pt x="5642" y="20"/>
                      <a:pt x="5636" y="14"/>
                    </a:cubicBezTo>
                    <a:cubicBezTo>
                      <a:pt x="5630" y="8"/>
                      <a:pt x="5618" y="0"/>
                      <a:pt x="5604"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0" name="Google Shape;2060;p39"/>
              <p:cNvSpPr/>
              <p:nvPr/>
            </p:nvSpPr>
            <p:spPr>
              <a:xfrm>
                <a:off x="5473300" y="4197875"/>
                <a:ext cx="139375" cy="14200"/>
              </a:xfrm>
              <a:custGeom>
                <a:avLst/>
                <a:gdLst/>
                <a:ahLst/>
                <a:cxnLst/>
                <a:rect l="l" t="t" r="r" b="b"/>
                <a:pathLst>
                  <a:path w="5575" h="568" extrusionOk="0">
                    <a:moveTo>
                      <a:pt x="5569" y="0"/>
                    </a:moveTo>
                    <a:lnTo>
                      <a:pt x="1" y="44"/>
                    </a:lnTo>
                    <a:lnTo>
                      <a:pt x="1" y="567"/>
                    </a:lnTo>
                    <a:lnTo>
                      <a:pt x="5575" y="524"/>
                    </a:lnTo>
                    <a:lnTo>
                      <a:pt x="55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1" name="Google Shape;2061;p39"/>
              <p:cNvSpPr/>
              <p:nvPr/>
            </p:nvSpPr>
            <p:spPr>
              <a:xfrm>
                <a:off x="5472225" y="4196775"/>
                <a:ext cx="141550" cy="16375"/>
              </a:xfrm>
              <a:custGeom>
                <a:avLst/>
                <a:gdLst/>
                <a:ahLst/>
                <a:cxnLst/>
                <a:rect l="l" t="t" r="r" b="b"/>
                <a:pathLst>
                  <a:path w="5662" h="655" extrusionOk="0">
                    <a:moveTo>
                      <a:pt x="5574" y="88"/>
                    </a:moveTo>
                    <a:lnTo>
                      <a:pt x="5574" y="524"/>
                    </a:lnTo>
                    <a:lnTo>
                      <a:pt x="87" y="568"/>
                    </a:lnTo>
                    <a:lnTo>
                      <a:pt x="81" y="131"/>
                    </a:lnTo>
                    <a:lnTo>
                      <a:pt x="5574" y="88"/>
                    </a:lnTo>
                    <a:close/>
                    <a:moveTo>
                      <a:pt x="5612" y="1"/>
                    </a:moveTo>
                    <a:lnTo>
                      <a:pt x="44" y="44"/>
                    </a:lnTo>
                    <a:cubicBezTo>
                      <a:pt x="18" y="44"/>
                      <a:pt x="0" y="64"/>
                      <a:pt x="0" y="88"/>
                    </a:cubicBezTo>
                    <a:lnTo>
                      <a:pt x="0" y="611"/>
                    </a:lnTo>
                    <a:cubicBezTo>
                      <a:pt x="0" y="625"/>
                      <a:pt x="6" y="631"/>
                      <a:pt x="12" y="643"/>
                    </a:cubicBezTo>
                    <a:cubicBezTo>
                      <a:pt x="24" y="649"/>
                      <a:pt x="32" y="655"/>
                      <a:pt x="44" y="655"/>
                    </a:cubicBezTo>
                    <a:lnTo>
                      <a:pt x="5618" y="611"/>
                    </a:lnTo>
                    <a:cubicBezTo>
                      <a:pt x="5643" y="611"/>
                      <a:pt x="5661" y="593"/>
                      <a:pt x="5661" y="568"/>
                    </a:cubicBezTo>
                    <a:lnTo>
                      <a:pt x="5655" y="44"/>
                    </a:lnTo>
                    <a:cubicBezTo>
                      <a:pt x="5655" y="32"/>
                      <a:pt x="5649" y="19"/>
                      <a:pt x="5643" y="13"/>
                    </a:cubicBezTo>
                    <a:cubicBezTo>
                      <a:pt x="5636" y="7"/>
                      <a:pt x="5624" y="1"/>
                      <a:pt x="5612"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2" name="Google Shape;2062;p39"/>
              <p:cNvSpPr/>
              <p:nvPr/>
            </p:nvSpPr>
            <p:spPr>
              <a:xfrm>
                <a:off x="5540000" y="4163900"/>
                <a:ext cx="13900" cy="14500"/>
              </a:xfrm>
              <a:custGeom>
                <a:avLst/>
                <a:gdLst/>
                <a:ahLst/>
                <a:cxnLst/>
                <a:rect l="l" t="t" r="r" b="b"/>
                <a:pathLst>
                  <a:path w="556" h="580" extrusionOk="0">
                    <a:moveTo>
                      <a:pt x="1" y="0"/>
                    </a:moveTo>
                    <a:lnTo>
                      <a:pt x="556" y="580"/>
                    </a:ln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3" name="Google Shape;2063;p39"/>
              <p:cNvSpPr/>
              <p:nvPr/>
            </p:nvSpPr>
            <p:spPr>
              <a:xfrm>
                <a:off x="5538925" y="4162900"/>
                <a:ext cx="16225" cy="16575"/>
              </a:xfrm>
              <a:custGeom>
                <a:avLst/>
                <a:gdLst/>
                <a:ahLst/>
                <a:cxnLst/>
                <a:rect l="l" t="t" r="r" b="b"/>
                <a:pathLst>
                  <a:path w="649" h="663" extrusionOk="0">
                    <a:moveTo>
                      <a:pt x="44" y="1"/>
                    </a:moveTo>
                    <a:cubicBezTo>
                      <a:pt x="35" y="1"/>
                      <a:pt x="25" y="4"/>
                      <a:pt x="20" y="9"/>
                    </a:cubicBezTo>
                    <a:cubicBezTo>
                      <a:pt x="0" y="27"/>
                      <a:pt x="0" y="52"/>
                      <a:pt x="20" y="72"/>
                    </a:cubicBezTo>
                    <a:lnTo>
                      <a:pt x="574" y="651"/>
                    </a:lnTo>
                    <a:cubicBezTo>
                      <a:pt x="581" y="657"/>
                      <a:pt x="593" y="663"/>
                      <a:pt x="599" y="663"/>
                    </a:cubicBezTo>
                    <a:cubicBezTo>
                      <a:pt x="611" y="663"/>
                      <a:pt x="624" y="663"/>
                      <a:pt x="630" y="651"/>
                    </a:cubicBezTo>
                    <a:cubicBezTo>
                      <a:pt x="648" y="639"/>
                      <a:pt x="648" y="608"/>
                      <a:pt x="630" y="596"/>
                    </a:cubicBezTo>
                    <a:lnTo>
                      <a:pt x="75" y="15"/>
                    </a:lnTo>
                    <a:cubicBezTo>
                      <a:pt x="69" y="5"/>
                      <a:pt x="56" y="1"/>
                      <a:pt x="44"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4" name="Google Shape;2064;p39"/>
              <p:cNvSpPr/>
              <p:nvPr/>
            </p:nvSpPr>
            <p:spPr>
              <a:xfrm>
                <a:off x="5546900" y="4160150"/>
                <a:ext cx="13850" cy="14500"/>
              </a:xfrm>
              <a:custGeom>
                <a:avLst/>
                <a:gdLst/>
                <a:ahLst/>
                <a:cxnLst/>
                <a:rect l="l" t="t" r="r" b="b"/>
                <a:pathLst>
                  <a:path w="554" h="580" extrusionOk="0">
                    <a:moveTo>
                      <a:pt x="0" y="1"/>
                    </a:moveTo>
                    <a:lnTo>
                      <a:pt x="554" y="580"/>
                    </a:ln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5" name="Google Shape;2065;p39"/>
              <p:cNvSpPr/>
              <p:nvPr/>
            </p:nvSpPr>
            <p:spPr>
              <a:xfrm>
                <a:off x="5545775" y="4159000"/>
                <a:ext cx="16250" cy="16750"/>
              </a:xfrm>
              <a:custGeom>
                <a:avLst/>
                <a:gdLst/>
                <a:ahLst/>
                <a:cxnLst/>
                <a:rect l="l" t="t" r="r" b="b"/>
                <a:pathLst>
                  <a:path w="650" h="670" extrusionOk="0">
                    <a:moveTo>
                      <a:pt x="47" y="1"/>
                    </a:moveTo>
                    <a:cubicBezTo>
                      <a:pt x="37" y="1"/>
                      <a:pt x="26" y="6"/>
                      <a:pt x="20" y="15"/>
                    </a:cubicBezTo>
                    <a:cubicBezTo>
                      <a:pt x="0" y="27"/>
                      <a:pt x="0" y="59"/>
                      <a:pt x="20" y="71"/>
                    </a:cubicBezTo>
                    <a:lnTo>
                      <a:pt x="575" y="657"/>
                    </a:lnTo>
                    <a:cubicBezTo>
                      <a:pt x="581" y="663"/>
                      <a:pt x="593" y="669"/>
                      <a:pt x="599" y="669"/>
                    </a:cubicBezTo>
                    <a:cubicBezTo>
                      <a:pt x="612" y="669"/>
                      <a:pt x="624" y="663"/>
                      <a:pt x="630" y="657"/>
                    </a:cubicBezTo>
                    <a:cubicBezTo>
                      <a:pt x="650" y="639"/>
                      <a:pt x="650" y="614"/>
                      <a:pt x="630" y="594"/>
                    </a:cubicBezTo>
                    <a:lnTo>
                      <a:pt x="75" y="15"/>
                    </a:lnTo>
                    <a:cubicBezTo>
                      <a:pt x="69" y="6"/>
                      <a:pt x="58" y="1"/>
                      <a:pt x="47"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6" name="Google Shape;2066;p39"/>
              <p:cNvSpPr/>
              <p:nvPr/>
            </p:nvSpPr>
            <p:spPr>
              <a:xfrm>
                <a:off x="5533175" y="4168575"/>
                <a:ext cx="13900" cy="14500"/>
              </a:xfrm>
              <a:custGeom>
                <a:avLst/>
                <a:gdLst/>
                <a:ahLst/>
                <a:cxnLst/>
                <a:rect l="l" t="t" r="r" b="b"/>
                <a:pathLst>
                  <a:path w="556" h="580" extrusionOk="0">
                    <a:moveTo>
                      <a:pt x="0" y="0"/>
                    </a:moveTo>
                    <a:lnTo>
                      <a:pt x="555" y="580"/>
                    </a:lnTo>
                    <a:close/>
                  </a:path>
                </a:pathLst>
              </a:custGeom>
              <a:solidFill>
                <a:srgbClr val="FFA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7" name="Google Shape;2067;p39"/>
              <p:cNvSpPr/>
              <p:nvPr/>
            </p:nvSpPr>
            <p:spPr>
              <a:xfrm>
                <a:off x="5532075" y="4167575"/>
                <a:ext cx="16225" cy="16575"/>
              </a:xfrm>
              <a:custGeom>
                <a:avLst/>
                <a:gdLst/>
                <a:ahLst/>
                <a:cxnLst/>
                <a:rect l="l" t="t" r="r" b="b"/>
                <a:pathLst>
                  <a:path w="649" h="663" extrusionOk="0">
                    <a:moveTo>
                      <a:pt x="47" y="0"/>
                    </a:moveTo>
                    <a:cubicBezTo>
                      <a:pt x="36" y="0"/>
                      <a:pt x="25" y="3"/>
                      <a:pt x="19" y="9"/>
                    </a:cubicBezTo>
                    <a:cubicBezTo>
                      <a:pt x="1" y="27"/>
                      <a:pt x="1" y="52"/>
                      <a:pt x="19" y="72"/>
                    </a:cubicBezTo>
                    <a:lnTo>
                      <a:pt x="574" y="651"/>
                    </a:lnTo>
                    <a:cubicBezTo>
                      <a:pt x="580" y="657"/>
                      <a:pt x="593" y="663"/>
                      <a:pt x="599" y="663"/>
                    </a:cubicBezTo>
                    <a:cubicBezTo>
                      <a:pt x="611" y="663"/>
                      <a:pt x="623" y="657"/>
                      <a:pt x="631" y="651"/>
                    </a:cubicBezTo>
                    <a:cubicBezTo>
                      <a:pt x="649" y="639"/>
                      <a:pt x="649" y="608"/>
                      <a:pt x="631" y="596"/>
                    </a:cubicBezTo>
                    <a:lnTo>
                      <a:pt x="75" y="9"/>
                    </a:lnTo>
                    <a:cubicBezTo>
                      <a:pt x="69" y="3"/>
                      <a:pt x="58" y="0"/>
                      <a:pt x="47"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8" name="Google Shape;2068;p39"/>
              <p:cNvSpPr/>
              <p:nvPr/>
            </p:nvSpPr>
            <p:spPr>
              <a:xfrm>
                <a:off x="5556850" y="4132700"/>
                <a:ext cx="54750" cy="12675"/>
              </a:xfrm>
              <a:custGeom>
                <a:avLst/>
                <a:gdLst/>
                <a:ahLst/>
                <a:cxnLst/>
                <a:rect l="l" t="t" r="r" b="b"/>
                <a:pathLst>
                  <a:path w="2190" h="507" extrusionOk="0">
                    <a:moveTo>
                      <a:pt x="2189" y="0"/>
                    </a:moveTo>
                    <a:lnTo>
                      <a:pt x="0" y="20"/>
                    </a:lnTo>
                    <a:lnTo>
                      <a:pt x="0" y="506"/>
                    </a:lnTo>
                    <a:lnTo>
                      <a:pt x="2189" y="494"/>
                    </a:lnTo>
                    <a:lnTo>
                      <a:pt x="2189" y="0"/>
                    </a:lnTo>
                    <a:close/>
                  </a:path>
                </a:pathLst>
              </a:custGeom>
              <a:solidFill>
                <a:srgbClr val="C16D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9" name="Google Shape;2069;p39"/>
              <p:cNvSpPr/>
              <p:nvPr/>
            </p:nvSpPr>
            <p:spPr>
              <a:xfrm>
                <a:off x="5555750" y="4131625"/>
                <a:ext cx="56925" cy="14825"/>
              </a:xfrm>
              <a:custGeom>
                <a:avLst/>
                <a:gdLst/>
                <a:ahLst/>
                <a:cxnLst/>
                <a:rect l="l" t="t" r="r" b="b"/>
                <a:pathLst>
                  <a:path w="2277" h="593" extrusionOk="0">
                    <a:moveTo>
                      <a:pt x="2190" y="88"/>
                    </a:moveTo>
                    <a:lnTo>
                      <a:pt x="2190" y="492"/>
                    </a:lnTo>
                    <a:lnTo>
                      <a:pt x="88" y="512"/>
                    </a:lnTo>
                    <a:lnTo>
                      <a:pt x="88" y="100"/>
                    </a:lnTo>
                    <a:lnTo>
                      <a:pt x="2190" y="88"/>
                    </a:lnTo>
                    <a:close/>
                    <a:moveTo>
                      <a:pt x="2227" y="0"/>
                    </a:moveTo>
                    <a:lnTo>
                      <a:pt x="44" y="20"/>
                    </a:lnTo>
                    <a:cubicBezTo>
                      <a:pt x="32" y="20"/>
                      <a:pt x="20" y="26"/>
                      <a:pt x="13" y="32"/>
                    </a:cubicBezTo>
                    <a:cubicBezTo>
                      <a:pt x="7" y="37"/>
                      <a:pt x="1" y="51"/>
                      <a:pt x="1" y="63"/>
                    </a:cubicBezTo>
                    <a:lnTo>
                      <a:pt x="7" y="555"/>
                    </a:lnTo>
                    <a:cubicBezTo>
                      <a:pt x="7" y="575"/>
                      <a:pt x="26" y="593"/>
                      <a:pt x="44" y="593"/>
                    </a:cubicBezTo>
                    <a:lnTo>
                      <a:pt x="2233" y="581"/>
                    </a:lnTo>
                    <a:cubicBezTo>
                      <a:pt x="2257" y="581"/>
                      <a:pt x="2277" y="561"/>
                      <a:pt x="2277" y="537"/>
                    </a:cubicBezTo>
                    <a:lnTo>
                      <a:pt x="2271" y="43"/>
                    </a:lnTo>
                    <a:cubicBezTo>
                      <a:pt x="2271" y="32"/>
                      <a:pt x="2271" y="26"/>
                      <a:pt x="2257" y="14"/>
                    </a:cubicBezTo>
                    <a:cubicBezTo>
                      <a:pt x="2251" y="6"/>
                      <a:pt x="2239" y="0"/>
                      <a:pt x="2233"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0" name="Google Shape;2070;p39"/>
              <p:cNvSpPr/>
              <p:nvPr/>
            </p:nvSpPr>
            <p:spPr>
              <a:xfrm>
                <a:off x="5469875" y="3572300"/>
                <a:ext cx="125475" cy="224900"/>
              </a:xfrm>
              <a:custGeom>
                <a:avLst/>
                <a:gdLst/>
                <a:ahLst/>
                <a:cxnLst/>
                <a:rect l="l" t="t" r="r" b="b"/>
                <a:pathLst>
                  <a:path w="5019" h="8996" extrusionOk="0">
                    <a:moveTo>
                      <a:pt x="886" y="0"/>
                    </a:moveTo>
                    <a:cubicBezTo>
                      <a:pt x="876" y="0"/>
                      <a:pt x="865" y="1"/>
                      <a:pt x="855" y="3"/>
                    </a:cubicBezTo>
                    <a:cubicBezTo>
                      <a:pt x="687" y="22"/>
                      <a:pt x="599" y="241"/>
                      <a:pt x="674" y="428"/>
                    </a:cubicBezTo>
                    <a:lnTo>
                      <a:pt x="898" y="1032"/>
                    </a:lnTo>
                    <a:cubicBezTo>
                      <a:pt x="624" y="1188"/>
                      <a:pt x="418" y="1513"/>
                      <a:pt x="418" y="1513"/>
                    </a:cubicBezTo>
                    <a:cubicBezTo>
                      <a:pt x="81" y="1780"/>
                      <a:pt x="0" y="2261"/>
                      <a:pt x="225" y="2627"/>
                    </a:cubicBezTo>
                    <a:lnTo>
                      <a:pt x="481" y="3046"/>
                    </a:lnTo>
                    <a:lnTo>
                      <a:pt x="543" y="3981"/>
                    </a:lnTo>
                    <a:lnTo>
                      <a:pt x="374" y="7098"/>
                    </a:lnTo>
                    <a:cubicBezTo>
                      <a:pt x="314" y="8193"/>
                      <a:pt x="1204" y="8996"/>
                      <a:pt x="2173" y="8996"/>
                    </a:cubicBezTo>
                    <a:cubicBezTo>
                      <a:pt x="2500" y="8996"/>
                      <a:pt x="2837" y="8904"/>
                      <a:pt x="3149" y="8701"/>
                    </a:cubicBezTo>
                    <a:lnTo>
                      <a:pt x="5019" y="7490"/>
                    </a:lnTo>
                    <a:lnTo>
                      <a:pt x="4584" y="4411"/>
                    </a:lnTo>
                    <a:lnTo>
                      <a:pt x="2788" y="5490"/>
                    </a:lnTo>
                    <a:lnTo>
                      <a:pt x="2451" y="4100"/>
                    </a:lnTo>
                    <a:lnTo>
                      <a:pt x="2420" y="3363"/>
                    </a:lnTo>
                    <a:cubicBezTo>
                      <a:pt x="2420" y="3363"/>
                      <a:pt x="2550" y="2048"/>
                      <a:pt x="1839" y="1418"/>
                    </a:cubicBezTo>
                    <a:cubicBezTo>
                      <a:pt x="1752" y="1337"/>
                      <a:pt x="1235" y="290"/>
                      <a:pt x="1235" y="290"/>
                    </a:cubicBezTo>
                    <a:cubicBezTo>
                      <a:pt x="1111" y="86"/>
                      <a:pt x="995" y="0"/>
                      <a:pt x="886" y="0"/>
                    </a:cubicBezTo>
                    <a:close/>
                  </a:path>
                </a:pathLst>
              </a:custGeom>
              <a:solidFill>
                <a:srgbClr val="C16D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1" name="Google Shape;2071;p39"/>
              <p:cNvSpPr/>
              <p:nvPr/>
            </p:nvSpPr>
            <p:spPr>
              <a:xfrm>
                <a:off x="5469075" y="3571525"/>
                <a:ext cx="127075" cy="226575"/>
              </a:xfrm>
              <a:custGeom>
                <a:avLst/>
                <a:gdLst/>
                <a:ahLst/>
                <a:cxnLst/>
                <a:rect l="l" t="t" r="r" b="b"/>
                <a:pathLst>
                  <a:path w="5083" h="9063" extrusionOk="0">
                    <a:moveTo>
                      <a:pt x="912" y="59"/>
                    </a:moveTo>
                    <a:cubicBezTo>
                      <a:pt x="1018" y="59"/>
                      <a:pt x="1123" y="152"/>
                      <a:pt x="1243" y="339"/>
                    </a:cubicBezTo>
                    <a:cubicBezTo>
                      <a:pt x="1292" y="445"/>
                      <a:pt x="1759" y="1394"/>
                      <a:pt x="1853" y="1475"/>
                    </a:cubicBezTo>
                    <a:cubicBezTo>
                      <a:pt x="2539" y="2085"/>
                      <a:pt x="2420" y="3383"/>
                      <a:pt x="2420" y="3400"/>
                    </a:cubicBezTo>
                    <a:lnTo>
                      <a:pt x="2452" y="4137"/>
                    </a:lnTo>
                    <a:lnTo>
                      <a:pt x="2788" y="5527"/>
                    </a:lnTo>
                    <a:cubicBezTo>
                      <a:pt x="2788" y="5539"/>
                      <a:pt x="2794" y="5546"/>
                      <a:pt x="2806" y="5552"/>
                    </a:cubicBezTo>
                    <a:cubicBezTo>
                      <a:pt x="2814" y="5552"/>
                      <a:pt x="2826" y="5552"/>
                      <a:pt x="2838" y="5546"/>
                    </a:cubicBezTo>
                    <a:lnTo>
                      <a:pt x="4590" y="4491"/>
                    </a:lnTo>
                    <a:lnTo>
                      <a:pt x="5014" y="7503"/>
                    </a:lnTo>
                    <a:lnTo>
                      <a:pt x="3163" y="8707"/>
                    </a:lnTo>
                    <a:cubicBezTo>
                      <a:pt x="2865" y="8899"/>
                      <a:pt x="2534" y="8996"/>
                      <a:pt x="2201" y="8996"/>
                    </a:cubicBezTo>
                    <a:cubicBezTo>
                      <a:pt x="1899" y="8996"/>
                      <a:pt x="1596" y="8916"/>
                      <a:pt x="1318" y="8756"/>
                    </a:cubicBezTo>
                    <a:cubicBezTo>
                      <a:pt x="731" y="8413"/>
                      <a:pt x="400" y="7809"/>
                      <a:pt x="438" y="7129"/>
                    </a:cubicBezTo>
                    <a:lnTo>
                      <a:pt x="607" y="4012"/>
                    </a:lnTo>
                    <a:lnTo>
                      <a:pt x="544" y="3070"/>
                    </a:lnTo>
                    <a:lnTo>
                      <a:pt x="544" y="3058"/>
                    </a:lnTo>
                    <a:lnTo>
                      <a:pt x="288" y="2640"/>
                    </a:lnTo>
                    <a:cubicBezTo>
                      <a:pt x="70" y="2292"/>
                      <a:pt x="150" y="1823"/>
                      <a:pt x="469" y="1567"/>
                    </a:cubicBezTo>
                    <a:cubicBezTo>
                      <a:pt x="475" y="1561"/>
                      <a:pt x="475" y="1561"/>
                      <a:pt x="475" y="1555"/>
                    </a:cubicBezTo>
                    <a:cubicBezTo>
                      <a:pt x="481" y="1555"/>
                      <a:pt x="682" y="1237"/>
                      <a:pt x="949" y="1095"/>
                    </a:cubicBezTo>
                    <a:cubicBezTo>
                      <a:pt x="961" y="1081"/>
                      <a:pt x="967" y="1069"/>
                      <a:pt x="961" y="1050"/>
                    </a:cubicBezTo>
                    <a:lnTo>
                      <a:pt x="731" y="445"/>
                    </a:lnTo>
                    <a:cubicBezTo>
                      <a:pt x="694" y="352"/>
                      <a:pt x="706" y="240"/>
                      <a:pt x="756" y="159"/>
                    </a:cubicBezTo>
                    <a:cubicBezTo>
                      <a:pt x="786" y="103"/>
                      <a:pt x="837" y="71"/>
                      <a:pt x="893" y="65"/>
                    </a:cubicBezTo>
                    <a:cubicBezTo>
                      <a:pt x="899" y="59"/>
                      <a:pt x="906" y="59"/>
                      <a:pt x="912" y="59"/>
                    </a:cubicBezTo>
                    <a:close/>
                    <a:moveTo>
                      <a:pt x="918" y="0"/>
                    </a:moveTo>
                    <a:cubicBezTo>
                      <a:pt x="907" y="0"/>
                      <a:pt x="897" y="1"/>
                      <a:pt x="887" y="2"/>
                    </a:cubicBezTo>
                    <a:cubicBezTo>
                      <a:pt x="812" y="10"/>
                      <a:pt x="743" y="53"/>
                      <a:pt x="700" y="122"/>
                    </a:cubicBezTo>
                    <a:cubicBezTo>
                      <a:pt x="637" y="221"/>
                      <a:pt x="631" y="352"/>
                      <a:pt x="674" y="471"/>
                    </a:cubicBezTo>
                    <a:lnTo>
                      <a:pt x="893" y="1050"/>
                    </a:lnTo>
                    <a:cubicBezTo>
                      <a:pt x="637" y="1199"/>
                      <a:pt x="450" y="1481"/>
                      <a:pt x="426" y="1518"/>
                    </a:cubicBezTo>
                    <a:cubicBezTo>
                      <a:pt x="83" y="1798"/>
                      <a:pt x="1" y="2298"/>
                      <a:pt x="233" y="2672"/>
                    </a:cubicBezTo>
                    <a:lnTo>
                      <a:pt x="481" y="3083"/>
                    </a:lnTo>
                    <a:lnTo>
                      <a:pt x="544" y="4012"/>
                    </a:lnTo>
                    <a:lnTo>
                      <a:pt x="375" y="7123"/>
                    </a:lnTo>
                    <a:cubicBezTo>
                      <a:pt x="337" y="7828"/>
                      <a:pt x="674" y="8457"/>
                      <a:pt x="1286" y="8813"/>
                    </a:cubicBezTo>
                    <a:cubicBezTo>
                      <a:pt x="1572" y="8974"/>
                      <a:pt x="1891" y="9063"/>
                      <a:pt x="2202" y="9063"/>
                    </a:cubicBezTo>
                    <a:cubicBezTo>
                      <a:pt x="2545" y="9063"/>
                      <a:pt x="2889" y="8962"/>
                      <a:pt x="3200" y="8763"/>
                    </a:cubicBezTo>
                    <a:lnTo>
                      <a:pt x="5070" y="7547"/>
                    </a:lnTo>
                    <a:cubicBezTo>
                      <a:pt x="5076" y="7541"/>
                      <a:pt x="5082" y="7529"/>
                      <a:pt x="5082" y="7515"/>
                    </a:cubicBezTo>
                    <a:lnTo>
                      <a:pt x="4647" y="4436"/>
                    </a:lnTo>
                    <a:cubicBezTo>
                      <a:pt x="4647" y="4424"/>
                      <a:pt x="4639" y="4417"/>
                      <a:pt x="4627" y="4411"/>
                    </a:cubicBezTo>
                    <a:cubicBezTo>
                      <a:pt x="4624" y="4408"/>
                      <a:pt x="4620" y="4406"/>
                      <a:pt x="4615" y="4406"/>
                    </a:cubicBezTo>
                    <a:cubicBezTo>
                      <a:pt x="4611" y="4406"/>
                      <a:pt x="4606" y="4408"/>
                      <a:pt x="4602" y="4411"/>
                    </a:cubicBezTo>
                    <a:lnTo>
                      <a:pt x="2838" y="5471"/>
                    </a:lnTo>
                    <a:lnTo>
                      <a:pt x="2515" y="4131"/>
                    </a:lnTo>
                    <a:lnTo>
                      <a:pt x="2483" y="3400"/>
                    </a:lnTo>
                    <a:cubicBezTo>
                      <a:pt x="2489" y="3345"/>
                      <a:pt x="2607" y="2054"/>
                      <a:pt x="1897" y="1424"/>
                    </a:cubicBezTo>
                    <a:cubicBezTo>
                      <a:pt x="1834" y="1374"/>
                      <a:pt x="1505" y="727"/>
                      <a:pt x="1292" y="309"/>
                    </a:cubicBezTo>
                    <a:cubicBezTo>
                      <a:pt x="1165" y="102"/>
                      <a:pt x="1044" y="0"/>
                      <a:pt x="91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2" name="Google Shape;2072;p39"/>
              <p:cNvSpPr/>
              <p:nvPr/>
            </p:nvSpPr>
            <p:spPr>
              <a:xfrm>
                <a:off x="5539075" y="3707800"/>
                <a:ext cx="5175" cy="22475"/>
              </a:xfrm>
              <a:custGeom>
                <a:avLst/>
                <a:gdLst/>
                <a:ahLst/>
                <a:cxnLst/>
                <a:rect l="l" t="t" r="r" b="b"/>
                <a:pathLst>
                  <a:path w="207" h="899" extrusionOk="0">
                    <a:moveTo>
                      <a:pt x="0" y="1"/>
                    </a:moveTo>
                    <a:lnTo>
                      <a:pt x="207" y="899"/>
                    </a:lnTo>
                    <a:close/>
                  </a:path>
                </a:pathLst>
              </a:custGeom>
              <a:solidFill>
                <a:srgbClr val="F9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3" name="Google Shape;2073;p39"/>
              <p:cNvSpPr/>
              <p:nvPr/>
            </p:nvSpPr>
            <p:spPr>
              <a:xfrm>
                <a:off x="5538300" y="3707000"/>
                <a:ext cx="6750" cy="24075"/>
              </a:xfrm>
              <a:custGeom>
                <a:avLst/>
                <a:gdLst/>
                <a:ahLst/>
                <a:cxnLst/>
                <a:rect l="l" t="t" r="r" b="b"/>
                <a:pathLst>
                  <a:path w="270" h="963" extrusionOk="0">
                    <a:moveTo>
                      <a:pt x="35" y="0"/>
                    </a:moveTo>
                    <a:cubicBezTo>
                      <a:pt x="32" y="0"/>
                      <a:pt x="29" y="0"/>
                      <a:pt x="25" y="2"/>
                    </a:cubicBezTo>
                    <a:cubicBezTo>
                      <a:pt x="13" y="2"/>
                      <a:pt x="0" y="21"/>
                      <a:pt x="0" y="39"/>
                    </a:cubicBezTo>
                    <a:lnTo>
                      <a:pt x="207" y="937"/>
                    </a:lnTo>
                    <a:cubicBezTo>
                      <a:pt x="207" y="950"/>
                      <a:pt x="218" y="962"/>
                      <a:pt x="238" y="962"/>
                    </a:cubicBezTo>
                    <a:lnTo>
                      <a:pt x="244" y="956"/>
                    </a:lnTo>
                    <a:cubicBezTo>
                      <a:pt x="262" y="956"/>
                      <a:pt x="269" y="937"/>
                      <a:pt x="269" y="919"/>
                    </a:cubicBezTo>
                    <a:lnTo>
                      <a:pt x="63" y="27"/>
                    </a:lnTo>
                    <a:cubicBezTo>
                      <a:pt x="63" y="11"/>
                      <a:pt x="51" y="0"/>
                      <a:pt x="35"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4" name="Google Shape;2074;p39"/>
              <p:cNvSpPr/>
              <p:nvPr/>
            </p:nvSpPr>
            <p:spPr>
              <a:xfrm>
                <a:off x="5465975" y="3614525"/>
                <a:ext cx="23700" cy="21650"/>
              </a:xfrm>
              <a:custGeom>
                <a:avLst/>
                <a:gdLst/>
                <a:ahLst/>
                <a:cxnLst/>
                <a:rect l="l" t="t" r="r" b="b"/>
                <a:pathLst>
                  <a:path w="948" h="866" extrusionOk="0">
                    <a:moveTo>
                      <a:pt x="214" y="1"/>
                    </a:moveTo>
                    <a:cubicBezTo>
                      <a:pt x="139" y="1"/>
                      <a:pt x="92" y="45"/>
                      <a:pt x="63" y="103"/>
                    </a:cubicBezTo>
                    <a:cubicBezTo>
                      <a:pt x="1" y="228"/>
                      <a:pt x="38" y="385"/>
                      <a:pt x="144" y="477"/>
                    </a:cubicBezTo>
                    <a:lnTo>
                      <a:pt x="499" y="783"/>
                    </a:lnTo>
                    <a:cubicBezTo>
                      <a:pt x="591" y="841"/>
                      <a:pt x="665" y="865"/>
                      <a:pt x="727" y="865"/>
                    </a:cubicBezTo>
                    <a:cubicBezTo>
                      <a:pt x="765" y="865"/>
                      <a:pt x="799" y="856"/>
                      <a:pt x="830" y="840"/>
                    </a:cubicBezTo>
                    <a:cubicBezTo>
                      <a:pt x="942" y="771"/>
                      <a:pt x="948" y="609"/>
                      <a:pt x="861" y="515"/>
                    </a:cubicBezTo>
                    <a:lnTo>
                      <a:pt x="487" y="141"/>
                    </a:lnTo>
                    <a:cubicBezTo>
                      <a:pt x="469" y="123"/>
                      <a:pt x="443" y="103"/>
                      <a:pt x="424" y="85"/>
                    </a:cubicBezTo>
                    <a:cubicBezTo>
                      <a:pt x="337" y="25"/>
                      <a:pt x="268" y="1"/>
                      <a:pt x="214" y="1"/>
                    </a:cubicBezTo>
                    <a:close/>
                  </a:path>
                </a:pathLst>
              </a:custGeom>
              <a:solidFill>
                <a:srgbClr val="C16D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5" name="Google Shape;2075;p39"/>
              <p:cNvSpPr/>
              <p:nvPr/>
            </p:nvSpPr>
            <p:spPr>
              <a:xfrm>
                <a:off x="5465200" y="3613825"/>
                <a:ext cx="24825" cy="23075"/>
              </a:xfrm>
              <a:custGeom>
                <a:avLst/>
                <a:gdLst/>
                <a:ahLst/>
                <a:cxnLst/>
                <a:rect l="l" t="t" r="r" b="b"/>
                <a:pathLst>
                  <a:path w="993" h="923" extrusionOk="0">
                    <a:moveTo>
                      <a:pt x="244" y="62"/>
                    </a:moveTo>
                    <a:cubicBezTo>
                      <a:pt x="293" y="62"/>
                      <a:pt x="362" y="88"/>
                      <a:pt x="437" y="143"/>
                    </a:cubicBezTo>
                    <a:cubicBezTo>
                      <a:pt x="455" y="157"/>
                      <a:pt x="474" y="169"/>
                      <a:pt x="492" y="194"/>
                    </a:cubicBezTo>
                    <a:lnTo>
                      <a:pt x="867" y="568"/>
                    </a:lnTo>
                    <a:cubicBezTo>
                      <a:pt x="904" y="606"/>
                      <a:pt x="923" y="661"/>
                      <a:pt x="917" y="718"/>
                    </a:cubicBezTo>
                    <a:cubicBezTo>
                      <a:pt x="911" y="773"/>
                      <a:pt x="886" y="811"/>
                      <a:pt x="843" y="836"/>
                    </a:cubicBezTo>
                    <a:cubicBezTo>
                      <a:pt x="818" y="852"/>
                      <a:pt x="789" y="859"/>
                      <a:pt x="757" y="859"/>
                    </a:cubicBezTo>
                    <a:cubicBezTo>
                      <a:pt x="700" y="859"/>
                      <a:pt x="631" y="835"/>
                      <a:pt x="555" y="787"/>
                    </a:cubicBezTo>
                    <a:lnTo>
                      <a:pt x="193" y="480"/>
                    </a:lnTo>
                    <a:cubicBezTo>
                      <a:pt x="100" y="393"/>
                      <a:pt x="69" y="256"/>
                      <a:pt x="118" y="151"/>
                    </a:cubicBezTo>
                    <a:cubicBezTo>
                      <a:pt x="144" y="100"/>
                      <a:pt x="175" y="76"/>
                      <a:pt x="213" y="62"/>
                    </a:cubicBezTo>
                    <a:close/>
                    <a:moveTo>
                      <a:pt x="244" y="1"/>
                    </a:moveTo>
                    <a:cubicBezTo>
                      <a:pt x="226" y="1"/>
                      <a:pt x="209" y="3"/>
                      <a:pt x="193" y="7"/>
                    </a:cubicBezTo>
                    <a:cubicBezTo>
                      <a:pt x="138" y="19"/>
                      <a:pt x="94" y="57"/>
                      <a:pt x="63" y="119"/>
                    </a:cubicBezTo>
                    <a:cubicBezTo>
                      <a:pt x="0" y="250"/>
                      <a:pt x="38" y="425"/>
                      <a:pt x="156" y="525"/>
                    </a:cubicBezTo>
                    <a:lnTo>
                      <a:pt x="518" y="836"/>
                    </a:lnTo>
                    <a:cubicBezTo>
                      <a:pt x="605" y="891"/>
                      <a:pt x="687" y="923"/>
                      <a:pt x="762" y="923"/>
                    </a:cubicBezTo>
                    <a:cubicBezTo>
                      <a:pt x="799" y="923"/>
                      <a:pt x="843" y="911"/>
                      <a:pt x="874" y="891"/>
                    </a:cubicBezTo>
                    <a:cubicBezTo>
                      <a:pt x="935" y="854"/>
                      <a:pt x="973" y="799"/>
                      <a:pt x="979" y="730"/>
                    </a:cubicBezTo>
                    <a:cubicBezTo>
                      <a:pt x="992" y="649"/>
                      <a:pt x="967" y="574"/>
                      <a:pt x="911" y="517"/>
                    </a:cubicBezTo>
                    <a:lnTo>
                      <a:pt x="537" y="143"/>
                    </a:lnTo>
                    <a:cubicBezTo>
                      <a:pt x="518" y="125"/>
                      <a:pt x="492" y="106"/>
                      <a:pt x="474" y="88"/>
                    </a:cubicBezTo>
                    <a:cubicBezTo>
                      <a:pt x="386" y="29"/>
                      <a:pt x="309" y="1"/>
                      <a:pt x="244"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6" name="Google Shape;2076;p39"/>
              <p:cNvSpPr/>
              <p:nvPr/>
            </p:nvSpPr>
            <p:spPr>
              <a:xfrm>
                <a:off x="5473300" y="3606675"/>
                <a:ext cx="23875" cy="21525"/>
              </a:xfrm>
              <a:custGeom>
                <a:avLst/>
                <a:gdLst/>
                <a:ahLst/>
                <a:cxnLst/>
                <a:rect l="l" t="t" r="r" b="b"/>
                <a:pathLst>
                  <a:path w="955" h="861" extrusionOk="0">
                    <a:moveTo>
                      <a:pt x="213" y="1"/>
                    </a:moveTo>
                    <a:cubicBezTo>
                      <a:pt x="139" y="1"/>
                      <a:pt x="92" y="45"/>
                      <a:pt x="64" y="106"/>
                    </a:cubicBezTo>
                    <a:cubicBezTo>
                      <a:pt x="1" y="230"/>
                      <a:pt x="38" y="380"/>
                      <a:pt x="145" y="474"/>
                    </a:cubicBezTo>
                    <a:lnTo>
                      <a:pt x="499" y="779"/>
                    </a:lnTo>
                    <a:cubicBezTo>
                      <a:pt x="591" y="837"/>
                      <a:pt x="665" y="861"/>
                      <a:pt x="727" y="861"/>
                    </a:cubicBezTo>
                    <a:cubicBezTo>
                      <a:pt x="765" y="861"/>
                      <a:pt x="799" y="851"/>
                      <a:pt x="830" y="835"/>
                    </a:cubicBezTo>
                    <a:cubicBezTo>
                      <a:pt x="942" y="766"/>
                      <a:pt x="954" y="604"/>
                      <a:pt x="861" y="512"/>
                    </a:cubicBezTo>
                    <a:lnTo>
                      <a:pt x="487" y="138"/>
                    </a:lnTo>
                    <a:cubicBezTo>
                      <a:pt x="468" y="118"/>
                      <a:pt x="444" y="100"/>
                      <a:pt x="424" y="87"/>
                    </a:cubicBezTo>
                    <a:cubicBezTo>
                      <a:pt x="337" y="25"/>
                      <a:pt x="267" y="1"/>
                      <a:pt x="213" y="1"/>
                    </a:cubicBezTo>
                    <a:close/>
                  </a:path>
                </a:pathLst>
              </a:custGeom>
              <a:solidFill>
                <a:srgbClr val="C16D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7" name="Google Shape;2077;p39"/>
              <p:cNvSpPr/>
              <p:nvPr/>
            </p:nvSpPr>
            <p:spPr>
              <a:xfrm>
                <a:off x="5472525" y="3605875"/>
                <a:ext cx="24825" cy="23100"/>
              </a:xfrm>
              <a:custGeom>
                <a:avLst/>
                <a:gdLst/>
                <a:ahLst/>
                <a:cxnLst/>
                <a:rect l="l" t="t" r="r" b="b"/>
                <a:pathLst>
                  <a:path w="993" h="924" extrusionOk="0">
                    <a:moveTo>
                      <a:pt x="244" y="63"/>
                    </a:moveTo>
                    <a:cubicBezTo>
                      <a:pt x="294" y="63"/>
                      <a:pt x="363" y="87"/>
                      <a:pt x="437" y="144"/>
                    </a:cubicBezTo>
                    <a:cubicBezTo>
                      <a:pt x="455" y="156"/>
                      <a:pt x="475" y="170"/>
                      <a:pt x="493" y="193"/>
                    </a:cubicBezTo>
                    <a:lnTo>
                      <a:pt x="867" y="568"/>
                    </a:lnTo>
                    <a:cubicBezTo>
                      <a:pt x="904" y="605"/>
                      <a:pt x="930" y="662"/>
                      <a:pt x="918" y="717"/>
                    </a:cubicBezTo>
                    <a:cubicBezTo>
                      <a:pt x="910" y="774"/>
                      <a:pt x="886" y="811"/>
                      <a:pt x="843" y="843"/>
                    </a:cubicBezTo>
                    <a:cubicBezTo>
                      <a:pt x="820" y="855"/>
                      <a:pt x="794" y="861"/>
                      <a:pt x="765" y="861"/>
                    </a:cubicBezTo>
                    <a:cubicBezTo>
                      <a:pt x="706" y="861"/>
                      <a:pt x="635" y="836"/>
                      <a:pt x="556" y="786"/>
                    </a:cubicBezTo>
                    <a:lnTo>
                      <a:pt x="193" y="481"/>
                    </a:lnTo>
                    <a:cubicBezTo>
                      <a:pt x="101" y="394"/>
                      <a:pt x="69" y="256"/>
                      <a:pt x="125" y="150"/>
                    </a:cubicBezTo>
                    <a:cubicBezTo>
                      <a:pt x="144" y="107"/>
                      <a:pt x="176" y="75"/>
                      <a:pt x="213" y="69"/>
                    </a:cubicBezTo>
                    <a:cubicBezTo>
                      <a:pt x="225" y="63"/>
                      <a:pt x="231" y="63"/>
                      <a:pt x="244" y="63"/>
                    </a:cubicBezTo>
                    <a:close/>
                    <a:moveTo>
                      <a:pt x="243" y="1"/>
                    </a:moveTo>
                    <a:cubicBezTo>
                      <a:pt x="226" y="1"/>
                      <a:pt x="209" y="3"/>
                      <a:pt x="193" y="6"/>
                    </a:cubicBezTo>
                    <a:cubicBezTo>
                      <a:pt x="144" y="20"/>
                      <a:pt x="101" y="57"/>
                      <a:pt x="63" y="119"/>
                    </a:cubicBezTo>
                    <a:cubicBezTo>
                      <a:pt x="0" y="256"/>
                      <a:pt x="38" y="424"/>
                      <a:pt x="156" y="524"/>
                    </a:cubicBezTo>
                    <a:lnTo>
                      <a:pt x="518" y="835"/>
                    </a:lnTo>
                    <a:cubicBezTo>
                      <a:pt x="611" y="898"/>
                      <a:pt x="686" y="924"/>
                      <a:pt x="761" y="924"/>
                    </a:cubicBezTo>
                    <a:cubicBezTo>
                      <a:pt x="805" y="924"/>
                      <a:pt x="843" y="918"/>
                      <a:pt x="873" y="892"/>
                    </a:cubicBezTo>
                    <a:cubicBezTo>
                      <a:pt x="936" y="861"/>
                      <a:pt x="973" y="798"/>
                      <a:pt x="979" y="731"/>
                    </a:cubicBezTo>
                    <a:cubicBezTo>
                      <a:pt x="993" y="656"/>
                      <a:pt x="967" y="574"/>
                      <a:pt x="910" y="524"/>
                    </a:cubicBezTo>
                    <a:lnTo>
                      <a:pt x="536" y="150"/>
                    </a:lnTo>
                    <a:cubicBezTo>
                      <a:pt x="518" y="125"/>
                      <a:pt x="493" y="107"/>
                      <a:pt x="475" y="87"/>
                    </a:cubicBezTo>
                    <a:cubicBezTo>
                      <a:pt x="386" y="28"/>
                      <a:pt x="309" y="1"/>
                      <a:pt x="243"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8" name="Google Shape;2078;p39"/>
              <p:cNvSpPr/>
              <p:nvPr/>
            </p:nvSpPr>
            <p:spPr>
              <a:xfrm>
                <a:off x="5480000" y="3595350"/>
                <a:ext cx="23700" cy="21625"/>
              </a:xfrm>
              <a:custGeom>
                <a:avLst/>
                <a:gdLst/>
                <a:ahLst/>
                <a:cxnLst/>
                <a:rect l="l" t="t" r="r" b="b"/>
                <a:pathLst>
                  <a:path w="948" h="865" extrusionOk="0">
                    <a:moveTo>
                      <a:pt x="215" y="1"/>
                    </a:moveTo>
                    <a:cubicBezTo>
                      <a:pt x="140" y="1"/>
                      <a:pt x="92" y="46"/>
                      <a:pt x="64" y="104"/>
                    </a:cubicBezTo>
                    <a:cubicBezTo>
                      <a:pt x="1" y="228"/>
                      <a:pt x="38" y="384"/>
                      <a:pt x="144" y="478"/>
                    </a:cubicBezTo>
                    <a:lnTo>
                      <a:pt x="499" y="784"/>
                    </a:lnTo>
                    <a:cubicBezTo>
                      <a:pt x="591" y="841"/>
                      <a:pt x="665" y="865"/>
                      <a:pt x="726" y="865"/>
                    </a:cubicBezTo>
                    <a:cubicBezTo>
                      <a:pt x="765" y="865"/>
                      <a:pt x="799" y="856"/>
                      <a:pt x="830" y="839"/>
                    </a:cubicBezTo>
                    <a:cubicBezTo>
                      <a:pt x="942" y="770"/>
                      <a:pt x="948" y="608"/>
                      <a:pt x="855" y="516"/>
                    </a:cubicBezTo>
                    <a:lnTo>
                      <a:pt x="487" y="142"/>
                    </a:lnTo>
                    <a:cubicBezTo>
                      <a:pt x="469" y="122"/>
                      <a:pt x="444" y="104"/>
                      <a:pt x="424" y="85"/>
                    </a:cubicBezTo>
                    <a:cubicBezTo>
                      <a:pt x="338" y="24"/>
                      <a:pt x="269" y="1"/>
                      <a:pt x="215" y="1"/>
                    </a:cubicBezTo>
                    <a:close/>
                  </a:path>
                </a:pathLst>
              </a:custGeom>
              <a:solidFill>
                <a:srgbClr val="C16D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9" name="Google Shape;2079;p39"/>
              <p:cNvSpPr/>
              <p:nvPr/>
            </p:nvSpPr>
            <p:spPr>
              <a:xfrm>
                <a:off x="5479225" y="3594650"/>
                <a:ext cx="24825" cy="23100"/>
              </a:xfrm>
              <a:custGeom>
                <a:avLst/>
                <a:gdLst/>
                <a:ahLst/>
                <a:cxnLst/>
                <a:rect l="l" t="t" r="r" b="b"/>
                <a:pathLst>
                  <a:path w="993" h="924" extrusionOk="0">
                    <a:moveTo>
                      <a:pt x="244" y="63"/>
                    </a:moveTo>
                    <a:cubicBezTo>
                      <a:pt x="294" y="63"/>
                      <a:pt x="362" y="87"/>
                      <a:pt x="437" y="144"/>
                    </a:cubicBezTo>
                    <a:cubicBezTo>
                      <a:pt x="455" y="156"/>
                      <a:pt x="475" y="170"/>
                      <a:pt x="493" y="194"/>
                    </a:cubicBezTo>
                    <a:lnTo>
                      <a:pt x="867" y="568"/>
                    </a:lnTo>
                    <a:cubicBezTo>
                      <a:pt x="904" y="605"/>
                      <a:pt x="924" y="662"/>
                      <a:pt x="918" y="717"/>
                    </a:cubicBezTo>
                    <a:cubicBezTo>
                      <a:pt x="912" y="774"/>
                      <a:pt x="886" y="812"/>
                      <a:pt x="843" y="835"/>
                    </a:cubicBezTo>
                    <a:cubicBezTo>
                      <a:pt x="818" y="852"/>
                      <a:pt x="789" y="859"/>
                      <a:pt x="757" y="859"/>
                    </a:cubicBezTo>
                    <a:cubicBezTo>
                      <a:pt x="700" y="859"/>
                      <a:pt x="631" y="834"/>
                      <a:pt x="555" y="786"/>
                    </a:cubicBezTo>
                    <a:lnTo>
                      <a:pt x="193" y="481"/>
                    </a:lnTo>
                    <a:cubicBezTo>
                      <a:pt x="101" y="394"/>
                      <a:pt x="69" y="256"/>
                      <a:pt x="118" y="150"/>
                    </a:cubicBezTo>
                    <a:cubicBezTo>
                      <a:pt x="144" y="101"/>
                      <a:pt x="175" y="75"/>
                      <a:pt x="213" y="69"/>
                    </a:cubicBezTo>
                    <a:cubicBezTo>
                      <a:pt x="219" y="63"/>
                      <a:pt x="231" y="63"/>
                      <a:pt x="244" y="63"/>
                    </a:cubicBezTo>
                    <a:close/>
                    <a:moveTo>
                      <a:pt x="243" y="1"/>
                    </a:moveTo>
                    <a:cubicBezTo>
                      <a:pt x="226" y="1"/>
                      <a:pt x="209" y="3"/>
                      <a:pt x="193" y="7"/>
                    </a:cubicBezTo>
                    <a:cubicBezTo>
                      <a:pt x="138" y="20"/>
                      <a:pt x="95" y="57"/>
                      <a:pt x="63" y="119"/>
                    </a:cubicBezTo>
                    <a:cubicBezTo>
                      <a:pt x="0" y="256"/>
                      <a:pt x="38" y="424"/>
                      <a:pt x="156" y="524"/>
                    </a:cubicBezTo>
                    <a:lnTo>
                      <a:pt x="518" y="835"/>
                    </a:lnTo>
                    <a:cubicBezTo>
                      <a:pt x="605" y="898"/>
                      <a:pt x="687" y="924"/>
                      <a:pt x="762" y="924"/>
                    </a:cubicBezTo>
                    <a:cubicBezTo>
                      <a:pt x="799" y="924"/>
                      <a:pt x="843" y="918"/>
                      <a:pt x="874" y="892"/>
                    </a:cubicBezTo>
                    <a:cubicBezTo>
                      <a:pt x="935" y="861"/>
                      <a:pt x="973" y="798"/>
                      <a:pt x="979" y="731"/>
                    </a:cubicBezTo>
                    <a:cubicBezTo>
                      <a:pt x="992" y="656"/>
                      <a:pt x="967" y="574"/>
                      <a:pt x="912" y="524"/>
                    </a:cubicBezTo>
                    <a:lnTo>
                      <a:pt x="537" y="144"/>
                    </a:lnTo>
                    <a:cubicBezTo>
                      <a:pt x="512" y="125"/>
                      <a:pt x="493" y="107"/>
                      <a:pt x="475" y="87"/>
                    </a:cubicBezTo>
                    <a:cubicBezTo>
                      <a:pt x="386" y="28"/>
                      <a:pt x="308" y="1"/>
                      <a:pt x="243"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0" name="Google Shape;2080;p39"/>
              <p:cNvSpPr/>
              <p:nvPr/>
            </p:nvSpPr>
            <p:spPr>
              <a:xfrm>
                <a:off x="5490275" y="3614725"/>
                <a:ext cx="26225" cy="32950"/>
              </a:xfrm>
              <a:custGeom>
                <a:avLst/>
                <a:gdLst/>
                <a:ahLst/>
                <a:cxnLst/>
                <a:rect l="l" t="t" r="r" b="b"/>
                <a:pathLst>
                  <a:path w="1049" h="1318" extrusionOk="0">
                    <a:moveTo>
                      <a:pt x="972" y="581"/>
                    </a:moveTo>
                    <a:cubicBezTo>
                      <a:pt x="971" y="581"/>
                      <a:pt x="968" y="581"/>
                      <a:pt x="962" y="582"/>
                    </a:cubicBezTo>
                    <a:cubicBezTo>
                      <a:pt x="959" y="582"/>
                      <a:pt x="956" y="582"/>
                      <a:pt x="953" y="583"/>
                    </a:cubicBezTo>
                    <a:lnTo>
                      <a:pt x="953" y="583"/>
                    </a:lnTo>
                    <a:cubicBezTo>
                      <a:pt x="966" y="582"/>
                      <a:pt x="973" y="581"/>
                      <a:pt x="972" y="581"/>
                    </a:cubicBezTo>
                    <a:close/>
                    <a:moveTo>
                      <a:pt x="923" y="0"/>
                    </a:moveTo>
                    <a:cubicBezTo>
                      <a:pt x="440" y="0"/>
                      <a:pt x="0" y="107"/>
                      <a:pt x="58" y="389"/>
                    </a:cubicBezTo>
                    <a:cubicBezTo>
                      <a:pt x="90" y="561"/>
                      <a:pt x="424" y="595"/>
                      <a:pt x="679" y="595"/>
                    </a:cubicBezTo>
                    <a:cubicBezTo>
                      <a:pt x="725" y="595"/>
                      <a:pt x="768" y="594"/>
                      <a:pt x="806" y="592"/>
                    </a:cubicBezTo>
                    <a:lnTo>
                      <a:pt x="806" y="592"/>
                    </a:lnTo>
                    <a:lnTo>
                      <a:pt x="795" y="618"/>
                    </a:lnTo>
                    <a:lnTo>
                      <a:pt x="795" y="618"/>
                    </a:lnTo>
                    <a:cubicBezTo>
                      <a:pt x="841" y="603"/>
                      <a:pt x="894" y="591"/>
                      <a:pt x="953" y="583"/>
                    </a:cubicBezTo>
                    <a:lnTo>
                      <a:pt x="953" y="583"/>
                    </a:lnTo>
                    <a:cubicBezTo>
                      <a:pt x="926" y="585"/>
                      <a:pt x="873" y="590"/>
                      <a:pt x="806" y="592"/>
                    </a:cubicBezTo>
                    <a:lnTo>
                      <a:pt x="806" y="592"/>
                    </a:lnTo>
                    <a:lnTo>
                      <a:pt x="1049" y="3"/>
                    </a:lnTo>
                    <a:cubicBezTo>
                      <a:pt x="1007" y="1"/>
                      <a:pt x="965" y="0"/>
                      <a:pt x="923" y="0"/>
                    </a:cubicBezTo>
                    <a:close/>
                    <a:moveTo>
                      <a:pt x="795" y="618"/>
                    </a:moveTo>
                    <a:cubicBezTo>
                      <a:pt x="305" y="780"/>
                      <a:pt x="507" y="1318"/>
                      <a:pt x="507" y="1318"/>
                    </a:cubicBezTo>
                    <a:lnTo>
                      <a:pt x="795" y="618"/>
                    </a:lnTo>
                    <a:close/>
                  </a:path>
                </a:pathLst>
              </a:custGeom>
              <a:solidFill>
                <a:srgbClr val="C16D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1" name="Google Shape;2081;p39"/>
              <p:cNvSpPr/>
              <p:nvPr/>
            </p:nvSpPr>
            <p:spPr>
              <a:xfrm>
                <a:off x="5490450" y="3613800"/>
                <a:ext cx="26850" cy="34675"/>
              </a:xfrm>
              <a:custGeom>
                <a:avLst/>
                <a:gdLst/>
                <a:ahLst/>
                <a:cxnLst/>
                <a:rect l="l" t="t" r="r" b="b"/>
                <a:pathLst>
                  <a:path w="1074" h="1387" extrusionOk="0">
                    <a:moveTo>
                      <a:pt x="934" y="0"/>
                    </a:moveTo>
                    <a:cubicBezTo>
                      <a:pt x="671" y="0"/>
                      <a:pt x="237" y="31"/>
                      <a:pt x="75" y="219"/>
                    </a:cubicBezTo>
                    <a:cubicBezTo>
                      <a:pt x="20" y="282"/>
                      <a:pt x="0" y="351"/>
                      <a:pt x="20" y="432"/>
                    </a:cubicBezTo>
                    <a:cubicBezTo>
                      <a:pt x="55" y="618"/>
                      <a:pt x="363" y="663"/>
                      <a:pt x="633" y="663"/>
                    </a:cubicBezTo>
                    <a:cubicBezTo>
                      <a:pt x="651" y="663"/>
                      <a:pt x="669" y="662"/>
                      <a:pt x="687" y="662"/>
                    </a:cubicBezTo>
                    <a:lnTo>
                      <a:pt x="687" y="662"/>
                    </a:lnTo>
                    <a:cubicBezTo>
                      <a:pt x="605" y="705"/>
                      <a:pt x="543" y="762"/>
                      <a:pt x="500" y="837"/>
                    </a:cubicBezTo>
                    <a:cubicBezTo>
                      <a:pt x="362" y="1062"/>
                      <a:pt x="469" y="1355"/>
                      <a:pt x="475" y="1367"/>
                    </a:cubicBezTo>
                    <a:cubicBezTo>
                      <a:pt x="481" y="1379"/>
                      <a:pt x="486" y="1386"/>
                      <a:pt x="500" y="1386"/>
                    </a:cubicBezTo>
                    <a:cubicBezTo>
                      <a:pt x="506" y="1386"/>
                      <a:pt x="512" y="1386"/>
                      <a:pt x="512" y="1379"/>
                    </a:cubicBezTo>
                    <a:cubicBezTo>
                      <a:pt x="530" y="1373"/>
                      <a:pt x="537" y="1361"/>
                      <a:pt x="530" y="1341"/>
                    </a:cubicBezTo>
                    <a:cubicBezTo>
                      <a:pt x="530" y="1335"/>
                      <a:pt x="431" y="1068"/>
                      <a:pt x="549" y="869"/>
                    </a:cubicBezTo>
                    <a:cubicBezTo>
                      <a:pt x="624" y="750"/>
                      <a:pt x="762" y="676"/>
                      <a:pt x="967" y="650"/>
                    </a:cubicBezTo>
                    <a:cubicBezTo>
                      <a:pt x="986" y="644"/>
                      <a:pt x="998" y="631"/>
                      <a:pt x="998" y="613"/>
                    </a:cubicBezTo>
                    <a:cubicBezTo>
                      <a:pt x="998" y="601"/>
                      <a:pt x="979" y="587"/>
                      <a:pt x="961" y="587"/>
                    </a:cubicBezTo>
                    <a:cubicBezTo>
                      <a:pt x="876" y="596"/>
                      <a:pt x="775" y="602"/>
                      <a:pt x="672" y="602"/>
                    </a:cubicBezTo>
                    <a:cubicBezTo>
                      <a:pt x="397" y="602"/>
                      <a:pt x="108" y="560"/>
                      <a:pt x="81" y="420"/>
                    </a:cubicBezTo>
                    <a:cubicBezTo>
                      <a:pt x="69" y="357"/>
                      <a:pt x="81" y="307"/>
                      <a:pt x="118" y="264"/>
                    </a:cubicBezTo>
                    <a:cubicBezTo>
                      <a:pt x="226" y="140"/>
                      <a:pt x="516" y="67"/>
                      <a:pt x="909" y="67"/>
                    </a:cubicBezTo>
                    <a:cubicBezTo>
                      <a:pt x="952" y="67"/>
                      <a:pt x="996" y="68"/>
                      <a:pt x="1042" y="69"/>
                    </a:cubicBezTo>
                    <a:cubicBezTo>
                      <a:pt x="1061" y="69"/>
                      <a:pt x="1073" y="52"/>
                      <a:pt x="1073" y="40"/>
                    </a:cubicBezTo>
                    <a:cubicBezTo>
                      <a:pt x="1073" y="20"/>
                      <a:pt x="1061" y="8"/>
                      <a:pt x="1042" y="2"/>
                    </a:cubicBezTo>
                    <a:cubicBezTo>
                      <a:pt x="1011" y="1"/>
                      <a:pt x="974" y="0"/>
                      <a:pt x="934"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2" name="Google Shape;2082;p39"/>
              <p:cNvSpPr/>
              <p:nvPr/>
            </p:nvSpPr>
            <p:spPr>
              <a:xfrm>
                <a:off x="5545625" y="3638300"/>
                <a:ext cx="220275" cy="232575"/>
              </a:xfrm>
              <a:custGeom>
                <a:avLst/>
                <a:gdLst/>
                <a:ahLst/>
                <a:cxnLst/>
                <a:rect l="l" t="t" r="r" b="b"/>
                <a:pathLst>
                  <a:path w="8811" h="9303" extrusionOk="0">
                    <a:moveTo>
                      <a:pt x="7047" y="1"/>
                    </a:moveTo>
                    <a:lnTo>
                      <a:pt x="2339" y="32"/>
                    </a:lnTo>
                    <a:cubicBezTo>
                      <a:pt x="1971" y="38"/>
                      <a:pt x="1609" y="119"/>
                      <a:pt x="1292" y="300"/>
                    </a:cubicBezTo>
                    <a:cubicBezTo>
                      <a:pt x="861" y="542"/>
                      <a:pt x="524" y="923"/>
                      <a:pt x="380" y="1391"/>
                    </a:cubicBezTo>
                    <a:cubicBezTo>
                      <a:pt x="368" y="1422"/>
                      <a:pt x="362" y="1454"/>
                      <a:pt x="356" y="1491"/>
                    </a:cubicBezTo>
                    <a:lnTo>
                      <a:pt x="0" y="2582"/>
                    </a:lnTo>
                    <a:lnTo>
                      <a:pt x="1658" y="5165"/>
                    </a:lnTo>
                    <a:lnTo>
                      <a:pt x="1347" y="9221"/>
                    </a:lnTo>
                    <a:lnTo>
                      <a:pt x="8811" y="9302"/>
                    </a:lnTo>
                    <a:lnTo>
                      <a:pt x="8281" y="1135"/>
                    </a:lnTo>
                    <a:cubicBezTo>
                      <a:pt x="8230" y="493"/>
                      <a:pt x="7695" y="1"/>
                      <a:pt x="70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3" name="Google Shape;2083;p39"/>
              <p:cNvSpPr/>
              <p:nvPr/>
            </p:nvSpPr>
            <p:spPr>
              <a:xfrm>
                <a:off x="5544675" y="3637525"/>
                <a:ext cx="222025" cy="234125"/>
              </a:xfrm>
              <a:custGeom>
                <a:avLst/>
                <a:gdLst/>
                <a:ahLst/>
                <a:cxnLst/>
                <a:rect l="l" t="t" r="r" b="b"/>
                <a:pathLst>
                  <a:path w="8881" h="9365" extrusionOk="0">
                    <a:moveTo>
                      <a:pt x="7085" y="63"/>
                    </a:moveTo>
                    <a:cubicBezTo>
                      <a:pt x="7707" y="63"/>
                      <a:pt x="8237" y="549"/>
                      <a:pt x="8288" y="1172"/>
                    </a:cubicBezTo>
                    <a:lnTo>
                      <a:pt x="8817" y="9303"/>
                    </a:lnTo>
                    <a:lnTo>
                      <a:pt x="1416" y="9221"/>
                    </a:lnTo>
                    <a:lnTo>
                      <a:pt x="1722" y="5256"/>
                    </a:lnTo>
                    <a:cubicBezTo>
                      <a:pt x="1735" y="5250"/>
                      <a:pt x="1747" y="5238"/>
                      <a:pt x="1747" y="5226"/>
                    </a:cubicBezTo>
                    <a:lnTo>
                      <a:pt x="1972" y="2020"/>
                    </a:lnTo>
                    <a:cubicBezTo>
                      <a:pt x="1978" y="2001"/>
                      <a:pt x="1960" y="1989"/>
                      <a:pt x="1946" y="1989"/>
                    </a:cubicBezTo>
                    <a:cubicBezTo>
                      <a:pt x="1928" y="1989"/>
                      <a:pt x="1909" y="2001"/>
                      <a:pt x="1909" y="2020"/>
                    </a:cubicBezTo>
                    <a:lnTo>
                      <a:pt x="1672" y="5100"/>
                    </a:lnTo>
                    <a:lnTo>
                      <a:pt x="70" y="2607"/>
                    </a:lnTo>
                    <a:lnTo>
                      <a:pt x="426" y="1528"/>
                    </a:lnTo>
                    <a:cubicBezTo>
                      <a:pt x="432" y="1497"/>
                      <a:pt x="438" y="1459"/>
                      <a:pt x="450" y="1428"/>
                    </a:cubicBezTo>
                    <a:cubicBezTo>
                      <a:pt x="587" y="985"/>
                      <a:pt x="905" y="605"/>
                      <a:pt x="1342" y="355"/>
                    </a:cubicBezTo>
                    <a:cubicBezTo>
                      <a:pt x="1641" y="187"/>
                      <a:pt x="1997" y="101"/>
                      <a:pt x="2377" y="101"/>
                    </a:cubicBezTo>
                    <a:lnTo>
                      <a:pt x="7085" y="63"/>
                    </a:lnTo>
                    <a:close/>
                    <a:moveTo>
                      <a:pt x="7085" y="0"/>
                    </a:moveTo>
                    <a:lnTo>
                      <a:pt x="2377" y="32"/>
                    </a:lnTo>
                    <a:cubicBezTo>
                      <a:pt x="1990" y="38"/>
                      <a:pt x="1623" y="131"/>
                      <a:pt x="1310" y="300"/>
                    </a:cubicBezTo>
                    <a:cubicBezTo>
                      <a:pt x="861" y="555"/>
                      <a:pt x="531" y="948"/>
                      <a:pt x="388" y="1410"/>
                    </a:cubicBezTo>
                    <a:cubicBezTo>
                      <a:pt x="381" y="1447"/>
                      <a:pt x="369" y="1477"/>
                      <a:pt x="363" y="1509"/>
                    </a:cubicBezTo>
                    <a:lnTo>
                      <a:pt x="7" y="2599"/>
                    </a:lnTo>
                    <a:cubicBezTo>
                      <a:pt x="1" y="2613"/>
                      <a:pt x="7" y="2619"/>
                      <a:pt x="7" y="2631"/>
                    </a:cubicBezTo>
                    <a:lnTo>
                      <a:pt x="1666" y="5200"/>
                    </a:lnTo>
                    <a:lnTo>
                      <a:pt x="1354" y="9246"/>
                    </a:lnTo>
                    <a:cubicBezTo>
                      <a:pt x="1354" y="9258"/>
                      <a:pt x="1354" y="9266"/>
                      <a:pt x="1361" y="9272"/>
                    </a:cubicBezTo>
                    <a:cubicBezTo>
                      <a:pt x="1367" y="9278"/>
                      <a:pt x="1373" y="9284"/>
                      <a:pt x="1385" y="9284"/>
                    </a:cubicBezTo>
                    <a:lnTo>
                      <a:pt x="8849" y="9364"/>
                    </a:lnTo>
                    <a:cubicBezTo>
                      <a:pt x="8861" y="9364"/>
                      <a:pt x="8867" y="9358"/>
                      <a:pt x="8873" y="9353"/>
                    </a:cubicBezTo>
                    <a:cubicBezTo>
                      <a:pt x="8880" y="9347"/>
                      <a:pt x="8880" y="9341"/>
                      <a:pt x="8880" y="9333"/>
                    </a:cubicBezTo>
                    <a:lnTo>
                      <a:pt x="8349" y="1166"/>
                    </a:lnTo>
                    <a:cubicBezTo>
                      <a:pt x="8294" y="512"/>
                      <a:pt x="7744" y="0"/>
                      <a:pt x="7085"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4" name="Google Shape;2084;p39"/>
              <p:cNvSpPr/>
              <p:nvPr/>
            </p:nvSpPr>
            <p:spPr>
              <a:xfrm>
                <a:off x="5698050" y="3638300"/>
                <a:ext cx="102600" cy="99475"/>
              </a:xfrm>
              <a:custGeom>
                <a:avLst/>
                <a:gdLst/>
                <a:ahLst/>
                <a:cxnLst/>
                <a:rect l="l" t="t" r="r" b="b"/>
                <a:pathLst>
                  <a:path w="4104" h="3979" extrusionOk="0">
                    <a:moveTo>
                      <a:pt x="936" y="1"/>
                    </a:moveTo>
                    <a:lnTo>
                      <a:pt x="1" y="2775"/>
                    </a:lnTo>
                    <a:lnTo>
                      <a:pt x="326" y="3972"/>
                    </a:lnTo>
                    <a:lnTo>
                      <a:pt x="4104" y="3978"/>
                    </a:lnTo>
                    <a:lnTo>
                      <a:pt x="3511" y="1491"/>
                    </a:lnTo>
                    <a:cubicBezTo>
                      <a:pt x="3499" y="1454"/>
                      <a:pt x="3493" y="1422"/>
                      <a:pt x="3480" y="1391"/>
                    </a:cubicBezTo>
                    <a:cubicBezTo>
                      <a:pt x="3232" y="574"/>
                      <a:pt x="2409" y="25"/>
                      <a:pt x="1497" y="7"/>
                    </a:cubicBezTo>
                    <a:lnTo>
                      <a:pt x="9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5" name="Google Shape;2085;p39"/>
              <p:cNvSpPr/>
              <p:nvPr/>
            </p:nvSpPr>
            <p:spPr>
              <a:xfrm>
                <a:off x="5697125" y="3637525"/>
                <a:ext cx="104325" cy="101025"/>
              </a:xfrm>
              <a:custGeom>
                <a:avLst/>
                <a:gdLst/>
                <a:ahLst/>
                <a:cxnLst/>
                <a:rect l="l" t="t" r="r" b="b"/>
                <a:pathLst>
                  <a:path w="4173" h="4041" extrusionOk="0">
                    <a:moveTo>
                      <a:pt x="973" y="0"/>
                    </a:moveTo>
                    <a:cubicBezTo>
                      <a:pt x="955" y="0"/>
                      <a:pt x="942" y="12"/>
                      <a:pt x="942" y="32"/>
                    </a:cubicBezTo>
                    <a:cubicBezTo>
                      <a:pt x="942" y="50"/>
                      <a:pt x="955" y="63"/>
                      <a:pt x="973" y="63"/>
                    </a:cubicBezTo>
                    <a:lnTo>
                      <a:pt x="1534" y="75"/>
                    </a:lnTo>
                    <a:cubicBezTo>
                      <a:pt x="2446" y="87"/>
                      <a:pt x="3249" y="648"/>
                      <a:pt x="3485" y="1428"/>
                    </a:cubicBezTo>
                    <a:cubicBezTo>
                      <a:pt x="3499" y="1459"/>
                      <a:pt x="3505" y="1497"/>
                      <a:pt x="3517" y="1528"/>
                    </a:cubicBezTo>
                    <a:lnTo>
                      <a:pt x="4098" y="3978"/>
                    </a:lnTo>
                    <a:lnTo>
                      <a:pt x="4098" y="3978"/>
                    </a:lnTo>
                    <a:lnTo>
                      <a:pt x="388" y="3972"/>
                    </a:lnTo>
                    <a:lnTo>
                      <a:pt x="69" y="2800"/>
                    </a:lnTo>
                    <a:cubicBezTo>
                      <a:pt x="65" y="2785"/>
                      <a:pt x="53" y="2778"/>
                      <a:pt x="42" y="2778"/>
                    </a:cubicBezTo>
                    <a:cubicBezTo>
                      <a:pt x="38" y="2778"/>
                      <a:pt x="35" y="2779"/>
                      <a:pt x="32" y="2781"/>
                    </a:cubicBezTo>
                    <a:cubicBezTo>
                      <a:pt x="14" y="2781"/>
                      <a:pt x="1" y="2800"/>
                      <a:pt x="6" y="2818"/>
                    </a:cubicBezTo>
                    <a:lnTo>
                      <a:pt x="331" y="4015"/>
                    </a:lnTo>
                    <a:cubicBezTo>
                      <a:pt x="337" y="4029"/>
                      <a:pt x="351" y="4034"/>
                      <a:pt x="363" y="4034"/>
                    </a:cubicBezTo>
                    <a:lnTo>
                      <a:pt x="4141" y="4040"/>
                    </a:lnTo>
                    <a:cubicBezTo>
                      <a:pt x="4147" y="4040"/>
                      <a:pt x="4159" y="4034"/>
                      <a:pt x="4166" y="4029"/>
                    </a:cubicBezTo>
                    <a:cubicBezTo>
                      <a:pt x="4172" y="4021"/>
                      <a:pt x="4172" y="4009"/>
                      <a:pt x="4172" y="4003"/>
                    </a:cubicBezTo>
                    <a:lnTo>
                      <a:pt x="3580" y="1509"/>
                    </a:lnTo>
                    <a:cubicBezTo>
                      <a:pt x="3568" y="1477"/>
                      <a:pt x="3560" y="1447"/>
                      <a:pt x="3548" y="1410"/>
                    </a:cubicBezTo>
                    <a:cubicBezTo>
                      <a:pt x="3298" y="599"/>
                      <a:pt x="2469" y="26"/>
                      <a:pt x="1534" y="6"/>
                    </a:cubicBezTo>
                    <a:lnTo>
                      <a:pt x="973" y="0"/>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6" name="Google Shape;2086;p39"/>
              <p:cNvSpPr/>
              <p:nvPr/>
            </p:nvSpPr>
            <p:spPr>
              <a:xfrm>
                <a:off x="5614050" y="3495900"/>
                <a:ext cx="95100" cy="59650"/>
              </a:xfrm>
              <a:custGeom>
                <a:avLst/>
                <a:gdLst/>
                <a:ahLst/>
                <a:cxnLst/>
                <a:rect l="l" t="t" r="r" b="b"/>
                <a:pathLst>
                  <a:path w="3804" h="2386" extrusionOk="0">
                    <a:moveTo>
                      <a:pt x="1386" y="1"/>
                    </a:moveTo>
                    <a:cubicBezTo>
                      <a:pt x="1014" y="1"/>
                      <a:pt x="839" y="222"/>
                      <a:pt x="599" y="428"/>
                    </a:cubicBezTo>
                    <a:lnTo>
                      <a:pt x="524" y="428"/>
                    </a:lnTo>
                    <a:cubicBezTo>
                      <a:pt x="225" y="460"/>
                      <a:pt x="0" y="727"/>
                      <a:pt x="26" y="1033"/>
                    </a:cubicBezTo>
                    <a:cubicBezTo>
                      <a:pt x="38" y="1151"/>
                      <a:pt x="88" y="1257"/>
                      <a:pt x="163" y="1344"/>
                    </a:cubicBezTo>
                    <a:cubicBezTo>
                      <a:pt x="232" y="1525"/>
                      <a:pt x="362" y="1663"/>
                      <a:pt x="431" y="1694"/>
                    </a:cubicBezTo>
                    <a:cubicBezTo>
                      <a:pt x="474" y="1257"/>
                      <a:pt x="843" y="914"/>
                      <a:pt x="1291" y="914"/>
                    </a:cubicBezTo>
                    <a:lnTo>
                      <a:pt x="1990" y="914"/>
                    </a:lnTo>
                    <a:cubicBezTo>
                      <a:pt x="2077" y="914"/>
                      <a:pt x="2164" y="926"/>
                      <a:pt x="2245" y="946"/>
                    </a:cubicBezTo>
                    <a:lnTo>
                      <a:pt x="2319" y="983"/>
                    </a:lnTo>
                    <a:cubicBezTo>
                      <a:pt x="2313" y="1095"/>
                      <a:pt x="2301" y="1812"/>
                      <a:pt x="2644" y="2155"/>
                    </a:cubicBezTo>
                    <a:lnTo>
                      <a:pt x="2650" y="2155"/>
                    </a:lnTo>
                    <a:cubicBezTo>
                      <a:pt x="2650" y="2161"/>
                      <a:pt x="2656" y="2167"/>
                      <a:pt x="2664" y="2174"/>
                    </a:cubicBezTo>
                    <a:cubicBezTo>
                      <a:pt x="2756" y="2261"/>
                      <a:pt x="2875" y="2324"/>
                      <a:pt x="3030" y="2336"/>
                    </a:cubicBezTo>
                    <a:lnTo>
                      <a:pt x="3312" y="2336"/>
                    </a:lnTo>
                    <a:cubicBezTo>
                      <a:pt x="3355" y="2336"/>
                      <a:pt x="3398" y="2342"/>
                      <a:pt x="3436" y="2354"/>
                    </a:cubicBezTo>
                    <a:cubicBezTo>
                      <a:pt x="3473" y="2361"/>
                      <a:pt x="3505" y="2373"/>
                      <a:pt x="3536" y="2385"/>
                    </a:cubicBezTo>
                    <a:lnTo>
                      <a:pt x="3717" y="1818"/>
                    </a:lnTo>
                    <a:cubicBezTo>
                      <a:pt x="3804" y="1531"/>
                      <a:pt x="3680" y="1208"/>
                      <a:pt x="3398" y="1090"/>
                    </a:cubicBezTo>
                    <a:cubicBezTo>
                      <a:pt x="3324" y="1058"/>
                      <a:pt x="3243" y="1039"/>
                      <a:pt x="3162" y="1039"/>
                    </a:cubicBezTo>
                    <a:lnTo>
                      <a:pt x="2981" y="1039"/>
                    </a:lnTo>
                    <a:cubicBezTo>
                      <a:pt x="2975" y="946"/>
                      <a:pt x="2963" y="852"/>
                      <a:pt x="2918" y="771"/>
                    </a:cubicBezTo>
                    <a:cubicBezTo>
                      <a:pt x="2806" y="552"/>
                      <a:pt x="2520" y="460"/>
                      <a:pt x="2296" y="397"/>
                    </a:cubicBezTo>
                    <a:cubicBezTo>
                      <a:pt x="2264" y="385"/>
                      <a:pt x="2028" y="359"/>
                      <a:pt x="2014" y="341"/>
                    </a:cubicBezTo>
                    <a:cubicBezTo>
                      <a:pt x="2002" y="316"/>
                      <a:pt x="1990" y="296"/>
                      <a:pt x="1977" y="273"/>
                    </a:cubicBezTo>
                    <a:cubicBezTo>
                      <a:pt x="1878" y="123"/>
                      <a:pt x="1709" y="29"/>
                      <a:pt x="1528" y="11"/>
                    </a:cubicBezTo>
                    <a:cubicBezTo>
                      <a:pt x="1478" y="4"/>
                      <a:pt x="1430" y="1"/>
                      <a:pt x="1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7" name="Google Shape;2087;p39"/>
              <p:cNvSpPr/>
              <p:nvPr/>
            </p:nvSpPr>
            <p:spPr>
              <a:xfrm>
                <a:off x="5613600" y="3495100"/>
                <a:ext cx="96500" cy="61375"/>
              </a:xfrm>
              <a:custGeom>
                <a:avLst/>
                <a:gdLst/>
                <a:ahLst/>
                <a:cxnLst/>
                <a:rect l="l" t="t" r="r" b="b"/>
                <a:pathLst>
                  <a:path w="3860" h="2455" extrusionOk="0">
                    <a:moveTo>
                      <a:pt x="1407" y="65"/>
                    </a:moveTo>
                    <a:cubicBezTo>
                      <a:pt x="1448" y="65"/>
                      <a:pt x="1493" y="68"/>
                      <a:pt x="1540" y="74"/>
                    </a:cubicBezTo>
                    <a:cubicBezTo>
                      <a:pt x="1721" y="92"/>
                      <a:pt x="1877" y="186"/>
                      <a:pt x="1971" y="322"/>
                    </a:cubicBezTo>
                    <a:cubicBezTo>
                      <a:pt x="1983" y="342"/>
                      <a:pt x="1995" y="360"/>
                      <a:pt x="2008" y="385"/>
                    </a:cubicBezTo>
                    <a:cubicBezTo>
                      <a:pt x="2014" y="411"/>
                      <a:pt x="2038" y="417"/>
                      <a:pt x="2225" y="448"/>
                    </a:cubicBezTo>
                    <a:cubicBezTo>
                      <a:pt x="2263" y="454"/>
                      <a:pt x="2294" y="454"/>
                      <a:pt x="2308" y="460"/>
                    </a:cubicBezTo>
                    <a:cubicBezTo>
                      <a:pt x="2562" y="529"/>
                      <a:pt x="2806" y="622"/>
                      <a:pt x="2906" y="815"/>
                    </a:cubicBezTo>
                    <a:cubicBezTo>
                      <a:pt x="2943" y="884"/>
                      <a:pt x="2961" y="964"/>
                      <a:pt x="2967" y="1071"/>
                    </a:cubicBezTo>
                    <a:cubicBezTo>
                      <a:pt x="2973" y="1090"/>
                      <a:pt x="2987" y="1102"/>
                      <a:pt x="2999" y="1102"/>
                    </a:cubicBezTo>
                    <a:lnTo>
                      <a:pt x="3180" y="1102"/>
                    </a:lnTo>
                    <a:cubicBezTo>
                      <a:pt x="3255" y="1102"/>
                      <a:pt x="3330" y="1122"/>
                      <a:pt x="3404" y="1145"/>
                    </a:cubicBezTo>
                    <a:cubicBezTo>
                      <a:pt x="3660" y="1258"/>
                      <a:pt x="3790" y="1563"/>
                      <a:pt x="3704" y="1844"/>
                    </a:cubicBezTo>
                    <a:lnTo>
                      <a:pt x="3529" y="2380"/>
                    </a:lnTo>
                    <a:cubicBezTo>
                      <a:pt x="3511" y="2368"/>
                      <a:pt x="3485" y="2362"/>
                      <a:pt x="3467" y="2356"/>
                    </a:cubicBezTo>
                    <a:cubicBezTo>
                      <a:pt x="3416" y="2343"/>
                      <a:pt x="3373" y="2337"/>
                      <a:pt x="3330" y="2337"/>
                    </a:cubicBezTo>
                    <a:lnTo>
                      <a:pt x="3048" y="2337"/>
                    </a:lnTo>
                    <a:cubicBezTo>
                      <a:pt x="2918" y="2325"/>
                      <a:pt x="2800" y="2274"/>
                      <a:pt x="2706" y="2187"/>
                    </a:cubicBezTo>
                    <a:lnTo>
                      <a:pt x="2700" y="2175"/>
                    </a:lnTo>
                    <a:cubicBezTo>
                      <a:pt x="2694" y="2175"/>
                      <a:pt x="2694" y="2175"/>
                      <a:pt x="2694" y="2169"/>
                    </a:cubicBezTo>
                    <a:cubicBezTo>
                      <a:pt x="2688" y="2169"/>
                      <a:pt x="2682" y="2161"/>
                      <a:pt x="2682" y="2161"/>
                    </a:cubicBezTo>
                    <a:cubicBezTo>
                      <a:pt x="2345" y="1819"/>
                      <a:pt x="2363" y="1096"/>
                      <a:pt x="2369" y="1015"/>
                    </a:cubicBezTo>
                    <a:cubicBezTo>
                      <a:pt x="2369" y="1002"/>
                      <a:pt x="2363" y="990"/>
                      <a:pt x="2351" y="984"/>
                    </a:cubicBezTo>
                    <a:lnTo>
                      <a:pt x="2270" y="946"/>
                    </a:lnTo>
                    <a:cubicBezTo>
                      <a:pt x="2182" y="927"/>
                      <a:pt x="2089" y="915"/>
                      <a:pt x="2008" y="915"/>
                    </a:cubicBezTo>
                    <a:lnTo>
                      <a:pt x="1309" y="915"/>
                    </a:lnTo>
                    <a:cubicBezTo>
                      <a:pt x="867" y="915"/>
                      <a:pt x="492" y="1240"/>
                      <a:pt x="424" y="1675"/>
                    </a:cubicBezTo>
                    <a:cubicBezTo>
                      <a:pt x="362" y="1626"/>
                      <a:pt x="268" y="1514"/>
                      <a:pt x="213" y="1364"/>
                    </a:cubicBezTo>
                    <a:cubicBezTo>
                      <a:pt x="213" y="1358"/>
                      <a:pt x="205" y="1358"/>
                      <a:pt x="205" y="1352"/>
                    </a:cubicBezTo>
                    <a:cubicBezTo>
                      <a:pt x="130" y="1271"/>
                      <a:pt x="87" y="1171"/>
                      <a:pt x="75" y="1059"/>
                    </a:cubicBezTo>
                    <a:cubicBezTo>
                      <a:pt x="63" y="921"/>
                      <a:pt x="106" y="785"/>
                      <a:pt x="193" y="679"/>
                    </a:cubicBezTo>
                    <a:cubicBezTo>
                      <a:pt x="287" y="572"/>
                      <a:pt x="412" y="504"/>
                      <a:pt x="549" y="492"/>
                    </a:cubicBezTo>
                    <a:lnTo>
                      <a:pt x="617" y="492"/>
                    </a:lnTo>
                    <a:cubicBezTo>
                      <a:pt x="630" y="492"/>
                      <a:pt x="636" y="492"/>
                      <a:pt x="642" y="486"/>
                    </a:cubicBezTo>
                    <a:cubicBezTo>
                      <a:pt x="679" y="454"/>
                      <a:pt x="717" y="417"/>
                      <a:pt x="748" y="385"/>
                    </a:cubicBezTo>
                    <a:cubicBezTo>
                      <a:pt x="940" y="216"/>
                      <a:pt x="1108" y="65"/>
                      <a:pt x="1407" y="65"/>
                    </a:cubicBezTo>
                    <a:close/>
                    <a:moveTo>
                      <a:pt x="1400" y="1"/>
                    </a:moveTo>
                    <a:cubicBezTo>
                      <a:pt x="1078" y="1"/>
                      <a:pt x="897" y="166"/>
                      <a:pt x="711" y="342"/>
                    </a:cubicBezTo>
                    <a:cubicBezTo>
                      <a:pt x="674" y="366"/>
                      <a:pt x="642" y="397"/>
                      <a:pt x="611" y="429"/>
                    </a:cubicBezTo>
                    <a:lnTo>
                      <a:pt x="542" y="429"/>
                    </a:lnTo>
                    <a:cubicBezTo>
                      <a:pt x="386" y="448"/>
                      <a:pt x="243" y="515"/>
                      <a:pt x="150" y="641"/>
                    </a:cubicBezTo>
                    <a:cubicBezTo>
                      <a:pt x="50" y="759"/>
                      <a:pt x="0" y="909"/>
                      <a:pt x="12" y="1065"/>
                    </a:cubicBezTo>
                    <a:cubicBezTo>
                      <a:pt x="26" y="1189"/>
                      <a:pt x="75" y="1301"/>
                      <a:pt x="156" y="1389"/>
                    </a:cubicBezTo>
                    <a:cubicBezTo>
                      <a:pt x="225" y="1582"/>
                      <a:pt x="355" y="1720"/>
                      <a:pt x="443" y="1750"/>
                    </a:cubicBezTo>
                    <a:cubicBezTo>
                      <a:pt x="446" y="1754"/>
                      <a:pt x="451" y="1756"/>
                      <a:pt x="455" y="1756"/>
                    </a:cubicBezTo>
                    <a:cubicBezTo>
                      <a:pt x="460" y="1756"/>
                      <a:pt x="464" y="1754"/>
                      <a:pt x="467" y="1750"/>
                    </a:cubicBezTo>
                    <a:cubicBezTo>
                      <a:pt x="475" y="1744"/>
                      <a:pt x="480" y="1738"/>
                      <a:pt x="480" y="1726"/>
                    </a:cubicBezTo>
                    <a:cubicBezTo>
                      <a:pt x="524" y="1301"/>
                      <a:pt x="879" y="978"/>
                      <a:pt x="1309" y="978"/>
                    </a:cubicBezTo>
                    <a:lnTo>
                      <a:pt x="2008" y="978"/>
                    </a:lnTo>
                    <a:cubicBezTo>
                      <a:pt x="2089" y="978"/>
                      <a:pt x="2170" y="990"/>
                      <a:pt x="2251" y="1009"/>
                    </a:cubicBezTo>
                    <a:lnTo>
                      <a:pt x="2308" y="1033"/>
                    </a:lnTo>
                    <a:cubicBezTo>
                      <a:pt x="2300" y="1214"/>
                      <a:pt x="2308" y="1876"/>
                      <a:pt x="2644" y="2212"/>
                    </a:cubicBezTo>
                    <a:cubicBezTo>
                      <a:pt x="2644" y="2212"/>
                      <a:pt x="2644" y="2218"/>
                      <a:pt x="2650" y="2218"/>
                    </a:cubicBezTo>
                    <a:lnTo>
                      <a:pt x="2656" y="2224"/>
                    </a:lnTo>
                    <a:cubicBezTo>
                      <a:pt x="2768" y="2331"/>
                      <a:pt x="2893" y="2386"/>
                      <a:pt x="3048" y="2399"/>
                    </a:cubicBezTo>
                    <a:lnTo>
                      <a:pt x="3330" y="2399"/>
                    </a:lnTo>
                    <a:cubicBezTo>
                      <a:pt x="3367" y="2399"/>
                      <a:pt x="3404" y="2405"/>
                      <a:pt x="3448" y="2417"/>
                    </a:cubicBezTo>
                    <a:cubicBezTo>
                      <a:pt x="3479" y="2423"/>
                      <a:pt x="3505" y="2437"/>
                      <a:pt x="3535" y="2449"/>
                    </a:cubicBezTo>
                    <a:cubicBezTo>
                      <a:pt x="3542" y="2449"/>
                      <a:pt x="3548" y="2455"/>
                      <a:pt x="3554" y="2455"/>
                    </a:cubicBezTo>
                    <a:cubicBezTo>
                      <a:pt x="3554" y="2455"/>
                      <a:pt x="3560" y="2449"/>
                      <a:pt x="3566" y="2449"/>
                    </a:cubicBezTo>
                    <a:cubicBezTo>
                      <a:pt x="3572" y="2449"/>
                      <a:pt x="3579" y="2437"/>
                      <a:pt x="3579" y="2431"/>
                    </a:cubicBezTo>
                    <a:lnTo>
                      <a:pt x="3759" y="1862"/>
                    </a:lnTo>
                    <a:cubicBezTo>
                      <a:pt x="3859" y="1551"/>
                      <a:pt x="3716" y="1214"/>
                      <a:pt x="3430" y="1090"/>
                    </a:cubicBezTo>
                    <a:cubicBezTo>
                      <a:pt x="3347" y="1059"/>
                      <a:pt x="3267" y="1039"/>
                      <a:pt x="3180" y="1039"/>
                    </a:cubicBezTo>
                    <a:lnTo>
                      <a:pt x="3030" y="1039"/>
                    </a:lnTo>
                    <a:cubicBezTo>
                      <a:pt x="3018" y="940"/>
                      <a:pt x="2999" y="860"/>
                      <a:pt x="2961" y="791"/>
                    </a:cubicBezTo>
                    <a:cubicBezTo>
                      <a:pt x="2855" y="572"/>
                      <a:pt x="2587" y="472"/>
                      <a:pt x="2325" y="397"/>
                    </a:cubicBezTo>
                    <a:cubicBezTo>
                      <a:pt x="2314" y="391"/>
                      <a:pt x="2282" y="391"/>
                      <a:pt x="2239" y="385"/>
                    </a:cubicBezTo>
                    <a:cubicBezTo>
                      <a:pt x="2188" y="373"/>
                      <a:pt x="2089" y="360"/>
                      <a:pt x="2058" y="354"/>
                    </a:cubicBezTo>
                    <a:cubicBezTo>
                      <a:pt x="2046" y="328"/>
                      <a:pt x="2032" y="310"/>
                      <a:pt x="2020" y="291"/>
                    </a:cubicBezTo>
                    <a:cubicBezTo>
                      <a:pt x="1914" y="135"/>
                      <a:pt x="1746" y="37"/>
                      <a:pt x="1546" y="11"/>
                    </a:cubicBezTo>
                    <a:cubicBezTo>
                      <a:pt x="1494" y="4"/>
                      <a:pt x="1446" y="1"/>
                      <a:pt x="1400"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8" name="Google Shape;2088;p39"/>
              <p:cNvSpPr/>
              <p:nvPr/>
            </p:nvSpPr>
            <p:spPr>
              <a:xfrm>
                <a:off x="5624825" y="3518750"/>
                <a:ext cx="85275" cy="133825"/>
              </a:xfrm>
              <a:custGeom>
                <a:avLst/>
                <a:gdLst/>
                <a:ahLst/>
                <a:cxnLst/>
                <a:rect l="l" t="t" r="r" b="b"/>
                <a:pathLst>
                  <a:path w="3411" h="5353" extrusionOk="0">
                    <a:moveTo>
                      <a:pt x="860" y="0"/>
                    </a:moveTo>
                    <a:cubicBezTo>
                      <a:pt x="412" y="0"/>
                      <a:pt x="43" y="343"/>
                      <a:pt x="0" y="780"/>
                    </a:cubicBezTo>
                    <a:lnTo>
                      <a:pt x="0" y="861"/>
                    </a:lnTo>
                    <a:lnTo>
                      <a:pt x="0" y="2950"/>
                    </a:lnTo>
                    <a:cubicBezTo>
                      <a:pt x="0" y="3417"/>
                      <a:pt x="380" y="3804"/>
                      <a:pt x="848" y="3810"/>
                    </a:cubicBezTo>
                    <a:lnTo>
                      <a:pt x="904" y="4483"/>
                    </a:lnTo>
                    <a:cubicBezTo>
                      <a:pt x="940" y="4978"/>
                      <a:pt x="1356" y="5352"/>
                      <a:pt x="1850" y="5352"/>
                    </a:cubicBezTo>
                    <a:cubicBezTo>
                      <a:pt x="1873" y="5352"/>
                      <a:pt x="1896" y="5352"/>
                      <a:pt x="1920" y="5350"/>
                    </a:cubicBezTo>
                    <a:lnTo>
                      <a:pt x="2014" y="5338"/>
                    </a:lnTo>
                    <a:cubicBezTo>
                      <a:pt x="2532" y="5300"/>
                      <a:pt x="2918" y="4844"/>
                      <a:pt x="2881" y="4320"/>
                    </a:cubicBezTo>
                    <a:lnTo>
                      <a:pt x="2737" y="2544"/>
                    </a:lnTo>
                    <a:lnTo>
                      <a:pt x="2881" y="2544"/>
                    </a:lnTo>
                    <a:cubicBezTo>
                      <a:pt x="3174" y="2544"/>
                      <a:pt x="3410" y="2300"/>
                      <a:pt x="3410" y="2009"/>
                    </a:cubicBezTo>
                    <a:lnTo>
                      <a:pt x="3410" y="1958"/>
                    </a:lnTo>
                    <a:cubicBezTo>
                      <a:pt x="3410" y="1747"/>
                      <a:pt x="3286" y="1560"/>
                      <a:pt x="3105" y="1471"/>
                    </a:cubicBezTo>
                    <a:cubicBezTo>
                      <a:pt x="3074" y="1459"/>
                      <a:pt x="3042" y="1447"/>
                      <a:pt x="3005" y="1440"/>
                    </a:cubicBezTo>
                    <a:cubicBezTo>
                      <a:pt x="2967" y="1428"/>
                      <a:pt x="2924" y="1422"/>
                      <a:pt x="2881" y="1422"/>
                    </a:cubicBezTo>
                    <a:lnTo>
                      <a:pt x="2599" y="1422"/>
                    </a:lnTo>
                    <a:cubicBezTo>
                      <a:pt x="2444" y="1410"/>
                      <a:pt x="2325" y="1347"/>
                      <a:pt x="2233" y="1260"/>
                    </a:cubicBezTo>
                    <a:cubicBezTo>
                      <a:pt x="2225" y="1253"/>
                      <a:pt x="2219" y="1247"/>
                      <a:pt x="2213" y="1241"/>
                    </a:cubicBezTo>
                    <a:cubicBezTo>
                      <a:pt x="1870" y="898"/>
                      <a:pt x="1882" y="181"/>
                      <a:pt x="1888" y="69"/>
                    </a:cubicBezTo>
                    <a:lnTo>
                      <a:pt x="1814" y="32"/>
                    </a:lnTo>
                    <a:cubicBezTo>
                      <a:pt x="1733" y="12"/>
                      <a:pt x="1646" y="0"/>
                      <a:pt x="1559" y="0"/>
                    </a:cubicBezTo>
                    <a:close/>
                  </a:path>
                </a:pathLst>
              </a:custGeom>
              <a:solidFill>
                <a:srgbClr val="C16D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9" name="Google Shape;2089;p39"/>
              <p:cNvSpPr/>
              <p:nvPr/>
            </p:nvSpPr>
            <p:spPr>
              <a:xfrm>
                <a:off x="5624025" y="3517975"/>
                <a:ext cx="86850" cy="135325"/>
              </a:xfrm>
              <a:custGeom>
                <a:avLst/>
                <a:gdLst/>
                <a:ahLst/>
                <a:cxnLst/>
                <a:rect l="l" t="t" r="r" b="b"/>
                <a:pathLst>
                  <a:path w="3474" h="5413" extrusionOk="0">
                    <a:moveTo>
                      <a:pt x="1591" y="63"/>
                    </a:moveTo>
                    <a:cubicBezTo>
                      <a:pt x="1672" y="63"/>
                      <a:pt x="1753" y="75"/>
                      <a:pt x="1834" y="94"/>
                    </a:cubicBezTo>
                    <a:lnTo>
                      <a:pt x="1891" y="118"/>
                    </a:lnTo>
                    <a:cubicBezTo>
                      <a:pt x="1883" y="299"/>
                      <a:pt x="1891" y="961"/>
                      <a:pt x="2227" y="1297"/>
                    </a:cubicBezTo>
                    <a:cubicBezTo>
                      <a:pt x="2227" y="1303"/>
                      <a:pt x="2233" y="1303"/>
                      <a:pt x="2239" y="1309"/>
                    </a:cubicBezTo>
                    <a:cubicBezTo>
                      <a:pt x="2351" y="1416"/>
                      <a:pt x="2476" y="1471"/>
                      <a:pt x="2631" y="1484"/>
                    </a:cubicBezTo>
                    <a:lnTo>
                      <a:pt x="2913" y="1484"/>
                    </a:lnTo>
                    <a:cubicBezTo>
                      <a:pt x="2950" y="1484"/>
                      <a:pt x="2987" y="1490"/>
                      <a:pt x="3031" y="1502"/>
                    </a:cubicBezTo>
                    <a:cubicBezTo>
                      <a:pt x="3062" y="1508"/>
                      <a:pt x="3088" y="1522"/>
                      <a:pt x="3118" y="1534"/>
                    </a:cubicBezTo>
                    <a:cubicBezTo>
                      <a:pt x="3299" y="1615"/>
                      <a:pt x="3411" y="1796"/>
                      <a:pt x="3411" y="1989"/>
                    </a:cubicBezTo>
                    <a:lnTo>
                      <a:pt x="3411" y="2040"/>
                    </a:lnTo>
                    <a:cubicBezTo>
                      <a:pt x="3411" y="2319"/>
                      <a:pt x="3186" y="2544"/>
                      <a:pt x="2913" y="2544"/>
                    </a:cubicBezTo>
                    <a:lnTo>
                      <a:pt x="2769" y="2544"/>
                    </a:lnTo>
                    <a:cubicBezTo>
                      <a:pt x="2757" y="2544"/>
                      <a:pt x="2751" y="2544"/>
                      <a:pt x="2743" y="2550"/>
                    </a:cubicBezTo>
                    <a:cubicBezTo>
                      <a:pt x="2737" y="2556"/>
                      <a:pt x="2737" y="2569"/>
                      <a:pt x="2737" y="2575"/>
                    </a:cubicBezTo>
                    <a:lnTo>
                      <a:pt x="2881" y="4359"/>
                    </a:lnTo>
                    <a:cubicBezTo>
                      <a:pt x="2901" y="4601"/>
                      <a:pt x="2818" y="4838"/>
                      <a:pt x="2663" y="5019"/>
                    </a:cubicBezTo>
                    <a:cubicBezTo>
                      <a:pt x="2507" y="5206"/>
                      <a:pt x="2283" y="5318"/>
                      <a:pt x="2040" y="5337"/>
                    </a:cubicBezTo>
                    <a:lnTo>
                      <a:pt x="1946" y="5349"/>
                    </a:lnTo>
                    <a:cubicBezTo>
                      <a:pt x="1923" y="5351"/>
                      <a:pt x="1900" y="5352"/>
                      <a:pt x="1877" y="5352"/>
                    </a:cubicBezTo>
                    <a:cubicBezTo>
                      <a:pt x="1408" y="5352"/>
                      <a:pt x="1003" y="4989"/>
                      <a:pt x="967" y="4509"/>
                    </a:cubicBezTo>
                    <a:lnTo>
                      <a:pt x="910" y="3841"/>
                    </a:lnTo>
                    <a:cubicBezTo>
                      <a:pt x="910" y="3822"/>
                      <a:pt x="898" y="3810"/>
                      <a:pt x="880" y="3810"/>
                    </a:cubicBezTo>
                    <a:cubicBezTo>
                      <a:pt x="432" y="3804"/>
                      <a:pt x="63" y="3430"/>
                      <a:pt x="63" y="2981"/>
                    </a:cubicBezTo>
                    <a:lnTo>
                      <a:pt x="63" y="892"/>
                    </a:lnTo>
                    <a:lnTo>
                      <a:pt x="63" y="811"/>
                    </a:lnTo>
                    <a:cubicBezTo>
                      <a:pt x="107" y="386"/>
                      <a:pt x="462" y="63"/>
                      <a:pt x="892" y="63"/>
                    </a:cubicBezTo>
                    <a:close/>
                    <a:moveTo>
                      <a:pt x="892" y="0"/>
                    </a:moveTo>
                    <a:cubicBezTo>
                      <a:pt x="432" y="0"/>
                      <a:pt x="50" y="343"/>
                      <a:pt x="1" y="805"/>
                    </a:cubicBezTo>
                    <a:lnTo>
                      <a:pt x="1" y="892"/>
                    </a:lnTo>
                    <a:lnTo>
                      <a:pt x="1" y="2981"/>
                    </a:lnTo>
                    <a:cubicBezTo>
                      <a:pt x="1" y="3454"/>
                      <a:pt x="381" y="3847"/>
                      <a:pt x="849" y="3873"/>
                    </a:cubicBezTo>
                    <a:lnTo>
                      <a:pt x="904" y="4514"/>
                    </a:lnTo>
                    <a:cubicBezTo>
                      <a:pt x="942" y="5025"/>
                      <a:pt x="1373" y="5412"/>
                      <a:pt x="1877" y="5412"/>
                    </a:cubicBezTo>
                    <a:lnTo>
                      <a:pt x="1952" y="5412"/>
                    </a:lnTo>
                    <a:lnTo>
                      <a:pt x="2046" y="5399"/>
                    </a:lnTo>
                    <a:cubicBezTo>
                      <a:pt x="2308" y="5381"/>
                      <a:pt x="2544" y="5263"/>
                      <a:pt x="2714" y="5062"/>
                    </a:cubicBezTo>
                    <a:cubicBezTo>
                      <a:pt x="2881" y="4863"/>
                      <a:pt x="2962" y="4613"/>
                      <a:pt x="2944" y="4351"/>
                    </a:cubicBezTo>
                    <a:lnTo>
                      <a:pt x="2800" y="2607"/>
                    </a:lnTo>
                    <a:lnTo>
                      <a:pt x="2913" y="2607"/>
                    </a:lnTo>
                    <a:cubicBezTo>
                      <a:pt x="3224" y="2607"/>
                      <a:pt x="3474" y="2351"/>
                      <a:pt x="3474" y="2040"/>
                    </a:cubicBezTo>
                    <a:lnTo>
                      <a:pt x="3474" y="1989"/>
                    </a:lnTo>
                    <a:cubicBezTo>
                      <a:pt x="3474" y="1770"/>
                      <a:pt x="3349" y="1571"/>
                      <a:pt x="3149" y="1478"/>
                    </a:cubicBezTo>
                    <a:cubicBezTo>
                      <a:pt x="3112" y="1459"/>
                      <a:pt x="3080" y="1447"/>
                      <a:pt x="3050" y="1441"/>
                    </a:cubicBezTo>
                    <a:cubicBezTo>
                      <a:pt x="2999" y="1428"/>
                      <a:pt x="2956" y="1422"/>
                      <a:pt x="2913" y="1422"/>
                    </a:cubicBezTo>
                    <a:lnTo>
                      <a:pt x="2631" y="1422"/>
                    </a:lnTo>
                    <a:cubicBezTo>
                      <a:pt x="2501" y="1410"/>
                      <a:pt x="2383" y="1359"/>
                      <a:pt x="2283" y="1266"/>
                    </a:cubicBezTo>
                    <a:lnTo>
                      <a:pt x="2271" y="1254"/>
                    </a:lnTo>
                    <a:cubicBezTo>
                      <a:pt x="1928" y="917"/>
                      <a:pt x="1946" y="181"/>
                      <a:pt x="1952" y="100"/>
                    </a:cubicBezTo>
                    <a:cubicBezTo>
                      <a:pt x="1952" y="87"/>
                      <a:pt x="1946" y="75"/>
                      <a:pt x="1934" y="69"/>
                    </a:cubicBezTo>
                    <a:lnTo>
                      <a:pt x="1853" y="31"/>
                    </a:lnTo>
                    <a:cubicBezTo>
                      <a:pt x="1765" y="12"/>
                      <a:pt x="1672" y="0"/>
                      <a:pt x="159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0" name="Google Shape;2090;p39"/>
              <p:cNvSpPr/>
              <p:nvPr/>
            </p:nvSpPr>
            <p:spPr>
              <a:xfrm>
                <a:off x="5692925" y="3563225"/>
                <a:ext cx="6575" cy="10100"/>
              </a:xfrm>
              <a:custGeom>
                <a:avLst/>
                <a:gdLst/>
                <a:ahLst/>
                <a:cxnLst/>
                <a:rect l="l" t="t" r="r" b="b"/>
                <a:pathLst>
                  <a:path w="263" h="404" extrusionOk="0">
                    <a:moveTo>
                      <a:pt x="228" y="1"/>
                    </a:moveTo>
                    <a:cubicBezTo>
                      <a:pt x="220" y="1"/>
                      <a:pt x="213" y="4"/>
                      <a:pt x="206" y="11"/>
                    </a:cubicBezTo>
                    <a:lnTo>
                      <a:pt x="7" y="230"/>
                    </a:lnTo>
                    <a:cubicBezTo>
                      <a:pt x="1" y="236"/>
                      <a:pt x="1" y="247"/>
                      <a:pt x="1" y="253"/>
                    </a:cubicBezTo>
                    <a:cubicBezTo>
                      <a:pt x="1" y="267"/>
                      <a:pt x="7" y="273"/>
                      <a:pt x="13" y="279"/>
                    </a:cubicBezTo>
                    <a:lnTo>
                      <a:pt x="200" y="397"/>
                    </a:lnTo>
                    <a:cubicBezTo>
                      <a:pt x="206" y="397"/>
                      <a:pt x="212" y="403"/>
                      <a:pt x="212" y="403"/>
                    </a:cubicBezTo>
                    <a:cubicBezTo>
                      <a:pt x="225" y="403"/>
                      <a:pt x="237" y="397"/>
                      <a:pt x="243" y="385"/>
                    </a:cubicBezTo>
                    <a:cubicBezTo>
                      <a:pt x="249" y="372"/>
                      <a:pt x="249" y="354"/>
                      <a:pt x="231" y="342"/>
                    </a:cubicBezTo>
                    <a:lnTo>
                      <a:pt x="82" y="242"/>
                    </a:lnTo>
                    <a:lnTo>
                      <a:pt x="249" y="54"/>
                    </a:lnTo>
                    <a:cubicBezTo>
                      <a:pt x="263" y="42"/>
                      <a:pt x="263" y="23"/>
                      <a:pt x="249" y="11"/>
                    </a:cubicBezTo>
                    <a:cubicBezTo>
                      <a:pt x="243" y="4"/>
                      <a:pt x="236" y="1"/>
                      <a:pt x="228"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1" name="Google Shape;2091;p39"/>
              <p:cNvSpPr/>
              <p:nvPr/>
            </p:nvSpPr>
            <p:spPr>
              <a:xfrm>
                <a:off x="5646175" y="3605875"/>
                <a:ext cx="30250" cy="21825"/>
              </a:xfrm>
              <a:custGeom>
                <a:avLst/>
                <a:gdLst/>
                <a:ahLst/>
                <a:cxnLst/>
                <a:rect l="l" t="t" r="r" b="b"/>
                <a:pathLst>
                  <a:path w="1210" h="873" extrusionOk="0">
                    <a:moveTo>
                      <a:pt x="1210" y="0"/>
                    </a:moveTo>
                    <a:lnTo>
                      <a:pt x="1210" y="0"/>
                    </a:lnTo>
                    <a:cubicBezTo>
                      <a:pt x="1030" y="299"/>
                      <a:pt x="428" y="335"/>
                      <a:pt x="147" y="335"/>
                    </a:cubicBezTo>
                    <a:cubicBezTo>
                      <a:pt x="58" y="335"/>
                      <a:pt x="1" y="331"/>
                      <a:pt x="0" y="331"/>
                    </a:cubicBezTo>
                    <a:lnTo>
                      <a:pt x="0" y="331"/>
                    </a:lnTo>
                    <a:lnTo>
                      <a:pt x="44" y="873"/>
                    </a:lnTo>
                    <a:cubicBezTo>
                      <a:pt x="1079" y="861"/>
                      <a:pt x="1209" y="1"/>
                      <a:pt x="1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2" name="Google Shape;2092;p39"/>
              <p:cNvSpPr/>
              <p:nvPr/>
            </p:nvSpPr>
            <p:spPr>
              <a:xfrm>
                <a:off x="5645400" y="3605025"/>
                <a:ext cx="31950" cy="23475"/>
              </a:xfrm>
              <a:custGeom>
                <a:avLst/>
                <a:gdLst/>
                <a:ahLst/>
                <a:cxnLst/>
                <a:rect l="l" t="t" r="r" b="b"/>
                <a:pathLst>
                  <a:path w="1278" h="939" extrusionOk="0">
                    <a:moveTo>
                      <a:pt x="1178" y="159"/>
                    </a:moveTo>
                    <a:lnTo>
                      <a:pt x="1178" y="159"/>
                    </a:lnTo>
                    <a:cubicBezTo>
                      <a:pt x="1097" y="391"/>
                      <a:pt x="841" y="857"/>
                      <a:pt x="106" y="877"/>
                    </a:cubicBezTo>
                    <a:lnTo>
                      <a:pt x="63" y="397"/>
                    </a:lnTo>
                    <a:lnTo>
                      <a:pt x="63" y="397"/>
                    </a:lnTo>
                    <a:cubicBezTo>
                      <a:pt x="92" y="398"/>
                      <a:pt x="134" y="399"/>
                      <a:pt x="187" y="399"/>
                    </a:cubicBezTo>
                    <a:cubicBezTo>
                      <a:pt x="442" y="399"/>
                      <a:pt x="930" y="371"/>
                      <a:pt x="1178" y="159"/>
                    </a:cubicBezTo>
                    <a:close/>
                    <a:moveTo>
                      <a:pt x="1242" y="1"/>
                    </a:moveTo>
                    <a:cubicBezTo>
                      <a:pt x="1232" y="1"/>
                      <a:pt x="1221" y="7"/>
                      <a:pt x="1215" y="16"/>
                    </a:cubicBezTo>
                    <a:cubicBezTo>
                      <a:pt x="1038" y="303"/>
                      <a:pt x="444" y="337"/>
                      <a:pt x="171" y="337"/>
                    </a:cubicBezTo>
                    <a:cubicBezTo>
                      <a:pt x="88" y="337"/>
                      <a:pt x="34" y="334"/>
                      <a:pt x="31" y="334"/>
                    </a:cubicBezTo>
                    <a:cubicBezTo>
                      <a:pt x="25" y="334"/>
                      <a:pt x="12" y="334"/>
                      <a:pt x="6" y="340"/>
                    </a:cubicBezTo>
                    <a:cubicBezTo>
                      <a:pt x="0" y="346"/>
                      <a:pt x="0" y="359"/>
                      <a:pt x="0" y="365"/>
                    </a:cubicBezTo>
                    <a:lnTo>
                      <a:pt x="43" y="907"/>
                    </a:lnTo>
                    <a:cubicBezTo>
                      <a:pt x="43" y="926"/>
                      <a:pt x="55" y="938"/>
                      <a:pt x="75" y="938"/>
                    </a:cubicBezTo>
                    <a:cubicBezTo>
                      <a:pt x="1122" y="926"/>
                      <a:pt x="1272" y="46"/>
                      <a:pt x="1272" y="40"/>
                    </a:cubicBezTo>
                    <a:cubicBezTo>
                      <a:pt x="1278" y="22"/>
                      <a:pt x="1266" y="9"/>
                      <a:pt x="1252" y="3"/>
                    </a:cubicBezTo>
                    <a:cubicBezTo>
                      <a:pt x="1249" y="1"/>
                      <a:pt x="1246" y="1"/>
                      <a:pt x="1242"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3" name="Google Shape;2093;p39"/>
              <p:cNvSpPr/>
              <p:nvPr/>
            </p:nvSpPr>
            <p:spPr>
              <a:xfrm>
                <a:off x="5640575" y="3555325"/>
                <a:ext cx="10150" cy="20000"/>
              </a:xfrm>
              <a:custGeom>
                <a:avLst/>
                <a:gdLst/>
                <a:ahLst/>
                <a:cxnLst/>
                <a:rect l="l" t="t" r="r" b="b"/>
                <a:pathLst>
                  <a:path w="406" h="800" extrusionOk="0">
                    <a:moveTo>
                      <a:pt x="134" y="1"/>
                    </a:moveTo>
                    <a:cubicBezTo>
                      <a:pt x="118" y="1"/>
                      <a:pt x="106" y="12"/>
                      <a:pt x="106" y="28"/>
                    </a:cubicBezTo>
                    <a:lnTo>
                      <a:pt x="12" y="552"/>
                    </a:lnTo>
                    <a:cubicBezTo>
                      <a:pt x="0" y="613"/>
                      <a:pt x="18" y="676"/>
                      <a:pt x="55" y="725"/>
                    </a:cubicBezTo>
                    <a:cubicBezTo>
                      <a:pt x="99" y="776"/>
                      <a:pt x="162" y="800"/>
                      <a:pt x="224" y="800"/>
                    </a:cubicBezTo>
                    <a:lnTo>
                      <a:pt x="374" y="800"/>
                    </a:lnTo>
                    <a:cubicBezTo>
                      <a:pt x="386" y="800"/>
                      <a:pt x="406" y="788"/>
                      <a:pt x="406" y="770"/>
                    </a:cubicBezTo>
                    <a:cubicBezTo>
                      <a:pt x="406" y="751"/>
                      <a:pt x="386" y="739"/>
                      <a:pt x="374" y="739"/>
                    </a:cubicBezTo>
                    <a:lnTo>
                      <a:pt x="224" y="739"/>
                    </a:lnTo>
                    <a:cubicBezTo>
                      <a:pt x="181" y="739"/>
                      <a:pt x="136" y="719"/>
                      <a:pt x="106" y="682"/>
                    </a:cubicBezTo>
                    <a:cubicBezTo>
                      <a:pt x="81" y="650"/>
                      <a:pt x="69" y="607"/>
                      <a:pt x="75" y="563"/>
                    </a:cubicBezTo>
                    <a:lnTo>
                      <a:pt x="168" y="40"/>
                    </a:lnTo>
                    <a:cubicBezTo>
                      <a:pt x="168" y="22"/>
                      <a:pt x="156" y="2"/>
                      <a:pt x="144" y="2"/>
                    </a:cubicBezTo>
                    <a:cubicBezTo>
                      <a:pt x="140" y="1"/>
                      <a:pt x="137" y="1"/>
                      <a:pt x="134"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4" name="Google Shape;2094;p39"/>
              <p:cNvSpPr/>
              <p:nvPr/>
            </p:nvSpPr>
            <p:spPr>
              <a:xfrm>
                <a:off x="5648500" y="3575150"/>
                <a:ext cx="13250" cy="8600"/>
              </a:xfrm>
              <a:custGeom>
                <a:avLst/>
                <a:gdLst/>
                <a:ahLst/>
                <a:cxnLst/>
                <a:rect l="l" t="t" r="r" b="b"/>
                <a:pathLst>
                  <a:path w="530" h="344" extrusionOk="0">
                    <a:moveTo>
                      <a:pt x="500" y="1"/>
                    </a:moveTo>
                    <a:cubicBezTo>
                      <a:pt x="475" y="1"/>
                      <a:pt x="469" y="20"/>
                      <a:pt x="463" y="32"/>
                    </a:cubicBezTo>
                    <a:cubicBezTo>
                      <a:pt x="463" y="44"/>
                      <a:pt x="450" y="277"/>
                      <a:pt x="74" y="277"/>
                    </a:cubicBezTo>
                    <a:cubicBezTo>
                      <a:pt x="60" y="277"/>
                      <a:pt x="46" y="277"/>
                      <a:pt x="32" y="276"/>
                    </a:cubicBezTo>
                    <a:cubicBezTo>
                      <a:pt x="20" y="276"/>
                      <a:pt x="0" y="288"/>
                      <a:pt x="0" y="306"/>
                    </a:cubicBezTo>
                    <a:cubicBezTo>
                      <a:pt x="0" y="326"/>
                      <a:pt x="14" y="338"/>
                      <a:pt x="32" y="338"/>
                    </a:cubicBezTo>
                    <a:cubicBezTo>
                      <a:pt x="44" y="344"/>
                      <a:pt x="57" y="344"/>
                      <a:pt x="63" y="344"/>
                    </a:cubicBezTo>
                    <a:cubicBezTo>
                      <a:pt x="225" y="344"/>
                      <a:pt x="350" y="300"/>
                      <a:pt x="431" y="225"/>
                    </a:cubicBezTo>
                    <a:cubicBezTo>
                      <a:pt x="524" y="139"/>
                      <a:pt x="524" y="38"/>
                      <a:pt x="530" y="38"/>
                    </a:cubicBezTo>
                    <a:cubicBezTo>
                      <a:pt x="530" y="20"/>
                      <a:pt x="512" y="7"/>
                      <a:pt x="500"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5" name="Google Shape;2095;p39"/>
              <p:cNvSpPr/>
              <p:nvPr/>
            </p:nvSpPr>
            <p:spPr>
              <a:xfrm>
                <a:off x="5631200" y="3561450"/>
                <a:ext cx="5950" cy="5500"/>
              </a:xfrm>
              <a:custGeom>
                <a:avLst/>
                <a:gdLst/>
                <a:ahLst/>
                <a:cxnLst/>
                <a:rect l="l" t="t" r="r" b="b"/>
                <a:pathLst>
                  <a:path w="238" h="220" extrusionOk="0">
                    <a:moveTo>
                      <a:pt x="123" y="0"/>
                    </a:moveTo>
                    <a:cubicBezTo>
                      <a:pt x="71" y="0"/>
                      <a:pt x="18" y="37"/>
                      <a:pt x="13" y="94"/>
                    </a:cubicBezTo>
                    <a:cubicBezTo>
                      <a:pt x="1" y="151"/>
                      <a:pt x="38" y="206"/>
                      <a:pt x="100" y="218"/>
                    </a:cubicBezTo>
                    <a:cubicBezTo>
                      <a:pt x="105" y="219"/>
                      <a:pt x="109" y="219"/>
                      <a:pt x="114" y="219"/>
                    </a:cubicBezTo>
                    <a:cubicBezTo>
                      <a:pt x="166" y="219"/>
                      <a:pt x="213" y="183"/>
                      <a:pt x="225" y="131"/>
                    </a:cubicBezTo>
                    <a:cubicBezTo>
                      <a:pt x="237" y="69"/>
                      <a:pt x="194" y="13"/>
                      <a:pt x="137" y="1"/>
                    </a:cubicBezTo>
                    <a:cubicBezTo>
                      <a:pt x="132" y="1"/>
                      <a:pt x="128" y="0"/>
                      <a:pt x="123"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6" name="Google Shape;2096;p39"/>
              <p:cNvSpPr/>
              <p:nvPr/>
            </p:nvSpPr>
            <p:spPr>
              <a:xfrm>
                <a:off x="5648050" y="3598225"/>
                <a:ext cx="7175" cy="2650"/>
              </a:xfrm>
              <a:custGeom>
                <a:avLst/>
                <a:gdLst/>
                <a:ahLst/>
                <a:cxnLst/>
                <a:rect l="l" t="t" r="r" b="b"/>
                <a:pathLst>
                  <a:path w="287" h="106" extrusionOk="0">
                    <a:moveTo>
                      <a:pt x="115" y="0"/>
                    </a:moveTo>
                    <a:cubicBezTo>
                      <a:pt x="56" y="0"/>
                      <a:pt x="12" y="19"/>
                      <a:pt x="12" y="19"/>
                    </a:cubicBezTo>
                    <a:cubicBezTo>
                      <a:pt x="0" y="27"/>
                      <a:pt x="0" y="39"/>
                      <a:pt x="0" y="51"/>
                    </a:cubicBezTo>
                    <a:cubicBezTo>
                      <a:pt x="6" y="57"/>
                      <a:pt x="12" y="57"/>
                      <a:pt x="18" y="64"/>
                    </a:cubicBezTo>
                    <a:cubicBezTo>
                      <a:pt x="24" y="64"/>
                      <a:pt x="24" y="64"/>
                      <a:pt x="32" y="57"/>
                    </a:cubicBezTo>
                    <a:cubicBezTo>
                      <a:pt x="35" y="57"/>
                      <a:pt x="67" y="44"/>
                      <a:pt x="110" y="44"/>
                    </a:cubicBezTo>
                    <a:cubicBezTo>
                      <a:pt x="150" y="44"/>
                      <a:pt x="200" y="55"/>
                      <a:pt x="243" y="101"/>
                    </a:cubicBezTo>
                    <a:cubicBezTo>
                      <a:pt x="249" y="104"/>
                      <a:pt x="256" y="106"/>
                      <a:pt x="262" y="106"/>
                    </a:cubicBezTo>
                    <a:cubicBezTo>
                      <a:pt x="268" y="106"/>
                      <a:pt x="274" y="104"/>
                      <a:pt x="280" y="101"/>
                    </a:cubicBezTo>
                    <a:cubicBezTo>
                      <a:pt x="286" y="88"/>
                      <a:pt x="286" y="76"/>
                      <a:pt x="280" y="70"/>
                    </a:cubicBezTo>
                    <a:cubicBezTo>
                      <a:pt x="228" y="15"/>
                      <a:pt x="166" y="0"/>
                      <a:pt x="115"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7" name="Google Shape;2097;p39"/>
              <p:cNvSpPr/>
              <p:nvPr/>
            </p:nvSpPr>
            <p:spPr>
              <a:xfrm>
                <a:off x="5651000" y="3544850"/>
                <a:ext cx="22625" cy="9650"/>
              </a:xfrm>
              <a:custGeom>
                <a:avLst/>
                <a:gdLst/>
                <a:ahLst/>
                <a:cxnLst/>
                <a:rect l="l" t="t" r="r" b="b"/>
                <a:pathLst>
                  <a:path w="905" h="386" extrusionOk="0">
                    <a:moveTo>
                      <a:pt x="379" y="1"/>
                    </a:moveTo>
                    <a:cubicBezTo>
                      <a:pt x="237" y="1"/>
                      <a:pt x="125" y="49"/>
                      <a:pt x="69" y="104"/>
                    </a:cubicBezTo>
                    <a:cubicBezTo>
                      <a:pt x="1" y="165"/>
                      <a:pt x="6" y="228"/>
                      <a:pt x="56" y="260"/>
                    </a:cubicBezTo>
                    <a:cubicBezTo>
                      <a:pt x="107" y="291"/>
                      <a:pt x="176" y="297"/>
                      <a:pt x="243" y="303"/>
                    </a:cubicBezTo>
                    <a:cubicBezTo>
                      <a:pt x="306" y="309"/>
                      <a:pt x="375" y="315"/>
                      <a:pt x="437" y="329"/>
                    </a:cubicBezTo>
                    <a:cubicBezTo>
                      <a:pt x="493" y="335"/>
                      <a:pt x="562" y="347"/>
                      <a:pt x="624" y="366"/>
                    </a:cubicBezTo>
                    <a:cubicBezTo>
                      <a:pt x="671" y="374"/>
                      <a:pt x="719" y="386"/>
                      <a:pt x="763" y="386"/>
                    </a:cubicBezTo>
                    <a:cubicBezTo>
                      <a:pt x="782" y="386"/>
                      <a:pt x="800" y="383"/>
                      <a:pt x="818" y="378"/>
                    </a:cubicBezTo>
                    <a:cubicBezTo>
                      <a:pt x="873" y="366"/>
                      <a:pt x="904" y="309"/>
                      <a:pt x="855" y="222"/>
                    </a:cubicBezTo>
                    <a:cubicBezTo>
                      <a:pt x="818" y="142"/>
                      <a:pt x="686" y="41"/>
                      <a:pt x="487" y="10"/>
                    </a:cubicBezTo>
                    <a:cubicBezTo>
                      <a:pt x="449" y="4"/>
                      <a:pt x="413" y="1"/>
                      <a:pt x="3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8" name="Google Shape;2098;p39"/>
              <p:cNvSpPr/>
              <p:nvPr/>
            </p:nvSpPr>
            <p:spPr>
              <a:xfrm>
                <a:off x="5650525" y="3544075"/>
                <a:ext cx="23400" cy="11175"/>
              </a:xfrm>
              <a:custGeom>
                <a:avLst/>
                <a:gdLst/>
                <a:ahLst/>
                <a:cxnLst/>
                <a:rect l="l" t="t" r="r" b="b"/>
                <a:pathLst>
                  <a:path w="936" h="447" extrusionOk="0">
                    <a:moveTo>
                      <a:pt x="400" y="66"/>
                    </a:moveTo>
                    <a:cubicBezTo>
                      <a:pt x="437" y="66"/>
                      <a:pt x="468" y="66"/>
                      <a:pt x="506" y="72"/>
                    </a:cubicBezTo>
                    <a:cubicBezTo>
                      <a:pt x="687" y="104"/>
                      <a:pt x="811" y="196"/>
                      <a:pt x="848" y="271"/>
                    </a:cubicBezTo>
                    <a:cubicBezTo>
                      <a:pt x="868" y="303"/>
                      <a:pt x="874" y="334"/>
                      <a:pt x="860" y="352"/>
                    </a:cubicBezTo>
                    <a:cubicBezTo>
                      <a:pt x="854" y="372"/>
                      <a:pt x="837" y="378"/>
                      <a:pt x="831" y="378"/>
                    </a:cubicBezTo>
                    <a:cubicBezTo>
                      <a:pt x="817" y="381"/>
                      <a:pt x="802" y="383"/>
                      <a:pt x="786" y="383"/>
                    </a:cubicBezTo>
                    <a:cubicBezTo>
                      <a:pt x="751" y="383"/>
                      <a:pt x="713" y="376"/>
                      <a:pt x="673" y="372"/>
                    </a:cubicBezTo>
                    <a:lnTo>
                      <a:pt x="649" y="366"/>
                    </a:lnTo>
                    <a:cubicBezTo>
                      <a:pt x="581" y="346"/>
                      <a:pt x="518" y="334"/>
                      <a:pt x="456" y="328"/>
                    </a:cubicBezTo>
                    <a:cubicBezTo>
                      <a:pt x="400" y="315"/>
                      <a:pt x="331" y="309"/>
                      <a:pt x="262" y="303"/>
                    </a:cubicBezTo>
                    <a:lnTo>
                      <a:pt x="238" y="297"/>
                    </a:lnTo>
                    <a:cubicBezTo>
                      <a:pt x="181" y="291"/>
                      <a:pt x="126" y="291"/>
                      <a:pt x="94" y="265"/>
                    </a:cubicBezTo>
                    <a:cubicBezTo>
                      <a:pt x="82" y="259"/>
                      <a:pt x="69" y="247"/>
                      <a:pt x="69" y="228"/>
                    </a:cubicBezTo>
                    <a:cubicBezTo>
                      <a:pt x="69" y="210"/>
                      <a:pt x="82" y="179"/>
                      <a:pt x="112" y="153"/>
                    </a:cubicBezTo>
                    <a:cubicBezTo>
                      <a:pt x="163" y="110"/>
                      <a:pt x="269" y="66"/>
                      <a:pt x="400" y="66"/>
                    </a:cubicBezTo>
                    <a:close/>
                    <a:moveTo>
                      <a:pt x="401" y="1"/>
                    </a:moveTo>
                    <a:cubicBezTo>
                      <a:pt x="251" y="1"/>
                      <a:pt x="129" y="49"/>
                      <a:pt x="69" y="110"/>
                    </a:cubicBezTo>
                    <a:cubicBezTo>
                      <a:pt x="14" y="159"/>
                      <a:pt x="0" y="202"/>
                      <a:pt x="8" y="234"/>
                    </a:cubicBezTo>
                    <a:cubicBezTo>
                      <a:pt x="8" y="271"/>
                      <a:pt x="25" y="297"/>
                      <a:pt x="57" y="315"/>
                    </a:cubicBezTo>
                    <a:cubicBezTo>
                      <a:pt x="106" y="346"/>
                      <a:pt x="169" y="352"/>
                      <a:pt x="232" y="366"/>
                    </a:cubicBezTo>
                    <a:lnTo>
                      <a:pt x="256" y="366"/>
                    </a:lnTo>
                    <a:cubicBezTo>
                      <a:pt x="325" y="372"/>
                      <a:pt x="394" y="378"/>
                      <a:pt x="449" y="390"/>
                    </a:cubicBezTo>
                    <a:cubicBezTo>
                      <a:pt x="506" y="397"/>
                      <a:pt x="569" y="409"/>
                      <a:pt x="636" y="427"/>
                    </a:cubicBezTo>
                    <a:lnTo>
                      <a:pt x="661" y="427"/>
                    </a:lnTo>
                    <a:cubicBezTo>
                      <a:pt x="705" y="440"/>
                      <a:pt x="748" y="446"/>
                      <a:pt x="786" y="446"/>
                    </a:cubicBezTo>
                    <a:cubicBezTo>
                      <a:pt x="805" y="446"/>
                      <a:pt x="823" y="446"/>
                      <a:pt x="842" y="440"/>
                    </a:cubicBezTo>
                    <a:cubicBezTo>
                      <a:pt x="880" y="434"/>
                      <a:pt x="905" y="409"/>
                      <a:pt x="917" y="378"/>
                    </a:cubicBezTo>
                    <a:cubicBezTo>
                      <a:pt x="929" y="352"/>
                      <a:pt x="935" y="303"/>
                      <a:pt x="905" y="240"/>
                    </a:cubicBezTo>
                    <a:cubicBezTo>
                      <a:pt x="854" y="147"/>
                      <a:pt x="718" y="41"/>
                      <a:pt x="512" y="9"/>
                    </a:cubicBezTo>
                    <a:cubicBezTo>
                      <a:pt x="473" y="3"/>
                      <a:pt x="436" y="1"/>
                      <a:pt x="40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9" name="Google Shape;2099;p39"/>
              <p:cNvSpPr/>
              <p:nvPr/>
            </p:nvSpPr>
            <p:spPr>
              <a:xfrm>
                <a:off x="5623575" y="3547100"/>
                <a:ext cx="15600" cy="7475"/>
              </a:xfrm>
              <a:custGeom>
                <a:avLst/>
                <a:gdLst/>
                <a:ahLst/>
                <a:cxnLst/>
                <a:rect l="l" t="t" r="r" b="b"/>
                <a:pathLst>
                  <a:path w="624" h="299" extrusionOk="0">
                    <a:moveTo>
                      <a:pt x="349" y="0"/>
                    </a:moveTo>
                    <a:cubicBezTo>
                      <a:pt x="327" y="0"/>
                      <a:pt x="304" y="2"/>
                      <a:pt x="280" y="7"/>
                    </a:cubicBezTo>
                    <a:cubicBezTo>
                      <a:pt x="150" y="32"/>
                      <a:pt x="56" y="113"/>
                      <a:pt x="31" y="176"/>
                    </a:cubicBezTo>
                    <a:cubicBezTo>
                      <a:pt x="1" y="239"/>
                      <a:pt x="25" y="288"/>
                      <a:pt x="62" y="294"/>
                    </a:cubicBezTo>
                    <a:cubicBezTo>
                      <a:pt x="75" y="297"/>
                      <a:pt x="88" y="299"/>
                      <a:pt x="100" y="299"/>
                    </a:cubicBezTo>
                    <a:cubicBezTo>
                      <a:pt x="132" y="299"/>
                      <a:pt x="163" y="290"/>
                      <a:pt x="194" y="282"/>
                    </a:cubicBezTo>
                    <a:cubicBezTo>
                      <a:pt x="237" y="276"/>
                      <a:pt x="286" y="263"/>
                      <a:pt x="324" y="257"/>
                    </a:cubicBezTo>
                    <a:cubicBezTo>
                      <a:pt x="367" y="251"/>
                      <a:pt x="412" y="245"/>
                      <a:pt x="462" y="239"/>
                    </a:cubicBezTo>
                    <a:cubicBezTo>
                      <a:pt x="505" y="231"/>
                      <a:pt x="554" y="231"/>
                      <a:pt x="586" y="207"/>
                    </a:cubicBezTo>
                    <a:cubicBezTo>
                      <a:pt x="617" y="182"/>
                      <a:pt x="623" y="132"/>
                      <a:pt x="574" y="81"/>
                    </a:cubicBezTo>
                    <a:cubicBezTo>
                      <a:pt x="533" y="41"/>
                      <a:pt x="450" y="0"/>
                      <a:pt x="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0" name="Google Shape;2100;p39"/>
              <p:cNvSpPr/>
              <p:nvPr/>
            </p:nvSpPr>
            <p:spPr>
              <a:xfrm>
                <a:off x="5623100" y="3546325"/>
                <a:ext cx="16550" cy="9075"/>
              </a:xfrm>
              <a:custGeom>
                <a:avLst/>
                <a:gdLst/>
                <a:ahLst/>
                <a:cxnLst/>
                <a:rect l="l" t="t" r="r" b="b"/>
                <a:pathLst>
                  <a:path w="662" h="363" extrusionOk="0">
                    <a:moveTo>
                      <a:pt x="368" y="63"/>
                    </a:moveTo>
                    <a:cubicBezTo>
                      <a:pt x="461" y="63"/>
                      <a:pt x="536" y="95"/>
                      <a:pt x="567" y="132"/>
                    </a:cubicBezTo>
                    <a:cubicBezTo>
                      <a:pt x="587" y="150"/>
                      <a:pt x="599" y="175"/>
                      <a:pt x="599" y="187"/>
                    </a:cubicBezTo>
                    <a:cubicBezTo>
                      <a:pt x="599" y="201"/>
                      <a:pt x="593" y="207"/>
                      <a:pt x="587" y="213"/>
                    </a:cubicBezTo>
                    <a:cubicBezTo>
                      <a:pt x="567" y="225"/>
                      <a:pt x="530" y="232"/>
                      <a:pt x="493" y="238"/>
                    </a:cubicBezTo>
                    <a:lnTo>
                      <a:pt x="475" y="238"/>
                    </a:lnTo>
                    <a:cubicBezTo>
                      <a:pt x="431" y="244"/>
                      <a:pt x="380" y="250"/>
                      <a:pt x="337" y="256"/>
                    </a:cubicBezTo>
                    <a:cubicBezTo>
                      <a:pt x="299" y="262"/>
                      <a:pt x="250" y="276"/>
                      <a:pt x="207" y="282"/>
                    </a:cubicBezTo>
                    <a:lnTo>
                      <a:pt x="187" y="288"/>
                    </a:lnTo>
                    <a:cubicBezTo>
                      <a:pt x="166" y="292"/>
                      <a:pt x="141" y="299"/>
                      <a:pt x="120" y="299"/>
                    </a:cubicBezTo>
                    <a:cubicBezTo>
                      <a:pt x="111" y="299"/>
                      <a:pt x="102" y="298"/>
                      <a:pt x="95" y="294"/>
                    </a:cubicBezTo>
                    <a:cubicBezTo>
                      <a:pt x="81" y="294"/>
                      <a:pt x="75" y="288"/>
                      <a:pt x="75" y="282"/>
                    </a:cubicBezTo>
                    <a:cubicBezTo>
                      <a:pt x="69" y="270"/>
                      <a:pt x="69" y="244"/>
                      <a:pt x="81" y="219"/>
                    </a:cubicBezTo>
                    <a:cubicBezTo>
                      <a:pt x="106" y="163"/>
                      <a:pt x="187" y="89"/>
                      <a:pt x="305" y="69"/>
                    </a:cubicBezTo>
                    <a:cubicBezTo>
                      <a:pt x="325" y="63"/>
                      <a:pt x="349" y="63"/>
                      <a:pt x="368" y="63"/>
                    </a:cubicBezTo>
                    <a:close/>
                    <a:moveTo>
                      <a:pt x="371" y="1"/>
                    </a:moveTo>
                    <a:cubicBezTo>
                      <a:pt x="346" y="1"/>
                      <a:pt x="320" y="3"/>
                      <a:pt x="294" y="8"/>
                    </a:cubicBezTo>
                    <a:cubicBezTo>
                      <a:pt x="150" y="32"/>
                      <a:pt x="50" y="120"/>
                      <a:pt x="20" y="195"/>
                    </a:cubicBezTo>
                    <a:cubicBezTo>
                      <a:pt x="0" y="238"/>
                      <a:pt x="0" y="276"/>
                      <a:pt x="12" y="307"/>
                    </a:cubicBezTo>
                    <a:cubicBezTo>
                      <a:pt x="26" y="331"/>
                      <a:pt x="50" y="350"/>
                      <a:pt x="75" y="356"/>
                    </a:cubicBezTo>
                    <a:cubicBezTo>
                      <a:pt x="87" y="362"/>
                      <a:pt x="100" y="362"/>
                      <a:pt x="118" y="362"/>
                    </a:cubicBezTo>
                    <a:cubicBezTo>
                      <a:pt x="144" y="362"/>
                      <a:pt x="175" y="356"/>
                      <a:pt x="207" y="350"/>
                    </a:cubicBezTo>
                    <a:lnTo>
                      <a:pt x="219" y="344"/>
                    </a:lnTo>
                    <a:cubicBezTo>
                      <a:pt x="268" y="337"/>
                      <a:pt x="311" y="325"/>
                      <a:pt x="349" y="319"/>
                    </a:cubicBezTo>
                    <a:cubicBezTo>
                      <a:pt x="394" y="313"/>
                      <a:pt x="437" y="307"/>
                      <a:pt x="481" y="300"/>
                    </a:cubicBezTo>
                    <a:lnTo>
                      <a:pt x="499" y="300"/>
                    </a:lnTo>
                    <a:cubicBezTo>
                      <a:pt x="543" y="294"/>
                      <a:pt x="587" y="288"/>
                      <a:pt x="624" y="262"/>
                    </a:cubicBezTo>
                    <a:cubicBezTo>
                      <a:pt x="642" y="244"/>
                      <a:pt x="662" y="225"/>
                      <a:pt x="662" y="195"/>
                    </a:cubicBezTo>
                    <a:cubicBezTo>
                      <a:pt x="662" y="163"/>
                      <a:pt x="648" y="120"/>
                      <a:pt x="618" y="89"/>
                    </a:cubicBezTo>
                    <a:cubicBezTo>
                      <a:pt x="572" y="42"/>
                      <a:pt x="481" y="1"/>
                      <a:pt x="37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1" name="Google Shape;2101;p39"/>
              <p:cNvSpPr/>
              <p:nvPr/>
            </p:nvSpPr>
            <p:spPr>
              <a:xfrm>
                <a:off x="5655050" y="3561450"/>
                <a:ext cx="6100" cy="5975"/>
              </a:xfrm>
              <a:custGeom>
                <a:avLst/>
                <a:gdLst/>
                <a:ahLst/>
                <a:cxnLst/>
                <a:rect l="l" t="t" r="r" b="b"/>
                <a:pathLst>
                  <a:path w="244" h="239" extrusionOk="0">
                    <a:moveTo>
                      <a:pt x="125" y="1"/>
                    </a:moveTo>
                    <a:cubicBezTo>
                      <a:pt x="121" y="1"/>
                      <a:pt x="116" y="1"/>
                      <a:pt x="112" y="1"/>
                    </a:cubicBezTo>
                    <a:cubicBezTo>
                      <a:pt x="44" y="7"/>
                      <a:pt x="0" y="63"/>
                      <a:pt x="0" y="131"/>
                    </a:cubicBezTo>
                    <a:cubicBezTo>
                      <a:pt x="6" y="191"/>
                      <a:pt x="57" y="238"/>
                      <a:pt x="121" y="238"/>
                    </a:cubicBezTo>
                    <a:cubicBezTo>
                      <a:pt x="124" y="238"/>
                      <a:pt x="128" y="238"/>
                      <a:pt x="132" y="238"/>
                    </a:cubicBezTo>
                    <a:cubicBezTo>
                      <a:pt x="193" y="232"/>
                      <a:pt x="244" y="175"/>
                      <a:pt x="238" y="113"/>
                    </a:cubicBezTo>
                    <a:cubicBezTo>
                      <a:pt x="238" y="49"/>
                      <a:pt x="183" y="1"/>
                      <a:pt x="125"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2" name="Google Shape;2102;p39"/>
              <p:cNvSpPr/>
              <p:nvPr/>
            </p:nvSpPr>
            <p:spPr>
              <a:xfrm>
                <a:off x="5655050" y="3566025"/>
                <a:ext cx="7050" cy="2775"/>
              </a:xfrm>
              <a:custGeom>
                <a:avLst/>
                <a:gdLst/>
                <a:ahLst/>
                <a:cxnLst/>
                <a:rect l="l" t="t" r="r" b="b"/>
                <a:pathLst>
                  <a:path w="282" h="111" extrusionOk="0">
                    <a:moveTo>
                      <a:pt x="149" y="1"/>
                    </a:moveTo>
                    <a:cubicBezTo>
                      <a:pt x="107" y="1"/>
                      <a:pt x="59" y="14"/>
                      <a:pt x="14" y="55"/>
                    </a:cubicBezTo>
                    <a:cubicBezTo>
                      <a:pt x="0" y="67"/>
                      <a:pt x="0" y="86"/>
                      <a:pt x="14" y="98"/>
                    </a:cubicBezTo>
                    <a:cubicBezTo>
                      <a:pt x="20" y="104"/>
                      <a:pt x="26" y="110"/>
                      <a:pt x="38" y="110"/>
                    </a:cubicBezTo>
                    <a:cubicBezTo>
                      <a:pt x="44" y="110"/>
                      <a:pt x="51" y="104"/>
                      <a:pt x="57" y="98"/>
                    </a:cubicBezTo>
                    <a:cubicBezTo>
                      <a:pt x="87" y="72"/>
                      <a:pt x="118" y="64"/>
                      <a:pt x="144" y="64"/>
                    </a:cubicBezTo>
                    <a:cubicBezTo>
                      <a:pt x="188" y="64"/>
                      <a:pt x="221" y="86"/>
                      <a:pt x="225" y="86"/>
                    </a:cubicBezTo>
                    <a:cubicBezTo>
                      <a:pt x="230" y="91"/>
                      <a:pt x="236" y="93"/>
                      <a:pt x="243" y="93"/>
                    </a:cubicBezTo>
                    <a:cubicBezTo>
                      <a:pt x="254" y="93"/>
                      <a:pt x="264" y="88"/>
                      <a:pt x="268" y="80"/>
                    </a:cubicBezTo>
                    <a:cubicBezTo>
                      <a:pt x="281" y="67"/>
                      <a:pt x="275" y="49"/>
                      <a:pt x="262" y="35"/>
                    </a:cubicBezTo>
                    <a:cubicBezTo>
                      <a:pt x="239" y="19"/>
                      <a:pt x="197" y="1"/>
                      <a:pt x="149"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3" name="Google Shape;2103;p39"/>
              <p:cNvSpPr/>
              <p:nvPr/>
            </p:nvSpPr>
            <p:spPr>
              <a:xfrm>
                <a:off x="5630725" y="3566075"/>
                <a:ext cx="6425" cy="2150"/>
              </a:xfrm>
              <a:custGeom>
                <a:avLst/>
                <a:gdLst/>
                <a:ahLst/>
                <a:cxnLst/>
                <a:rect l="l" t="t" r="r" b="b"/>
                <a:pathLst>
                  <a:path w="257" h="86" extrusionOk="0">
                    <a:moveTo>
                      <a:pt x="131" y="1"/>
                    </a:moveTo>
                    <a:cubicBezTo>
                      <a:pt x="99" y="1"/>
                      <a:pt x="62" y="7"/>
                      <a:pt x="26" y="27"/>
                    </a:cubicBezTo>
                    <a:cubicBezTo>
                      <a:pt x="6" y="33"/>
                      <a:pt x="0" y="53"/>
                      <a:pt x="6" y="65"/>
                    </a:cubicBezTo>
                    <a:cubicBezTo>
                      <a:pt x="14" y="78"/>
                      <a:pt x="26" y="84"/>
                      <a:pt x="38" y="84"/>
                    </a:cubicBezTo>
                    <a:lnTo>
                      <a:pt x="51" y="84"/>
                    </a:lnTo>
                    <a:cubicBezTo>
                      <a:pt x="78" y="71"/>
                      <a:pt x="106" y="66"/>
                      <a:pt x="131" y="66"/>
                    </a:cubicBezTo>
                    <a:cubicBezTo>
                      <a:pt x="174" y="66"/>
                      <a:pt x="207" y="80"/>
                      <a:pt x="207" y="84"/>
                    </a:cubicBezTo>
                    <a:cubicBezTo>
                      <a:pt x="210" y="85"/>
                      <a:pt x="214" y="86"/>
                      <a:pt x="217" y="86"/>
                    </a:cubicBezTo>
                    <a:cubicBezTo>
                      <a:pt x="232" y="86"/>
                      <a:pt x="245" y="76"/>
                      <a:pt x="250" y="65"/>
                    </a:cubicBezTo>
                    <a:cubicBezTo>
                      <a:pt x="256" y="47"/>
                      <a:pt x="250" y="27"/>
                      <a:pt x="238" y="21"/>
                    </a:cubicBezTo>
                    <a:cubicBezTo>
                      <a:pt x="234" y="21"/>
                      <a:pt x="189" y="1"/>
                      <a:pt x="13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4" name="Google Shape;2104;p39"/>
              <p:cNvSpPr/>
              <p:nvPr/>
            </p:nvSpPr>
            <p:spPr>
              <a:xfrm>
                <a:off x="5633875" y="3623725"/>
                <a:ext cx="77650" cy="48300"/>
              </a:xfrm>
              <a:custGeom>
                <a:avLst/>
                <a:gdLst/>
                <a:ahLst/>
                <a:cxnLst/>
                <a:rect l="l" t="t" r="r" b="b"/>
                <a:pathLst>
                  <a:path w="3106" h="1932" extrusionOk="0">
                    <a:moveTo>
                      <a:pt x="2641" y="1"/>
                    </a:moveTo>
                    <a:cubicBezTo>
                      <a:pt x="2618" y="1"/>
                      <a:pt x="2594" y="8"/>
                      <a:pt x="2574" y="23"/>
                    </a:cubicBezTo>
                    <a:lnTo>
                      <a:pt x="1315" y="1057"/>
                    </a:lnTo>
                    <a:lnTo>
                      <a:pt x="455" y="159"/>
                    </a:lnTo>
                    <a:cubicBezTo>
                      <a:pt x="434" y="135"/>
                      <a:pt x="407" y="125"/>
                      <a:pt x="381" y="125"/>
                    </a:cubicBezTo>
                    <a:cubicBezTo>
                      <a:pt x="323" y="125"/>
                      <a:pt x="266" y="176"/>
                      <a:pt x="262" y="253"/>
                    </a:cubicBezTo>
                    <a:lnTo>
                      <a:pt x="30" y="846"/>
                    </a:lnTo>
                    <a:cubicBezTo>
                      <a:pt x="0" y="914"/>
                      <a:pt x="18" y="995"/>
                      <a:pt x="68" y="1051"/>
                    </a:cubicBezTo>
                    <a:lnTo>
                      <a:pt x="660" y="1730"/>
                    </a:lnTo>
                    <a:cubicBezTo>
                      <a:pt x="683" y="1773"/>
                      <a:pt x="719" y="1793"/>
                      <a:pt x="756" y="1793"/>
                    </a:cubicBezTo>
                    <a:cubicBezTo>
                      <a:pt x="790" y="1793"/>
                      <a:pt x="824" y="1776"/>
                      <a:pt x="847" y="1743"/>
                    </a:cubicBezTo>
                    <a:lnTo>
                      <a:pt x="1309" y="1176"/>
                    </a:lnTo>
                    <a:lnTo>
                      <a:pt x="2032" y="1887"/>
                    </a:lnTo>
                    <a:cubicBezTo>
                      <a:pt x="2066" y="1917"/>
                      <a:pt x="2111" y="1931"/>
                      <a:pt x="2157" y="1931"/>
                    </a:cubicBezTo>
                    <a:cubicBezTo>
                      <a:pt x="2214" y="1931"/>
                      <a:pt x="2272" y="1909"/>
                      <a:pt x="2306" y="1868"/>
                    </a:cubicBezTo>
                    <a:lnTo>
                      <a:pt x="3042" y="989"/>
                    </a:lnTo>
                    <a:cubicBezTo>
                      <a:pt x="3098" y="926"/>
                      <a:pt x="3105" y="840"/>
                      <a:pt x="3074" y="765"/>
                    </a:cubicBezTo>
                    <a:lnTo>
                      <a:pt x="2718" y="47"/>
                    </a:lnTo>
                    <a:cubicBezTo>
                      <a:pt x="2707" y="17"/>
                      <a:pt x="2675" y="1"/>
                      <a:pt x="26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5" name="Google Shape;2105;p39"/>
              <p:cNvSpPr/>
              <p:nvPr/>
            </p:nvSpPr>
            <p:spPr>
              <a:xfrm>
                <a:off x="5633075" y="3622950"/>
                <a:ext cx="79375" cy="49825"/>
              </a:xfrm>
              <a:custGeom>
                <a:avLst/>
                <a:gdLst/>
                <a:ahLst/>
                <a:cxnLst/>
                <a:rect l="l" t="t" r="r" b="b"/>
                <a:pathLst>
                  <a:path w="3175" h="1993" extrusionOk="0">
                    <a:moveTo>
                      <a:pt x="2669" y="63"/>
                    </a:moveTo>
                    <a:cubicBezTo>
                      <a:pt x="2675" y="63"/>
                      <a:pt x="2681" y="64"/>
                      <a:pt x="2688" y="66"/>
                    </a:cubicBezTo>
                    <a:cubicBezTo>
                      <a:pt x="2706" y="66"/>
                      <a:pt x="2718" y="78"/>
                      <a:pt x="2726" y="91"/>
                    </a:cubicBezTo>
                    <a:lnTo>
                      <a:pt x="3074" y="808"/>
                    </a:lnTo>
                    <a:cubicBezTo>
                      <a:pt x="3106" y="871"/>
                      <a:pt x="3100" y="951"/>
                      <a:pt x="3049" y="1001"/>
                    </a:cubicBezTo>
                    <a:lnTo>
                      <a:pt x="2314" y="1873"/>
                    </a:lnTo>
                    <a:cubicBezTo>
                      <a:pt x="2289" y="1905"/>
                      <a:pt x="2251" y="1924"/>
                      <a:pt x="2208" y="1930"/>
                    </a:cubicBezTo>
                    <a:cubicBezTo>
                      <a:pt x="2157" y="1930"/>
                      <a:pt x="2114" y="1918"/>
                      <a:pt x="2082" y="1893"/>
                    </a:cubicBezTo>
                    <a:lnTo>
                      <a:pt x="1359" y="1182"/>
                    </a:lnTo>
                    <a:cubicBezTo>
                      <a:pt x="1353" y="1176"/>
                      <a:pt x="1347" y="1176"/>
                      <a:pt x="1341" y="1176"/>
                    </a:cubicBezTo>
                    <a:lnTo>
                      <a:pt x="1334" y="1176"/>
                    </a:lnTo>
                    <a:cubicBezTo>
                      <a:pt x="1328" y="1176"/>
                      <a:pt x="1322" y="1176"/>
                      <a:pt x="1316" y="1182"/>
                    </a:cubicBezTo>
                    <a:lnTo>
                      <a:pt x="855" y="1755"/>
                    </a:lnTo>
                    <a:cubicBezTo>
                      <a:pt x="836" y="1780"/>
                      <a:pt x="810" y="1792"/>
                      <a:pt x="786" y="1792"/>
                    </a:cubicBezTo>
                    <a:cubicBezTo>
                      <a:pt x="761" y="1792"/>
                      <a:pt x="735" y="1774"/>
                      <a:pt x="718" y="1743"/>
                    </a:cubicBezTo>
                    <a:lnTo>
                      <a:pt x="125" y="1058"/>
                    </a:lnTo>
                    <a:cubicBezTo>
                      <a:pt x="82" y="1013"/>
                      <a:pt x="70" y="945"/>
                      <a:pt x="94" y="889"/>
                    </a:cubicBezTo>
                    <a:lnTo>
                      <a:pt x="318" y="296"/>
                    </a:lnTo>
                    <a:cubicBezTo>
                      <a:pt x="324" y="290"/>
                      <a:pt x="324" y="290"/>
                      <a:pt x="324" y="284"/>
                    </a:cubicBezTo>
                    <a:cubicBezTo>
                      <a:pt x="324" y="241"/>
                      <a:pt x="349" y="203"/>
                      <a:pt x="387" y="190"/>
                    </a:cubicBezTo>
                    <a:cubicBezTo>
                      <a:pt x="393" y="188"/>
                      <a:pt x="399" y="188"/>
                      <a:pt x="405" y="188"/>
                    </a:cubicBezTo>
                    <a:cubicBezTo>
                      <a:pt x="426" y="188"/>
                      <a:pt x="448" y="196"/>
                      <a:pt x="462" y="215"/>
                    </a:cubicBezTo>
                    <a:lnTo>
                      <a:pt x="1322" y="1107"/>
                    </a:lnTo>
                    <a:cubicBezTo>
                      <a:pt x="1329" y="1114"/>
                      <a:pt x="1339" y="1117"/>
                      <a:pt x="1348" y="1117"/>
                    </a:cubicBezTo>
                    <a:cubicBezTo>
                      <a:pt x="1354" y="1117"/>
                      <a:pt x="1360" y="1116"/>
                      <a:pt x="1365" y="1113"/>
                    </a:cubicBezTo>
                    <a:lnTo>
                      <a:pt x="2631" y="78"/>
                    </a:lnTo>
                    <a:cubicBezTo>
                      <a:pt x="2640" y="69"/>
                      <a:pt x="2653" y="63"/>
                      <a:pt x="2669" y="63"/>
                    </a:cubicBezTo>
                    <a:close/>
                    <a:moveTo>
                      <a:pt x="2673" y="1"/>
                    </a:moveTo>
                    <a:cubicBezTo>
                      <a:pt x="2643" y="1"/>
                      <a:pt x="2612" y="9"/>
                      <a:pt x="2588" y="28"/>
                    </a:cubicBezTo>
                    <a:lnTo>
                      <a:pt x="1347" y="1044"/>
                    </a:lnTo>
                    <a:lnTo>
                      <a:pt x="511" y="172"/>
                    </a:lnTo>
                    <a:cubicBezTo>
                      <a:pt x="481" y="141"/>
                      <a:pt x="447" y="126"/>
                      <a:pt x="413" y="126"/>
                    </a:cubicBezTo>
                    <a:cubicBezTo>
                      <a:pt x="398" y="126"/>
                      <a:pt x="384" y="129"/>
                      <a:pt x="369" y="134"/>
                    </a:cubicBezTo>
                    <a:cubicBezTo>
                      <a:pt x="306" y="152"/>
                      <a:pt x="269" y="209"/>
                      <a:pt x="263" y="278"/>
                    </a:cubicBezTo>
                    <a:lnTo>
                      <a:pt x="32" y="863"/>
                    </a:lnTo>
                    <a:cubicBezTo>
                      <a:pt x="1" y="945"/>
                      <a:pt x="19" y="1038"/>
                      <a:pt x="76" y="1101"/>
                    </a:cubicBezTo>
                    <a:lnTo>
                      <a:pt x="668" y="1780"/>
                    </a:lnTo>
                    <a:cubicBezTo>
                      <a:pt x="692" y="1824"/>
                      <a:pt x="735" y="1855"/>
                      <a:pt x="786" y="1855"/>
                    </a:cubicBezTo>
                    <a:cubicBezTo>
                      <a:pt x="830" y="1855"/>
                      <a:pt x="873" y="1836"/>
                      <a:pt x="905" y="1792"/>
                    </a:cubicBezTo>
                    <a:lnTo>
                      <a:pt x="1341" y="1251"/>
                    </a:lnTo>
                    <a:lnTo>
                      <a:pt x="2039" y="1942"/>
                    </a:lnTo>
                    <a:cubicBezTo>
                      <a:pt x="2082" y="1973"/>
                      <a:pt x="2133" y="1993"/>
                      <a:pt x="2188" y="1993"/>
                    </a:cubicBezTo>
                    <a:lnTo>
                      <a:pt x="2214" y="1993"/>
                    </a:lnTo>
                    <a:cubicBezTo>
                      <a:pt x="2269" y="1985"/>
                      <a:pt x="2326" y="1961"/>
                      <a:pt x="2363" y="1918"/>
                    </a:cubicBezTo>
                    <a:lnTo>
                      <a:pt x="3100" y="1044"/>
                    </a:lnTo>
                    <a:cubicBezTo>
                      <a:pt x="3161" y="969"/>
                      <a:pt x="3175" y="871"/>
                      <a:pt x="3130" y="782"/>
                    </a:cubicBezTo>
                    <a:lnTo>
                      <a:pt x="2781" y="66"/>
                    </a:lnTo>
                    <a:cubicBezTo>
                      <a:pt x="2769" y="34"/>
                      <a:pt x="2738" y="10"/>
                      <a:pt x="2700" y="3"/>
                    </a:cubicBezTo>
                    <a:cubicBezTo>
                      <a:pt x="2691" y="1"/>
                      <a:pt x="2682" y="1"/>
                      <a:pt x="2673"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6" name="Google Shape;2106;p39"/>
              <p:cNvSpPr/>
              <p:nvPr/>
            </p:nvSpPr>
            <p:spPr>
              <a:xfrm>
                <a:off x="5645100" y="3667900"/>
                <a:ext cx="40050" cy="103650"/>
              </a:xfrm>
              <a:custGeom>
                <a:avLst/>
                <a:gdLst/>
                <a:ahLst/>
                <a:cxnLst/>
                <a:rect l="l" t="t" r="r" b="b"/>
                <a:pathLst>
                  <a:path w="1602" h="4146" extrusionOk="0">
                    <a:moveTo>
                      <a:pt x="910" y="0"/>
                    </a:moveTo>
                    <a:cubicBezTo>
                      <a:pt x="906" y="0"/>
                      <a:pt x="902" y="0"/>
                      <a:pt x="898" y="0"/>
                    </a:cubicBezTo>
                    <a:lnTo>
                      <a:pt x="798" y="14"/>
                    </a:lnTo>
                    <a:cubicBezTo>
                      <a:pt x="697" y="20"/>
                      <a:pt x="611" y="95"/>
                      <a:pt x="591" y="195"/>
                    </a:cubicBezTo>
                    <a:lnTo>
                      <a:pt x="12" y="3237"/>
                    </a:lnTo>
                    <a:cubicBezTo>
                      <a:pt x="0" y="3306"/>
                      <a:pt x="18" y="3375"/>
                      <a:pt x="61" y="3424"/>
                    </a:cubicBezTo>
                    <a:lnTo>
                      <a:pt x="605" y="4066"/>
                    </a:lnTo>
                    <a:cubicBezTo>
                      <a:pt x="648" y="4119"/>
                      <a:pt x="712" y="4146"/>
                      <a:pt x="776" y="4146"/>
                    </a:cubicBezTo>
                    <a:cubicBezTo>
                      <a:pt x="840" y="4146"/>
                      <a:pt x="904" y="4119"/>
                      <a:pt x="947" y="4066"/>
                    </a:cubicBezTo>
                    <a:lnTo>
                      <a:pt x="1546" y="3343"/>
                    </a:lnTo>
                    <a:cubicBezTo>
                      <a:pt x="1589" y="3292"/>
                      <a:pt x="1601" y="3231"/>
                      <a:pt x="1595" y="3162"/>
                    </a:cubicBezTo>
                    <a:lnTo>
                      <a:pt x="1140" y="195"/>
                    </a:lnTo>
                    <a:cubicBezTo>
                      <a:pt x="1123" y="79"/>
                      <a:pt x="1023" y="0"/>
                      <a:pt x="9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7" name="Google Shape;2107;p39"/>
              <p:cNvSpPr/>
              <p:nvPr/>
            </p:nvSpPr>
            <p:spPr>
              <a:xfrm>
                <a:off x="5643975" y="3666925"/>
                <a:ext cx="42300" cy="105600"/>
              </a:xfrm>
              <a:custGeom>
                <a:avLst/>
                <a:gdLst/>
                <a:ahLst/>
                <a:cxnLst/>
                <a:rect l="l" t="t" r="r" b="b"/>
                <a:pathLst>
                  <a:path w="1692" h="4224" extrusionOk="0">
                    <a:moveTo>
                      <a:pt x="963" y="84"/>
                    </a:moveTo>
                    <a:cubicBezTo>
                      <a:pt x="1050" y="84"/>
                      <a:pt x="1131" y="150"/>
                      <a:pt x="1142" y="240"/>
                    </a:cubicBezTo>
                    <a:lnTo>
                      <a:pt x="1597" y="3207"/>
                    </a:lnTo>
                    <a:cubicBezTo>
                      <a:pt x="1603" y="3264"/>
                      <a:pt x="1591" y="3313"/>
                      <a:pt x="1559" y="3357"/>
                    </a:cubicBezTo>
                    <a:lnTo>
                      <a:pt x="961" y="4074"/>
                    </a:lnTo>
                    <a:cubicBezTo>
                      <a:pt x="929" y="4117"/>
                      <a:pt x="874" y="4142"/>
                      <a:pt x="817" y="4142"/>
                    </a:cubicBezTo>
                    <a:cubicBezTo>
                      <a:pt x="768" y="4142"/>
                      <a:pt x="711" y="4117"/>
                      <a:pt x="681" y="4074"/>
                    </a:cubicBezTo>
                    <a:lnTo>
                      <a:pt x="138" y="3438"/>
                    </a:lnTo>
                    <a:cubicBezTo>
                      <a:pt x="100" y="3394"/>
                      <a:pt x="88" y="3339"/>
                      <a:pt x="100" y="3282"/>
                    </a:cubicBezTo>
                    <a:lnTo>
                      <a:pt x="681" y="240"/>
                    </a:lnTo>
                    <a:cubicBezTo>
                      <a:pt x="693" y="159"/>
                      <a:pt x="762" y="102"/>
                      <a:pt x="843" y="90"/>
                    </a:cubicBezTo>
                    <a:lnTo>
                      <a:pt x="949" y="84"/>
                    </a:lnTo>
                    <a:cubicBezTo>
                      <a:pt x="954" y="84"/>
                      <a:pt x="958" y="84"/>
                      <a:pt x="963" y="84"/>
                    </a:cubicBezTo>
                    <a:close/>
                    <a:moveTo>
                      <a:pt x="965" y="1"/>
                    </a:moveTo>
                    <a:cubicBezTo>
                      <a:pt x="958" y="1"/>
                      <a:pt x="950" y="1"/>
                      <a:pt x="943" y="2"/>
                    </a:cubicBezTo>
                    <a:lnTo>
                      <a:pt x="837" y="9"/>
                    </a:lnTo>
                    <a:cubicBezTo>
                      <a:pt x="718" y="21"/>
                      <a:pt x="618" y="108"/>
                      <a:pt x="593" y="226"/>
                    </a:cubicBezTo>
                    <a:lnTo>
                      <a:pt x="14" y="3270"/>
                    </a:lnTo>
                    <a:cubicBezTo>
                      <a:pt x="0" y="3351"/>
                      <a:pt x="20" y="3432"/>
                      <a:pt x="75" y="3494"/>
                    </a:cubicBezTo>
                    <a:lnTo>
                      <a:pt x="612" y="4130"/>
                    </a:lnTo>
                    <a:cubicBezTo>
                      <a:pt x="668" y="4192"/>
                      <a:pt x="742" y="4223"/>
                      <a:pt x="817" y="4223"/>
                    </a:cubicBezTo>
                    <a:lnTo>
                      <a:pt x="823" y="4223"/>
                    </a:lnTo>
                    <a:cubicBezTo>
                      <a:pt x="898" y="4223"/>
                      <a:pt x="973" y="4192"/>
                      <a:pt x="1030" y="4130"/>
                    </a:cubicBezTo>
                    <a:lnTo>
                      <a:pt x="1622" y="3406"/>
                    </a:lnTo>
                    <a:cubicBezTo>
                      <a:pt x="1672" y="3351"/>
                      <a:pt x="1691" y="3270"/>
                      <a:pt x="1678" y="3195"/>
                    </a:cubicBezTo>
                    <a:lnTo>
                      <a:pt x="1229" y="226"/>
                    </a:lnTo>
                    <a:cubicBezTo>
                      <a:pt x="1206" y="98"/>
                      <a:pt x="1092" y="1"/>
                      <a:pt x="965"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8" name="Google Shape;2108;p39"/>
              <p:cNvSpPr/>
              <p:nvPr/>
            </p:nvSpPr>
            <p:spPr>
              <a:xfrm>
                <a:off x="5653950" y="3653125"/>
                <a:ext cx="29500" cy="27100"/>
              </a:xfrm>
              <a:custGeom>
                <a:avLst/>
                <a:gdLst/>
                <a:ahLst/>
                <a:cxnLst/>
                <a:rect l="l" t="t" r="r" b="b"/>
                <a:pathLst>
                  <a:path w="1180" h="1084" extrusionOk="0">
                    <a:moveTo>
                      <a:pt x="506" y="0"/>
                    </a:moveTo>
                    <a:lnTo>
                      <a:pt x="1" y="605"/>
                    </a:lnTo>
                    <a:lnTo>
                      <a:pt x="294" y="965"/>
                    </a:lnTo>
                    <a:cubicBezTo>
                      <a:pt x="361" y="1043"/>
                      <a:pt x="455" y="1083"/>
                      <a:pt x="551" y="1083"/>
                    </a:cubicBezTo>
                    <a:cubicBezTo>
                      <a:pt x="625" y="1083"/>
                      <a:pt x="699" y="1059"/>
                      <a:pt x="761" y="1010"/>
                    </a:cubicBezTo>
                    <a:lnTo>
                      <a:pt x="1180" y="660"/>
                    </a:lnTo>
                    <a:lnTo>
                      <a:pt x="5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9" name="Google Shape;2109;p39"/>
              <p:cNvSpPr/>
              <p:nvPr/>
            </p:nvSpPr>
            <p:spPr>
              <a:xfrm>
                <a:off x="5652725" y="3652000"/>
                <a:ext cx="31825" cy="29350"/>
              </a:xfrm>
              <a:custGeom>
                <a:avLst/>
                <a:gdLst/>
                <a:ahLst/>
                <a:cxnLst/>
                <a:rect l="l" t="t" r="r" b="b"/>
                <a:pathLst>
                  <a:path w="1273" h="1174" extrusionOk="0">
                    <a:moveTo>
                      <a:pt x="555" y="107"/>
                    </a:moveTo>
                    <a:lnTo>
                      <a:pt x="1166" y="699"/>
                    </a:lnTo>
                    <a:lnTo>
                      <a:pt x="780" y="1018"/>
                    </a:lnTo>
                    <a:cubicBezTo>
                      <a:pt x="730" y="1062"/>
                      <a:pt x="665" y="1087"/>
                      <a:pt x="595" y="1087"/>
                    </a:cubicBezTo>
                    <a:cubicBezTo>
                      <a:pt x="586" y="1087"/>
                      <a:pt x="577" y="1086"/>
                      <a:pt x="567" y="1085"/>
                    </a:cubicBezTo>
                    <a:cubicBezTo>
                      <a:pt x="493" y="1079"/>
                      <a:pt x="424" y="1042"/>
                      <a:pt x="374" y="981"/>
                    </a:cubicBezTo>
                    <a:lnTo>
                      <a:pt x="99" y="650"/>
                    </a:lnTo>
                    <a:lnTo>
                      <a:pt x="555" y="107"/>
                    </a:lnTo>
                    <a:close/>
                    <a:moveTo>
                      <a:pt x="548" y="0"/>
                    </a:moveTo>
                    <a:cubicBezTo>
                      <a:pt x="536" y="0"/>
                      <a:pt x="530" y="8"/>
                      <a:pt x="518" y="14"/>
                    </a:cubicBezTo>
                    <a:lnTo>
                      <a:pt x="12" y="624"/>
                    </a:lnTo>
                    <a:cubicBezTo>
                      <a:pt x="0" y="644"/>
                      <a:pt x="0" y="662"/>
                      <a:pt x="12" y="681"/>
                    </a:cubicBezTo>
                    <a:lnTo>
                      <a:pt x="312" y="1036"/>
                    </a:lnTo>
                    <a:cubicBezTo>
                      <a:pt x="374" y="1111"/>
                      <a:pt x="461" y="1160"/>
                      <a:pt x="561" y="1168"/>
                    </a:cubicBezTo>
                    <a:cubicBezTo>
                      <a:pt x="573" y="1174"/>
                      <a:pt x="585" y="1174"/>
                      <a:pt x="599" y="1174"/>
                    </a:cubicBezTo>
                    <a:cubicBezTo>
                      <a:pt x="686" y="1174"/>
                      <a:pt x="766" y="1142"/>
                      <a:pt x="835" y="1085"/>
                    </a:cubicBezTo>
                    <a:lnTo>
                      <a:pt x="1253" y="737"/>
                    </a:lnTo>
                    <a:cubicBezTo>
                      <a:pt x="1266" y="731"/>
                      <a:pt x="1266" y="719"/>
                      <a:pt x="1272" y="705"/>
                    </a:cubicBezTo>
                    <a:cubicBezTo>
                      <a:pt x="1272" y="693"/>
                      <a:pt x="1266" y="681"/>
                      <a:pt x="1259" y="674"/>
                    </a:cubicBezTo>
                    <a:lnTo>
                      <a:pt x="579" y="14"/>
                    </a:lnTo>
                    <a:cubicBezTo>
                      <a:pt x="573" y="0"/>
                      <a:pt x="561" y="0"/>
                      <a:pt x="54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0" name="Google Shape;2110;p39"/>
              <p:cNvSpPr/>
              <p:nvPr/>
            </p:nvSpPr>
            <p:spPr>
              <a:xfrm>
                <a:off x="5585975" y="3737600"/>
                <a:ext cx="231375" cy="105850"/>
              </a:xfrm>
              <a:custGeom>
                <a:avLst/>
                <a:gdLst/>
                <a:ahLst/>
                <a:cxnLst/>
                <a:rect l="l" t="t" r="r" b="b"/>
                <a:pathLst>
                  <a:path w="9255" h="4234" extrusionOk="0">
                    <a:moveTo>
                      <a:pt x="5139" y="0"/>
                    </a:moveTo>
                    <a:lnTo>
                      <a:pt x="5632" y="1447"/>
                    </a:lnTo>
                    <a:lnTo>
                      <a:pt x="924" y="2182"/>
                    </a:lnTo>
                    <a:cubicBezTo>
                      <a:pt x="581" y="2257"/>
                      <a:pt x="320" y="2538"/>
                      <a:pt x="263" y="2887"/>
                    </a:cubicBezTo>
                    <a:lnTo>
                      <a:pt x="83" y="3528"/>
                    </a:lnTo>
                    <a:cubicBezTo>
                      <a:pt x="1" y="3796"/>
                      <a:pt x="52" y="4152"/>
                      <a:pt x="712" y="4202"/>
                    </a:cubicBezTo>
                    <a:lnTo>
                      <a:pt x="731" y="4202"/>
                    </a:lnTo>
                    <a:cubicBezTo>
                      <a:pt x="824" y="4224"/>
                      <a:pt x="928" y="4234"/>
                      <a:pt x="1036" y="4234"/>
                    </a:cubicBezTo>
                    <a:cubicBezTo>
                      <a:pt x="1426" y="4234"/>
                      <a:pt x="1881" y="4100"/>
                      <a:pt x="2159" y="3891"/>
                    </a:cubicBezTo>
                    <a:cubicBezTo>
                      <a:pt x="2196" y="3828"/>
                      <a:pt x="2259" y="3784"/>
                      <a:pt x="2328" y="3772"/>
                    </a:cubicBezTo>
                    <a:lnTo>
                      <a:pt x="6473" y="3909"/>
                    </a:lnTo>
                    <a:cubicBezTo>
                      <a:pt x="6606" y="3917"/>
                      <a:pt x="6833" y="3933"/>
                      <a:pt x="7112" y="3933"/>
                    </a:cubicBezTo>
                    <a:cubicBezTo>
                      <a:pt x="7301" y="3933"/>
                      <a:pt x="7514" y="3926"/>
                      <a:pt x="7738" y="3903"/>
                    </a:cubicBezTo>
                    <a:cubicBezTo>
                      <a:pt x="8904" y="3784"/>
                      <a:pt x="9254" y="2818"/>
                      <a:pt x="8955" y="1796"/>
                    </a:cubicBezTo>
                    <a:cubicBezTo>
                      <a:pt x="8892" y="1583"/>
                      <a:pt x="8400" y="6"/>
                      <a:pt x="8400" y="6"/>
                    </a:cubicBezTo>
                    <a:lnTo>
                      <a:pt x="5139" y="0"/>
                    </a:lnTo>
                    <a:close/>
                  </a:path>
                </a:pathLst>
              </a:custGeom>
              <a:solidFill>
                <a:srgbClr val="C16D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1" name="Google Shape;2111;p39"/>
              <p:cNvSpPr/>
              <p:nvPr/>
            </p:nvSpPr>
            <p:spPr>
              <a:xfrm>
                <a:off x="5585825" y="3736800"/>
                <a:ext cx="229150" cy="107425"/>
              </a:xfrm>
              <a:custGeom>
                <a:avLst/>
                <a:gdLst/>
                <a:ahLst/>
                <a:cxnLst/>
                <a:rect l="l" t="t" r="r" b="b"/>
                <a:pathLst>
                  <a:path w="9166" h="4297" extrusionOk="0">
                    <a:moveTo>
                      <a:pt x="5189" y="63"/>
                    </a:moveTo>
                    <a:lnTo>
                      <a:pt x="8386" y="69"/>
                    </a:lnTo>
                    <a:cubicBezTo>
                      <a:pt x="8443" y="263"/>
                      <a:pt x="8873" y="1641"/>
                      <a:pt x="8930" y="1834"/>
                    </a:cubicBezTo>
                    <a:cubicBezTo>
                      <a:pt x="9097" y="2414"/>
                      <a:pt x="9054" y="2962"/>
                      <a:pt x="8798" y="3336"/>
                    </a:cubicBezTo>
                    <a:cubicBezTo>
                      <a:pt x="8581" y="3661"/>
                      <a:pt x="8213" y="3860"/>
                      <a:pt x="7744" y="3903"/>
                    </a:cubicBezTo>
                    <a:cubicBezTo>
                      <a:pt x="7520" y="3926"/>
                      <a:pt x="7309" y="3934"/>
                      <a:pt x="7122" y="3934"/>
                    </a:cubicBezTo>
                    <a:cubicBezTo>
                      <a:pt x="6897" y="3934"/>
                      <a:pt x="6706" y="3923"/>
                      <a:pt x="6567" y="3917"/>
                    </a:cubicBezTo>
                    <a:lnTo>
                      <a:pt x="6479" y="3911"/>
                    </a:lnTo>
                    <a:lnTo>
                      <a:pt x="2334" y="3773"/>
                    </a:lnTo>
                    <a:lnTo>
                      <a:pt x="2326" y="3773"/>
                    </a:lnTo>
                    <a:cubicBezTo>
                      <a:pt x="2251" y="3791"/>
                      <a:pt x="2184" y="3836"/>
                      <a:pt x="2139" y="3897"/>
                    </a:cubicBezTo>
                    <a:cubicBezTo>
                      <a:pt x="1864" y="4108"/>
                      <a:pt x="1418" y="4239"/>
                      <a:pt x="1033" y="4239"/>
                    </a:cubicBezTo>
                    <a:cubicBezTo>
                      <a:pt x="931" y="4239"/>
                      <a:pt x="832" y="4229"/>
                      <a:pt x="743" y="4210"/>
                    </a:cubicBezTo>
                    <a:lnTo>
                      <a:pt x="718" y="4202"/>
                    </a:lnTo>
                    <a:cubicBezTo>
                      <a:pt x="438" y="4178"/>
                      <a:pt x="251" y="4104"/>
                      <a:pt x="156" y="3972"/>
                    </a:cubicBezTo>
                    <a:cubicBezTo>
                      <a:pt x="64" y="3842"/>
                      <a:pt x="82" y="3679"/>
                      <a:pt x="119" y="3566"/>
                    </a:cubicBezTo>
                    <a:lnTo>
                      <a:pt x="300" y="2925"/>
                    </a:lnTo>
                    <a:lnTo>
                      <a:pt x="300" y="2919"/>
                    </a:lnTo>
                    <a:cubicBezTo>
                      <a:pt x="357" y="2588"/>
                      <a:pt x="605" y="2320"/>
                      <a:pt x="936" y="2245"/>
                    </a:cubicBezTo>
                    <a:lnTo>
                      <a:pt x="5644" y="1509"/>
                    </a:lnTo>
                    <a:cubicBezTo>
                      <a:pt x="5650" y="1509"/>
                      <a:pt x="5656" y="1503"/>
                      <a:pt x="5663" y="1497"/>
                    </a:cubicBezTo>
                    <a:cubicBezTo>
                      <a:pt x="5669" y="1485"/>
                      <a:pt x="5669" y="1479"/>
                      <a:pt x="5669" y="1466"/>
                    </a:cubicBezTo>
                    <a:lnTo>
                      <a:pt x="5189" y="63"/>
                    </a:lnTo>
                    <a:close/>
                    <a:moveTo>
                      <a:pt x="5145" y="1"/>
                    </a:moveTo>
                    <a:cubicBezTo>
                      <a:pt x="5132" y="1"/>
                      <a:pt x="5120" y="7"/>
                      <a:pt x="5120" y="13"/>
                    </a:cubicBezTo>
                    <a:cubicBezTo>
                      <a:pt x="5114" y="26"/>
                      <a:pt x="5108" y="32"/>
                      <a:pt x="5114" y="44"/>
                    </a:cubicBezTo>
                    <a:lnTo>
                      <a:pt x="5594" y="1454"/>
                    </a:lnTo>
                    <a:lnTo>
                      <a:pt x="924" y="2182"/>
                    </a:lnTo>
                    <a:cubicBezTo>
                      <a:pt x="568" y="2265"/>
                      <a:pt x="294" y="2556"/>
                      <a:pt x="245" y="2913"/>
                    </a:cubicBezTo>
                    <a:lnTo>
                      <a:pt x="58" y="3548"/>
                    </a:lnTo>
                    <a:cubicBezTo>
                      <a:pt x="20" y="3673"/>
                      <a:pt x="1" y="3854"/>
                      <a:pt x="101" y="4003"/>
                    </a:cubicBezTo>
                    <a:cubicBezTo>
                      <a:pt x="207" y="4153"/>
                      <a:pt x="412" y="4240"/>
                      <a:pt x="712" y="4265"/>
                    </a:cubicBezTo>
                    <a:lnTo>
                      <a:pt x="725" y="4265"/>
                    </a:lnTo>
                    <a:cubicBezTo>
                      <a:pt x="824" y="4291"/>
                      <a:pt x="924" y="4297"/>
                      <a:pt x="1036" y="4297"/>
                    </a:cubicBezTo>
                    <a:cubicBezTo>
                      <a:pt x="1436" y="4297"/>
                      <a:pt x="1903" y="4165"/>
                      <a:pt x="2184" y="3948"/>
                    </a:cubicBezTo>
                    <a:cubicBezTo>
                      <a:pt x="2190" y="3941"/>
                      <a:pt x="2190" y="3941"/>
                      <a:pt x="2190" y="3935"/>
                    </a:cubicBezTo>
                    <a:cubicBezTo>
                      <a:pt x="2227" y="3885"/>
                      <a:pt x="2277" y="3848"/>
                      <a:pt x="2334" y="3836"/>
                    </a:cubicBezTo>
                    <a:lnTo>
                      <a:pt x="6479" y="3972"/>
                    </a:lnTo>
                    <a:lnTo>
                      <a:pt x="6567" y="3978"/>
                    </a:lnTo>
                    <a:cubicBezTo>
                      <a:pt x="6706" y="3985"/>
                      <a:pt x="6897" y="3996"/>
                      <a:pt x="7123" y="3996"/>
                    </a:cubicBezTo>
                    <a:cubicBezTo>
                      <a:pt x="7311" y="3996"/>
                      <a:pt x="7524" y="3988"/>
                      <a:pt x="7750" y="3966"/>
                    </a:cubicBezTo>
                    <a:cubicBezTo>
                      <a:pt x="8237" y="3917"/>
                      <a:pt x="8618" y="3710"/>
                      <a:pt x="8849" y="3373"/>
                    </a:cubicBezTo>
                    <a:cubicBezTo>
                      <a:pt x="9117" y="2981"/>
                      <a:pt x="9166" y="2414"/>
                      <a:pt x="8992" y="1816"/>
                    </a:cubicBezTo>
                    <a:cubicBezTo>
                      <a:pt x="8930" y="1609"/>
                      <a:pt x="8443" y="44"/>
                      <a:pt x="8437" y="26"/>
                    </a:cubicBezTo>
                    <a:cubicBezTo>
                      <a:pt x="8431" y="13"/>
                      <a:pt x="8418" y="7"/>
                      <a:pt x="8406" y="7"/>
                    </a:cubicBezTo>
                    <a:lnTo>
                      <a:pt x="5145"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2" name="Google Shape;2112;p39"/>
              <p:cNvSpPr/>
              <p:nvPr/>
            </p:nvSpPr>
            <p:spPr>
              <a:xfrm>
                <a:off x="5719125" y="3770625"/>
                <a:ext cx="31975" cy="4400"/>
              </a:xfrm>
              <a:custGeom>
                <a:avLst/>
                <a:gdLst/>
                <a:ahLst/>
                <a:cxnLst/>
                <a:rect l="l" t="t" r="r" b="b"/>
                <a:pathLst>
                  <a:path w="1279" h="176" extrusionOk="0">
                    <a:moveTo>
                      <a:pt x="0" y="175"/>
                    </a:moveTo>
                    <a:lnTo>
                      <a:pt x="1278" y="0"/>
                    </a:ln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3" name="Google Shape;2113;p39"/>
              <p:cNvSpPr/>
              <p:nvPr/>
            </p:nvSpPr>
            <p:spPr>
              <a:xfrm>
                <a:off x="5718325" y="3769825"/>
                <a:ext cx="33700" cy="5975"/>
              </a:xfrm>
              <a:custGeom>
                <a:avLst/>
                <a:gdLst/>
                <a:ahLst/>
                <a:cxnLst/>
                <a:rect l="l" t="t" r="r" b="b"/>
                <a:pathLst>
                  <a:path w="1348" h="239" extrusionOk="0">
                    <a:moveTo>
                      <a:pt x="1310" y="1"/>
                    </a:moveTo>
                    <a:lnTo>
                      <a:pt x="26" y="176"/>
                    </a:lnTo>
                    <a:cubicBezTo>
                      <a:pt x="7" y="176"/>
                      <a:pt x="1" y="195"/>
                      <a:pt x="1" y="207"/>
                    </a:cubicBezTo>
                    <a:cubicBezTo>
                      <a:pt x="1" y="225"/>
                      <a:pt x="13" y="239"/>
                      <a:pt x="32" y="239"/>
                    </a:cubicBezTo>
                    <a:lnTo>
                      <a:pt x="38" y="239"/>
                    </a:lnTo>
                    <a:lnTo>
                      <a:pt x="1316" y="64"/>
                    </a:lnTo>
                    <a:cubicBezTo>
                      <a:pt x="1336" y="64"/>
                      <a:pt x="1348" y="52"/>
                      <a:pt x="1342" y="32"/>
                    </a:cubicBezTo>
                    <a:cubicBezTo>
                      <a:pt x="1342" y="14"/>
                      <a:pt x="1328" y="1"/>
                      <a:pt x="1310"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4" name="Google Shape;2114;p39"/>
              <p:cNvSpPr/>
              <p:nvPr/>
            </p:nvSpPr>
            <p:spPr>
              <a:xfrm>
                <a:off x="5627125" y="3829500"/>
                <a:ext cx="16125" cy="8975"/>
              </a:xfrm>
              <a:custGeom>
                <a:avLst/>
                <a:gdLst/>
                <a:ahLst/>
                <a:cxnLst/>
                <a:rect l="l" t="t" r="r" b="b"/>
                <a:pathLst>
                  <a:path w="645" h="359" extrusionOk="0">
                    <a:moveTo>
                      <a:pt x="211" y="1"/>
                    </a:moveTo>
                    <a:cubicBezTo>
                      <a:pt x="108" y="1"/>
                      <a:pt x="25" y="78"/>
                      <a:pt x="14" y="183"/>
                    </a:cubicBezTo>
                    <a:lnTo>
                      <a:pt x="1" y="358"/>
                    </a:lnTo>
                    <a:lnTo>
                      <a:pt x="644" y="102"/>
                    </a:lnTo>
                    <a:lnTo>
                      <a:pt x="233" y="2"/>
                    </a:lnTo>
                    <a:cubicBezTo>
                      <a:pt x="225" y="1"/>
                      <a:pt x="218" y="1"/>
                      <a:pt x="211" y="1"/>
                    </a:cubicBezTo>
                    <a:close/>
                  </a:path>
                </a:pathLst>
              </a:custGeom>
              <a:solidFill>
                <a:srgbClr val="C16D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5" name="Google Shape;2115;p39"/>
              <p:cNvSpPr/>
              <p:nvPr/>
            </p:nvSpPr>
            <p:spPr>
              <a:xfrm>
                <a:off x="5626200" y="3828725"/>
                <a:ext cx="17975" cy="10525"/>
              </a:xfrm>
              <a:custGeom>
                <a:avLst/>
                <a:gdLst/>
                <a:ahLst/>
                <a:cxnLst/>
                <a:rect l="l" t="t" r="r" b="b"/>
                <a:pathLst>
                  <a:path w="719" h="421" extrusionOk="0">
                    <a:moveTo>
                      <a:pt x="248" y="1"/>
                    </a:moveTo>
                    <a:cubicBezTo>
                      <a:pt x="131" y="1"/>
                      <a:pt x="31" y="91"/>
                      <a:pt x="20" y="208"/>
                    </a:cubicBezTo>
                    <a:lnTo>
                      <a:pt x="8" y="383"/>
                    </a:lnTo>
                    <a:cubicBezTo>
                      <a:pt x="0" y="401"/>
                      <a:pt x="14" y="413"/>
                      <a:pt x="32" y="421"/>
                    </a:cubicBezTo>
                    <a:lnTo>
                      <a:pt x="38" y="421"/>
                    </a:lnTo>
                    <a:cubicBezTo>
                      <a:pt x="51" y="421"/>
                      <a:pt x="63" y="407"/>
                      <a:pt x="69" y="389"/>
                    </a:cubicBezTo>
                    <a:lnTo>
                      <a:pt x="83" y="214"/>
                    </a:lnTo>
                    <a:cubicBezTo>
                      <a:pt x="94" y="131"/>
                      <a:pt x="169" y="64"/>
                      <a:pt x="246" y="64"/>
                    </a:cubicBezTo>
                    <a:cubicBezTo>
                      <a:pt x="250" y="64"/>
                      <a:pt x="253" y="64"/>
                      <a:pt x="256" y="65"/>
                    </a:cubicBezTo>
                    <a:lnTo>
                      <a:pt x="674" y="165"/>
                    </a:lnTo>
                    <a:cubicBezTo>
                      <a:pt x="677" y="166"/>
                      <a:pt x="681" y="166"/>
                      <a:pt x="684" y="166"/>
                    </a:cubicBezTo>
                    <a:cubicBezTo>
                      <a:pt x="699" y="166"/>
                      <a:pt x="711" y="156"/>
                      <a:pt x="711" y="145"/>
                    </a:cubicBezTo>
                    <a:cubicBezTo>
                      <a:pt x="719" y="127"/>
                      <a:pt x="705" y="108"/>
                      <a:pt x="693" y="108"/>
                    </a:cubicBezTo>
                    <a:lnTo>
                      <a:pt x="270" y="2"/>
                    </a:lnTo>
                    <a:cubicBezTo>
                      <a:pt x="263" y="1"/>
                      <a:pt x="255" y="1"/>
                      <a:pt x="248"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6" name="Google Shape;2116;p39"/>
              <p:cNvSpPr/>
              <p:nvPr/>
            </p:nvSpPr>
            <p:spPr>
              <a:xfrm>
                <a:off x="5609550" y="3814575"/>
                <a:ext cx="10475" cy="27925"/>
              </a:xfrm>
              <a:custGeom>
                <a:avLst/>
                <a:gdLst/>
                <a:ahLst/>
                <a:cxnLst/>
                <a:rect l="l" t="t" r="r" b="b"/>
                <a:pathLst>
                  <a:path w="419" h="1117" extrusionOk="0">
                    <a:moveTo>
                      <a:pt x="306" y="1"/>
                    </a:moveTo>
                    <a:lnTo>
                      <a:pt x="75" y="550"/>
                    </a:lnTo>
                    <a:cubicBezTo>
                      <a:pt x="1" y="725"/>
                      <a:pt x="62" y="918"/>
                      <a:pt x="225" y="1005"/>
                    </a:cubicBezTo>
                    <a:lnTo>
                      <a:pt x="418" y="1117"/>
                    </a:lnTo>
                    <a:lnTo>
                      <a:pt x="306" y="1"/>
                    </a:lnTo>
                    <a:close/>
                  </a:path>
                </a:pathLst>
              </a:custGeom>
              <a:solidFill>
                <a:srgbClr val="C16D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7" name="Google Shape;2117;p39"/>
              <p:cNvSpPr/>
              <p:nvPr/>
            </p:nvSpPr>
            <p:spPr>
              <a:xfrm>
                <a:off x="5608625" y="3813725"/>
                <a:ext cx="12325" cy="29575"/>
              </a:xfrm>
              <a:custGeom>
                <a:avLst/>
                <a:gdLst/>
                <a:ahLst/>
                <a:cxnLst/>
                <a:rect l="l" t="t" r="r" b="b"/>
                <a:pathLst>
                  <a:path w="493" h="1183" extrusionOk="0">
                    <a:moveTo>
                      <a:pt x="341" y="1"/>
                    </a:moveTo>
                    <a:cubicBezTo>
                      <a:pt x="328" y="1"/>
                      <a:pt x="316" y="8"/>
                      <a:pt x="311" y="23"/>
                    </a:cubicBezTo>
                    <a:lnTo>
                      <a:pt x="81" y="572"/>
                    </a:lnTo>
                    <a:cubicBezTo>
                      <a:pt x="0" y="765"/>
                      <a:pt x="67" y="970"/>
                      <a:pt x="243" y="1070"/>
                    </a:cubicBezTo>
                    <a:lnTo>
                      <a:pt x="442" y="1176"/>
                    </a:lnTo>
                    <a:cubicBezTo>
                      <a:pt x="442" y="1182"/>
                      <a:pt x="449" y="1182"/>
                      <a:pt x="455" y="1182"/>
                    </a:cubicBezTo>
                    <a:cubicBezTo>
                      <a:pt x="467" y="1182"/>
                      <a:pt x="479" y="1176"/>
                      <a:pt x="486" y="1163"/>
                    </a:cubicBezTo>
                    <a:cubicBezTo>
                      <a:pt x="492" y="1151"/>
                      <a:pt x="486" y="1133"/>
                      <a:pt x="473" y="1119"/>
                    </a:cubicBezTo>
                    <a:lnTo>
                      <a:pt x="274" y="1013"/>
                    </a:lnTo>
                    <a:cubicBezTo>
                      <a:pt x="124" y="932"/>
                      <a:pt x="67" y="759"/>
                      <a:pt x="136" y="596"/>
                    </a:cubicBezTo>
                    <a:lnTo>
                      <a:pt x="374" y="48"/>
                    </a:lnTo>
                    <a:cubicBezTo>
                      <a:pt x="380" y="29"/>
                      <a:pt x="367" y="11"/>
                      <a:pt x="355" y="3"/>
                    </a:cubicBezTo>
                    <a:cubicBezTo>
                      <a:pt x="350" y="2"/>
                      <a:pt x="346" y="1"/>
                      <a:pt x="34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8" name="Google Shape;2118;p39"/>
              <p:cNvSpPr/>
              <p:nvPr/>
            </p:nvSpPr>
            <p:spPr>
              <a:xfrm>
                <a:off x="5597550" y="3809300"/>
                <a:ext cx="9225" cy="34000"/>
              </a:xfrm>
              <a:custGeom>
                <a:avLst/>
                <a:gdLst/>
                <a:ahLst/>
                <a:cxnLst/>
                <a:rect l="l" t="t" r="r" b="b"/>
                <a:pathLst>
                  <a:path w="369" h="1360" extrusionOk="0">
                    <a:moveTo>
                      <a:pt x="355" y="1"/>
                    </a:moveTo>
                    <a:lnTo>
                      <a:pt x="50" y="779"/>
                    </a:lnTo>
                    <a:cubicBezTo>
                      <a:pt x="0" y="922"/>
                      <a:pt x="24" y="1072"/>
                      <a:pt x="106" y="1184"/>
                    </a:cubicBezTo>
                    <a:cubicBezTo>
                      <a:pt x="150" y="1247"/>
                      <a:pt x="211" y="1290"/>
                      <a:pt x="280" y="1322"/>
                    </a:cubicBezTo>
                    <a:lnTo>
                      <a:pt x="368" y="1359"/>
                    </a:lnTo>
                    <a:lnTo>
                      <a:pt x="355" y="1"/>
                    </a:lnTo>
                    <a:close/>
                  </a:path>
                </a:pathLst>
              </a:custGeom>
              <a:solidFill>
                <a:srgbClr val="C16D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9" name="Google Shape;2119;p39"/>
              <p:cNvSpPr/>
              <p:nvPr/>
            </p:nvSpPr>
            <p:spPr>
              <a:xfrm>
                <a:off x="5596750" y="3808475"/>
                <a:ext cx="10775" cy="35600"/>
              </a:xfrm>
              <a:custGeom>
                <a:avLst/>
                <a:gdLst/>
                <a:ahLst/>
                <a:cxnLst/>
                <a:rect l="l" t="t" r="r" b="b"/>
                <a:pathLst>
                  <a:path w="431" h="1424" extrusionOk="0">
                    <a:moveTo>
                      <a:pt x="393" y="1"/>
                    </a:moveTo>
                    <a:cubicBezTo>
                      <a:pt x="381" y="1"/>
                      <a:pt x="368" y="10"/>
                      <a:pt x="363" y="20"/>
                    </a:cubicBezTo>
                    <a:lnTo>
                      <a:pt x="50" y="806"/>
                    </a:lnTo>
                    <a:cubicBezTo>
                      <a:pt x="1" y="949"/>
                      <a:pt x="26" y="1111"/>
                      <a:pt x="113" y="1237"/>
                    </a:cubicBezTo>
                    <a:cubicBezTo>
                      <a:pt x="156" y="1298"/>
                      <a:pt x="225" y="1349"/>
                      <a:pt x="300" y="1386"/>
                    </a:cubicBezTo>
                    <a:lnTo>
                      <a:pt x="387" y="1424"/>
                    </a:lnTo>
                    <a:lnTo>
                      <a:pt x="400" y="1424"/>
                    </a:lnTo>
                    <a:cubicBezTo>
                      <a:pt x="412" y="1424"/>
                      <a:pt x="418" y="1418"/>
                      <a:pt x="424" y="1404"/>
                    </a:cubicBezTo>
                    <a:cubicBezTo>
                      <a:pt x="430" y="1392"/>
                      <a:pt x="424" y="1373"/>
                      <a:pt x="412" y="1361"/>
                    </a:cubicBezTo>
                    <a:lnTo>
                      <a:pt x="331" y="1329"/>
                    </a:lnTo>
                    <a:cubicBezTo>
                      <a:pt x="257" y="1298"/>
                      <a:pt x="200" y="1249"/>
                      <a:pt x="162" y="1199"/>
                    </a:cubicBezTo>
                    <a:cubicBezTo>
                      <a:pt x="88" y="1093"/>
                      <a:pt x="64" y="949"/>
                      <a:pt x="107" y="825"/>
                    </a:cubicBezTo>
                    <a:lnTo>
                      <a:pt x="418" y="46"/>
                    </a:lnTo>
                    <a:cubicBezTo>
                      <a:pt x="424" y="26"/>
                      <a:pt x="418" y="8"/>
                      <a:pt x="400" y="2"/>
                    </a:cubicBezTo>
                    <a:cubicBezTo>
                      <a:pt x="398" y="1"/>
                      <a:pt x="395" y="1"/>
                      <a:pt x="393"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20" name="Google Shape;2120;p39"/>
            <p:cNvGrpSpPr/>
            <p:nvPr/>
          </p:nvGrpSpPr>
          <p:grpSpPr>
            <a:xfrm>
              <a:off x="984890" y="3262452"/>
              <a:ext cx="2493937" cy="1346108"/>
              <a:chOff x="285435" y="3235625"/>
              <a:chExt cx="2552387" cy="1377657"/>
            </a:xfrm>
          </p:grpSpPr>
          <p:sp>
            <p:nvSpPr>
              <p:cNvPr id="2121" name="Google Shape;2121;p39"/>
              <p:cNvSpPr/>
              <p:nvPr/>
            </p:nvSpPr>
            <p:spPr>
              <a:xfrm flipH="1">
                <a:off x="2425051" y="3336542"/>
                <a:ext cx="412762" cy="1276740"/>
              </a:xfrm>
              <a:custGeom>
                <a:avLst/>
                <a:gdLst/>
                <a:ahLst/>
                <a:cxnLst/>
                <a:rect l="l" t="t" r="r" b="b"/>
                <a:pathLst>
                  <a:path w="5968" h="18460" extrusionOk="0">
                    <a:moveTo>
                      <a:pt x="2801" y="0"/>
                    </a:moveTo>
                    <a:lnTo>
                      <a:pt x="0" y="18440"/>
                    </a:lnTo>
                    <a:lnTo>
                      <a:pt x="110" y="18459"/>
                    </a:lnTo>
                    <a:lnTo>
                      <a:pt x="2810" y="725"/>
                    </a:lnTo>
                    <a:lnTo>
                      <a:pt x="5848" y="18290"/>
                    </a:lnTo>
                    <a:lnTo>
                      <a:pt x="5968" y="18271"/>
                    </a:lnTo>
                    <a:lnTo>
                      <a:pt x="2801" y="0"/>
                    </a:lnTo>
                    <a:close/>
                  </a:path>
                </a:pathLst>
              </a:custGeom>
              <a:solidFill>
                <a:srgbClr val="11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2" name="Google Shape;2122;p39"/>
              <p:cNvSpPr/>
              <p:nvPr/>
            </p:nvSpPr>
            <p:spPr>
              <a:xfrm flipH="1">
                <a:off x="285435" y="3404600"/>
                <a:ext cx="412762" cy="1203963"/>
              </a:xfrm>
              <a:custGeom>
                <a:avLst/>
                <a:gdLst/>
                <a:ahLst/>
                <a:cxnLst/>
                <a:rect l="l" t="t" r="r" b="b"/>
                <a:pathLst>
                  <a:path w="5968" h="18458" extrusionOk="0">
                    <a:moveTo>
                      <a:pt x="2810" y="0"/>
                    </a:moveTo>
                    <a:lnTo>
                      <a:pt x="1" y="18438"/>
                    </a:lnTo>
                    <a:lnTo>
                      <a:pt x="120" y="18457"/>
                    </a:lnTo>
                    <a:lnTo>
                      <a:pt x="2810" y="725"/>
                    </a:lnTo>
                    <a:lnTo>
                      <a:pt x="5858" y="18290"/>
                    </a:lnTo>
                    <a:lnTo>
                      <a:pt x="5968" y="18269"/>
                    </a:lnTo>
                    <a:lnTo>
                      <a:pt x="2810" y="0"/>
                    </a:lnTo>
                    <a:close/>
                  </a:path>
                </a:pathLst>
              </a:custGeom>
              <a:solidFill>
                <a:srgbClr val="11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3" name="Google Shape;2123;p39"/>
              <p:cNvSpPr/>
              <p:nvPr/>
            </p:nvSpPr>
            <p:spPr>
              <a:xfrm flipH="1">
                <a:off x="319475" y="3235625"/>
                <a:ext cx="2514886" cy="193724"/>
              </a:xfrm>
              <a:custGeom>
                <a:avLst/>
                <a:gdLst/>
                <a:ahLst/>
                <a:cxnLst/>
                <a:rect l="l" t="t" r="r" b="b"/>
                <a:pathLst>
                  <a:path w="50870" h="2801" extrusionOk="0">
                    <a:moveTo>
                      <a:pt x="110" y="1"/>
                    </a:moveTo>
                    <a:cubicBezTo>
                      <a:pt x="50" y="1"/>
                      <a:pt x="0" y="48"/>
                      <a:pt x="0" y="108"/>
                    </a:cubicBezTo>
                    <a:lnTo>
                      <a:pt x="0" y="2691"/>
                    </a:lnTo>
                    <a:cubicBezTo>
                      <a:pt x="0" y="2751"/>
                      <a:pt x="50" y="2801"/>
                      <a:pt x="110" y="2801"/>
                    </a:cubicBezTo>
                    <a:lnTo>
                      <a:pt x="50760" y="2801"/>
                    </a:lnTo>
                    <a:cubicBezTo>
                      <a:pt x="50819" y="2801"/>
                      <a:pt x="50869" y="2751"/>
                      <a:pt x="50869" y="2691"/>
                    </a:cubicBezTo>
                    <a:lnTo>
                      <a:pt x="50869" y="108"/>
                    </a:lnTo>
                    <a:cubicBezTo>
                      <a:pt x="50869" y="48"/>
                      <a:pt x="50819" y="1"/>
                      <a:pt x="50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4" name="Google Shape;2124;p39"/>
              <p:cNvSpPr/>
              <p:nvPr/>
            </p:nvSpPr>
            <p:spPr>
              <a:xfrm flipH="1">
                <a:off x="315619" y="3348222"/>
                <a:ext cx="2521214" cy="81128"/>
              </a:xfrm>
              <a:custGeom>
                <a:avLst/>
                <a:gdLst/>
                <a:ahLst/>
                <a:cxnLst/>
                <a:rect l="l" t="t" r="r" b="b"/>
                <a:pathLst>
                  <a:path w="50998" h="1173" extrusionOk="0">
                    <a:moveTo>
                      <a:pt x="327" y="0"/>
                    </a:moveTo>
                    <a:cubicBezTo>
                      <a:pt x="0" y="0"/>
                      <a:pt x="50" y="179"/>
                      <a:pt x="50" y="408"/>
                    </a:cubicBezTo>
                    <a:lnTo>
                      <a:pt x="50" y="765"/>
                    </a:lnTo>
                    <a:cubicBezTo>
                      <a:pt x="50" y="994"/>
                      <a:pt x="129" y="1173"/>
                      <a:pt x="458" y="1173"/>
                    </a:cubicBezTo>
                    <a:lnTo>
                      <a:pt x="50540" y="1173"/>
                    </a:lnTo>
                    <a:cubicBezTo>
                      <a:pt x="50869" y="1173"/>
                      <a:pt x="50919" y="994"/>
                      <a:pt x="50919" y="765"/>
                    </a:cubicBezTo>
                    <a:lnTo>
                      <a:pt x="50919" y="408"/>
                    </a:lnTo>
                    <a:cubicBezTo>
                      <a:pt x="50919" y="179"/>
                      <a:pt x="50998" y="0"/>
                      <a:pt x="50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5" name="Google Shape;2125;p39"/>
              <p:cNvSpPr/>
              <p:nvPr/>
            </p:nvSpPr>
            <p:spPr>
              <a:xfrm flipH="1">
                <a:off x="315619" y="3344072"/>
                <a:ext cx="2522202" cy="89427"/>
              </a:xfrm>
              <a:custGeom>
                <a:avLst/>
                <a:gdLst/>
                <a:ahLst/>
                <a:cxnLst/>
                <a:rect l="l" t="t" r="r" b="b"/>
                <a:pathLst>
                  <a:path w="51018" h="1293" extrusionOk="0">
                    <a:moveTo>
                      <a:pt x="50689" y="120"/>
                    </a:moveTo>
                    <a:cubicBezTo>
                      <a:pt x="50780" y="120"/>
                      <a:pt x="50839" y="130"/>
                      <a:pt x="50858" y="160"/>
                    </a:cubicBezTo>
                    <a:cubicBezTo>
                      <a:pt x="50899" y="199"/>
                      <a:pt x="50889" y="280"/>
                      <a:pt x="50889" y="358"/>
                    </a:cubicBezTo>
                    <a:lnTo>
                      <a:pt x="50889" y="468"/>
                    </a:lnTo>
                    <a:lnTo>
                      <a:pt x="50889" y="825"/>
                    </a:lnTo>
                    <a:cubicBezTo>
                      <a:pt x="50889" y="1054"/>
                      <a:pt x="50830" y="1173"/>
                      <a:pt x="50560" y="1173"/>
                    </a:cubicBezTo>
                    <a:lnTo>
                      <a:pt x="478" y="1173"/>
                    </a:lnTo>
                    <a:cubicBezTo>
                      <a:pt x="239" y="1173"/>
                      <a:pt x="130" y="1073"/>
                      <a:pt x="130" y="825"/>
                    </a:cubicBezTo>
                    <a:lnTo>
                      <a:pt x="130" y="468"/>
                    </a:lnTo>
                    <a:lnTo>
                      <a:pt x="130" y="377"/>
                    </a:lnTo>
                    <a:cubicBezTo>
                      <a:pt x="120" y="289"/>
                      <a:pt x="120" y="208"/>
                      <a:pt x="158" y="170"/>
                    </a:cubicBezTo>
                    <a:cubicBezTo>
                      <a:pt x="189" y="130"/>
                      <a:pt x="249" y="120"/>
                      <a:pt x="347" y="120"/>
                    </a:cubicBezTo>
                    <a:close/>
                    <a:moveTo>
                      <a:pt x="347" y="1"/>
                    </a:moveTo>
                    <a:cubicBezTo>
                      <a:pt x="218" y="1"/>
                      <a:pt x="130" y="29"/>
                      <a:pt x="80" y="79"/>
                    </a:cubicBezTo>
                    <a:cubicBezTo>
                      <a:pt x="1" y="160"/>
                      <a:pt x="10" y="268"/>
                      <a:pt x="10" y="387"/>
                    </a:cubicBezTo>
                    <a:lnTo>
                      <a:pt x="10" y="468"/>
                    </a:lnTo>
                    <a:lnTo>
                      <a:pt x="10" y="825"/>
                    </a:lnTo>
                    <a:cubicBezTo>
                      <a:pt x="10" y="1133"/>
                      <a:pt x="168" y="1292"/>
                      <a:pt x="478" y="1292"/>
                    </a:cubicBezTo>
                    <a:lnTo>
                      <a:pt x="50560" y="1292"/>
                    </a:lnTo>
                    <a:cubicBezTo>
                      <a:pt x="50949" y="1292"/>
                      <a:pt x="50999" y="1054"/>
                      <a:pt x="50999" y="825"/>
                    </a:cubicBezTo>
                    <a:lnTo>
                      <a:pt x="50999" y="468"/>
                    </a:lnTo>
                    <a:cubicBezTo>
                      <a:pt x="50999" y="437"/>
                      <a:pt x="51008" y="399"/>
                      <a:pt x="51008" y="368"/>
                    </a:cubicBezTo>
                    <a:cubicBezTo>
                      <a:pt x="51008" y="258"/>
                      <a:pt x="51018" y="149"/>
                      <a:pt x="50949" y="79"/>
                    </a:cubicBezTo>
                    <a:cubicBezTo>
                      <a:pt x="50899" y="29"/>
                      <a:pt x="50808" y="1"/>
                      <a:pt x="50689"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26" name="Google Shape;2126;p39"/>
            <p:cNvGrpSpPr/>
            <p:nvPr/>
          </p:nvGrpSpPr>
          <p:grpSpPr>
            <a:xfrm>
              <a:off x="2949651" y="2886884"/>
              <a:ext cx="274371" cy="380812"/>
              <a:chOff x="6732775" y="2775800"/>
              <a:chExt cx="171300" cy="237725"/>
            </a:xfrm>
          </p:grpSpPr>
          <p:sp>
            <p:nvSpPr>
              <p:cNvPr id="2127" name="Google Shape;2127;p39"/>
              <p:cNvSpPr/>
              <p:nvPr/>
            </p:nvSpPr>
            <p:spPr>
              <a:xfrm>
                <a:off x="6748850" y="2818625"/>
                <a:ext cx="72525" cy="110000"/>
              </a:xfrm>
              <a:custGeom>
                <a:avLst/>
                <a:gdLst/>
                <a:ahLst/>
                <a:cxnLst/>
                <a:rect l="l" t="t" r="r" b="b"/>
                <a:pathLst>
                  <a:path w="2901" h="4400" extrusionOk="0">
                    <a:moveTo>
                      <a:pt x="351" y="1"/>
                    </a:moveTo>
                    <a:cubicBezTo>
                      <a:pt x="321" y="1"/>
                      <a:pt x="297" y="17"/>
                      <a:pt x="280" y="51"/>
                    </a:cubicBezTo>
                    <a:cubicBezTo>
                      <a:pt x="1" y="627"/>
                      <a:pt x="1848" y="4400"/>
                      <a:pt x="1848" y="4400"/>
                    </a:cubicBezTo>
                    <a:lnTo>
                      <a:pt x="1979" y="4061"/>
                    </a:lnTo>
                    <a:lnTo>
                      <a:pt x="2901" y="4061"/>
                    </a:lnTo>
                    <a:cubicBezTo>
                      <a:pt x="2901" y="4061"/>
                      <a:pt x="836"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8" name="Google Shape;2128;p39"/>
              <p:cNvSpPr/>
              <p:nvPr/>
            </p:nvSpPr>
            <p:spPr>
              <a:xfrm>
                <a:off x="6746650" y="2816425"/>
                <a:ext cx="78200" cy="117450"/>
              </a:xfrm>
              <a:custGeom>
                <a:avLst/>
                <a:gdLst/>
                <a:ahLst/>
                <a:cxnLst/>
                <a:rect l="l" t="t" r="r" b="b"/>
                <a:pathLst>
                  <a:path w="3128" h="4698" extrusionOk="0">
                    <a:moveTo>
                      <a:pt x="446" y="170"/>
                    </a:moveTo>
                    <a:lnTo>
                      <a:pt x="446" y="170"/>
                    </a:lnTo>
                    <a:cubicBezTo>
                      <a:pt x="706" y="179"/>
                      <a:pt x="1867" y="2136"/>
                      <a:pt x="2851" y="4061"/>
                    </a:cubicBezTo>
                    <a:lnTo>
                      <a:pt x="2007" y="4061"/>
                    </a:lnTo>
                    <a:lnTo>
                      <a:pt x="1926" y="4269"/>
                    </a:lnTo>
                    <a:cubicBezTo>
                      <a:pt x="1221" y="2810"/>
                      <a:pt x="268" y="546"/>
                      <a:pt x="446" y="170"/>
                    </a:cubicBezTo>
                    <a:close/>
                    <a:moveTo>
                      <a:pt x="437" y="1"/>
                    </a:moveTo>
                    <a:cubicBezTo>
                      <a:pt x="408" y="1"/>
                      <a:pt x="339" y="10"/>
                      <a:pt x="299" y="98"/>
                    </a:cubicBezTo>
                    <a:cubicBezTo>
                      <a:pt x="1" y="694"/>
                      <a:pt x="1669" y="4130"/>
                      <a:pt x="1857" y="4528"/>
                    </a:cubicBezTo>
                    <a:lnTo>
                      <a:pt x="1948" y="4698"/>
                    </a:lnTo>
                    <a:lnTo>
                      <a:pt x="2126" y="4231"/>
                    </a:lnTo>
                    <a:lnTo>
                      <a:pt x="3127" y="4231"/>
                    </a:lnTo>
                    <a:lnTo>
                      <a:pt x="3068" y="4111"/>
                    </a:lnTo>
                    <a:cubicBezTo>
                      <a:pt x="2582" y="3149"/>
                      <a:pt x="935" y="1"/>
                      <a:pt x="437"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9" name="Google Shape;2129;p39"/>
              <p:cNvSpPr/>
              <p:nvPr/>
            </p:nvSpPr>
            <p:spPr>
              <a:xfrm>
                <a:off x="6801750" y="2777900"/>
                <a:ext cx="35550" cy="131375"/>
              </a:xfrm>
              <a:custGeom>
                <a:avLst/>
                <a:gdLst/>
                <a:ahLst/>
                <a:cxnLst/>
                <a:rect l="l" t="t" r="r" b="b"/>
                <a:pathLst>
                  <a:path w="1422" h="5255" extrusionOk="0">
                    <a:moveTo>
                      <a:pt x="304" y="0"/>
                    </a:moveTo>
                    <a:cubicBezTo>
                      <a:pt x="299" y="0"/>
                      <a:pt x="294" y="1"/>
                      <a:pt x="289" y="2"/>
                    </a:cubicBezTo>
                    <a:cubicBezTo>
                      <a:pt x="1" y="81"/>
                      <a:pt x="249" y="5254"/>
                      <a:pt x="249" y="5254"/>
                    </a:cubicBezTo>
                    <a:lnTo>
                      <a:pt x="1421" y="5254"/>
                    </a:lnTo>
                    <a:cubicBezTo>
                      <a:pt x="1421" y="5254"/>
                      <a:pt x="759"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0" name="Google Shape;2130;p39"/>
              <p:cNvSpPr/>
              <p:nvPr/>
            </p:nvSpPr>
            <p:spPr>
              <a:xfrm>
                <a:off x="6802250" y="2775800"/>
                <a:ext cx="37475" cy="135450"/>
              </a:xfrm>
              <a:custGeom>
                <a:avLst/>
                <a:gdLst/>
                <a:ahLst/>
                <a:cxnLst/>
                <a:rect l="l" t="t" r="r" b="b"/>
                <a:pathLst>
                  <a:path w="1499" h="5418" extrusionOk="0">
                    <a:moveTo>
                      <a:pt x="298" y="186"/>
                    </a:moveTo>
                    <a:cubicBezTo>
                      <a:pt x="558" y="425"/>
                      <a:pt x="1003" y="2896"/>
                      <a:pt x="1311" y="5250"/>
                    </a:cubicBezTo>
                    <a:lnTo>
                      <a:pt x="307" y="5250"/>
                    </a:lnTo>
                    <a:cubicBezTo>
                      <a:pt x="200" y="2996"/>
                      <a:pt x="169" y="532"/>
                      <a:pt x="298" y="186"/>
                    </a:cubicBezTo>
                    <a:close/>
                    <a:moveTo>
                      <a:pt x="291" y="0"/>
                    </a:moveTo>
                    <a:cubicBezTo>
                      <a:pt x="274" y="0"/>
                      <a:pt x="260" y="3"/>
                      <a:pt x="248" y="7"/>
                    </a:cubicBezTo>
                    <a:cubicBezTo>
                      <a:pt x="150" y="36"/>
                      <a:pt x="0" y="67"/>
                      <a:pt x="50" y="2748"/>
                    </a:cubicBezTo>
                    <a:cubicBezTo>
                      <a:pt x="81" y="4028"/>
                      <a:pt x="141" y="5329"/>
                      <a:pt x="141" y="5338"/>
                    </a:cubicBezTo>
                    <a:lnTo>
                      <a:pt x="141" y="5417"/>
                    </a:lnTo>
                    <a:lnTo>
                      <a:pt x="1499" y="5417"/>
                    </a:lnTo>
                    <a:lnTo>
                      <a:pt x="1489" y="5329"/>
                    </a:lnTo>
                    <a:cubicBezTo>
                      <a:pt x="1380" y="4495"/>
                      <a:pt x="844" y="343"/>
                      <a:pt x="379" y="27"/>
                    </a:cubicBezTo>
                    <a:cubicBezTo>
                      <a:pt x="348" y="7"/>
                      <a:pt x="317" y="0"/>
                      <a:pt x="29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1" name="Google Shape;2131;p39"/>
              <p:cNvSpPr/>
              <p:nvPr/>
            </p:nvSpPr>
            <p:spPr>
              <a:xfrm>
                <a:off x="6828800" y="2819000"/>
                <a:ext cx="56400" cy="100700"/>
              </a:xfrm>
              <a:custGeom>
                <a:avLst/>
                <a:gdLst/>
                <a:ahLst/>
                <a:cxnLst/>
                <a:rect l="l" t="t" r="r" b="b"/>
                <a:pathLst>
                  <a:path w="2256" h="4028" extrusionOk="0">
                    <a:moveTo>
                      <a:pt x="1872" y="0"/>
                    </a:moveTo>
                    <a:cubicBezTo>
                      <a:pt x="1451" y="0"/>
                      <a:pt x="1" y="3343"/>
                      <a:pt x="1" y="3343"/>
                    </a:cubicBezTo>
                    <a:lnTo>
                      <a:pt x="926" y="4027"/>
                    </a:lnTo>
                    <a:cubicBezTo>
                      <a:pt x="926" y="4027"/>
                      <a:pt x="2255" y="305"/>
                      <a:pt x="1917" y="17"/>
                    </a:cubicBezTo>
                    <a:cubicBezTo>
                      <a:pt x="1904" y="6"/>
                      <a:pt x="1888"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2" name="Google Shape;2132;p39"/>
              <p:cNvSpPr/>
              <p:nvPr/>
            </p:nvSpPr>
            <p:spPr>
              <a:xfrm>
                <a:off x="6826075" y="2816825"/>
                <a:ext cx="60850" cy="106325"/>
              </a:xfrm>
              <a:custGeom>
                <a:avLst/>
                <a:gdLst/>
                <a:ahLst/>
                <a:cxnLst/>
                <a:rect l="l" t="t" r="r" b="b"/>
                <a:pathLst>
                  <a:path w="2434" h="4253" extrusionOk="0">
                    <a:moveTo>
                      <a:pt x="1966" y="173"/>
                    </a:moveTo>
                    <a:lnTo>
                      <a:pt x="1966" y="173"/>
                    </a:lnTo>
                    <a:cubicBezTo>
                      <a:pt x="2136" y="332"/>
                      <a:pt x="1599" y="2248"/>
                      <a:pt x="985" y="3976"/>
                    </a:cubicBezTo>
                    <a:lnTo>
                      <a:pt x="210" y="3400"/>
                    </a:lnTo>
                    <a:cubicBezTo>
                      <a:pt x="894" y="1851"/>
                      <a:pt x="1749" y="192"/>
                      <a:pt x="1966" y="173"/>
                    </a:cubicBezTo>
                    <a:close/>
                    <a:moveTo>
                      <a:pt x="1972" y="0"/>
                    </a:moveTo>
                    <a:cubicBezTo>
                      <a:pt x="1961" y="0"/>
                      <a:pt x="1949" y="1"/>
                      <a:pt x="1938" y="4"/>
                    </a:cubicBezTo>
                    <a:cubicBezTo>
                      <a:pt x="1480" y="113"/>
                      <a:pt x="270" y="2854"/>
                      <a:pt x="31" y="3400"/>
                    </a:cubicBezTo>
                    <a:lnTo>
                      <a:pt x="0" y="3459"/>
                    </a:lnTo>
                    <a:lnTo>
                      <a:pt x="1073" y="4253"/>
                    </a:lnTo>
                    <a:lnTo>
                      <a:pt x="1113" y="4145"/>
                    </a:lnTo>
                    <a:cubicBezTo>
                      <a:pt x="1430" y="3261"/>
                      <a:pt x="2433" y="342"/>
                      <a:pt x="2076" y="44"/>
                    </a:cubicBezTo>
                    <a:cubicBezTo>
                      <a:pt x="2045" y="13"/>
                      <a:pt x="2010" y="0"/>
                      <a:pt x="197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3" name="Google Shape;2133;p39"/>
              <p:cNvSpPr/>
              <p:nvPr/>
            </p:nvSpPr>
            <p:spPr>
              <a:xfrm>
                <a:off x="6736575" y="2859675"/>
                <a:ext cx="74150" cy="80550"/>
              </a:xfrm>
              <a:custGeom>
                <a:avLst/>
                <a:gdLst/>
                <a:ahLst/>
                <a:cxnLst/>
                <a:rect l="l" t="t" r="r" b="b"/>
                <a:pathLst>
                  <a:path w="2966" h="3222" extrusionOk="0">
                    <a:moveTo>
                      <a:pt x="75" y="1"/>
                    </a:moveTo>
                    <a:cubicBezTo>
                      <a:pt x="25" y="1"/>
                      <a:pt x="0" y="22"/>
                      <a:pt x="6" y="67"/>
                    </a:cubicBezTo>
                    <a:cubicBezTo>
                      <a:pt x="56" y="504"/>
                      <a:pt x="1972" y="2748"/>
                      <a:pt x="1972" y="2748"/>
                    </a:cubicBezTo>
                    <a:cubicBezTo>
                      <a:pt x="1972" y="2748"/>
                      <a:pt x="2445" y="3221"/>
                      <a:pt x="2723" y="3221"/>
                    </a:cubicBezTo>
                    <a:cubicBezTo>
                      <a:pt x="2873" y="3221"/>
                      <a:pt x="2966" y="3083"/>
                      <a:pt x="2896" y="2658"/>
                    </a:cubicBezTo>
                    <a:cubicBezTo>
                      <a:pt x="2717" y="1565"/>
                      <a:pt x="499" y="1"/>
                      <a:pt x="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4" name="Google Shape;2134;p39"/>
              <p:cNvSpPr/>
              <p:nvPr/>
            </p:nvSpPr>
            <p:spPr>
              <a:xfrm>
                <a:off x="6734500" y="2857550"/>
                <a:ext cx="77950" cy="84725"/>
              </a:xfrm>
              <a:custGeom>
                <a:avLst/>
                <a:gdLst/>
                <a:ahLst/>
                <a:cxnLst/>
                <a:rect l="l" t="t" r="r" b="b"/>
                <a:pathLst>
                  <a:path w="3118" h="3389" extrusionOk="0">
                    <a:moveTo>
                      <a:pt x="179" y="171"/>
                    </a:moveTo>
                    <a:lnTo>
                      <a:pt x="179" y="171"/>
                    </a:lnTo>
                    <a:cubicBezTo>
                      <a:pt x="267" y="181"/>
                      <a:pt x="515" y="281"/>
                      <a:pt x="904" y="538"/>
                    </a:cubicBezTo>
                    <a:cubicBezTo>
                      <a:pt x="1788" y="1125"/>
                      <a:pt x="2791" y="2068"/>
                      <a:pt x="2898" y="2755"/>
                    </a:cubicBezTo>
                    <a:cubicBezTo>
                      <a:pt x="2958" y="3131"/>
                      <a:pt x="2879" y="3200"/>
                      <a:pt x="2851" y="3210"/>
                    </a:cubicBezTo>
                    <a:cubicBezTo>
                      <a:pt x="2837" y="3217"/>
                      <a:pt x="2821" y="3220"/>
                      <a:pt x="2802" y="3220"/>
                    </a:cubicBezTo>
                    <a:cubicBezTo>
                      <a:pt x="2641" y="3220"/>
                      <a:pt x="2312" y="2970"/>
                      <a:pt x="2124" y="2774"/>
                    </a:cubicBezTo>
                    <a:cubicBezTo>
                      <a:pt x="1380" y="1909"/>
                      <a:pt x="277" y="529"/>
                      <a:pt x="179" y="171"/>
                    </a:cubicBezTo>
                    <a:close/>
                    <a:moveTo>
                      <a:pt x="154" y="1"/>
                    </a:moveTo>
                    <a:cubicBezTo>
                      <a:pt x="145" y="1"/>
                      <a:pt x="137" y="1"/>
                      <a:pt x="129" y="2"/>
                    </a:cubicBezTo>
                    <a:cubicBezTo>
                      <a:pt x="39" y="14"/>
                      <a:pt x="1" y="83"/>
                      <a:pt x="10" y="162"/>
                    </a:cubicBezTo>
                    <a:cubicBezTo>
                      <a:pt x="60" y="619"/>
                      <a:pt x="1797" y="2655"/>
                      <a:pt x="1995" y="2883"/>
                    </a:cubicBezTo>
                    <a:lnTo>
                      <a:pt x="1995" y="2893"/>
                    </a:lnTo>
                    <a:cubicBezTo>
                      <a:pt x="2086" y="2981"/>
                      <a:pt x="2512" y="3389"/>
                      <a:pt x="2810" y="3389"/>
                    </a:cubicBezTo>
                    <a:cubicBezTo>
                      <a:pt x="2851" y="3389"/>
                      <a:pt x="2889" y="3379"/>
                      <a:pt x="2929" y="3370"/>
                    </a:cubicBezTo>
                    <a:cubicBezTo>
                      <a:pt x="3077" y="3291"/>
                      <a:pt x="3118" y="3081"/>
                      <a:pt x="3068" y="2733"/>
                    </a:cubicBezTo>
                    <a:cubicBezTo>
                      <a:pt x="2883" y="1612"/>
                      <a:pt x="646" y="1"/>
                      <a:pt x="154"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5" name="Google Shape;2135;p39"/>
              <p:cNvSpPr/>
              <p:nvPr/>
            </p:nvSpPr>
            <p:spPr>
              <a:xfrm>
                <a:off x="6778175" y="2798875"/>
                <a:ext cx="48150" cy="116350"/>
              </a:xfrm>
              <a:custGeom>
                <a:avLst/>
                <a:gdLst/>
                <a:ahLst/>
                <a:cxnLst/>
                <a:rect l="l" t="t" r="r" b="b"/>
                <a:pathLst>
                  <a:path w="1926" h="4654" extrusionOk="0">
                    <a:moveTo>
                      <a:pt x="211" y="1"/>
                    </a:moveTo>
                    <a:cubicBezTo>
                      <a:pt x="202" y="1"/>
                      <a:pt x="195" y="6"/>
                      <a:pt x="189" y="16"/>
                    </a:cubicBezTo>
                    <a:cubicBezTo>
                      <a:pt x="0" y="345"/>
                      <a:pt x="687" y="4654"/>
                      <a:pt x="687" y="4654"/>
                    </a:cubicBezTo>
                    <a:lnTo>
                      <a:pt x="1926" y="4594"/>
                    </a:lnTo>
                    <a:cubicBezTo>
                      <a:pt x="1926" y="4594"/>
                      <a:pt x="475" y="1"/>
                      <a:pt x="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6" name="Google Shape;2136;p39"/>
              <p:cNvSpPr/>
              <p:nvPr/>
            </p:nvSpPr>
            <p:spPr>
              <a:xfrm>
                <a:off x="6776200" y="2796825"/>
                <a:ext cx="52875" cy="120675"/>
              </a:xfrm>
              <a:custGeom>
                <a:avLst/>
                <a:gdLst/>
                <a:ahLst/>
                <a:cxnLst/>
                <a:rect l="l" t="t" r="r" b="b"/>
                <a:pathLst>
                  <a:path w="2115" h="4827" extrusionOk="0">
                    <a:moveTo>
                      <a:pt x="318" y="239"/>
                    </a:moveTo>
                    <a:cubicBezTo>
                      <a:pt x="575" y="665"/>
                      <a:pt x="1290" y="2701"/>
                      <a:pt x="1886" y="4597"/>
                    </a:cubicBezTo>
                    <a:lnTo>
                      <a:pt x="835" y="4648"/>
                    </a:lnTo>
                    <a:cubicBezTo>
                      <a:pt x="537" y="2770"/>
                      <a:pt x="277" y="725"/>
                      <a:pt x="318" y="239"/>
                    </a:cubicBezTo>
                    <a:close/>
                    <a:moveTo>
                      <a:pt x="299" y="1"/>
                    </a:moveTo>
                    <a:cubicBezTo>
                      <a:pt x="258" y="1"/>
                      <a:pt x="218" y="20"/>
                      <a:pt x="189" y="60"/>
                    </a:cubicBezTo>
                    <a:cubicBezTo>
                      <a:pt x="1" y="396"/>
                      <a:pt x="565" y="4030"/>
                      <a:pt x="685" y="4745"/>
                    </a:cubicBezTo>
                    <a:lnTo>
                      <a:pt x="694" y="4826"/>
                    </a:lnTo>
                    <a:lnTo>
                      <a:pt x="2114" y="4755"/>
                    </a:lnTo>
                    <a:lnTo>
                      <a:pt x="2086" y="4648"/>
                    </a:lnTo>
                    <a:cubicBezTo>
                      <a:pt x="1421" y="2541"/>
                      <a:pt x="565" y="29"/>
                      <a:pt x="299"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7" name="Google Shape;2137;p39"/>
              <p:cNvSpPr/>
              <p:nvPr/>
            </p:nvSpPr>
            <p:spPr>
              <a:xfrm>
                <a:off x="6816425" y="2793075"/>
                <a:ext cx="39975" cy="127625"/>
              </a:xfrm>
              <a:custGeom>
                <a:avLst/>
                <a:gdLst/>
                <a:ahLst/>
                <a:cxnLst/>
                <a:rect l="l" t="t" r="r" b="b"/>
                <a:pathLst>
                  <a:path w="1599" h="5105" extrusionOk="0">
                    <a:moveTo>
                      <a:pt x="1262" y="0"/>
                    </a:moveTo>
                    <a:cubicBezTo>
                      <a:pt x="1262" y="0"/>
                      <a:pt x="1261" y="0"/>
                      <a:pt x="1261" y="0"/>
                    </a:cubicBezTo>
                    <a:cubicBezTo>
                      <a:pt x="922" y="10"/>
                      <a:pt x="0" y="4647"/>
                      <a:pt x="0" y="4647"/>
                    </a:cubicBezTo>
                    <a:lnTo>
                      <a:pt x="973" y="5105"/>
                    </a:lnTo>
                    <a:cubicBezTo>
                      <a:pt x="973" y="5105"/>
                      <a:pt x="1598" y="0"/>
                      <a:pt x="1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8" name="Google Shape;2138;p39"/>
              <p:cNvSpPr/>
              <p:nvPr/>
            </p:nvSpPr>
            <p:spPr>
              <a:xfrm>
                <a:off x="6813925" y="2791100"/>
                <a:ext cx="43200" cy="132600"/>
              </a:xfrm>
              <a:custGeom>
                <a:avLst/>
                <a:gdLst/>
                <a:ahLst/>
                <a:cxnLst/>
                <a:rect l="l" t="t" r="r" b="b"/>
                <a:pathLst>
                  <a:path w="1728" h="5304" extrusionOk="0">
                    <a:moveTo>
                      <a:pt x="1351" y="199"/>
                    </a:moveTo>
                    <a:cubicBezTo>
                      <a:pt x="1461" y="597"/>
                      <a:pt x="1261" y="2920"/>
                      <a:pt x="1003" y="5055"/>
                    </a:cubicBezTo>
                    <a:lnTo>
                      <a:pt x="188" y="4676"/>
                    </a:lnTo>
                    <a:cubicBezTo>
                      <a:pt x="596" y="2651"/>
                      <a:pt x="1123" y="516"/>
                      <a:pt x="1351" y="199"/>
                    </a:cubicBezTo>
                    <a:close/>
                    <a:moveTo>
                      <a:pt x="1361" y="1"/>
                    </a:moveTo>
                    <a:cubicBezTo>
                      <a:pt x="1022" y="10"/>
                      <a:pt x="436" y="2563"/>
                      <a:pt x="10" y="4707"/>
                    </a:cubicBezTo>
                    <a:lnTo>
                      <a:pt x="0" y="4776"/>
                    </a:lnTo>
                    <a:lnTo>
                      <a:pt x="1142" y="5303"/>
                    </a:lnTo>
                    <a:lnTo>
                      <a:pt x="1163" y="5193"/>
                    </a:lnTo>
                    <a:cubicBezTo>
                      <a:pt x="1301" y="4062"/>
                      <a:pt x="1728" y="337"/>
                      <a:pt x="1449" y="39"/>
                    </a:cubicBezTo>
                    <a:cubicBezTo>
                      <a:pt x="1430" y="10"/>
                      <a:pt x="1401" y="1"/>
                      <a:pt x="136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9" name="Google Shape;2139;p39"/>
              <p:cNvSpPr/>
              <p:nvPr/>
            </p:nvSpPr>
            <p:spPr>
              <a:xfrm>
                <a:off x="6830775" y="2860850"/>
                <a:ext cx="69075" cy="65050"/>
              </a:xfrm>
              <a:custGeom>
                <a:avLst/>
                <a:gdLst/>
                <a:ahLst/>
                <a:cxnLst/>
                <a:rect l="l" t="t" r="r" b="b"/>
                <a:pathLst>
                  <a:path w="2763" h="2602" extrusionOk="0">
                    <a:moveTo>
                      <a:pt x="2525" y="1"/>
                    </a:moveTo>
                    <a:cubicBezTo>
                      <a:pt x="2074" y="1"/>
                      <a:pt x="1" y="1669"/>
                      <a:pt x="1" y="1669"/>
                    </a:cubicBezTo>
                    <a:lnTo>
                      <a:pt x="985" y="2601"/>
                    </a:lnTo>
                    <a:cubicBezTo>
                      <a:pt x="985" y="2601"/>
                      <a:pt x="2763" y="368"/>
                      <a:pt x="2603" y="39"/>
                    </a:cubicBezTo>
                    <a:cubicBezTo>
                      <a:pt x="2590" y="13"/>
                      <a:pt x="2564" y="1"/>
                      <a:pt x="2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0" name="Google Shape;2140;p39"/>
              <p:cNvSpPr/>
              <p:nvPr/>
            </p:nvSpPr>
            <p:spPr>
              <a:xfrm>
                <a:off x="6827550" y="2858750"/>
                <a:ext cx="74500" cy="70350"/>
              </a:xfrm>
              <a:custGeom>
                <a:avLst/>
                <a:gdLst/>
                <a:ahLst/>
                <a:cxnLst/>
                <a:rect l="l" t="t" r="r" b="b"/>
                <a:pathLst>
                  <a:path w="2980" h="2814" extrusionOk="0">
                    <a:moveTo>
                      <a:pt x="2636" y="152"/>
                    </a:moveTo>
                    <a:cubicBezTo>
                      <a:pt x="2643" y="152"/>
                      <a:pt x="2648" y="153"/>
                      <a:pt x="2653" y="154"/>
                    </a:cubicBezTo>
                    <a:cubicBezTo>
                      <a:pt x="2732" y="343"/>
                      <a:pt x="1929" y="1534"/>
                      <a:pt x="1104" y="2557"/>
                    </a:cubicBezTo>
                    <a:lnTo>
                      <a:pt x="261" y="1763"/>
                    </a:lnTo>
                    <a:cubicBezTo>
                      <a:pt x="1263" y="962"/>
                      <a:pt x="2416" y="152"/>
                      <a:pt x="2636" y="152"/>
                    </a:cubicBezTo>
                    <a:close/>
                    <a:moveTo>
                      <a:pt x="2665" y="1"/>
                    </a:moveTo>
                    <a:cubicBezTo>
                      <a:pt x="2199" y="1"/>
                      <a:pt x="438" y="1405"/>
                      <a:pt x="82" y="1694"/>
                    </a:cubicBezTo>
                    <a:lnTo>
                      <a:pt x="1" y="1753"/>
                    </a:lnTo>
                    <a:lnTo>
                      <a:pt x="1123" y="2814"/>
                    </a:lnTo>
                    <a:lnTo>
                      <a:pt x="1183" y="2735"/>
                    </a:lnTo>
                    <a:cubicBezTo>
                      <a:pt x="1609" y="2209"/>
                      <a:pt x="2980" y="443"/>
                      <a:pt x="2811" y="85"/>
                    </a:cubicBezTo>
                    <a:cubicBezTo>
                      <a:pt x="2791" y="45"/>
                      <a:pt x="2751" y="14"/>
                      <a:pt x="2703" y="4"/>
                    </a:cubicBezTo>
                    <a:cubicBezTo>
                      <a:pt x="2692" y="2"/>
                      <a:pt x="2679" y="1"/>
                      <a:pt x="2665"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1" name="Google Shape;2141;p39"/>
              <p:cNvSpPr/>
              <p:nvPr/>
            </p:nvSpPr>
            <p:spPr>
              <a:xfrm>
                <a:off x="6734750" y="2892150"/>
                <a:ext cx="167300" cy="41975"/>
              </a:xfrm>
              <a:custGeom>
                <a:avLst/>
                <a:gdLst/>
                <a:ahLst/>
                <a:cxnLst/>
                <a:rect l="l" t="t" r="r" b="b"/>
                <a:pathLst>
                  <a:path w="6692" h="1679" extrusionOk="0">
                    <a:moveTo>
                      <a:pt x="198" y="0"/>
                    </a:moveTo>
                    <a:cubicBezTo>
                      <a:pt x="88" y="0"/>
                      <a:pt x="0" y="89"/>
                      <a:pt x="10" y="198"/>
                    </a:cubicBezTo>
                    <a:lnTo>
                      <a:pt x="169" y="1509"/>
                    </a:lnTo>
                    <a:cubicBezTo>
                      <a:pt x="179" y="1609"/>
                      <a:pt x="257" y="1678"/>
                      <a:pt x="348" y="1678"/>
                    </a:cubicBezTo>
                    <a:lnTo>
                      <a:pt x="6344" y="1678"/>
                    </a:lnTo>
                    <a:cubicBezTo>
                      <a:pt x="6444" y="1678"/>
                      <a:pt x="6523" y="1609"/>
                      <a:pt x="6534" y="1509"/>
                    </a:cubicBezTo>
                    <a:lnTo>
                      <a:pt x="6682" y="198"/>
                    </a:lnTo>
                    <a:cubicBezTo>
                      <a:pt x="6692" y="89"/>
                      <a:pt x="6613" y="0"/>
                      <a:pt x="6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2" name="Google Shape;2142;p39"/>
              <p:cNvSpPr/>
              <p:nvPr/>
            </p:nvSpPr>
            <p:spPr>
              <a:xfrm>
                <a:off x="6732775" y="2889875"/>
                <a:ext cx="171300" cy="46200"/>
              </a:xfrm>
              <a:custGeom>
                <a:avLst/>
                <a:gdLst/>
                <a:ahLst/>
                <a:cxnLst/>
                <a:rect l="l" t="t" r="r" b="b"/>
                <a:pathLst>
                  <a:path w="6852" h="1848" extrusionOk="0">
                    <a:moveTo>
                      <a:pt x="6582" y="170"/>
                    </a:moveTo>
                    <a:cubicBezTo>
                      <a:pt x="6613" y="170"/>
                      <a:pt x="6632" y="180"/>
                      <a:pt x="6652" y="199"/>
                    </a:cubicBezTo>
                    <a:cubicBezTo>
                      <a:pt x="6673" y="230"/>
                      <a:pt x="6683" y="249"/>
                      <a:pt x="6673" y="280"/>
                    </a:cubicBezTo>
                    <a:lnTo>
                      <a:pt x="6523" y="1590"/>
                    </a:lnTo>
                    <a:cubicBezTo>
                      <a:pt x="6523" y="1640"/>
                      <a:pt x="6473" y="1679"/>
                      <a:pt x="6423" y="1679"/>
                    </a:cubicBezTo>
                    <a:lnTo>
                      <a:pt x="427" y="1679"/>
                    </a:lnTo>
                    <a:cubicBezTo>
                      <a:pt x="377" y="1679"/>
                      <a:pt x="336" y="1640"/>
                      <a:pt x="327" y="1590"/>
                    </a:cubicBezTo>
                    <a:lnTo>
                      <a:pt x="179" y="280"/>
                    </a:lnTo>
                    <a:cubicBezTo>
                      <a:pt x="179" y="249"/>
                      <a:pt x="189" y="230"/>
                      <a:pt x="198" y="199"/>
                    </a:cubicBezTo>
                    <a:cubicBezTo>
                      <a:pt x="217" y="180"/>
                      <a:pt x="248" y="170"/>
                      <a:pt x="277" y="170"/>
                    </a:cubicBezTo>
                    <a:close/>
                    <a:moveTo>
                      <a:pt x="277" y="1"/>
                    </a:moveTo>
                    <a:cubicBezTo>
                      <a:pt x="198" y="1"/>
                      <a:pt x="129" y="32"/>
                      <a:pt x="79" y="91"/>
                    </a:cubicBezTo>
                    <a:cubicBezTo>
                      <a:pt x="19" y="151"/>
                      <a:pt x="0" y="220"/>
                      <a:pt x="10" y="299"/>
                    </a:cubicBezTo>
                    <a:lnTo>
                      <a:pt x="158" y="1609"/>
                    </a:lnTo>
                    <a:cubicBezTo>
                      <a:pt x="179" y="1748"/>
                      <a:pt x="286" y="1848"/>
                      <a:pt x="427" y="1848"/>
                    </a:cubicBezTo>
                    <a:lnTo>
                      <a:pt x="6423" y="1848"/>
                    </a:lnTo>
                    <a:cubicBezTo>
                      <a:pt x="6563" y="1848"/>
                      <a:pt x="6683" y="1748"/>
                      <a:pt x="6692" y="1609"/>
                    </a:cubicBezTo>
                    <a:lnTo>
                      <a:pt x="6852" y="299"/>
                    </a:lnTo>
                    <a:cubicBezTo>
                      <a:pt x="6852" y="220"/>
                      <a:pt x="6830" y="151"/>
                      <a:pt x="6780" y="91"/>
                    </a:cubicBezTo>
                    <a:cubicBezTo>
                      <a:pt x="6733" y="32"/>
                      <a:pt x="6652" y="1"/>
                      <a:pt x="6582"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3" name="Google Shape;2143;p39"/>
              <p:cNvSpPr/>
              <p:nvPr/>
            </p:nvSpPr>
            <p:spPr>
              <a:xfrm>
                <a:off x="6748150" y="2934100"/>
                <a:ext cx="140500" cy="77475"/>
              </a:xfrm>
              <a:custGeom>
                <a:avLst/>
                <a:gdLst/>
                <a:ahLst/>
                <a:cxnLst/>
                <a:rect l="l" t="t" r="r" b="b"/>
                <a:pathLst>
                  <a:path w="5620" h="3099" extrusionOk="0">
                    <a:moveTo>
                      <a:pt x="0" y="0"/>
                    </a:moveTo>
                    <a:lnTo>
                      <a:pt x="486" y="3098"/>
                    </a:lnTo>
                    <a:lnTo>
                      <a:pt x="5133" y="3098"/>
                    </a:lnTo>
                    <a:lnTo>
                      <a:pt x="5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4" name="Google Shape;2144;p39"/>
              <p:cNvSpPr/>
              <p:nvPr/>
            </p:nvSpPr>
            <p:spPr>
              <a:xfrm>
                <a:off x="6745650" y="2931825"/>
                <a:ext cx="145500" cy="81700"/>
              </a:xfrm>
              <a:custGeom>
                <a:avLst/>
                <a:gdLst/>
                <a:ahLst/>
                <a:cxnLst/>
                <a:rect l="l" t="t" r="r" b="b"/>
                <a:pathLst>
                  <a:path w="5820" h="3268" extrusionOk="0">
                    <a:moveTo>
                      <a:pt x="5622" y="170"/>
                    </a:moveTo>
                    <a:lnTo>
                      <a:pt x="5164" y="3099"/>
                    </a:lnTo>
                    <a:lnTo>
                      <a:pt x="655" y="3099"/>
                    </a:lnTo>
                    <a:lnTo>
                      <a:pt x="200" y="170"/>
                    </a:lnTo>
                    <a:close/>
                    <a:moveTo>
                      <a:pt x="0" y="1"/>
                    </a:moveTo>
                    <a:lnTo>
                      <a:pt x="517" y="3268"/>
                    </a:lnTo>
                    <a:lnTo>
                      <a:pt x="5312" y="3268"/>
                    </a:lnTo>
                    <a:lnTo>
                      <a:pt x="582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5" name="Google Shape;2145;p39"/>
              <p:cNvSpPr/>
              <p:nvPr/>
            </p:nvSpPr>
            <p:spPr>
              <a:xfrm>
                <a:off x="6748150" y="2934100"/>
                <a:ext cx="140500" cy="17900"/>
              </a:xfrm>
              <a:custGeom>
                <a:avLst/>
                <a:gdLst/>
                <a:ahLst/>
                <a:cxnLst/>
                <a:rect l="l" t="t" r="r" b="b"/>
                <a:pathLst>
                  <a:path w="5620" h="716" extrusionOk="0">
                    <a:moveTo>
                      <a:pt x="0" y="0"/>
                    </a:moveTo>
                    <a:lnTo>
                      <a:pt x="119" y="715"/>
                    </a:lnTo>
                    <a:lnTo>
                      <a:pt x="5510" y="715"/>
                    </a:lnTo>
                    <a:lnTo>
                      <a:pt x="5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6" name="Google Shape;2146;p39"/>
              <p:cNvSpPr/>
              <p:nvPr/>
            </p:nvSpPr>
            <p:spPr>
              <a:xfrm>
                <a:off x="6745650" y="2931825"/>
                <a:ext cx="145500" cy="22375"/>
              </a:xfrm>
              <a:custGeom>
                <a:avLst/>
                <a:gdLst/>
                <a:ahLst/>
                <a:cxnLst/>
                <a:rect l="l" t="t" r="r" b="b"/>
                <a:pathLst>
                  <a:path w="5820" h="895" extrusionOk="0">
                    <a:moveTo>
                      <a:pt x="5622" y="170"/>
                    </a:moveTo>
                    <a:lnTo>
                      <a:pt x="5531" y="715"/>
                    </a:lnTo>
                    <a:lnTo>
                      <a:pt x="288" y="715"/>
                    </a:lnTo>
                    <a:lnTo>
                      <a:pt x="200" y="170"/>
                    </a:lnTo>
                    <a:close/>
                    <a:moveTo>
                      <a:pt x="0" y="1"/>
                    </a:moveTo>
                    <a:lnTo>
                      <a:pt x="141" y="894"/>
                    </a:lnTo>
                    <a:lnTo>
                      <a:pt x="5681" y="894"/>
                    </a:lnTo>
                    <a:lnTo>
                      <a:pt x="5820" y="1"/>
                    </a:ln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47" name="Google Shape;2147;p39"/>
            <p:cNvGrpSpPr/>
            <p:nvPr/>
          </p:nvGrpSpPr>
          <p:grpSpPr>
            <a:xfrm>
              <a:off x="2509353" y="2232925"/>
              <a:ext cx="489421" cy="117700"/>
              <a:chOff x="-438972" y="3337125"/>
              <a:chExt cx="320722" cy="117700"/>
            </a:xfrm>
          </p:grpSpPr>
          <p:cxnSp>
            <p:nvCxnSpPr>
              <p:cNvPr id="2148" name="Google Shape;2148;p39"/>
              <p:cNvCxnSpPr/>
              <p:nvPr/>
            </p:nvCxnSpPr>
            <p:spPr>
              <a:xfrm rot="10800000">
                <a:off x="-438972" y="3337125"/>
                <a:ext cx="294600" cy="0"/>
              </a:xfrm>
              <a:prstGeom prst="straightConnector1">
                <a:avLst/>
              </a:prstGeom>
              <a:noFill/>
              <a:ln w="9525" cap="flat" cmpd="sng">
                <a:solidFill>
                  <a:schemeClr val="dk1"/>
                </a:solidFill>
                <a:prstDash val="solid"/>
                <a:round/>
                <a:headEnd type="none" w="med" len="med"/>
                <a:tailEnd type="none" w="med" len="med"/>
              </a:ln>
            </p:spPr>
          </p:cxnSp>
          <p:cxnSp>
            <p:nvCxnSpPr>
              <p:cNvPr id="2149" name="Google Shape;2149;p39"/>
              <p:cNvCxnSpPr/>
              <p:nvPr/>
            </p:nvCxnSpPr>
            <p:spPr>
              <a:xfrm rot="10800000">
                <a:off x="-219050" y="3454825"/>
                <a:ext cx="100800" cy="0"/>
              </a:xfrm>
              <a:prstGeom prst="straightConnector1">
                <a:avLst/>
              </a:prstGeom>
              <a:noFill/>
              <a:ln w="9525" cap="flat" cmpd="sng">
                <a:solidFill>
                  <a:schemeClr val="dk1"/>
                </a:solidFill>
                <a:prstDash val="solid"/>
                <a:round/>
                <a:headEnd type="none" w="med" len="med"/>
                <a:tailEnd type="none" w="med" len="med"/>
              </a:ln>
            </p:spPr>
          </p:cxnSp>
        </p:grpSp>
        <p:grpSp>
          <p:nvGrpSpPr>
            <p:cNvPr id="2150" name="Google Shape;2150;p39"/>
            <p:cNvGrpSpPr/>
            <p:nvPr/>
          </p:nvGrpSpPr>
          <p:grpSpPr>
            <a:xfrm>
              <a:off x="1585650" y="-66105"/>
              <a:ext cx="433805" cy="1787482"/>
              <a:chOff x="5568666" y="-3050224"/>
              <a:chExt cx="1026513" cy="4229725"/>
            </a:xfrm>
          </p:grpSpPr>
          <p:sp>
            <p:nvSpPr>
              <p:cNvPr id="2151" name="Google Shape;2151;p39"/>
              <p:cNvSpPr/>
              <p:nvPr/>
            </p:nvSpPr>
            <p:spPr>
              <a:xfrm>
                <a:off x="5911057" y="446560"/>
                <a:ext cx="341730" cy="162068"/>
              </a:xfrm>
              <a:custGeom>
                <a:avLst/>
                <a:gdLst/>
                <a:ahLst/>
                <a:cxnLst/>
                <a:rect l="l" t="t" r="r" b="b"/>
                <a:pathLst>
                  <a:path w="3616" h="1715" extrusionOk="0">
                    <a:moveTo>
                      <a:pt x="855" y="0"/>
                    </a:moveTo>
                    <a:cubicBezTo>
                      <a:pt x="380" y="0"/>
                      <a:pt x="0" y="380"/>
                      <a:pt x="0" y="861"/>
                    </a:cubicBezTo>
                    <a:cubicBezTo>
                      <a:pt x="0" y="1335"/>
                      <a:pt x="380" y="1715"/>
                      <a:pt x="855" y="1715"/>
                    </a:cubicBezTo>
                    <a:lnTo>
                      <a:pt x="2755" y="1715"/>
                    </a:lnTo>
                    <a:cubicBezTo>
                      <a:pt x="3229" y="1715"/>
                      <a:pt x="3615" y="1335"/>
                      <a:pt x="3615" y="861"/>
                    </a:cubicBezTo>
                    <a:cubicBezTo>
                      <a:pt x="3615" y="380"/>
                      <a:pt x="3229" y="0"/>
                      <a:pt x="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2" name="Google Shape;2152;p39"/>
              <p:cNvSpPr/>
              <p:nvPr/>
            </p:nvSpPr>
            <p:spPr>
              <a:xfrm>
                <a:off x="5905104" y="440606"/>
                <a:ext cx="353638" cy="173975"/>
              </a:xfrm>
              <a:custGeom>
                <a:avLst/>
                <a:gdLst/>
                <a:ahLst/>
                <a:cxnLst/>
                <a:rect l="l" t="t" r="r" b="b"/>
                <a:pathLst>
                  <a:path w="3742" h="1841" extrusionOk="0">
                    <a:moveTo>
                      <a:pt x="2818" y="126"/>
                    </a:moveTo>
                    <a:cubicBezTo>
                      <a:pt x="3261" y="126"/>
                      <a:pt x="3617" y="481"/>
                      <a:pt x="3617" y="924"/>
                    </a:cubicBezTo>
                    <a:cubicBezTo>
                      <a:pt x="3617" y="1361"/>
                      <a:pt x="3261" y="1715"/>
                      <a:pt x="2818" y="1715"/>
                    </a:cubicBezTo>
                    <a:lnTo>
                      <a:pt x="918" y="1715"/>
                    </a:lnTo>
                    <a:cubicBezTo>
                      <a:pt x="481" y="1715"/>
                      <a:pt x="119" y="1361"/>
                      <a:pt x="119" y="924"/>
                    </a:cubicBezTo>
                    <a:cubicBezTo>
                      <a:pt x="119" y="481"/>
                      <a:pt x="481" y="126"/>
                      <a:pt x="918" y="126"/>
                    </a:cubicBezTo>
                    <a:close/>
                    <a:moveTo>
                      <a:pt x="918" y="0"/>
                    </a:moveTo>
                    <a:cubicBezTo>
                      <a:pt x="412" y="0"/>
                      <a:pt x="0" y="412"/>
                      <a:pt x="0" y="924"/>
                    </a:cubicBezTo>
                    <a:cubicBezTo>
                      <a:pt x="0" y="1429"/>
                      <a:pt x="412" y="1841"/>
                      <a:pt x="918" y="1841"/>
                    </a:cubicBezTo>
                    <a:lnTo>
                      <a:pt x="2818" y="1841"/>
                    </a:lnTo>
                    <a:cubicBezTo>
                      <a:pt x="3330" y="1841"/>
                      <a:pt x="3741" y="1429"/>
                      <a:pt x="3741" y="924"/>
                    </a:cubicBezTo>
                    <a:cubicBezTo>
                      <a:pt x="3741" y="412"/>
                      <a:pt x="3330" y="0"/>
                      <a:pt x="281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3" name="Google Shape;2153;p39"/>
              <p:cNvSpPr/>
              <p:nvPr/>
            </p:nvSpPr>
            <p:spPr>
              <a:xfrm>
                <a:off x="5904537" y="440039"/>
                <a:ext cx="354205" cy="175109"/>
              </a:xfrm>
              <a:custGeom>
                <a:avLst/>
                <a:gdLst/>
                <a:ahLst/>
                <a:cxnLst/>
                <a:rect l="l" t="t" r="r" b="b"/>
                <a:pathLst>
                  <a:path w="3748" h="1853" extrusionOk="0">
                    <a:moveTo>
                      <a:pt x="2824" y="132"/>
                    </a:moveTo>
                    <a:cubicBezTo>
                      <a:pt x="3267" y="132"/>
                      <a:pt x="3623" y="487"/>
                      <a:pt x="3623" y="930"/>
                    </a:cubicBezTo>
                    <a:cubicBezTo>
                      <a:pt x="3623" y="1367"/>
                      <a:pt x="3267" y="1721"/>
                      <a:pt x="2824" y="1721"/>
                    </a:cubicBezTo>
                    <a:lnTo>
                      <a:pt x="924" y="1721"/>
                    </a:lnTo>
                    <a:cubicBezTo>
                      <a:pt x="487" y="1721"/>
                      <a:pt x="131" y="1367"/>
                      <a:pt x="131" y="930"/>
                    </a:cubicBezTo>
                    <a:cubicBezTo>
                      <a:pt x="131" y="487"/>
                      <a:pt x="487" y="132"/>
                      <a:pt x="924" y="132"/>
                    </a:cubicBezTo>
                    <a:close/>
                    <a:moveTo>
                      <a:pt x="924" y="0"/>
                    </a:moveTo>
                    <a:cubicBezTo>
                      <a:pt x="418" y="0"/>
                      <a:pt x="0" y="418"/>
                      <a:pt x="0" y="930"/>
                    </a:cubicBezTo>
                    <a:cubicBezTo>
                      <a:pt x="0" y="1435"/>
                      <a:pt x="418" y="1853"/>
                      <a:pt x="924" y="1853"/>
                    </a:cubicBezTo>
                    <a:lnTo>
                      <a:pt x="2824" y="1853"/>
                    </a:lnTo>
                    <a:cubicBezTo>
                      <a:pt x="3336" y="1853"/>
                      <a:pt x="3747" y="1435"/>
                      <a:pt x="3747" y="930"/>
                    </a:cubicBezTo>
                    <a:cubicBezTo>
                      <a:pt x="3747" y="418"/>
                      <a:pt x="3336" y="0"/>
                      <a:pt x="2824"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4" name="Google Shape;2154;p39"/>
              <p:cNvSpPr/>
              <p:nvPr/>
            </p:nvSpPr>
            <p:spPr>
              <a:xfrm>
                <a:off x="5912759" y="835994"/>
                <a:ext cx="337761" cy="337743"/>
              </a:xfrm>
              <a:custGeom>
                <a:avLst/>
                <a:gdLst/>
                <a:ahLst/>
                <a:cxnLst/>
                <a:rect l="l" t="t" r="r" b="b"/>
                <a:pathLst>
                  <a:path w="3574" h="3574" extrusionOk="0">
                    <a:moveTo>
                      <a:pt x="1790" y="0"/>
                    </a:moveTo>
                    <a:cubicBezTo>
                      <a:pt x="799" y="0"/>
                      <a:pt x="0" y="799"/>
                      <a:pt x="0" y="1784"/>
                    </a:cubicBezTo>
                    <a:cubicBezTo>
                      <a:pt x="0" y="2768"/>
                      <a:pt x="799" y="3573"/>
                      <a:pt x="1790" y="3573"/>
                    </a:cubicBezTo>
                    <a:cubicBezTo>
                      <a:pt x="2774" y="3573"/>
                      <a:pt x="3574" y="2768"/>
                      <a:pt x="3574" y="1784"/>
                    </a:cubicBezTo>
                    <a:cubicBezTo>
                      <a:pt x="3574" y="799"/>
                      <a:pt x="2774" y="0"/>
                      <a:pt x="17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5" name="Google Shape;2155;p39"/>
              <p:cNvSpPr/>
              <p:nvPr/>
            </p:nvSpPr>
            <p:spPr>
              <a:xfrm>
                <a:off x="5906899" y="829474"/>
                <a:ext cx="350141" cy="350028"/>
              </a:xfrm>
              <a:custGeom>
                <a:avLst/>
                <a:gdLst/>
                <a:ahLst/>
                <a:cxnLst/>
                <a:rect l="l" t="t" r="r" b="b"/>
                <a:pathLst>
                  <a:path w="3705" h="3704" extrusionOk="0">
                    <a:moveTo>
                      <a:pt x="1852" y="132"/>
                    </a:moveTo>
                    <a:cubicBezTo>
                      <a:pt x="2799" y="132"/>
                      <a:pt x="3573" y="906"/>
                      <a:pt x="3573" y="1853"/>
                    </a:cubicBezTo>
                    <a:cubicBezTo>
                      <a:pt x="3573" y="2806"/>
                      <a:pt x="2799" y="3574"/>
                      <a:pt x="1852" y="3574"/>
                    </a:cubicBezTo>
                    <a:cubicBezTo>
                      <a:pt x="899" y="3574"/>
                      <a:pt x="131" y="2806"/>
                      <a:pt x="131" y="1853"/>
                    </a:cubicBezTo>
                    <a:cubicBezTo>
                      <a:pt x="131" y="906"/>
                      <a:pt x="899" y="132"/>
                      <a:pt x="1852" y="132"/>
                    </a:cubicBezTo>
                    <a:close/>
                    <a:moveTo>
                      <a:pt x="1852" y="0"/>
                    </a:moveTo>
                    <a:cubicBezTo>
                      <a:pt x="830" y="0"/>
                      <a:pt x="1" y="831"/>
                      <a:pt x="1" y="1853"/>
                    </a:cubicBezTo>
                    <a:cubicBezTo>
                      <a:pt x="1" y="2875"/>
                      <a:pt x="830" y="3704"/>
                      <a:pt x="1852" y="3704"/>
                    </a:cubicBezTo>
                    <a:cubicBezTo>
                      <a:pt x="2874" y="3704"/>
                      <a:pt x="3704" y="2875"/>
                      <a:pt x="3704" y="1853"/>
                    </a:cubicBezTo>
                    <a:cubicBezTo>
                      <a:pt x="3704" y="831"/>
                      <a:pt x="2874" y="0"/>
                      <a:pt x="185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6" name="Google Shape;2156;p39"/>
              <p:cNvSpPr/>
              <p:nvPr/>
            </p:nvSpPr>
            <p:spPr>
              <a:xfrm>
                <a:off x="6091940" y="-3032552"/>
                <a:ext cx="95" cy="3467394"/>
              </a:xfrm>
              <a:custGeom>
                <a:avLst/>
                <a:gdLst/>
                <a:ahLst/>
                <a:cxnLst/>
                <a:rect l="l" t="t" r="r" b="b"/>
                <a:pathLst>
                  <a:path w="1" h="36692" extrusionOk="0">
                    <a:moveTo>
                      <a:pt x="0" y="36692"/>
                    </a:moveTo>
                    <a:lnTo>
                      <a:pt x="0" y="0"/>
                    </a:ln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7" name="Google Shape;2157;p39"/>
              <p:cNvSpPr/>
              <p:nvPr/>
            </p:nvSpPr>
            <p:spPr>
              <a:xfrm>
                <a:off x="6085986" y="-3050224"/>
                <a:ext cx="12475" cy="3502831"/>
              </a:xfrm>
              <a:custGeom>
                <a:avLst/>
                <a:gdLst/>
                <a:ahLst/>
                <a:cxnLst/>
                <a:rect l="l" t="t" r="r" b="b"/>
                <a:pathLst>
                  <a:path w="132" h="37067" extrusionOk="0">
                    <a:moveTo>
                      <a:pt x="63" y="0"/>
                    </a:moveTo>
                    <a:cubicBezTo>
                      <a:pt x="26" y="0"/>
                      <a:pt x="0" y="81"/>
                      <a:pt x="0" y="187"/>
                    </a:cubicBezTo>
                    <a:lnTo>
                      <a:pt x="0" y="36879"/>
                    </a:lnTo>
                    <a:cubicBezTo>
                      <a:pt x="0" y="36985"/>
                      <a:pt x="26" y="37066"/>
                      <a:pt x="63" y="37066"/>
                    </a:cubicBezTo>
                    <a:cubicBezTo>
                      <a:pt x="101" y="37066"/>
                      <a:pt x="132" y="36985"/>
                      <a:pt x="132" y="36879"/>
                    </a:cubicBezTo>
                    <a:lnTo>
                      <a:pt x="132" y="187"/>
                    </a:lnTo>
                    <a:cubicBezTo>
                      <a:pt x="132" y="81"/>
                      <a:pt x="101" y="0"/>
                      <a:pt x="63"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8" name="Google Shape;2158;p39"/>
              <p:cNvSpPr/>
              <p:nvPr/>
            </p:nvSpPr>
            <p:spPr>
              <a:xfrm>
                <a:off x="5574620" y="510725"/>
                <a:ext cx="1014039" cy="510395"/>
              </a:xfrm>
              <a:custGeom>
                <a:avLst/>
                <a:gdLst/>
                <a:ahLst/>
                <a:cxnLst/>
                <a:rect l="l" t="t" r="r" b="b"/>
                <a:pathLst>
                  <a:path w="10730" h="5401" extrusionOk="0">
                    <a:moveTo>
                      <a:pt x="5368" y="1"/>
                    </a:moveTo>
                    <a:cubicBezTo>
                      <a:pt x="2407" y="1"/>
                      <a:pt x="0" y="2401"/>
                      <a:pt x="0" y="5363"/>
                    </a:cubicBezTo>
                    <a:cubicBezTo>
                      <a:pt x="0" y="5388"/>
                      <a:pt x="2683" y="5400"/>
                      <a:pt x="5365" y="5400"/>
                    </a:cubicBezTo>
                    <a:cubicBezTo>
                      <a:pt x="8047" y="5400"/>
                      <a:pt x="10729" y="5388"/>
                      <a:pt x="10729" y="5363"/>
                    </a:cubicBezTo>
                    <a:cubicBezTo>
                      <a:pt x="10729" y="2401"/>
                      <a:pt x="8329" y="1"/>
                      <a:pt x="5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9" name="Google Shape;2159;p39"/>
              <p:cNvSpPr/>
              <p:nvPr/>
            </p:nvSpPr>
            <p:spPr>
              <a:xfrm>
                <a:off x="5568666" y="504961"/>
                <a:ext cx="1025946" cy="522018"/>
              </a:xfrm>
              <a:custGeom>
                <a:avLst/>
                <a:gdLst/>
                <a:ahLst/>
                <a:cxnLst/>
                <a:rect l="l" t="t" r="r" b="b"/>
                <a:pathLst>
                  <a:path w="10856" h="5524" extrusionOk="0">
                    <a:moveTo>
                      <a:pt x="5431" y="124"/>
                    </a:moveTo>
                    <a:cubicBezTo>
                      <a:pt x="8337" y="124"/>
                      <a:pt x="10706" y="2475"/>
                      <a:pt x="10731" y="5368"/>
                    </a:cubicBezTo>
                    <a:cubicBezTo>
                      <a:pt x="10350" y="5386"/>
                      <a:pt x="7891" y="5396"/>
                      <a:pt x="5430" y="5396"/>
                    </a:cubicBezTo>
                    <a:cubicBezTo>
                      <a:pt x="2970" y="5396"/>
                      <a:pt x="509" y="5386"/>
                      <a:pt x="125" y="5368"/>
                    </a:cubicBezTo>
                    <a:cubicBezTo>
                      <a:pt x="156" y="2475"/>
                      <a:pt x="2525" y="124"/>
                      <a:pt x="5431" y="124"/>
                    </a:cubicBezTo>
                    <a:close/>
                    <a:moveTo>
                      <a:pt x="5431" y="0"/>
                    </a:moveTo>
                    <a:cubicBezTo>
                      <a:pt x="2438" y="0"/>
                      <a:pt x="1" y="2432"/>
                      <a:pt x="1" y="5424"/>
                    </a:cubicBezTo>
                    <a:cubicBezTo>
                      <a:pt x="1" y="5505"/>
                      <a:pt x="1" y="5505"/>
                      <a:pt x="1771" y="5511"/>
                    </a:cubicBezTo>
                    <a:cubicBezTo>
                      <a:pt x="2763" y="5517"/>
                      <a:pt x="4090" y="5523"/>
                      <a:pt x="5506" y="5523"/>
                    </a:cubicBezTo>
                    <a:cubicBezTo>
                      <a:pt x="6902" y="5523"/>
                      <a:pt x="8193" y="5517"/>
                      <a:pt x="9146" y="5511"/>
                    </a:cubicBezTo>
                    <a:cubicBezTo>
                      <a:pt x="10855" y="5505"/>
                      <a:pt x="10855" y="5505"/>
                      <a:pt x="10855" y="5424"/>
                    </a:cubicBezTo>
                    <a:cubicBezTo>
                      <a:pt x="10855" y="2432"/>
                      <a:pt x="8424" y="0"/>
                      <a:pt x="543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0" name="Google Shape;2160;p39"/>
              <p:cNvSpPr/>
              <p:nvPr/>
            </p:nvSpPr>
            <p:spPr>
              <a:xfrm>
                <a:off x="5568666" y="504205"/>
                <a:ext cx="1026513" cy="522774"/>
              </a:xfrm>
              <a:custGeom>
                <a:avLst/>
                <a:gdLst/>
                <a:ahLst/>
                <a:cxnLst/>
                <a:rect l="l" t="t" r="r" b="b"/>
                <a:pathLst>
                  <a:path w="10862" h="5532" extrusionOk="0">
                    <a:moveTo>
                      <a:pt x="5431" y="132"/>
                    </a:moveTo>
                    <a:cubicBezTo>
                      <a:pt x="8331" y="132"/>
                      <a:pt x="10700" y="2483"/>
                      <a:pt x="10731" y="5376"/>
                    </a:cubicBezTo>
                    <a:cubicBezTo>
                      <a:pt x="10341" y="5394"/>
                      <a:pt x="7888" y="5404"/>
                      <a:pt x="5433" y="5404"/>
                    </a:cubicBezTo>
                    <a:cubicBezTo>
                      <a:pt x="2979" y="5404"/>
                      <a:pt x="524" y="5394"/>
                      <a:pt x="131" y="5376"/>
                    </a:cubicBezTo>
                    <a:cubicBezTo>
                      <a:pt x="162" y="2483"/>
                      <a:pt x="2525" y="132"/>
                      <a:pt x="5431" y="132"/>
                    </a:cubicBezTo>
                    <a:close/>
                    <a:moveTo>
                      <a:pt x="5431" y="1"/>
                    </a:moveTo>
                    <a:cubicBezTo>
                      <a:pt x="2438" y="1"/>
                      <a:pt x="1" y="2440"/>
                      <a:pt x="1" y="5432"/>
                    </a:cubicBezTo>
                    <a:cubicBezTo>
                      <a:pt x="1" y="5513"/>
                      <a:pt x="1" y="5513"/>
                      <a:pt x="1771" y="5525"/>
                    </a:cubicBezTo>
                    <a:cubicBezTo>
                      <a:pt x="2787" y="5531"/>
                      <a:pt x="4147" y="5531"/>
                      <a:pt x="5506" y="5531"/>
                    </a:cubicBezTo>
                    <a:cubicBezTo>
                      <a:pt x="6834" y="5531"/>
                      <a:pt x="8156" y="5531"/>
                      <a:pt x="9146" y="5525"/>
                    </a:cubicBezTo>
                    <a:cubicBezTo>
                      <a:pt x="10861" y="5513"/>
                      <a:pt x="10861" y="5513"/>
                      <a:pt x="10861" y="5432"/>
                    </a:cubicBezTo>
                    <a:cubicBezTo>
                      <a:pt x="10861" y="2440"/>
                      <a:pt x="8424" y="1"/>
                      <a:pt x="543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61" name="Google Shape;2161;p39"/>
            <p:cNvGrpSpPr/>
            <p:nvPr/>
          </p:nvGrpSpPr>
          <p:grpSpPr>
            <a:xfrm>
              <a:off x="2949650" y="-66105"/>
              <a:ext cx="433805" cy="1787482"/>
              <a:chOff x="5568666" y="-3050224"/>
              <a:chExt cx="1026513" cy="4229725"/>
            </a:xfrm>
          </p:grpSpPr>
          <p:sp>
            <p:nvSpPr>
              <p:cNvPr id="2162" name="Google Shape;2162;p39"/>
              <p:cNvSpPr/>
              <p:nvPr/>
            </p:nvSpPr>
            <p:spPr>
              <a:xfrm>
                <a:off x="5911057" y="446560"/>
                <a:ext cx="341730" cy="162068"/>
              </a:xfrm>
              <a:custGeom>
                <a:avLst/>
                <a:gdLst/>
                <a:ahLst/>
                <a:cxnLst/>
                <a:rect l="l" t="t" r="r" b="b"/>
                <a:pathLst>
                  <a:path w="3616" h="1715" extrusionOk="0">
                    <a:moveTo>
                      <a:pt x="855" y="0"/>
                    </a:moveTo>
                    <a:cubicBezTo>
                      <a:pt x="380" y="0"/>
                      <a:pt x="0" y="380"/>
                      <a:pt x="0" y="861"/>
                    </a:cubicBezTo>
                    <a:cubicBezTo>
                      <a:pt x="0" y="1335"/>
                      <a:pt x="380" y="1715"/>
                      <a:pt x="855" y="1715"/>
                    </a:cubicBezTo>
                    <a:lnTo>
                      <a:pt x="2755" y="1715"/>
                    </a:lnTo>
                    <a:cubicBezTo>
                      <a:pt x="3229" y="1715"/>
                      <a:pt x="3615" y="1335"/>
                      <a:pt x="3615" y="861"/>
                    </a:cubicBezTo>
                    <a:cubicBezTo>
                      <a:pt x="3615" y="380"/>
                      <a:pt x="3229" y="0"/>
                      <a:pt x="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3" name="Google Shape;2163;p39"/>
              <p:cNvSpPr/>
              <p:nvPr/>
            </p:nvSpPr>
            <p:spPr>
              <a:xfrm>
                <a:off x="5905104" y="440606"/>
                <a:ext cx="353638" cy="173975"/>
              </a:xfrm>
              <a:custGeom>
                <a:avLst/>
                <a:gdLst/>
                <a:ahLst/>
                <a:cxnLst/>
                <a:rect l="l" t="t" r="r" b="b"/>
                <a:pathLst>
                  <a:path w="3742" h="1841" extrusionOk="0">
                    <a:moveTo>
                      <a:pt x="2818" y="126"/>
                    </a:moveTo>
                    <a:cubicBezTo>
                      <a:pt x="3261" y="126"/>
                      <a:pt x="3617" y="481"/>
                      <a:pt x="3617" y="924"/>
                    </a:cubicBezTo>
                    <a:cubicBezTo>
                      <a:pt x="3617" y="1361"/>
                      <a:pt x="3261" y="1715"/>
                      <a:pt x="2818" y="1715"/>
                    </a:cubicBezTo>
                    <a:lnTo>
                      <a:pt x="918" y="1715"/>
                    </a:lnTo>
                    <a:cubicBezTo>
                      <a:pt x="481" y="1715"/>
                      <a:pt x="119" y="1361"/>
                      <a:pt x="119" y="924"/>
                    </a:cubicBezTo>
                    <a:cubicBezTo>
                      <a:pt x="119" y="481"/>
                      <a:pt x="481" y="126"/>
                      <a:pt x="918" y="126"/>
                    </a:cubicBezTo>
                    <a:close/>
                    <a:moveTo>
                      <a:pt x="918" y="0"/>
                    </a:moveTo>
                    <a:cubicBezTo>
                      <a:pt x="412" y="0"/>
                      <a:pt x="0" y="412"/>
                      <a:pt x="0" y="924"/>
                    </a:cubicBezTo>
                    <a:cubicBezTo>
                      <a:pt x="0" y="1429"/>
                      <a:pt x="412" y="1841"/>
                      <a:pt x="918" y="1841"/>
                    </a:cubicBezTo>
                    <a:lnTo>
                      <a:pt x="2818" y="1841"/>
                    </a:lnTo>
                    <a:cubicBezTo>
                      <a:pt x="3330" y="1841"/>
                      <a:pt x="3741" y="1429"/>
                      <a:pt x="3741" y="924"/>
                    </a:cubicBezTo>
                    <a:cubicBezTo>
                      <a:pt x="3741" y="412"/>
                      <a:pt x="3330" y="0"/>
                      <a:pt x="2818"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4" name="Google Shape;2164;p39"/>
              <p:cNvSpPr/>
              <p:nvPr/>
            </p:nvSpPr>
            <p:spPr>
              <a:xfrm>
                <a:off x="5904537" y="440039"/>
                <a:ext cx="354205" cy="175109"/>
              </a:xfrm>
              <a:custGeom>
                <a:avLst/>
                <a:gdLst/>
                <a:ahLst/>
                <a:cxnLst/>
                <a:rect l="l" t="t" r="r" b="b"/>
                <a:pathLst>
                  <a:path w="3748" h="1853" extrusionOk="0">
                    <a:moveTo>
                      <a:pt x="2824" y="132"/>
                    </a:moveTo>
                    <a:cubicBezTo>
                      <a:pt x="3267" y="132"/>
                      <a:pt x="3623" y="487"/>
                      <a:pt x="3623" y="930"/>
                    </a:cubicBezTo>
                    <a:cubicBezTo>
                      <a:pt x="3623" y="1367"/>
                      <a:pt x="3267" y="1721"/>
                      <a:pt x="2824" y="1721"/>
                    </a:cubicBezTo>
                    <a:lnTo>
                      <a:pt x="924" y="1721"/>
                    </a:lnTo>
                    <a:cubicBezTo>
                      <a:pt x="487" y="1721"/>
                      <a:pt x="131" y="1367"/>
                      <a:pt x="131" y="930"/>
                    </a:cubicBezTo>
                    <a:cubicBezTo>
                      <a:pt x="131" y="487"/>
                      <a:pt x="487" y="132"/>
                      <a:pt x="924" y="132"/>
                    </a:cubicBezTo>
                    <a:close/>
                    <a:moveTo>
                      <a:pt x="924" y="0"/>
                    </a:moveTo>
                    <a:cubicBezTo>
                      <a:pt x="418" y="0"/>
                      <a:pt x="0" y="418"/>
                      <a:pt x="0" y="930"/>
                    </a:cubicBezTo>
                    <a:cubicBezTo>
                      <a:pt x="0" y="1435"/>
                      <a:pt x="418" y="1853"/>
                      <a:pt x="924" y="1853"/>
                    </a:cubicBezTo>
                    <a:lnTo>
                      <a:pt x="2824" y="1853"/>
                    </a:lnTo>
                    <a:cubicBezTo>
                      <a:pt x="3336" y="1853"/>
                      <a:pt x="3747" y="1435"/>
                      <a:pt x="3747" y="930"/>
                    </a:cubicBezTo>
                    <a:cubicBezTo>
                      <a:pt x="3747" y="418"/>
                      <a:pt x="3336" y="0"/>
                      <a:pt x="2824"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5" name="Google Shape;2165;p39"/>
              <p:cNvSpPr/>
              <p:nvPr/>
            </p:nvSpPr>
            <p:spPr>
              <a:xfrm>
                <a:off x="5912759" y="835994"/>
                <a:ext cx="337761" cy="337743"/>
              </a:xfrm>
              <a:custGeom>
                <a:avLst/>
                <a:gdLst/>
                <a:ahLst/>
                <a:cxnLst/>
                <a:rect l="l" t="t" r="r" b="b"/>
                <a:pathLst>
                  <a:path w="3574" h="3574" extrusionOk="0">
                    <a:moveTo>
                      <a:pt x="1790" y="0"/>
                    </a:moveTo>
                    <a:cubicBezTo>
                      <a:pt x="799" y="0"/>
                      <a:pt x="0" y="799"/>
                      <a:pt x="0" y="1784"/>
                    </a:cubicBezTo>
                    <a:cubicBezTo>
                      <a:pt x="0" y="2768"/>
                      <a:pt x="799" y="3573"/>
                      <a:pt x="1790" y="3573"/>
                    </a:cubicBezTo>
                    <a:cubicBezTo>
                      <a:pt x="2774" y="3573"/>
                      <a:pt x="3574" y="2768"/>
                      <a:pt x="3574" y="1784"/>
                    </a:cubicBezTo>
                    <a:cubicBezTo>
                      <a:pt x="3574" y="799"/>
                      <a:pt x="2774" y="0"/>
                      <a:pt x="17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6" name="Google Shape;2166;p39"/>
              <p:cNvSpPr/>
              <p:nvPr/>
            </p:nvSpPr>
            <p:spPr>
              <a:xfrm>
                <a:off x="5906899" y="829474"/>
                <a:ext cx="350141" cy="350028"/>
              </a:xfrm>
              <a:custGeom>
                <a:avLst/>
                <a:gdLst/>
                <a:ahLst/>
                <a:cxnLst/>
                <a:rect l="l" t="t" r="r" b="b"/>
                <a:pathLst>
                  <a:path w="3705" h="3704" extrusionOk="0">
                    <a:moveTo>
                      <a:pt x="1852" y="132"/>
                    </a:moveTo>
                    <a:cubicBezTo>
                      <a:pt x="2799" y="132"/>
                      <a:pt x="3573" y="906"/>
                      <a:pt x="3573" y="1853"/>
                    </a:cubicBezTo>
                    <a:cubicBezTo>
                      <a:pt x="3573" y="2806"/>
                      <a:pt x="2799" y="3574"/>
                      <a:pt x="1852" y="3574"/>
                    </a:cubicBezTo>
                    <a:cubicBezTo>
                      <a:pt x="899" y="3574"/>
                      <a:pt x="131" y="2806"/>
                      <a:pt x="131" y="1853"/>
                    </a:cubicBezTo>
                    <a:cubicBezTo>
                      <a:pt x="131" y="906"/>
                      <a:pt x="899" y="132"/>
                      <a:pt x="1852" y="132"/>
                    </a:cubicBezTo>
                    <a:close/>
                    <a:moveTo>
                      <a:pt x="1852" y="0"/>
                    </a:moveTo>
                    <a:cubicBezTo>
                      <a:pt x="830" y="0"/>
                      <a:pt x="1" y="831"/>
                      <a:pt x="1" y="1853"/>
                    </a:cubicBezTo>
                    <a:cubicBezTo>
                      <a:pt x="1" y="2875"/>
                      <a:pt x="830" y="3704"/>
                      <a:pt x="1852" y="3704"/>
                    </a:cubicBezTo>
                    <a:cubicBezTo>
                      <a:pt x="2874" y="3704"/>
                      <a:pt x="3704" y="2875"/>
                      <a:pt x="3704" y="1853"/>
                    </a:cubicBezTo>
                    <a:cubicBezTo>
                      <a:pt x="3704" y="831"/>
                      <a:pt x="2874" y="0"/>
                      <a:pt x="1852"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7" name="Google Shape;2167;p39"/>
              <p:cNvSpPr/>
              <p:nvPr/>
            </p:nvSpPr>
            <p:spPr>
              <a:xfrm>
                <a:off x="6091940" y="-3032552"/>
                <a:ext cx="95" cy="3467394"/>
              </a:xfrm>
              <a:custGeom>
                <a:avLst/>
                <a:gdLst/>
                <a:ahLst/>
                <a:cxnLst/>
                <a:rect l="l" t="t" r="r" b="b"/>
                <a:pathLst>
                  <a:path w="1" h="36692" extrusionOk="0">
                    <a:moveTo>
                      <a:pt x="0" y="36692"/>
                    </a:moveTo>
                    <a:lnTo>
                      <a:pt x="0" y="0"/>
                    </a:lnTo>
                    <a:close/>
                  </a:path>
                </a:pathLst>
              </a:custGeom>
              <a:solidFill>
                <a:srgbClr val="5C6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8" name="Google Shape;2168;p39"/>
              <p:cNvSpPr/>
              <p:nvPr/>
            </p:nvSpPr>
            <p:spPr>
              <a:xfrm>
                <a:off x="6085986" y="-3050224"/>
                <a:ext cx="12475" cy="3502831"/>
              </a:xfrm>
              <a:custGeom>
                <a:avLst/>
                <a:gdLst/>
                <a:ahLst/>
                <a:cxnLst/>
                <a:rect l="l" t="t" r="r" b="b"/>
                <a:pathLst>
                  <a:path w="132" h="37067" extrusionOk="0">
                    <a:moveTo>
                      <a:pt x="63" y="0"/>
                    </a:moveTo>
                    <a:cubicBezTo>
                      <a:pt x="26" y="0"/>
                      <a:pt x="0" y="81"/>
                      <a:pt x="0" y="187"/>
                    </a:cubicBezTo>
                    <a:lnTo>
                      <a:pt x="0" y="36879"/>
                    </a:lnTo>
                    <a:cubicBezTo>
                      <a:pt x="0" y="36985"/>
                      <a:pt x="26" y="37066"/>
                      <a:pt x="63" y="37066"/>
                    </a:cubicBezTo>
                    <a:cubicBezTo>
                      <a:pt x="101" y="37066"/>
                      <a:pt x="132" y="36985"/>
                      <a:pt x="132" y="36879"/>
                    </a:cubicBezTo>
                    <a:lnTo>
                      <a:pt x="132" y="187"/>
                    </a:lnTo>
                    <a:cubicBezTo>
                      <a:pt x="132" y="81"/>
                      <a:pt x="101" y="0"/>
                      <a:pt x="63"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9" name="Google Shape;2169;p39"/>
              <p:cNvSpPr/>
              <p:nvPr/>
            </p:nvSpPr>
            <p:spPr>
              <a:xfrm>
                <a:off x="5574620" y="510725"/>
                <a:ext cx="1014039" cy="510395"/>
              </a:xfrm>
              <a:custGeom>
                <a:avLst/>
                <a:gdLst/>
                <a:ahLst/>
                <a:cxnLst/>
                <a:rect l="l" t="t" r="r" b="b"/>
                <a:pathLst>
                  <a:path w="10730" h="5401" extrusionOk="0">
                    <a:moveTo>
                      <a:pt x="5368" y="1"/>
                    </a:moveTo>
                    <a:cubicBezTo>
                      <a:pt x="2407" y="1"/>
                      <a:pt x="0" y="2401"/>
                      <a:pt x="0" y="5363"/>
                    </a:cubicBezTo>
                    <a:cubicBezTo>
                      <a:pt x="0" y="5388"/>
                      <a:pt x="2683" y="5400"/>
                      <a:pt x="5365" y="5400"/>
                    </a:cubicBezTo>
                    <a:cubicBezTo>
                      <a:pt x="8047" y="5400"/>
                      <a:pt x="10729" y="5388"/>
                      <a:pt x="10729" y="5363"/>
                    </a:cubicBezTo>
                    <a:cubicBezTo>
                      <a:pt x="10729" y="2401"/>
                      <a:pt x="8329" y="1"/>
                      <a:pt x="5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0" name="Google Shape;2170;p39"/>
              <p:cNvSpPr/>
              <p:nvPr/>
            </p:nvSpPr>
            <p:spPr>
              <a:xfrm>
                <a:off x="5568666" y="504961"/>
                <a:ext cx="1025946" cy="522018"/>
              </a:xfrm>
              <a:custGeom>
                <a:avLst/>
                <a:gdLst/>
                <a:ahLst/>
                <a:cxnLst/>
                <a:rect l="l" t="t" r="r" b="b"/>
                <a:pathLst>
                  <a:path w="10856" h="5524" extrusionOk="0">
                    <a:moveTo>
                      <a:pt x="5431" y="124"/>
                    </a:moveTo>
                    <a:cubicBezTo>
                      <a:pt x="8337" y="124"/>
                      <a:pt x="10706" y="2475"/>
                      <a:pt x="10731" y="5368"/>
                    </a:cubicBezTo>
                    <a:cubicBezTo>
                      <a:pt x="10350" y="5386"/>
                      <a:pt x="7891" y="5396"/>
                      <a:pt x="5430" y="5396"/>
                    </a:cubicBezTo>
                    <a:cubicBezTo>
                      <a:pt x="2970" y="5396"/>
                      <a:pt x="509" y="5386"/>
                      <a:pt x="125" y="5368"/>
                    </a:cubicBezTo>
                    <a:cubicBezTo>
                      <a:pt x="156" y="2475"/>
                      <a:pt x="2525" y="124"/>
                      <a:pt x="5431" y="124"/>
                    </a:cubicBezTo>
                    <a:close/>
                    <a:moveTo>
                      <a:pt x="5431" y="0"/>
                    </a:moveTo>
                    <a:cubicBezTo>
                      <a:pt x="2438" y="0"/>
                      <a:pt x="1" y="2432"/>
                      <a:pt x="1" y="5424"/>
                    </a:cubicBezTo>
                    <a:cubicBezTo>
                      <a:pt x="1" y="5505"/>
                      <a:pt x="1" y="5505"/>
                      <a:pt x="1771" y="5511"/>
                    </a:cubicBezTo>
                    <a:cubicBezTo>
                      <a:pt x="2763" y="5517"/>
                      <a:pt x="4090" y="5523"/>
                      <a:pt x="5506" y="5523"/>
                    </a:cubicBezTo>
                    <a:cubicBezTo>
                      <a:pt x="6902" y="5523"/>
                      <a:pt x="8193" y="5517"/>
                      <a:pt x="9146" y="5511"/>
                    </a:cubicBezTo>
                    <a:cubicBezTo>
                      <a:pt x="10855" y="5505"/>
                      <a:pt x="10855" y="5505"/>
                      <a:pt x="10855" y="5424"/>
                    </a:cubicBezTo>
                    <a:cubicBezTo>
                      <a:pt x="10855" y="2432"/>
                      <a:pt x="8424" y="0"/>
                      <a:pt x="543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1" name="Google Shape;2171;p39"/>
              <p:cNvSpPr/>
              <p:nvPr/>
            </p:nvSpPr>
            <p:spPr>
              <a:xfrm>
                <a:off x="5568666" y="504205"/>
                <a:ext cx="1026513" cy="522774"/>
              </a:xfrm>
              <a:custGeom>
                <a:avLst/>
                <a:gdLst/>
                <a:ahLst/>
                <a:cxnLst/>
                <a:rect l="l" t="t" r="r" b="b"/>
                <a:pathLst>
                  <a:path w="10862" h="5532" extrusionOk="0">
                    <a:moveTo>
                      <a:pt x="5431" y="132"/>
                    </a:moveTo>
                    <a:cubicBezTo>
                      <a:pt x="8331" y="132"/>
                      <a:pt x="10700" y="2483"/>
                      <a:pt x="10731" y="5376"/>
                    </a:cubicBezTo>
                    <a:cubicBezTo>
                      <a:pt x="10341" y="5394"/>
                      <a:pt x="7888" y="5404"/>
                      <a:pt x="5433" y="5404"/>
                    </a:cubicBezTo>
                    <a:cubicBezTo>
                      <a:pt x="2979" y="5404"/>
                      <a:pt x="524" y="5394"/>
                      <a:pt x="131" y="5376"/>
                    </a:cubicBezTo>
                    <a:cubicBezTo>
                      <a:pt x="162" y="2483"/>
                      <a:pt x="2525" y="132"/>
                      <a:pt x="5431" y="132"/>
                    </a:cubicBezTo>
                    <a:close/>
                    <a:moveTo>
                      <a:pt x="5431" y="1"/>
                    </a:moveTo>
                    <a:cubicBezTo>
                      <a:pt x="2438" y="1"/>
                      <a:pt x="1" y="2440"/>
                      <a:pt x="1" y="5432"/>
                    </a:cubicBezTo>
                    <a:cubicBezTo>
                      <a:pt x="1" y="5513"/>
                      <a:pt x="1" y="5513"/>
                      <a:pt x="1771" y="5525"/>
                    </a:cubicBezTo>
                    <a:cubicBezTo>
                      <a:pt x="2787" y="5531"/>
                      <a:pt x="4147" y="5531"/>
                      <a:pt x="5506" y="5531"/>
                    </a:cubicBezTo>
                    <a:cubicBezTo>
                      <a:pt x="6834" y="5531"/>
                      <a:pt x="8156" y="5531"/>
                      <a:pt x="9146" y="5525"/>
                    </a:cubicBezTo>
                    <a:cubicBezTo>
                      <a:pt x="10861" y="5513"/>
                      <a:pt x="10861" y="5513"/>
                      <a:pt x="10861" y="5432"/>
                    </a:cubicBezTo>
                    <a:cubicBezTo>
                      <a:pt x="10861" y="2440"/>
                      <a:pt x="8424" y="1"/>
                      <a:pt x="5431" y="1"/>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72" name="Google Shape;2172;p39"/>
            <p:cNvGrpSpPr/>
            <p:nvPr/>
          </p:nvGrpSpPr>
          <p:grpSpPr>
            <a:xfrm flipH="1">
              <a:off x="1504995" y="2886596"/>
              <a:ext cx="816777" cy="380798"/>
              <a:chOff x="3516825" y="1488550"/>
              <a:chExt cx="343400" cy="160100"/>
            </a:xfrm>
          </p:grpSpPr>
          <p:sp>
            <p:nvSpPr>
              <p:cNvPr id="2173" name="Google Shape;2173;p39"/>
              <p:cNvSpPr/>
              <p:nvPr/>
            </p:nvSpPr>
            <p:spPr>
              <a:xfrm>
                <a:off x="3530725" y="1489775"/>
                <a:ext cx="328875" cy="157000"/>
              </a:xfrm>
              <a:custGeom>
                <a:avLst/>
                <a:gdLst/>
                <a:ahLst/>
                <a:cxnLst/>
                <a:rect l="l" t="t" r="r" b="b"/>
                <a:pathLst>
                  <a:path w="13155" h="6280" extrusionOk="0">
                    <a:moveTo>
                      <a:pt x="579" y="1"/>
                    </a:moveTo>
                    <a:cubicBezTo>
                      <a:pt x="242" y="1"/>
                      <a:pt x="0" y="331"/>
                      <a:pt x="99" y="650"/>
                    </a:cubicBezTo>
                    <a:lnTo>
                      <a:pt x="1796" y="6279"/>
                    </a:lnTo>
                    <a:lnTo>
                      <a:pt x="12780" y="6279"/>
                    </a:lnTo>
                    <a:lnTo>
                      <a:pt x="13111" y="5781"/>
                    </a:lnTo>
                    <a:cubicBezTo>
                      <a:pt x="13154" y="5712"/>
                      <a:pt x="13111" y="5631"/>
                      <a:pt x="13030" y="5631"/>
                    </a:cubicBezTo>
                    <a:lnTo>
                      <a:pt x="8809" y="5631"/>
                    </a:lnTo>
                    <a:lnTo>
                      <a:pt x="7364" y="369"/>
                    </a:lnTo>
                    <a:cubicBezTo>
                      <a:pt x="7301" y="150"/>
                      <a:pt x="7108" y="1"/>
                      <a:pt x="6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4" name="Google Shape;2174;p39"/>
              <p:cNvSpPr/>
              <p:nvPr/>
            </p:nvSpPr>
            <p:spPr>
              <a:xfrm>
                <a:off x="3530875" y="1488700"/>
                <a:ext cx="329350" cy="159150"/>
              </a:xfrm>
              <a:custGeom>
                <a:avLst/>
                <a:gdLst/>
                <a:ahLst/>
                <a:cxnLst/>
                <a:rect l="l" t="t" r="r" b="b"/>
                <a:pathLst>
                  <a:path w="13174" h="6366" extrusionOk="0">
                    <a:moveTo>
                      <a:pt x="6871" y="94"/>
                    </a:moveTo>
                    <a:cubicBezTo>
                      <a:pt x="7076" y="94"/>
                      <a:pt x="7257" y="231"/>
                      <a:pt x="7313" y="425"/>
                    </a:cubicBezTo>
                    <a:lnTo>
                      <a:pt x="8760" y="5686"/>
                    </a:lnTo>
                    <a:cubicBezTo>
                      <a:pt x="8766" y="5706"/>
                      <a:pt x="8785" y="5718"/>
                      <a:pt x="8809" y="5718"/>
                    </a:cubicBezTo>
                    <a:lnTo>
                      <a:pt x="13024" y="5718"/>
                    </a:lnTo>
                    <a:cubicBezTo>
                      <a:pt x="13044" y="5718"/>
                      <a:pt x="13062" y="5730"/>
                      <a:pt x="13068" y="5743"/>
                    </a:cubicBezTo>
                    <a:cubicBezTo>
                      <a:pt x="13081" y="5761"/>
                      <a:pt x="13081" y="5781"/>
                      <a:pt x="13068" y="5799"/>
                    </a:cubicBezTo>
                    <a:lnTo>
                      <a:pt x="12750" y="6273"/>
                    </a:lnTo>
                    <a:lnTo>
                      <a:pt x="1827" y="6273"/>
                    </a:lnTo>
                    <a:lnTo>
                      <a:pt x="138" y="680"/>
                    </a:lnTo>
                    <a:cubicBezTo>
                      <a:pt x="93" y="543"/>
                      <a:pt x="118" y="394"/>
                      <a:pt x="205" y="275"/>
                    </a:cubicBezTo>
                    <a:cubicBezTo>
                      <a:pt x="293" y="156"/>
                      <a:pt x="429" y="94"/>
                      <a:pt x="573" y="94"/>
                    </a:cubicBezTo>
                    <a:close/>
                    <a:moveTo>
                      <a:pt x="573" y="0"/>
                    </a:moveTo>
                    <a:cubicBezTo>
                      <a:pt x="400" y="0"/>
                      <a:pt x="236" y="81"/>
                      <a:pt x="130" y="219"/>
                    </a:cubicBezTo>
                    <a:cubicBezTo>
                      <a:pt x="31" y="362"/>
                      <a:pt x="0" y="543"/>
                      <a:pt x="49" y="711"/>
                    </a:cubicBezTo>
                    <a:lnTo>
                      <a:pt x="1746" y="6336"/>
                    </a:lnTo>
                    <a:cubicBezTo>
                      <a:pt x="1752" y="6354"/>
                      <a:pt x="1770" y="6366"/>
                      <a:pt x="1790" y="6366"/>
                    </a:cubicBezTo>
                    <a:lnTo>
                      <a:pt x="12774" y="6366"/>
                    </a:lnTo>
                    <a:cubicBezTo>
                      <a:pt x="12788" y="6366"/>
                      <a:pt x="12800" y="6360"/>
                      <a:pt x="12812" y="6348"/>
                    </a:cubicBezTo>
                    <a:lnTo>
                      <a:pt x="13142" y="5849"/>
                    </a:lnTo>
                    <a:cubicBezTo>
                      <a:pt x="13174" y="5804"/>
                      <a:pt x="13174" y="5749"/>
                      <a:pt x="13148" y="5700"/>
                    </a:cubicBezTo>
                    <a:cubicBezTo>
                      <a:pt x="13124" y="5655"/>
                      <a:pt x="13081" y="5625"/>
                      <a:pt x="13024" y="5625"/>
                    </a:cubicBezTo>
                    <a:lnTo>
                      <a:pt x="8840" y="5625"/>
                    </a:lnTo>
                    <a:lnTo>
                      <a:pt x="7401" y="400"/>
                    </a:lnTo>
                    <a:cubicBezTo>
                      <a:pt x="7332" y="163"/>
                      <a:pt x="7120" y="0"/>
                      <a:pt x="6871"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5" name="Google Shape;2175;p39"/>
              <p:cNvSpPr/>
              <p:nvPr/>
            </p:nvSpPr>
            <p:spPr>
              <a:xfrm>
                <a:off x="3517125" y="1490125"/>
                <a:ext cx="224825" cy="156975"/>
              </a:xfrm>
              <a:custGeom>
                <a:avLst/>
                <a:gdLst/>
                <a:ahLst/>
                <a:cxnLst/>
                <a:rect l="l" t="t" r="r" b="b"/>
                <a:pathLst>
                  <a:path w="8993" h="6279" extrusionOk="0">
                    <a:moveTo>
                      <a:pt x="581" y="0"/>
                    </a:moveTo>
                    <a:cubicBezTo>
                      <a:pt x="245" y="0"/>
                      <a:pt x="1" y="331"/>
                      <a:pt x="101" y="654"/>
                    </a:cubicBezTo>
                    <a:lnTo>
                      <a:pt x="1796" y="6279"/>
                    </a:lnTo>
                    <a:lnTo>
                      <a:pt x="8992" y="6279"/>
                    </a:lnTo>
                    <a:lnTo>
                      <a:pt x="7364" y="368"/>
                    </a:lnTo>
                    <a:cubicBezTo>
                      <a:pt x="7302" y="150"/>
                      <a:pt x="7109" y="0"/>
                      <a:pt x="68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6" name="Google Shape;2176;p39"/>
              <p:cNvSpPr/>
              <p:nvPr/>
            </p:nvSpPr>
            <p:spPr>
              <a:xfrm>
                <a:off x="3516825" y="1488550"/>
                <a:ext cx="227150" cy="160100"/>
              </a:xfrm>
              <a:custGeom>
                <a:avLst/>
                <a:gdLst/>
                <a:ahLst/>
                <a:cxnLst/>
                <a:rect l="l" t="t" r="r" b="b"/>
                <a:pathLst>
                  <a:path w="9086" h="6404" extrusionOk="0">
                    <a:moveTo>
                      <a:pt x="6896" y="124"/>
                    </a:moveTo>
                    <a:cubicBezTo>
                      <a:pt x="7089" y="124"/>
                      <a:pt x="7264" y="256"/>
                      <a:pt x="7314" y="449"/>
                    </a:cubicBezTo>
                    <a:lnTo>
                      <a:pt x="8922" y="6279"/>
                    </a:lnTo>
                    <a:lnTo>
                      <a:pt x="1859" y="6279"/>
                    </a:lnTo>
                    <a:lnTo>
                      <a:pt x="168" y="699"/>
                    </a:lnTo>
                    <a:cubicBezTo>
                      <a:pt x="131" y="561"/>
                      <a:pt x="157" y="418"/>
                      <a:pt x="237" y="305"/>
                    </a:cubicBezTo>
                    <a:cubicBezTo>
                      <a:pt x="326" y="193"/>
                      <a:pt x="456" y="124"/>
                      <a:pt x="593" y="124"/>
                    </a:cubicBezTo>
                    <a:close/>
                    <a:moveTo>
                      <a:pt x="593" y="0"/>
                    </a:moveTo>
                    <a:cubicBezTo>
                      <a:pt x="412" y="0"/>
                      <a:pt x="251" y="87"/>
                      <a:pt x="145" y="231"/>
                    </a:cubicBezTo>
                    <a:cubicBezTo>
                      <a:pt x="32" y="374"/>
                      <a:pt x="1" y="561"/>
                      <a:pt x="56" y="730"/>
                    </a:cubicBezTo>
                    <a:lnTo>
                      <a:pt x="1765" y="6403"/>
                    </a:lnTo>
                    <a:lnTo>
                      <a:pt x="9085" y="6403"/>
                    </a:lnTo>
                    <a:lnTo>
                      <a:pt x="7439" y="418"/>
                    </a:lnTo>
                    <a:cubicBezTo>
                      <a:pt x="7370" y="175"/>
                      <a:pt x="7146" y="0"/>
                      <a:pt x="6896"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7" name="Google Shape;2177;p39"/>
              <p:cNvSpPr/>
              <p:nvPr/>
            </p:nvSpPr>
            <p:spPr>
              <a:xfrm>
                <a:off x="3516825" y="1488550"/>
                <a:ext cx="226800" cy="160100"/>
              </a:xfrm>
              <a:custGeom>
                <a:avLst/>
                <a:gdLst/>
                <a:ahLst/>
                <a:cxnLst/>
                <a:rect l="l" t="t" r="r" b="b"/>
                <a:pathLst>
                  <a:path w="9072" h="6404" extrusionOk="0">
                    <a:moveTo>
                      <a:pt x="6896" y="124"/>
                    </a:moveTo>
                    <a:cubicBezTo>
                      <a:pt x="7089" y="124"/>
                      <a:pt x="7264" y="256"/>
                      <a:pt x="7314" y="449"/>
                    </a:cubicBezTo>
                    <a:lnTo>
                      <a:pt x="8922" y="6279"/>
                    </a:lnTo>
                    <a:lnTo>
                      <a:pt x="1859" y="6279"/>
                    </a:lnTo>
                    <a:lnTo>
                      <a:pt x="168" y="699"/>
                    </a:lnTo>
                    <a:cubicBezTo>
                      <a:pt x="131" y="561"/>
                      <a:pt x="157" y="418"/>
                      <a:pt x="237" y="305"/>
                    </a:cubicBezTo>
                    <a:cubicBezTo>
                      <a:pt x="326" y="193"/>
                      <a:pt x="456" y="124"/>
                      <a:pt x="593" y="124"/>
                    </a:cubicBezTo>
                    <a:close/>
                    <a:moveTo>
                      <a:pt x="593" y="0"/>
                    </a:moveTo>
                    <a:cubicBezTo>
                      <a:pt x="412" y="0"/>
                      <a:pt x="251" y="87"/>
                      <a:pt x="145" y="231"/>
                    </a:cubicBezTo>
                    <a:cubicBezTo>
                      <a:pt x="32" y="374"/>
                      <a:pt x="1" y="561"/>
                      <a:pt x="56" y="730"/>
                    </a:cubicBezTo>
                    <a:lnTo>
                      <a:pt x="1753" y="6360"/>
                    </a:lnTo>
                    <a:cubicBezTo>
                      <a:pt x="1759" y="6385"/>
                      <a:pt x="1785" y="6403"/>
                      <a:pt x="1808" y="6403"/>
                    </a:cubicBezTo>
                    <a:lnTo>
                      <a:pt x="9004" y="6403"/>
                    </a:lnTo>
                    <a:cubicBezTo>
                      <a:pt x="9028" y="6403"/>
                      <a:pt x="9042" y="6391"/>
                      <a:pt x="9054" y="6379"/>
                    </a:cubicBezTo>
                    <a:cubicBezTo>
                      <a:pt x="9066" y="6360"/>
                      <a:pt x="9072" y="6342"/>
                      <a:pt x="9066" y="6322"/>
                    </a:cubicBezTo>
                    <a:lnTo>
                      <a:pt x="7439" y="418"/>
                    </a:lnTo>
                    <a:cubicBezTo>
                      <a:pt x="7370" y="175"/>
                      <a:pt x="7146" y="0"/>
                      <a:pt x="6896" y="0"/>
                    </a:cubicBezTo>
                    <a:close/>
                  </a:path>
                </a:pathLst>
              </a:custGeom>
              <a:solidFill>
                <a:srgbClr val="F9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8" name="Google Shape;2178;p39"/>
              <p:cNvSpPr/>
              <p:nvPr/>
            </p:nvSpPr>
            <p:spPr>
              <a:xfrm>
                <a:off x="3611600" y="1557900"/>
                <a:ext cx="35250" cy="35100"/>
              </a:xfrm>
              <a:custGeom>
                <a:avLst/>
                <a:gdLst/>
                <a:ahLst/>
                <a:cxnLst/>
                <a:rect l="l" t="t" r="r" b="b"/>
                <a:pathLst>
                  <a:path w="1410" h="1404" extrusionOk="0">
                    <a:moveTo>
                      <a:pt x="754" y="132"/>
                    </a:moveTo>
                    <a:cubicBezTo>
                      <a:pt x="1042" y="132"/>
                      <a:pt x="1278" y="363"/>
                      <a:pt x="1278" y="650"/>
                    </a:cubicBezTo>
                    <a:lnTo>
                      <a:pt x="1278" y="749"/>
                    </a:lnTo>
                    <a:cubicBezTo>
                      <a:pt x="1278" y="1036"/>
                      <a:pt x="1042" y="1272"/>
                      <a:pt x="754" y="1272"/>
                    </a:cubicBezTo>
                    <a:lnTo>
                      <a:pt x="656" y="1272"/>
                    </a:lnTo>
                    <a:cubicBezTo>
                      <a:pt x="368" y="1272"/>
                      <a:pt x="138" y="1036"/>
                      <a:pt x="138" y="749"/>
                    </a:cubicBezTo>
                    <a:lnTo>
                      <a:pt x="138" y="650"/>
                    </a:lnTo>
                    <a:cubicBezTo>
                      <a:pt x="138" y="363"/>
                      <a:pt x="368" y="132"/>
                      <a:pt x="656" y="132"/>
                    </a:cubicBezTo>
                    <a:close/>
                    <a:moveTo>
                      <a:pt x="656" y="0"/>
                    </a:moveTo>
                    <a:cubicBezTo>
                      <a:pt x="293" y="0"/>
                      <a:pt x="0" y="294"/>
                      <a:pt x="0" y="650"/>
                    </a:cubicBezTo>
                    <a:lnTo>
                      <a:pt x="0" y="749"/>
                    </a:lnTo>
                    <a:cubicBezTo>
                      <a:pt x="0" y="1111"/>
                      <a:pt x="293" y="1404"/>
                      <a:pt x="656" y="1404"/>
                    </a:cubicBezTo>
                    <a:lnTo>
                      <a:pt x="754" y="1404"/>
                    </a:lnTo>
                    <a:cubicBezTo>
                      <a:pt x="1116" y="1404"/>
                      <a:pt x="1410" y="1111"/>
                      <a:pt x="1410" y="749"/>
                    </a:cubicBezTo>
                    <a:lnTo>
                      <a:pt x="1410" y="650"/>
                    </a:lnTo>
                    <a:cubicBezTo>
                      <a:pt x="1410" y="294"/>
                      <a:pt x="1116" y="0"/>
                      <a:pt x="754" y="0"/>
                    </a:cubicBezTo>
                    <a:close/>
                  </a:path>
                </a:pathLst>
              </a:custGeom>
              <a:solidFill>
                <a:srgbClr val="313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129" name="Shape 3129"/>
        <p:cNvGrpSpPr/>
        <p:nvPr/>
      </p:nvGrpSpPr>
      <p:grpSpPr>
        <a:xfrm>
          <a:off x="0" y="0"/>
          <a:ext cx="0" cy="0"/>
          <a:chOff x="0" y="0"/>
          <a:chExt cx="0" cy="0"/>
        </a:xfrm>
      </p:grpSpPr>
      <p:sp>
        <p:nvSpPr>
          <p:cNvPr id="3130" name="Google Shape;3130;p50"/>
          <p:cNvSpPr txBox="1"/>
          <p:nvPr>
            <p:ph type="title"/>
          </p:nvPr>
        </p:nvSpPr>
        <p:spPr>
          <a:xfrm>
            <a:off x="1793500" y="445025"/>
            <a:ext cx="6637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Giới thiệu tập dữ liệu</a:t>
            </a:r>
            <a:endParaRPr lang="en-US" altLang="en-GB"/>
          </a:p>
        </p:txBody>
      </p:sp>
      <p:sp>
        <p:nvSpPr>
          <p:cNvPr id="3131" name="Google Shape;3131;p50"/>
          <p:cNvSpPr txBox="1"/>
          <p:nvPr>
            <p:ph type="subTitle" idx="1"/>
          </p:nvPr>
        </p:nvSpPr>
        <p:spPr>
          <a:xfrm>
            <a:off x="1794135" y="1099905"/>
            <a:ext cx="6637200" cy="9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Tập dữ liệu bao gồm các thông tin về đơn hàng (Orders), đơn hàng được trả lại (Returns) và thông tin về khách hàng (Customers) trong một hệ thống bán lẻ. Các thông tin trong tập dữ liệu bao gồm:</a:t>
            </a:r>
            <a:endParaRPr lang="en-GB"/>
          </a:p>
        </p:txBody>
      </p:sp>
      <p:sp>
        <p:nvSpPr>
          <p:cNvPr id="3132" name="Google Shape;3132;p50"/>
          <p:cNvSpPr txBox="1"/>
          <p:nvPr/>
        </p:nvSpPr>
        <p:spPr>
          <a:xfrm>
            <a:off x="306214" y="2921905"/>
            <a:ext cx="4179300" cy="4587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1800" b="1">
                <a:solidFill>
                  <a:schemeClr val="dk1"/>
                </a:solidFill>
                <a:latin typeface="Montserrat"/>
                <a:ea typeface="Montserrat"/>
                <a:cs typeface="Montserrat"/>
                <a:sym typeface="Montserrat"/>
              </a:rPr>
              <a:t>Orders</a:t>
            </a:r>
            <a:endParaRPr lang="en-US" sz="1800" b="1">
              <a:solidFill>
                <a:schemeClr val="dk1"/>
              </a:solidFill>
              <a:latin typeface="Montserrat"/>
              <a:ea typeface="Montserrat"/>
              <a:cs typeface="Montserrat"/>
              <a:sym typeface="Montserrat"/>
            </a:endParaRPr>
          </a:p>
        </p:txBody>
      </p:sp>
      <p:sp>
        <p:nvSpPr>
          <p:cNvPr id="3133" name="Google Shape;3133;p50"/>
          <p:cNvSpPr txBox="1"/>
          <p:nvPr/>
        </p:nvSpPr>
        <p:spPr>
          <a:xfrm>
            <a:off x="-172720" y="3272790"/>
            <a:ext cx="2870835" cy="1304290"/>
          </a:xfrm>
          <a:prstGeom prst="rect">
            <a:avLst/>
          </a:prstGeom>
          <a:noFill/>
          <a:ln>
            <a:noFill/>
          </a:ln>
        </p:spPr>
        <p:txBody>
          <a:bodyPr spcFirstLastPara="1" wrap="square" lIns="91425" tIns="91425" rIns="91425" bIns="91425" anchor="t" anchorCtr="0">
            <a:noAutofit/>
          </a:bodyPr>
          <a:lstStyle/>
          <a:p>
            <a:pPr marL="139700" lvl="0" indent="0" algn="just" rtl="0">
              <a:lnSpc>
                <a:spcPct val="115000"/>
              </a:lnSpc>
              <a:spcBef>
                <a:spcPts val="0"/>
              </a:spcBef>
              <a:spcAft>
                <a:spcPts val="0"/>
              </a:spcAft>
              <a:buClr>
                <a:schemeClr val="dk1"/>
              </a:buClr>
              <a:buSzPts val="1400"/>
              <a:buFont typeface="DM Sans"/>
              <a:buNone/>
            </a:pPr>
            <a:r>
              <a:rPr lang="en-US" altLang="en-GB" sz="1300">
                <a:solidFill>
                  <a:schemeClr val="dk1"/>
                </a:solidFill>
                <a:latin typeface="DM Sans"/>
                <a:ea typeface="DM Sans"/>
                <a:cs typeface="DM Sans"/>
                <a:sym typeface="DM Sans"/>
              </a:rPr>
              <a:t>T</a:t>
            </a:r>
            <a:r>
              <a:rPr lang="en-GB" sz="1300">
                <a:solidFill>
                  <a:schemeClr val="dk1"/>
                </a:solidFill>
                <a:latin typeface="DM Sans"/>
                <a:ea typeface="DM Sans"/>
                <a:cs typeface="DM Sans"/>
                <a:sym typeface="DM Sans"/>
              </a:rPr>
              <a:t>hông tin về các đơn hàng bao gồm số đơn hàng, ngày đặt hàng, sản phẩm được đặt hàng, số lượng và giá tiền của mỗi sản phẩm, tổng giá trị đơn hàng, phương thức thanh toán và trạng thái đơn hàng.</a:t>
            </a:r>
            <a:endParaRPr lang="en-GB" sz="1300">
              <a:solidFill>
                <a:schemeClr val="dk1"/>
              </a:solidFill>
              <a:latin typeface="DM Sans"/>
              <a:ea typeface="DM Sans"/>
              <a:cs typeface="DM Sans"/>
              <a:sym typeface="DM Sans"/>
            </a:endParaRPr>
          </a:p>
        </p:txBody>
      </p:sp>
      <p:sp>
        <p:nvSpPr>
          <p:cNvPr id="3134" name="Google Shape;3134;p50"/>
          <p:cNvSpPr txBox="1"/>
          <p:nvPr/>
        </p:nvSpPr>
        <p:spPr>
          <a:xfrm>
            <a:off x="3240405" y="2807335"/>
            <a:ext cx="2583180" cy="45847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GB" sz="1800" b="1">
                <a:solidFill>
                  <a:schemeClr val="dk1"/>
                </a:solidFill>
                <a:latin typeface="Montserrat" charset="0"/>
                <a:ea typeface="DM Sans"/>
                <a:cs typeface="Montserrat" charset="0"/>
                <a:sym typeface="DM Sans"/>
              </a:rPr>
              <a:t>Customers</a:t>
            </a:r>
            <a:endParaRPr lang="en-GB" sz="1800" b="1">
              <a:solidFill>
                <a:schemeClr val="dk1"/>
              </a:solidFill>
              <a:latin typeface="Montserrat" charset="0"/>
              <a:ea typeface="DM Sans"/>
              <a:cs typeface="Montserrat" charset="0"/>
              <a:sym typeface="DM Sans"/>
            </a:endParaRPr>
          </a:p>
        </p:txBody>
      </p:sp>
      <p:sp>
        <p:nvSpPr>
          <p:cNvPr id="3135" name="Google Shape;3135;p50"/>
          <p:cNvSpPr txBox="1"/>
          <p:nvPr/>
        </p:nvSpPr>
        <p:spPr>
          <a:xfrm>
            <a:off x="3112641" y="3165205"/>
            <a:ext cx="2710800" cy="12135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GB">
                <a:solidFill>
                  <a:schemeClr val="dk1"/>
                </a:solidFill>
                <a:latin typeface="DM Sans"/>
                <a:ea typeface="DM Sans"/>
                <a:cs typeface="DM Sans"/>
                <a:sym typeface="DM Sans"/>
              </a:rPr>
              <a:t>Thông tin về khách hàng bao gồm số khách hàng, tên khách hàng, địa chỉ, số điện thoại, địa chỉ email, giới tính và tuổi.</a:t>
            </a:r>
            <a:endParaRPr lang="en-GB">
              <a:solidFill>
                <a:schemeClr val="dk1"/>
              </a:solidFill>
              <a:latin typeface="DM Sans"/>
              <a:ea typeface="DM Sans"/>
              <a:cs typeface="DM Sans"/>
              <a:sym typeface="DM Sans"/>
            </a:endParaRPr>
          </a:p>
        </p:txBody>
      </p:sp>
      <p:sp>
        <p:nvSpPr>
          <p:cNvPr id="3136" name="Google Shape;3136;p50"/>
          <p:cNvSpPr/>
          <p:nvPr/>
        </p:nvSpPr>
        <p:spPr>
          <a:xfrm>
            <a:off x="260284" y="2210215"/>
            <a:ext cx="612000" cy="6120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7" name="Google Shape;3137;p50"/>
          <p:cNvSpPr/>
          <p:nvPr/>
        </p:nvSpPr>
        <p:spPr>
          <a:xfrm>
            <a:off x="6386647" y="2188625"/>
            <a:ext cx="612000" cy="6120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38" name="Google Shape;3138;p50"/>
          <p:cNvGrpSpPr/>
          <p:nvPr/>
        </p:nvGrpSpPr>
        <p:grpSpPr>
          <a:xfrm>
            <a:off x="3421751" y="2358560"/>
            <a:ext cx="378482" cy="362300"/>
            <a:chOff x="7109980" y="1839364"/>
            <a:chExt cx="378482" cy="362300"/>
          </a:xfrm>
        </p:grpSpPr>
        <p:sp>
          <p:nvSpPr>
            <p:cNvPr id="3139" name="Google Shape;3139;p50"/>
            <p:cNvSpPr/>
            <p:nvPr/>
          </p:nvSpPr>
          <p:spPr>
            <a:xfrm>
              <a:off x="7290188" y="2132491"/>
              <a:ext cx="17978" cy="13013"/>
            </a:xfrm>
            <a:custGeom>
              <a:avLst/>
              <a:gdLst/>
              <a:ahLst/>
              <a:cxnLst/>
              <a:rect l="l" t="t" r="r" b="b"/>
              <a:pathLst>
                <a:path w="210" h="152" extrusionOk="0">
                  <a:moveTo>
                    <a:pt x="87" y="0"/>
                  </a:moveTo>
                  <a:cubicBezTo>
                    <a:pt x="30" y="0"/>
                    <a:pt x="1" y="58"/>
                    <a:pt x="30" y="123"/>
                  </a:cubicBezTo>
                  <a:cubicBezTo>
                    <a:pt x="30" y="152"/>
                    <a:pt x="59" y="152"/>
                    <a:pt x="87" y="152"/>
                  </a:cubicBezTo>
                  <a:cubicBezTo>
                    <a:pt x="123" y="152"/>
                    <a:pt x="152" y="152"/>
                    <a:pt x="181" y="123"/>
                  </a:cubicBezTo>
                  <a:cubicBezTo>
                    <a:pt x="210" y="58"/>
                    <a:pt x="152" y="0"/>
                    <a:pt x="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0" name="Google Shape;3140;p50"/>
            <p:cNvSpPr/>
            <p:nvPr/>
          </p:nvSpPr>
          <p:spPr>
            <a:xfrm>
              <a:off x="7290188" y="2160913"/>
              <a:ext cx="17978" cy="13013"/>
            </a:xfrm>
            <a:custGeom>
              <a:avLst/>
              <a:gdLst/>
              <a:ahLst/>
              <a:cxnLst/>
              <a:rect l="l" t="t" r="r" b="b"/>
              <a:pathLst>
                <a:path w="210" h="152" extrusionOk="0">
                  <a:moveTo>
                    <a:pt x="87" y="0"/>
                  </a:moveTo>
                  <a:cubicBezTo>
                    <a:pt x="30" y="0"/>
                    <a:pt x="1" y="58"/>
                    <a:pt x="30" y="115"/>
                  </a:cubicBezTo>
                  <a:cubicBezTo>
                    <a:pt x="30" y="151"/>
                    <a:pt x="59" y="151"/>
                    <a:pt x="87" y="151"/>
                  </a:cubicBezTo>
                  <a:cubicBezTo>
                    <a:pt x="152" y="151"/>
                    <a:pt x="152" y="151"/>
                    <a:pt x="181" y="115"/>
                  </a:cubicBezTo>
                  <a:cubicBezTo>
                    <a:pt x="210" y="58"/>
                    <a:pt x="152" y="0"/>
                    <a:pt x="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1" name="Google Shape;3141;p50"/>
            <p:cNvSpPr/>
            <p:nvPr/>
          </p:nvSpPr>
          <p:spPr>
            <a:xfrm>
              <a:off x="7290188" y="2189250"/>
              <a:ext cx="15581" cy="12413"/>
            </a:xfrm>
            <a:custGeom>
              <a:avLst/>
              <a:gdLst/>
              <a:ahLst/>
              <a:cxnLst/>
              <a:rect l="l" t="t" r="r" b="b"/>
              <a:pathLst>
                <a:path w="182" h="145" extrusionOk="0">
                  <a:moveTo>
                    <a:pt x="87" y="1"/>
                  </a:moveTo>
                  <a:cubicBezTo>
                    <a:pt x="59" y="1"/>
                    <a:pt x="1" y="30"/>
                    <a:pt x="1" y="58"/>
                  </a:cubicBezTo>
                  <a:cubicBezTo>
                    <a:pt x="1" y="116"/>
                    <a:pt x="59" y="145"/>
                    <a:pt x="87" y="145"/>
                  </a:cubicBezTo>
                  <a:cubicBezTo>
                    <a:pt x="152" y="145"/>
                    <a:pt x="181" y="116"/>
                    <a:pt x="181" y="58"/>
                  </a:cubicBezTo>
                  <a:cubicBezTo>
                    <a:pt x="181" y="30"/>
                    <a:pt x="152" y="1"/>
                    <a:pt x="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2" name="Google Shape;3142;p50"/>
            <p:cNvSpPr/>
            <p:nvPr/>
          </p:nvSpPr>
          <p:spPr>
            <a:xfrm>
              <a:off x="7189596" y="2159030"/>
              <a:ext cx="18663" cy="14896"/>
            </a:xfrm>
            <a:custGeom>
              <a:avLst/>
              <a:gdLst/>
              <a:ahLst/>
              <a:cxnLst/>
              <a:rect l="l" t="t" r="r" b="b"/>
              <a:pathLst>
                <a:path w="218" h="174" extrusionOk="0">
                  <a:moveTo>
                    <a:pt x="123" y="0"/>
                  </a:moveTo>
                  <a:cubicBezTo>
                    <a:pt x="102" y="0"/>
                    <a:pt x="80" y="8"/>
                    <a:pt x="66" y="22"/>
                  </a:cubicBezTo>
                  <a:cubicBezTo>
                    <a:pt x="1" y="80"/>
                    <a:pt x="1" y="109"/>
                    <a:pt x="66" y="173"/>
                  </a:cubicBezTo>
                  <a:lnTo>
                    <a:pt x="181" y="173"/>
                  </a:lnTo>
                  <a:cubicBezTo>
                    <a:pt x="217" y="109"/>
                    <a:pt x="217" y="80"/>
                    <a:pt x="181" y="22"/>
                  </a:cubicBezTo>
                  <a:cubicBezTo>
                    <a:pt x="167" y="8"/>
                    <a:pt x="145"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3" name="Google Shape;3143;p50"/>
            <p:cNvSpPr/>
            <p:nvPr/>
          </p:nvSpPr>
          <p:spPr>
            <a:xfrm>
              <a:off x="7169221" y="2186939"/>
              <a:ext cx="15581" cy="14725"/>
            </a:xfrm>
            <a:custGeom>
              <a:avLst/>
              <a:gdLst/>
              <a:ahLst/>
              <a:cxnLst/>
              <a:rect l="l" t="t" r="r" b="b"/>
              <a:pathLst>
                <a:path w="182" h="172" extrusionOk="0">
                  <a:moveTo>
                    <a:pt x="91" y="1"/>
                  </a:moveTo>
                  <a:cubicBezTo>
                    <a:pt x="68" y="1"/>
                    <a:pt x="44" y="10"/>
                    <a:pt x="30" y="28"/>
                  </a:cubicBezTo>
                  <a:cubicBezTo>
                    <a:pt x="1" y="85"/>
                    <a:pt x="1" y="114"/>
                    <a:pt x="30" y="143"/>
                  </a:cubicBezTo>
                  <a:cubicBezTo>
                    <a:pt x="30" y="172"/>
                    <a:pt x="59" y="172"/>
                    <a:pt x="95" y="172"/>
                  </a:cubicBezTo>
                  <a:cubicBezTo>
                    <a:pt x="124" y="172"/>
                    <a:pt x="124" y="172"/>
                    <a:pt x="152" y="143"/>
                  </a:cubicBezTo>
                  <a:cubicBezTo>
                    <a:pt x="181" y="114"/>
                    <a:pt x="181" y="85"/>
                    <a:pt x="152" y="28"/>
                  </a:cubicBezTo>
                  <a:cubicBezTo>
                    <a:pt x="138" y="10"/>
                    <a:pt x="115" y="1"/>
                    <a:pt x="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4" name="Google Shape;3144;p50"/>
            <p:cNvSpPr/>
            <p:nvPr/>
          </p:nvSpPr>
          <p:spPr>
            <a:xfrm>
              <a:off x="7238993" y="2160913"/>
              <a:ext cx="17978" cy="13013"/>
            </a:xfrm>
            <a:custGeom>
              <a:avLst/>
              <a:gdLst/>
              <a:ahLst/>
              <a:cxnLst/>
              <a:rect l="l" t="t" r="r" b="b"/>
              <a:pathLst>
                <a:path w="210" h="152" extrusionOk="0">
                  <a:moveTo>
                    <a:pt x="116" y="0"/>
                  </a:moveTo>
                  <a:cubicBezTo>
                    <a:pt x="58" y="0"/>
                    <a:pt x="1" y="58"/>
                    <a:pt x="29" y="115"/>
                  </a:cubicBezTo>
                  <a:cubicBezTo>
                    <a:pt x="58" y="151"/>
                    <a:pt x="87" y="151"/>
                    <a:pt x="87" y="151"/>
                  </a:cubicBezTo>
                  <a:lnTo>
                    <a:pt x="116" y="151"/>
                  </a:lnTo>
                  <a:cubicBezTo>
                    <a:pt x="145" y="151"/>
                    <a:pt x="181" y="151"/>
                    <a:pt x="181" y="115"/>
                  </a:cubicBezTo>
                  <a:cubicBezTo>
                    <a:pt x="210" y="58"/>
                    <a:pt x="181" y="0"/>
                    <a:pt x="1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5" name="Google Shape;3145;p50"/>
            <p:cNvSpPr/>
            <p:nvPr/>
          </p:nvSpPr>
          <p:spPr>
            <a:xfrm>
              <a:off x="7228549" y="2186939"/>
              <a:ext cx="15495" cy="14725"/>
            </a:xfrm>
            <a:custGeom>
              <a:avLst/>
              <a:gdLst/>
              <a:ahLst/>
              <a:cxnLst/>
              <a:rect l="l" t="t" r="r" b="b"/>
              <a:pathLst>
                <a:path w="181" h="172" extrusionOk="0">
                  <a:moveTo>
                    <a:pt x="90" y="1"/>
                  </a:moveTo>
                  <a:cubicBezTo>
                    <a:pt x="67" y="1"/>
                    <a:pt x="43" y="10"/>
                    <a:pt x="29" y="28"/>
                  </a:cubicBezTo>
                  <a:cubicBezTo>
                    <a:pt x="0" y="85"/>
                    <a:pt x="0" y="114"/>
                    <a:pt x="29" y="143"/>
                  </a:cubicBezTo>
                  <a:cubicBezTo>
                    <a:pt x="29" y="172"/>
                    <a:pt x="58" y="172"/>
                    <a:pt x="87" y="172"/>
                  </a:cubicBezTo>
                  <a:cubicBezTo>
                    <a:pt x="123" y="172"/>
                    <a:pt x="123" y="172"/>
                    <a:pt x="151" y="143"/>
                  </a:cubicBezTo>
                  <a:cubicBezTo>
                    <a:pt x="180" y="114"/>
                    <a:pt x="180" y="85"/>
                    <a:pt x="151" y="28"/>
                  </a:cubicBezTo>
                  <a:cubicBezTo>
                    <a:pt x="137" y="10"/>
                    <a:pt x="114" y="1"/>
                    <a:pt x="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6" name="Google Shape;3146;p50"/>
            <p:cNvSpPr/>
            <p:nvPr/>
          </p:nvSpPr>
          <p:spPr>
            <a:xfrm>
              <a:off x="7213053" y="2131464"/>
              <a:ext cx="17978" cy="14040"/>
            </a:xfrm>
            <a:custGeom>
              <a:avLst/>
              <a:gdLst/>
              <a:ahLst/>
              <a:cxnLst/>
              <a:rect l="l" t="t" r="r" b="b"/>
              <a:pathLst>
                <a:path w="210" h="164" extrusionOk="0">
                  <a:moveTo>
                    <a:pt x="107" y="1"/>
                  </a:moveTo>
                  <a:cubicBezTo>
                    <a:pt x="93" y="1"/>
                    <a:pt x="77" y="4"/>
                    <a:pt x="58" y="12"/>
                  </a:cubicBezTo>
                  <a:cubicBezTo>
                    <a:pt x="30" y="41"/>
                    <a:pt x="1" y="70"/>
                    <a:pt x="30" y="135"/>
                  </a:cubicBezTo>
                  <a:cubicBezTo>
                    <a:pt x="30" y="164"/>
                    <a:pt x="58" y="164"/>
                    <a:pt x="87" y="164"/>
                  </a:cubicBezTo>
                  <a:lnTo>
                    <a:pt x="152" y="164"/>
                  </a:lnTo>
                  <a:cubicBezTo>
                    <a:pt x="181" y="135"/>
                    <a:pt x="210" y="99"/>
                    <a:pt x="181" y="41"/>
                  </a:cubicBezTo>
                  <a:cubicBezTo>
                    <a:pt x="161" y="21"/>
                    <a:pt x="140"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7" name="Google Shape;3147;p50"/>
            <p:cNvSpPr/>
            <p:nvPr/>
          </p:nvSpPr>
          <p:spPr>
            <a:xfrm>
              <a:off x="7251321" y="2131464"/>
              <a:ext cx="18663" cy="14040"/>
            </a:xfrm>
            <a:custGeom>
              <a:avLst/>
              <a:gdLst/>
              <a:ahLst/>
              <a:cxnLst/>
              <a:rect l="l" t="t" r="r" b="b"/>
              <a:pathLst>
                <a:path w="218" h="164" extrusionOk="0">
                  <a:moveTo>
                    <a:pt x="108" y="1"/>
                  </a:moveTo>
                  <a:cubicBezTo>
                    <a:pt x="78" y="1"/>
                    <a:pt x="57" y="21"/>
                    <a:pt x="37" y="41"/>
                  </a:cubicBezTo>
                  <a:cubicBezTo>
                    <a:pt x="1" y="99"/>
                    <a:pt x="37" y="135"/>
                    <a:pt x="66" y="164"/>
                  </a:cubicBezTo>
                  <a:lnTo>
                    <a:pt x="94" y="164"/>
                  </a:lnTo>
                  <a:cubicBezTo>
                    <a:pt x="152" y="164"/>
                    <a:pt x="181" y="164"/>
                    <a:pt x="181" y="135"/>
                  </a:cubicBezTo>
                  <a:cubicBezTo>
                    <a:pt x="217" y="70"/>
                    <a:pt x="181" y="41"/>
                    <a:pt x="152" y="12"/>
                  </a:cubicBezTo>
                  <a:cubicBezTo>
                    <a:pt x="135" y="4"/>
                    <a:pt x="121"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8" name="Google Shape;3148;p50"/>
            <p:cNvSpPr/>
            <p:nvPr/>
          </p:nvSpPr>
          <p:spPr>
            <a:xfrm>
              <a:off x="7390180" y="2159030"/>
              <a:ext cx="15495" cy="14896"/>
            </a:xfrm>
            <a:custGeom>
              <a:avLst/>
              <a:gdLst/>
              <a:ahLst/>
              <a:cxnLst/>
              <a:rect l="l" t="t" r="r" b="b"/>
              <a:pathLst>
                <a:path w="181" h="174" extrusionOk="0">
                  <a:moveTo>
                    <a:pt x="94" y="0"/>
                  </a:moveTo>
                  <a:cubicBezTo>
                    <a:pt x="73" y="0"/>
                    <a:pt x="51" y="8"/>
                    <a:pt x="37" y="22"/>
                  </a:cubicBezTo>
                  <a:cubicBezTo>
                    <a:pt x="1" y="80"/>
                    <a:pt x="1" y="109"/>
                    <a:pt x="37" y="173"/>
                  </a:cubicBezTo>
                  <a:lnTo>
                    <a:pt x="152" y="173"/>
                  </a:lnTo>
                  <a:cubicBezTo>
                    <a:pt x="181" y="109"/>
                    <a:pt x="181" y="80"/>
                    <a:pt x="152" y="22"/>
                  </a:cubicBezTo>
                  <a:cubicBezTo>
                    <a:pt x="138" y="8"/>
                    <a:pt x="116" y="0"/>
                    <a:pt x="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9" name="Google Shape;3149;p50"/>
            <p:cNvSpPr/>
            <p:nvPr/>
          </p:nvSpPr>
          <p:spPr>
            <a:xfrm>
              <a:off x="7413637" y="2186939"/>
              <a:ext cx="15495" cy="14725"/>
            </a:xfrm>
            <a:custGeom>
              <a:avLst/>
              <a:gdLst/>
              <a:ahLst/>
              <a:cxnLst/>
              <a:rect l="l" t="t" r="r" b="b"/>
              <a:pathLst>
                <a:path w="181" h="172" extrusionOk="0">
                  <a:moveTo>
                    <a:pt x="91" y="1"/>
                  </a:moveTo>
                  <a:cubicBezTo>
                    <a:pt x="67" y="1"/>
                    <a:pt x="44" y="10"/>
                    <a:pt x="30" y="28"/>
                  </a:cubicBezTo>
                  <a:cubicBezTo>
                    <a:pt x="1" y="85"/>
                    <a:pt x="1" y="114"/>
                    <a:pt x="30" y="143"/>
                  </a:cubicBezTo>
                  <a:cubicBezTo>
                    <a:pt x="58" y="172"/>
                    <a:pt x="58" y="172"/>
                    <a:pt x="87" y="172"/>
                  </a:cubicBezTo>
                  <a:cubicBezTo>
                    <a:pt x="123" y="172"/>
                    <a:pt x="123" y="172"/>
                    <a:pt x="152" y="143"/>
                  </a:cubicBezTo>
                  <a:cubicBezTo>
                    <a:pt x="181" y="114"/>
                    <a:pt x="181" y="85"/>
                    <a:pt x="152" y="28"/>
                  </a:cubicBezTo>
                  <a:cubicBezTo>
                    <a:pt x="138" y="10"/>
                    <a:pt x="114" y="1"/>
                    <a:pt x="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0" name="Google Shape;3150;p50"/>
            <p:cNvSpPr/>
            <p:nvPr/>
          </p:nvSpPr>
          <p:spPr>
            <a:xfrm>
              <a:off x="7338985" y="2160913"/>
              <a:ext cx="17978" cy="13013"/>
            </a:xfrm>
            <a:custGeom>
              <a:avLst/>
              <a:gdLst/>
              <a:ahLst/>
              <a:cxnLst/>
              <a:rect l="l" t="t" r="r" b="b"/>
              <a:pathLst>
                <a:path w="210" h="152" extrusionOk="0">
                  <a:moveTo>
                    <a:pt x="123" y="0"/>
                  </a:moveTo>
                  <a:cubicBezTo>
                    <a:pt x="94" y="0"/>
                    <a:pt x="58" y="0"/>
                    <a:pt x="29" y="29"/>
                  </a:cubicBezTo>
                  <a:cubicBezTo>
                    <a:pt x="0" y="87"/>
                    <a:pt x="58" y="151"/>
                    <a:pt x="123" y="151"/>
                  </a:cubicBezTo>
                  <a:cubicBezTo>
                    <a:pt x="181" y="151"/>
                    <a:pt x="209" y="115"/>
                    <a:pt x="209" y="58"/>
                  </a:cubicBezTo>
                  <a:cubicBezTo>
                    <a:pt x="209" y="29"/>
                    <a:pt x="152"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1" name="Google Shape;3151;p50"/>
            <p:cNvSpPr/>
            <p:nvPr/>
          </p:nvSpPr>
          <p:spPr>
            <a:xfrm>
              <a:off x="7354395" y="2186939"/>
              <a:ext cx="15495" cy="14725"/>
            </a:xfrm>
            <a:custGeom>
              <a:avLst/>
              <a:gdLst/>
              <a:ahLst/>
              <a:cxnLst/>
              <a:rect l="l" t="t" r="r" b="b"/>
              <a:pathLst>
                <a:path w="181" h="172" extrusionOk="0">
                  <a:moveTo>
                    <a:pt x="91" y="1"/>
                  </a:moveTo>
                  <a:cubicBezTo>
                    <a:pt x="67" y="1"/>
                    <a:pt x="44" y="10"/>
                    <a:pt x="29" y="28"/>
                  </a:cubicBezTo>
                  <a:cubicBezTo>
                    <a:pt x="1" y="85"/>
                    <a:pt x="1" y="114"/>
                    <a:pt x="29" y="143"/>
                  </a:cubicBezTo>
                  <a:cubicBezTo>
                    <a:pt x="29" y="172"/>
                    <a:pt x="58" y="172"/>
                    <a:pt x="94" y="172"/>
                  </a:cubicBezTo>
                  <a:cubicBezTo>
                    <a:pt x="123" y="172"/>
                    <a:pt x="123" y="172"/>
                    <a:pt x="152" y="143"/>
                  </a:cubicBezTo>
                  <a:cubicBezTo>
                    <a:pt x="181" y="114"/>
                    <a:pt x="181" y="85"/>
                    <a:pt x="152" y="28"/>
                  </a:cubicBezTo>
                  <a:cubicBezTo>
                    <a:pt x="138" y="10"/>
                    <a:pt x="114" y="1"/>
                    <a:pt x="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2" name="Google Shape;3152;p50"/>
            <p:cNvSpPr/>
            <p:nvPr/>
          </p:nvSpPr>
          <p:spPr>
            <a:xfrm>
              <a:off x="7367407" y="2131464"/>
              <a:ext cx="17978" cy="14040"/>
            </a:xfrm>
            <a:custGeom>
              <a:avLst/>
              <a:gdLst/>
              <a:ahLst/>
              <a:cxnLst/>
              <a:rect l="l" t="t" r="r" b="b"/>
              <a:pathLst>
                <a:path w="210" h="164" extrusionOk="0">
                  <a:moveTo>
                    <a:pt x="98" y="1"/>
                  </a:moveTo>
                  <a:cubicBezTo>
                    <a:pt x="58" y="1"/>
                    <a:pt x="29" y="21"/>
                    <a:pt x="29" y="41"/>
                  </a:cubicBezTo>
                  <a:cubicBezTo>
                    <a:pt x="0" y="99"/>
                    <a:pt x="29" y="135"/>
                    <a:pt x="58" y="164"/>
                  </a:cubicBezTo>
                  <a:lnTo>
                    <a:pt x="87" y="164"/>
                  </a:lnTo>
                  <a:cubicBezTo>
                    <a:pt x="123" y="164"/>
                    <a:pt x="151" y="164"/>
                    <a:pt x="180" y="135"/>
                  </a:cubicBezTo>
                  <a:cubicBezTo>
                    <a:pt x="209" y="70"/>
                    <a:pt x="180" y="41"/>
                    <a:pt x="151" y="12"/>
                  </a:cubicBezTo>
                  <a:cubicBezTo>
                    <a:pt x="132" y="4"/>
                    <a:pt x="114" y="1"/>
                    <a:pt x="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3" name="Google Shape;3153;p50"/>
            <p:cNvSpPr/>
            <p:nvPr/>
          </p:nvSpPr>
          <p:spPr>
            <a:xfrm>
              <a:off x="7328455" y="2131464"/>
              <a:ext cx="18663" cy="14040"/>
            </a:xfrm>
            <a:custGeom>
              <a:avLst/>
              <a:gdLst/>
              <a:ahLst/>
              <a:cxnLst/>
              <a:rect l="l" t="t" r="r" b="b"/>
              <a:pathLst>
                <a:path w="218" h="164" extrusionOk="0">
                  <a:moveTo>
                    <a:pt x="97" y="1"/>
                  </a:moveTo>
                  <a:cubicBezTo>
                    <a:pt x="85" y="1"/>
                    <a:pt x="74" y="4"/>
                    <a:pt x="66" y="12"/>
                  </a:cubicBezTo>
                  <a:cubicBezTo>
                    <a:pt x="37" y="41"/>
                    <a:pt x="1" y="70"/>
                    <a:pt x="37" y="135"/>
                  </a:cubicBezTo>
                  <a:cubicBezTo>
                    <a:pt x="37" y="164"/>
                    <a:pt x="66" y="164"/>
                    <a:pt x="95" y="164"/>
                  </a:cubicBezTo>
                  <a:lnTo>
                    <a:pt x="152" y="164"/>
                  </a:lnTo>
                  <a:cubicBezTo>
                    <a:pt x="181" y="135"/>
                    <a:pt x="217" y="99"/>
                    <a:pt x="181" y="41"/>
                  </a:cubicBezTo>
                  <a:cubicBezTo>
                    <a:pt x="161" y="21"/>
                    <a:pt x="126" y="1"/>
                    <a:pt x="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4" name="Google Shape;3154;p50"/>
            <p:cNvSpPr/>
            <p:nvPr/>
          </p:nvSpPr>
          <p:spPr>
            <a:xfrm>
              <a:off x="7109980" y="1839364"/>
              <a:ext cx="378482" cy="272839"/>
            </a:xfrm>
            <a:custGeom>
              <a:avLst/>
              <a:gdLst/>
              <a:ahLst/>
              <a:cxnLst/>
              <a:rect l="l" t="t" r="r" b="b"/>
              <a:pathLst>
                <a:path w="4421" h="3187" extrusionOk="0">
                  <a:moveTo>
                    <a:pt x="4240" y="180"/>
                  </a:moveTo>
                  <a:lnTo>
                    <a:pt x="4240" y="389"/>
                  </a:lnTo>
                  <a:lnTo>
                    <a:pt x="2589" y="389"/>
                  </a:lnTo>
                  <a:cubicBezTo>
                    <a:pt x="2553" y="389"/>
                    <a:pt x="2524" y="418"/>
                    <a:pt x="2495" y="483"/>
                  </a:cubicBezTo>
                  <a:cubicBezTo>
                    <a:pt x="2495" y="512"/>
                    <a:pt x="2553" y="541"/>
                    <a:pt x="2589" y="541"/>
                  </a:cubicBezTo>
                  <a:lnTo>
                    <a:pt x="3274" y="541"/>
                  </a:lnTo>
                  <a:lnTo>
                    <a:pt x="3274" y="692"/>
                  </a:lnTo>
                  <a:cubicBezTo>
                    <a:pt x="3274" y="721"/>
                    <a:pt x="3245" y="779"/>
                    <a:pt x="3187" y="779"/>
                  </a:cubicBezTo>
                  <a:lnTo>
                    <a:pt x="1205" y="779"/>
                  </a:lnTo>
                  <a:cubicBezTo>
                    <a:pt x="1176" y="779"/>
                    <a:pt x="1111" y="721"/>
                    <a:pt x="1111" y="692"/>
                  </a:cubicBezTo>
                  <a:lnTo>
                    <a:pt x="1111" y="570"/>
                  </a:lnTo>
                  <a:lnTo>
                    <a:pt x="1803" y="570"/>
                  </a:lnTo>
                  <a:cubicBezTo>
                    <a:pt x="1868" y="570"/>
                    <a:pt x="1897" y="541"/>
                    <a:pt x="1897" y="483"/>
                  </a:cubicBezTo>
                  <a:cubicBezTo>
                    <a:pt x="1926" y="418"/>
                    <a:pt x="1868" y="389"/>
                    <a:pt x="1803" y="389"/>
                  </a:cubicBezTo>
                  <a:lnTo>
                    <a:pt x="152" y="389"/>
                  </a:lnTo>
                  <a:lnTo>
                    <a:pt x="152" y="180"/>
                  </a:lnTo>
                  <a:close/>
                  <a:moveTo>
                    <a:pt x="2315" y="930"/>
                  </a:moveTo>
                  <a:lnTo>
                    <a:pt x="2315" y="1139"/>
                  </a:lnTo>
                  <a:cubicBezTo>
                    <a:pt x="2315" y="1204"/>
                    <a:pt x="2257" y="1233"/>
                    <a:pt x="2192" y="1233"/>
                  </a:cubicBezTo>
                  <a:cubicBezTo>
                    <a:pt x="2135" y="1233"/>
                    <a:pt x="2106" y="1168"/>
                    <a:pt x="2106" y="1139"/>
                  </a:cubicBezTo>
                  <a:lnTo>
                    <a:pt x="2106" y="930"/>
                  </a:lnTo>
                  <a:close/>
                  <a:moveTo>
                    <a:pt x="1926" y="930"/>
                  </a:moveTo>
                  <a:lnTo>
                    <a:pt x="1926" y="1139"/>
                  </a:lnTo>
                  <a:cubicBezTo>
                    <a:pt x="1926" y="1262"/>
                    <a:pt x="2012" y="1348"/>
                    <a:pt x="2106" y="1384"/>
                  </a:cubicBezTo>
                  <a:lnTo>
                    <a:pt x="2106" y="1680"/>
                  </a:lnTo>
                  <a:lnTo>
                    <a:pt x="2012" y="1680"/>
                  </a:lnTo>
                  <a:cubicBezTo>
                    <a:pt x="1926" y="1680"/>
                    <a:pt x="1832" y="1709"/>
                    <a:pt x="1803" y="1802"/>
                  </a:cubicBezTo>
                  <a:cubicBezTo>
                    <a:pt x="1717" y="1680"/>
                    <a:pt x="1652" y="1565"/>
                    <a:pt x="1652" y="1413"/>
                  </a:cubicBezTo>
                  <a:lnTo>
                    <a:pt x="1652" y="930"/>
                  </a:lnTo>
                  <a:close/>
                  <a:moveTo>
                    <a:pt x="2769" y="930"/>
                  </a:moveTo>
                  <a:lnTo>
                    <a:pt x="2769" y="1413"/>
                  </a:lnTo>
                  <a:cubicBezTo>
                    <a:pt x="2769" y="1565"/>
                    <a:pt x="2704" y="1680"/>
                    <a:pt x="2618" y="1802"/>
                  </a:cubicBezTo>
                  <a:cubicBezTo>
                    <a:pt x="2589" y="1709"/>
                    <a:pt x="2495" y="1680"/>
                    <a:pt x="2409" y="1680"/>
                  </a:cubicBezTo>
                  <a:lnTo>
                    <a:pt x="2286" y="1680"/>
                  </a:lnTo>
                  <a:lnTo>
                    <a:pt x="2286" y="1384"/>
                  </a:lnTo>
                  <a:cubicBezTo>
                    <a:pt x="2409" y="1348"/>
                    <a:pt x="2466" y="1262"/>
                    <a:pt x="2466" y="1139"/>
                  </a:cubicBezTo>
                  <a:lnTo>
                    <a:pt x="2466" y="930"/>
                  </a:lnTo>
                  <a:close/>
                  <a:moveTo>
                    <a:pt x="1472" y="930"/>
                  </a:moveTo>
                  <a:lnTo>
                    <a:pt x="1472" y="1413"/>
                  </a:lnTo>
                  <a:cubicBezTo>
                    <a:pt x="1472" y="1651"/>
                    <a:pt x="1565" y="1831"/>
                    <a:pt x="1745" y="1983"/>
                  </a:cubicBezTo>
                  <a:lnTo>
                    <a:pt x="1745" y="2221"/>
                  </a:lnTo>
                  <a:cubicBezTo>
                    <a:pt x="1472" y="2040"/>
                    <a:pt x="1291" y="1745"/>
                    <a:pt x="1291" y="1413"/>
                  </a:cubicBezTo>
                  <a:lnTo>
                    <a:pt x="1291" y="930"/>
                  </a:lnTo>
                  <a:close/>
                  <a:moveTo>
                    <a:pt x="3130" y="930"/>
                  </a:moveTo>
                  <a:lnTo>
                    <a:pt x="3130" y="1413"/>
                  </a:lnTo>
                  <a:cubicBezTo>
                    <a:pt x="3130" y="1745"/>
                    <a:pt x="2949" y="2040"/>
                    <a:pt x="2675" y="2221"/>
                  </a:cubicBezTo>
                  <a:lnTo>
                    <a:pt x="2675" y="1983"/>
                  </a:lnTo>
                  <a:cubicBezTo>
                    <a:pt x="2827" y="1831"/>
                    <a:pt x="2949" y="1651"/>
                    <a:pt x="2949" y="1413"/>
                  </a:cubicBezTo>
                  <a:lnTo>
                    <a:pt x="2949" y="930"/>
                  </a:lnTo>
                  <a:close/>
                  <a:moveTo>
                    <a:pt x="2373" y="1831"/>
                  </a:moveTo>
                  <a:cubicBezTo>
                    <a:pt x="2438" y="1831"/>
                    <a:pt x="2495" y="1889"/>
                    <a:pt x="2495" y="1954"/>
                  </a:cubicBezTo>
                  <a:lnTo>
                    <a:pt x="2495" y="2581"/>
                  </a:lnTo>
                  <a:lnTo>
                    <a:pt x="1926" y="2581"/>
                  </a:lnTo>
                  <a:lnTo>
                    <a:pt x="1926" y="1954"/>
                  </a:lnTo>
                  <a:cubicBezTo>
                    <a:pt x="1926" y="1889"/>
                    <a:pt x="1955" y="1831"/>
                    <a:pt x="2012" y="1831"/>
                  </a:cubicBezTo>
                  <a:close/>
                  <a:moveTo>
                    <a:pt x="2704" y="2761"/>
                  </a:moveTo>
                  <a:cubicBezTo>
                    <a:pt x="2769" y="2761"/>
                    <a:pt x="2827" y="2826"/>
                    <a:pt x="2827" y="2884"/>
                  </a:cubicBezTo>
                  <a:lnTo>
                    <a:pt x="2827" y="3035"/>
                  </a:lnTo>
                  <a:lnTo>
                    <a:pt x="1565" y="3035"/>
                  </a:lnTo>
                  <a:lnTo>
                    <a:pt x="1565" y="2884"/>
                  </a:lnTo>
                  <a:cubicBezTo>
                    <a:pt x="1565" y="2826"/>
                    <a:pt x="1623" y="2761"/>
                    <a:pt x="1688" y="2761"/>
                  </a:cubicBezTo>
                  <a:close/>
                  <a:moveTo>
                    <a:pt x="95" y="0"/>
                  </a:moveTo>
                  <a:cubicBezTo>
                    <a:pt x="30" y="0"/>
                    <a:pt x="1" y="29"/>
                    <a:pt x="1" y="87"/>
                  </a:cubicBezTo>
                  <a:lnTo>
                    <a:pt x="1" y="483"/>
                  </a:lnTo>
                  <a:cubicBezTo>
                    <a:pt x="1" y="512"/>
                    <a:pt x="30" y="570"/>
                    <a:pt x="95" y="570"/>
                  </a:cubicBezTo>
                  <a:lnTo>
                    <a:pt x="967" y="570"/>
                  </a:lnTo>
                  <a:lnTo>
                    <a:pt x="967" y="692"/>
                  </a:lnTo>
                  <a:cubicBezTo>
                    <a:pt x="967" y="779"/>
                    <a:pt x="1025" y="901"/>
                    <a:pt x="1111" y="930"/>
                  </a:cubicBezTo>
                  <a:lnTo>
                    <a:pt x="1111" y="1413"/>
                  </a:lnTo>
                  <a:cubicBezTo>
                    <a:pt x="1111" y="1651"/>
                    <a:pt x="1176" y="1860"/>
                    <a:pt x="1327" y="2040"/>
                  </a:cubicBezTo>
                  <a:cubicBezTo>
                    <a:pt x="1414" y="2192"/>
                    <a:pt x="1565" y="2343"/>
                    <a:pt x="1745" y="2401"/>
                  </a:cubicBezTo>
                  <a:lnTo>
                    <a:pt x="1745" y="2581"/>
                  </a:lnTo>
                  <a:lnTo>
                    <a:pt x="1688" y="2581"/>
                  </a:lnTo>
                  <a:cubicBezTo>
                    <a:pt x="1536" y="2581"/>
                    <a:pt x="1385" y="2732"/>
                    <a:pt x="1385" y="2884"/>
                  </a:cubicBezTo>
                  <a:lnTo>
                    <a:pt x="1385" y="3122"/>
                  </a:lnTo>
                  <a:cubicBezTo>
                    <a:pt x="1385" y="3151"/>
                    <a:pt x="1443" y="3187"/>
                    <a:pt x="1472" y="3187"/>
                  </a:cubicBezTo>
                  <a:lnTo>
                    <a:pt x="2913" y="3187"/>
                  </a:lnTo>
                  <a:cubicBezTo>
                    <a:pt x="2978" y="3187"/>
                    <a:pt x="3007" y="3151"/>
                    <a:pt x="3007" y="3122"/>
                  </a:cubicBezTo>
                  <a:lnTo>
                    <a:pt x="3007" y="2884"/>
                  </a:lnTo>
                  <a:cubicBezTo>
                    <a:pt x="3007" y="2732"/>
                    <a:pt x="2884" y="2581"/>
                    <a:pt x="2704" y="2581"/>
                  </a:cubicBezTo>
                  <a:lnTo>
                    <a:pt x="2675" y="2581"/>
                  </a:lnTo>
                  <a:lnTo>
                    <a:pt x="2675" y="2401"/>
                  </a:lnTo>
                  <a:cubicBezTo>
                    <a:pt x="2827" y="2343"/>
                    <a:pt x="3007" y="2192"/>
                    <a:pt x="3094" y="2040"/>
                  </a:cubicBezTo>
                  <a:cubicBezTo>
                    <a:pt x="3216" y="1860"/>
                    <a:pt x="3310" y="1651"/>
                    <a:pt x="3310" y="1413"/>
                  </a:cubicBezTo>
                  <a:lnTo>
                    <a:pt x="3310" y="930"/>
                  </a:lnTo>
                  <a:cubicBezTo>
                    <a:pt x="3396" y="901"/>
                    <a:pt x="3454" y="779"/>
                    <a:pt x="3454" y="692"/>
                  </a:cubicBezTo>
                  <a:lnTo>
                    <a:pt x="3454" y="570"/>
                  </a:lnTo>
                  <a:lnTo>
                    <a:pt x="4326" y="570"/>
                  </a:lnTo>
                  <a:cubicBezTo>
                    <a:pt x="4391" y="570"/>
                    <a:pt x="4420" y="512"/>
                    <a:pt x="4420" y="483"/>
                  </a:cubicBezTo>
                  <a:lnTo>
                    <a:pt x="4420" y="87"/>
                  </a:lnTo>
                  <a:cubicBezTo>
                    <a:pt x="4420" y="29"/>
                    <a:pt x="4391" y="0"/>
                    <a:pt x="4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5" name="Google Shape;3155;p50"/>
            <p:cNvSpPr/>
            <p:nvPr/>
          </p:nvSpPr>
          <p:spPr>
            <a:xfrm>
              <a:off x="7290188" y="1872153"/>
              <a:ext cx="17721" cy="16009"/>
            </a:xfrm>
            <a:custGeom>
              <a:avLst/>
              <a:gdLst/>
              <a:ahLst/>
              <a:cxnLst/>
              <a:rect l="l" t="t" r="r" b="b"/>
              <a:pathLst>
                <a:path w="207" h="187" extrusionOk="0">
                  <a:moveTo>
                    <a:pt x="95" y="1"/>
                  </a:moveTo>
                  <a:cubicBezTo>
                    <a:pt x="83" y="1"/>
                    <a:pt x="71" y="3"/>
                    <a:pt x="59" y="6"/>
                  </a:cubicBezTo>
                  <a:cubicBezTo>
                    <a:pt x="59" y="6"/>
                    <a:pt x="30" y="35"/>
                    <a:pt x="30" y="64"/>
                  </a:cubicBezTo>
                  <a:cubicBezTo>
                    <a:pt x="1" y="129"/>
                    <a:pt x="59" y="187"/>
                    <a:pt x="87" y="187"/>
                  </a:cubicBezTo>
                  <a:cubicBezTo>
                    <a:pt x="152" y="187"/>
                    <a:pt x="181" y="158"/>
                    <a:pt x="181" y="129"/>
                  </a:cubicBezTo>
                  <a:cubicBezTo>
                    <a:pt x="206" y="73"/>
                    <a:pt x="166" y="1"/>
                    <a:pt x="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56" name="Google Shape;3156;p50"/>
          <p:cNvGrpSpPr/>
          <p:nvPr/>
        </p:nvGrpSpPr>
        <p:grpSpPr>
          <a:xfrm>
            <a:off x="377385" y="2327016"/>
            <a:ext cx="377797" cy="378396"/>
            <a:chOff x="2348036" y="3078562"/>
            <a:chExt cx="377797" cy="378396"/>
          </a:xfrm>
        </p:grpSpPr>
        <p:sp>
          <p:nvSpPr>
            <p:cNvPr id="3157" name="Google Shape;3157;p50"/>
            <p:cNvSpPr/>
            <p:nvPr/>
          </p:nvSpPr>
          <p:spPr>
            <a:xfrm>
              <a:off x="2348036" y="3078562"/>
              <a:ext cx="377797" cy="378396"/>
            </a:xfrm>
            <a:custGeom>
              <a:avLst/>
              <a:gdLst/>
              <a:ahLst/>
              <a:cxnLst/>
              <a:rect l="l" t="t" r="r" b="b"/>
              <a:pathLst>
                <a:path w="4413" h="4420" extrusionOk="0">
                  <a:moveTo>
                    <a:pt x="2221" y="152"/>
                  </a:moveTo>
                  <a:cubicBezTo>
                    <a:pt x="2761" y="152"/>
                    <a:pt x="3273" y="361"/>
                    <a:pt x="3662" y="751"/>
                  </a:cubicBezTo>
                  <a:cubicBezTo>
                    <a:pt x="4052" y="1147"/>
                    <a:pt x="4261" y="1652"/>
                    <a:pt x="4261" y="2192"/>
                  </a:cubicBezTo>
                  <a:cubicBezTo>
                    <a:pt x="4261" y="2733"/>
                    <a:pt x="4052" y="3245"/>
                    <a:pt x="3662" y="3634"/>
                  </a:cubicBezTo>
                  <a:cubicBezTo>
                    <a:pt x="3273" y="4031"/>
                    <a:pt x="2761" y="4240"/>
                    <a:pt x="2221" y="4240"/>
                  </a:cubicBezTo>
                  <a:cubicBezTo>
                    <a:pt x="1680" y="4240"/>
                    <a:pt x="1168" y="4031"/>
                    <a:pt x="779" y="3634"/>
                  </a:cubicBezTo>
                  <a:cubicBezTo>
                    <a:pt x="390" y="3245"/>
                    <a:pt x="181" y="2733"/>
                    <a:pt x="181" y="2192"/>
                  </a:cubicBezTo>
                  <a:cubicBezTo>
                    <a:pt x="181" y="1652"/>
                    <a:pt x="390" y="1147"/>
                    <a:pt x="779" y="751"/>
                  </a:cubicBezTo>
                  <a:cubicBezTo>
                    <a:pt x="1168" y="361"/>
                    <a:pt x="1680" y="152"/>
                    <a:pt x="2221" y="152"/>
                  </a:cubicBezTo>
                  <a:close/>
                  <a:moveTo>
                    <a:pt x="2221" y="1"/>
                  </a:moveTo>
                  <a:cubicBezTo>
                    <a:pt x="1622" y="1"/>
                    <a:pt x="1082" y="210"/>
                    <a:pt x="656" y="635"/>
                  </a:cubicBezTo>
                  <a:cubicBezTo>
                    <a:pt x="238" y="1053"/>
                    <a:pt x="0" y="1623"/>
                    <a:pt x="0" y="2192"/>
                  </a:cubicBezTo>
                  <a:cubicBezTo>
                    <a:pt x="0" y="2798"/>
                    <a:pt x="238" y="3339"/>
                    <a:pt x="656" y="3757"/>
                  </a:cubicBezTo>
                  <a:cubicBezTo>
                    <a:pt x="1082" y="4175"/>
                    <a:pt x="1622" y="4420"/>
                    <a:pt x="2221" y="4420"/>
                  </a:cubicBezTo>
                  <a:cubicBezTo>
                    <a:pt x="2790" y="4420"/>
                    <a:pt x="3360" y="4175"/>
                    <a:pt x="3785" y="3757"/>
                  </a:cubicBezTo>
                  <a:cubicBezTo>
                    <a:pt x="4203" y="3339"/>
                    <a:pt x="4412" y="2798"/>
                    <a:pt x="4412" y="2192"/>
                  </a:cubicBezTo>
                  <a:cubicBezTo>
                    <a:pt x="4412" y="1623"/>
                    <a:pt x="4203" y="1053"/>
                    <a:pt x="3785" y="635"/>
                  </a:cubicBezTo>
                  <a:cubicBezTo>
                    <a:pt x="3360" y="210"/>
                    <a:pt x="2790" y="1"/>
                    <a:pt x="2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8" name="Google Shape;3158;p50"/>
            <p:cNvSpPr/>
            <p:nvPr/>
          </p:nvSpPr>
          <p:spPr>
            <a:xfrm>
              <a:off x="2378856" y="3163743"/>
              <a:ext cx="262395" cy="262395"/>
            </a:xfrm>
            <a:custGeom>
              <a:avLst/>
              <a:gdLst/>
              <a:ahLst/>
              <a:cxnLst/>
              <a:rect l="l" t="t" r="r" b="b"/>
              <a:pathLst>
                <a:path w="3065" h="3065" extrusionOk="0">
                  <a:moveTo>
                    <a:pt x="1291" y="1017"/>
                  </a:moveTo>
                  <a:lnTo>
                    <a:pt x="2430" y="2163"/>
                  </a:lnTo>
                  <a:cubicBezTo>
                    <a:pt x="2373" y="2221"/>
                    <a:pt x="2279" y="2279"/>
                    <a:pt x="2221" y="2344"/>
                  </a:cubicBezTo>
                  <a:lnTo>
                    <a:pt x="2192" y="2344"/>
                  </a:lnTo>
                  <a:cubicBezTo>
                    <a:pt x="1947" y="2098"/>
                    <a:pt x="1803" y="1983"/>
                    <a:pt x="1709" y="1709"/>
                  </a:cubicBezTo>
                  <a:cubicBezTo>
                    <a:pt x="1709" y="1680"/>
                    <a:pt x="1680" y="1680"/>
                    <a:pt x="1652" y="1652"/>
                  </a:cubicBezTo>
                  <a:cubicBezTo>
                    <a:pt x="1623" y="1652"/>
                    <a:pt x="1587" y="1680"/>
                    <a:pt x="1587" y="1680"/>
                  </a:cubicBezTo>
                  <a:cubicBezTo>
                    <a:pt x="1407" y="1861"/>
                    <a:pt x="1291" y="2041"/>
                    <a:pt x="1226" y="2221"/>
                  </a:cubicBezTo>
                  <a:cubicBezTo>
                    <a:pt x="1111" y="2098"/>
                    <a:pt x="1017" y="1954"/>
                    <a:pt x="1017" y="1803"/>
                  </a:cubicBezTo>
                  <a:cubicBezTo>
                    <a:pt x="988" y="1558"/>
                    <a:pt x="1046" y="1349"/>
                    <a:pt x="1169" y="1169"/>
                  </a:cubicBezTo>
                  <a:cubicBezTo>
                    <a:pt x="1197" y="1140"/>
                    <a:pt x="1197" y="1111"/>
                    <a:pt x="1226" y="1082"/>
                  </a:cubicBezTo>
                  <a:cubicBezTo>
                    <a:pt x="1262" y="1053"/>
                    <a:pt x="1262" y="1017"/>
                    <a:pt x="1291" y="1017"/>
                  </a:cubicBezTo>
                  <a:close/>
                  <a:moveTo>
                    <a:pt x="1623" y="1918"/>
                  </a:moveTo>
                  <a:cubicBezTo>
                    <a:pt x="1709" y="2098"/>
                    <a:pt x="1832" y="2221"/>
                    <a:pt x="2041" y="2401"/>
                  </a:cubicBezTo>
                  <a:cubicBezTo>
                    <a:pt x="1947" y="2430"/>
                    <a:pt x="1890" y="2430"/>
                    <a:pt x="1832" y="2430"/>
                  </a:cubicBezTo>
                  <a:cubicBezTo>
                    <a:pt x="1799" y="2435"/>
                    <a:pt x="1767" y="2438"/>
                    <a:pt x="1736" y="2438"/>
                  </a:cubicBezTo>
                  <a:cubicBezTo>
                    <a:pt x="1597" y="2438"/>
                    <a:pt x="1478" y="2391"/>
                    <a:pt x="1378" y="2344"/>
                  </a:cubicBezTo>
                  <a:cubicBezTo>
                    <a:pt x="1407" y="2192"/>
                    <a:pt x="1500" y="2041"/>
                    <a:pt x="1623" y="1918"/>
                  </a:cubicBezTo>
                  <a:close/>
                  <a:moveTo>
                    <a:pt x="477" y="239"/>
                  </a:moveTo>
                  <a:lnTo>
                    <a:pt x="1140" y="902"/>
                  </a:lnTo>
                  <a:cubicBezTo>
                    <a:pt x="1140" y="902"/>
                    <a:pt x="1111" y="931"/>
                    <a:pt x="1111" y="959"/>
                  </a:cubicBezTo>
                  <a:cubicBezTo>
                    <a:pt x="1082" y="988"/>
                    <a:pt x="1046" y="1017"/>
                    <a:pt x="1017" y="1053"/>
                  </a:cubicBezTo>
                  <a:cubicBezTo>
                    <a:pt x="866" y="1320"/>
                    <a:pt x="808" y="1558"/>
                    <a:pt x="837" y="1832"/>
                  </a:cubicBezTo>
                  <a:cubicBezTo>
                    <a:pt x="902" y="2279"/>
                    <a:pt x="1291" y="2610"/>
                    <a:pt x="1767" y="2610"/>
                  </a:cubicBezTo>
                  <a:lnTo>
                    <a:pt x="1832" y="2610"/>
                  </a:lnTo>
                  <a:cubicBezTo>
                    <a:pt x="1983" y="2610"/>
                    <a:pt x="2099" y="2553"/>
                    <a:pt x="2221" y="2524"/>
                  </a:cubicBezTo>
                  <a:cubicBezTo>
                    <a:pt x="2344" y="2459"/>
                    <a:pt x="2459" y="2372"/>
                    <a:pt x="2553" y="2279"/>
                  </a:cubicBezTo>
                  <a:lnTo>
                    <a:pt x="2819" y="2581"/>
                  </a:lnTo>
                  <a:cubicBezTo>
                    <a:pt x="2534" y="2792"/>
                    <a:pt x="2202" y="2893"/>
                    <a:pt x="1868" y="2893"/>
                  </a:cubicBezTo>
                  <a:cubicBezTo>
                    <a:pt x="1435" y="2893"/>
                    <a:pt x="999" y="2723"/>
                    <a:pt x="657" y="2401"/>
                  </a:cubicBezTo>
                  <a:cubicBezTo>
                    <a:pt x="87" y="1803"/>
                    <a:pt x="1" y="902"/>
                    <a:pt x="477" y="239"/>
                  </a:cubicBezTo>
                  <a:close/>
                  <a:moveTo>
                    <a:pt x="477" y="1"/>
                  </a:moveTo>
                  <a:cubicBezTo>
                    <a:pt x="448" y="1"/>
                    <a:pt x="419" y="29"/>
                    <a:pt x="419" y="29"/>
                  </a:cubicBezTo>
                  <a:cubicBezTo>
                    <a:pt x="116" y="390"/>
                    <a:pt x="1" y="837"/>
                    <a:pt x="1" y="1291"/>
                  </a:cubicBezTo>
                  <a:cubicBezTo>
                    <a:pt x="30" y="1774"/>
                    <a:pt x="210" y="2192"/>
                    <a:pt x="541" y="2524"/>
                  </a:cubicBezTo>
                  <a:cubicBezTo>
                    <a:pt x="866" y="2855"/>
                    <a:pt x="1291" y="3036"/>
                    <a:pt x="1767" y="3064"/>
                  </a:cubicBezTo>
                  <a:lnTo>
                    <a:pt x="1861" y="3064"/>
                  </a:lnTo>
                  <a:cubicBezTo>
                    <a:pt x="2279" y="3064"/>
                    <a:pt x="2704" y="2913"/>
                    <a:pt x="3029" y="2639"/>
                  </a:cubicBezTo>
                  <a:cubicBezTo>
                    <a:pt x="3029" y="2639"/>
                    <a:pt x="3065" y="2610"/>
                    <a:pt x="3065" y="2581"/>
                  </a:cubicBezTo>
                  <a:cubicBezTo>
                    <a:pt x="3065" y="2553"/>
                    <a:pt x="3029" y="2524"/>
                    <a:pt x="3029" y="2524"/>
                  </a:cubicBezTo>
                  <a:lnTo>
                    <a:pt x="2610" y="2098"/>
                  </a:lnTo>
                  <a:lnTo>
                    <a:pt x="1320" y="808"/>
                  </a:lnTo>
                  <a:lnTo>
                    <a:pt x="541" y="29"/>
                  </a:lnTo>
                  <a:cubicBezTo>
                    <a:pt x="541" y="29"/>
                    <a:pt x="505" y="1"/>
                    <a:pt x="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9" name="Google Shape;3159;p50"/>
            <p:cNvSpPr/>
            <p:nvPr/>
          </p:nvSpPr>
          <p:spPr>
            <a:xfrm>
              <a:off x="2435015" y="3108611"/>
              <a:ext cx="262395" cy="260768"/>
            </a:xfrm>
            <a:custGeom>
              <a:avLst/>
              <a:gdLst/>
              <a:ahLst/>
              <a:cxnLst/>
              <a:rect l="l" t="t" r="r" b="b"/>
              <a:pathLst>
                <a:path w="3065" h="3046" extrusionOk="0">
                  <a:moveTo>
                    <a:pt x="873" y="673"/>
                  </a:moveTo>
                  <a:cubicBezTo>
                    <a:pt x="1262" y="911"/>
                    <a:pt x="1356" y="1185"/>
                    <a:pt x="1385" y="1661"/>
                  </a:cubicBezTo>
                  <a:lnTo>
                    <a:pt x="844" y="1120"/>
                  </a:lnTo>
                  <a:cubicBezTo>
                    <a:pt x="844" y="976"/>
                    <a:pt x="873" y="854"/>
                    <a:pt x="873" y="673"/>
                  </a:cubicBezTo>
                  <a:close/>
                  <a:moveTo>
                    <a:pt x="1926" y="1366"/>
                  </a:moveTo>
                  <a:lnTo>
                    <a:pt x="1926" y="1366"/>
                  </a:lnTo>
                  <a:cubicBezTo>
                    <a:pt x="1897" y="1697"/>
                    <a:pt x="1954" y="1841"/>
                    <a:pt x="1983" y="1964"/>
                  </a:cubicBezTo>
                  <a:cubicBezTo>
                    <a:pt x="2012" y="1993"/>
                    <a:pt x="2012" y="2022"/>
                    <a:pt x="2012" y="2058"/>
                  </a:cubicBezTo>
                  <a:cubicBezTo>
                    <a:pt x="2048" y="2173"/>
                    <a:pt x="2048" y="2238"/>
                    <a:pt x="2048" y="2324"/>
                  </a:cubicBezTo>
                  <a:lnTo>
                    <a:pt x="1565" y="1841"/>
                  </a:lnTo>
                  <a:cubicBezTo>
                    <a:pt x="1688" y="1575"/>
                    <a:pt x="1774" y="1423"/>
                    <a:pt x="1926" y="1366"/>
                  </a:cubicBezTo>
                  <a:close/>
                  <a:moveTo>
                    <a:pt x="1187" y="0"/>
                  </a:moveTo>
                  <a:cubicBezTo>
                    <a:pt x="1113" y="0"/>
                    <a:pt x="1039" y="4"/>
                    <a:pt x="967" y="10"/>
                  </a:cubicBezTo>
                  <a:cubicBezTo>
                    <a:pt x="635" y="75"/>
                    <a:pt x="304" y="190"/>
                    <a:pt x="30" y="400"/>
                  </a:cubicBezTo>
                  <a:cubicBezTo>
                    <a:pt x="1" y="436"/>
                    <a:pt x="1" y="464"/>
                    <a:pt x="1" y="464"/>
                  </a:cubicBezTo>
                  <a:cubicBezTo>
                    <a:pt x="1" y="493"/>
                    <a:pt x="1" y="522"/>
                    <a:pt x="30" y="551"/>
                  </a:cubicBezTo>
                  <a:lnTo>
                    <a:pt x="2012" y="2533"/>
                  </a:lnTo>
                  <a:lnTo>
                    <a:pt x="2495" y="3016"/>
                  </a:lnTo>
                  <a:cubicBezTo>
                    <a:pt x="2524" y="3045"/>
                    <a:pt x="2553" y="3045"/>
                    <a:pt x="2553" y="3045"/>
                  </a:cubicBezTo>
                  <a:cubicBezTo>
                    <a:pt x="2589" y="3045"/>
                    <a:pt x="2618" y="3045"/>
                    <a:pt x="2646" y="3016"/>
                  </a:cubicBezTo>
                  <a:cubicBezTo>
                    <a:pt x="2913" y="2685"/>
                    <a:pt x="3065" y="2267"/>
                    <a:pt x="3036" y="1841"/>
                  </a:cubicBezTo>
                  <a:cubicBezTo>
                    <a:pt x="3036" y="1394"/>
                    <a:pt x="2884" y="976"/>
                    <a:pt x="2618" y="645"/>
                  </a:cubicBezTo>
                  <a:cubicBezTo>
                    <a:pt x="2603" y="630"/>
                    <a:pt x="2580" y="623"/>
                    <a:pt x="2556" y="623"/>
                  </a:cubicBezTo>
                  <a:cubicBezTo>
                    <a:pt x="2533" y="623"/>
                    <a:pt x="2510" y="630"/>
                    <a:pt x="2495" y="645"/>
                  </a:cubicBezTo>
                  <a:cubicBezTo>
                    <a:pt x="2437" y="673"/>
                    <a:pt x="2437" y="731"/>
                    <a:pt x="2466" y="760"/>
                  </a:cubicBezTo>
                  <a:cubicBezTo>
                    <a:pt x="2978" y="1366"/>
                    <a:pt x="3007" y="2202"/>
                    <a:pt x="2553" y="2836"/>
                  </a:cubicBezTo>
                  <a:lnTo>
                    <a:pt x="2192" y="2476"/>
                  </a:lnTo>
                  <a:cubicBezTo>
                    <a:pt x="2228" y="2324"/>
                    <a:pt x="2228" y="2202"/>
                    <a:pt x="2192" y="2022"/>
                  </a:cubicBezTo>
                  <a:cubicBezTo>
                    <a:pt x="2163" y="1964"/>
                    <a:pt x="2163" y="1935"/>
                    <a:pt x="2163" y="1906"/>
                  </a:cubicBezTo>
                  <a:cubicBezTo>
                    <a:pt x="2106" y="1784"/>
                    <a:pt x="2077" y="1632"/>
                    <a:pt x="2135" y="1272"/>
                  </a:cubicBezTo>
                  <a:cubicBezTo>
                    <a:pt x="2135" y="1243"/>
                    <a:pt x="2135" y="1214"/>
                    <a:pt x="2106" y="1214"/>
                  </a:cubicBezTo>
                  <a:cubicBezTo>
                    <a:pt x="2077" y="1185"/>
                    <a:pt x="2077" y="1185"/>
                    <a:pt x="2048" y="1185"/>
                  </a:cubicBezTo>
                  <a:cubicBezTo>
                    <a:pt x="1803" y="1185"/>
                    <a:pt x="1652" y="1337"/>
                    <a:pt x="1536" y="1481"/>
                  </a:cubicBezTo>
                  <a:cubicBezTo>
                    <a:pt x="1536" y="1301"/>
                    <a:pt x="1507" y="1156"/>
                    <a:pt x="1443" y="1034"/>
                  </a:cubicBezTo>
                  <a:cubicBezTo>
                    <a:pt x="1327" y="796"/>
                    <a:pt x="1147" y="616"/>
                    <a:pt x="815" y="464"/>
                  </a:cubicBezTo>
                  <a:cubicBezTo>
                    <a:pt x="801" y="450"/>
                    <a:pt x="785" y="443"/>
                    <a:pt x="769" y="443"/>
                  </a:cubicBezTo>
                  <a:cubicBezTo>
                    <a:pt x="752" y="443"/>
                    <a:pt x="736" y="450"/>
                    <a:pt x="722" y="464"/>
                  </a:cubicBezTo>
                  <a:cubicBezTo>
                    <a:pt x="693" y="493"/>
                    <a:pt x="693" y="493"/>
                    <a:pt x="693" y="522"/>
                  </a:cubicBezTo>
                  <a:lnTo>
                    <a:pt x="693" y="940"/>
                  </a:lnTo>
                  <a:lnTo>
                    <a:pt x="210" y="493"/>
                  </a:lnTo>
                  <a:cubicBezTo>
                    <a:pt x="499" y="277"/>
                    <a:pt x="843" y="170"/>
                    <a:pt x="1195" y="170"/>
                  </a:cubicBezTo>
                  <a:cubicBezTo>
                    <a:pt x="1430" y="170"/>
                    <a:pt x="1669" y="218"/>
                    <a:pt x="1897" y="313"/>
                  </a:cubicBezTo>
                  <a:cubicBezTo>
                    <a:pt x="1905" y="321"/>
                    <a:pt x="1916" y="325"/>
                    <a:pt x="1927" y="325"/>
                  </a:cubicBezTo>
                  <a:cubicBezTo>
                    <a:pt x="1954" y="325"/>
                    <a:pt x="1983" y="305"/>
                    <a:pt x="1983" y="284"/>
                  </a:cubicBezTo>
                  <a:cubicBezTo>
                    <a:pt x="2012" y="219"/>
                    <a:pt x="1983" y="190"/>
                    <a:pt x="1954" y="162"/>
                  </a:cubicBezTo>
                  <a:cubicBezTo>
                    <a:pt x="1719" y="44"/>
                    <a:pt x="1449" y="0"/>
                    <a:pt x="1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0" name="Google Shape;3160;p50"/>
            <p:cNvSpPr/>
            <p:nvPr/>
          </p:nvSpPr>
          <p:spPr>
            <a:xfrm>
              <a:off x="2617706" y="3138488"/>
              <a:ext cx="17978" cy="14896"/>
            </a:xfrm>
            <a:custGeom>
              <a:avLst/>
              <a:gdLst/>
              <a:ahLst/>
              <a:cxnLst/>
              <a:rect l="l" t="t" r="r" b="b"/>
              <a:pathLst>
                <a:path w="210" h="174" extrusionOk="0">
                  <a:moveTo>
                    <a:pt x="108" y="0"/>
                  </a:moveTo>
                  <a:cubicBezTo>
                    <a:pt x="85" y="0"/>
                    <a:pt x="62" y="7"/>
                    <a:pt x="29" y="22"/>
                  </a:cubicBezTo>
                  <a:cubicBezTo>
                    <a:pt x="1" y="51"/>
                    <a:pt x="1" y="115"/>
                    <a:pt x="29" y="144"/>
                  </a:cubicBezTo>
                  <a:cubicBezTo>
                    <a:pt x="58" y="144"/>
                    <a:pt x="94" y="173"/>
                    <a:pt x="123" y="173"/>
                  </a:cubicBezTo>
                  <a:cubicBezTo>
                    <a:pt x="123" y="173"/>
                    <a:pt x="152" y="144"/>
                    <a:pt x="181" y="144"/>
                  </a:cubicBezTo>
                  <a:cubicBezTo>
                    <a:pt x="210" y="115"/>
                    <a:pt x="210" y="51"/>
                    <a:pt x="181" y="22"/>
                  </a:cubicBezTo>
                  <a:cubicBezTo>
                    <a:pt x="152" y="7"/>
                    <a:pt x="130"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3161" name="Google Shape;3161;p50"/>
          <p:cNvCxnSpPr>
            <a:stCxn id="3136" idx="1"/>
          </p:cNvCxnSpPr>
          <p:nvPr/>
        </p:nvCxnSpPr>
        <p:spPr>
          <a:xfrm flipH="1">
            <a:off x="253384" y="2516215"/>
            <a:ext cx="6900" cy="603900"/>
          </a:xfrm>
          <a:prstGeom prst="bentConnector3">
            <a:avLst>
              <a:gd name="adj1" fmla="val 3549275"/>
            </a:avLst>
          </a:prstGeom>
          <a:noFill/>
          <a:ln w="9525" cap="flat" cmpd="sng">
            <a:solidFill>
              <a:schemeClr val="dk1"/>
            </a:solidFill>
            <a:prstDash val="solid"/>
            <a:round/>
            <a:headEnd type="none" w="med" len="med"/>
            <a:tailEnd type="oval" w="med" len="med"/>
          </a:ln>
        </p:spPr>
      </p:cxnSp>
      <p:cxnSp>
        <p:nvCxnSpPr>
          <p:cNvPr id="3162" name="Google Shape;3162;p50"/>
          <p:cNvCxnSpPr/>
          <p:nvPr/>
        </p:nvCxnSpPr>
        <p:spPr>
          <a:xfrm flipH="1">
            <a:off x="3232072" y="2412710"/>
            <a:ext cx="78000" cy="603900"/>
          </a:xfrm>
          <a:prstGeom prst="bentConnector3">
            <a:avLst>
              <a:gd name="adj1" fmla="val 405353"/>
            </a:avLst>
          </a:prstGeom>
          <a:noFill/>
          <a:ln w="9525" cap="flat" cmpd="sng">
            <a:solidFill>
              <a:schemeClr val="dk1"/>
            </a:solidFill>
            <a:prstDash val="solid"/>
            <a:round/>
            <a:headEnd type="none" w="med" len="med"/>
            <a:tailEnd type="oval" w="med" len="med"/>
          </a:ln>
        </p:spPr>
      </p:cxnSp>
      <p:sp>
        <p:nvSpPr>
          <p:cNvPr id="25" name="Google Shape;3134;p50"/>
          <p:cNvSpPr txBox="1"/>
          <p:nvPr/>
        </p:nvSpPr>
        <p:spPr>
          <a:xfrm>
            <a:off x="6308596" y="2872375"/>
            <a:ext cx="2710800" cy="458700"/>
          </a:xfrm>
          <a:prstGeom prst="rect">
            <a:avLst/>
          </a:prstGeom>
          <a:noFill/>
          <a:ln>
            <a:noFill/>
          </a:ln>
        </p:spPr>
        <p:txBody>
          <a:bodyPr spcFirstLastPara="1" wrap="square" lIns="91425" tIns="91425" rIns="91425" bIns="91425" anchor="b" anchorCtr="0">
            <a:noAutofit/>
          </a:bodyPr>
          <a:p>
            <a:pPr marL="0" lvl="0" indent="0" algn="l" rtl="0">
              <a:lnSpc>
                <a:spcPct val="115000"/>
              </a:lnSpc>
              <a:spcBef>
                <a:spcPts val="0"/>
              </a:spcBef>
              <a:spcAft>
                <a:spcPts val="0"/>
              </a:spcAft>
              <a:buNone/>
            </a:pPr>
            <a:r>
              <a:rPr lang="en-US" sz="1800" b="1">
                <a:solidFill>
                  <a:schemeClr val="dk1"/>
                </a:solidFill>
                <a:latin typeface="Montserrat"/>
                <a:ea typeface="Montserrat"/>
                <a:cs typeface="Montserrat"/>
                <a:sym typeface="Montserrat"/>
              </a:rPr>
              <a:t>Returns</a:t>
            </a:r>
            <a:endParaRPr lang="en-US" sz="1800" b="1">
              <a:solidFill>
                <a:schemeClr val="dk1"/>
              </a:solidFill>
              <a:latin typeface="Montserrat"/>
              <a:ea typeface="Montserrat"/>
              <a:cs typeface="Montserrat"/>
              <a:sym typeface="Montserrat"/>
            </a:endParaRPr>
          </a:p>
        </p:txBody>
      </p:sp>
      <p:sp>
        <p:nvSpPr>
          <p:cNvPr id="26" name="Google Shape;3135;p50"/>
          <p:cNvSpPr txBox="1"/>
          <p:nvPr/>
        </p:nvSpPr>
        <p:spPr>
          <a:xfrm>
            <a:off x="6308596" y="3229975"/>
            <a:ext cx="2710800" cy="1213500"/>
          </a:xfrm>
          <a:prstGeom prst="rect">
            <a:avLst/>
          </a:prstGeom>
          <a:noFill/>
          <a:ln>
            <a:noFill/>
          </a:ln>
        </p:spPr>
        <p:txBody>
          <a:bodyPr spcFirstLastPara="1" wrap="square" lIns="91425" tIns="91425" rIns="91425" bIns="91425" anchor="t" anchorCtr="0">
            <a:noAutofit/>
          </a:bodyPr>
          <a:p>
            <a:pPr marL="0" lvl="0" indent="0" algn="just" rtl="0">
              <a:lnSpc>
                <a:spcPct val="115000"/>
              </a:lnSpc>
              <a:spcBef>
                <a:spcPts val="0"/>
              </a:spcBef>
              <a:spcAft>
                <a:spcPts val="0"/>
              </a:spcAft>
              <a:buNone/>
            </a:pPr>
            <a:r>
              <a:rPr lang="en-GB">
                <a:solidFill>
                  <a:schemeClr val="dk1"/>
                </a:solidFill>
                <a:latin typeface="DM Sans"/>
                <a:ea typeface="DM Sans"/>
                <a:cs typeface="DM Sans"/>
                <a:sym typeface="DM Sans"/>
              </a:rPr>
              <a:t>Thông tin về các đơn hàng được trả lại bao gồm số đơn hàng, ngày trả lại, sản phẩm được trả lại, số lượng và giá tiền của mỗi sản phẩm, lý do trả lại và trạng thái của đơn hàng trả lại.</a:t>
            </a:r>
            <a:endParaRPr lang="en-GB">
              <a:solidFill>
                <a:schemeClr val="dk1"/>
              </a:solidFill>
              <a:latin typeface="DM Sans"/>
              <a:ea typeface="DM Sans"/>
              <a:cs typeface="DM Sans"/>
              <a:sym typeface="DM Sans"/>
            </a:endParaRPr>
          </a:p>
        </p:txBody>
      </p:sp>
      <p:grpSp>
        <p:nvGrpSpPr>
          <p:cNvPr id="27" name="Google Shape;3138;p50"/>
          <p:cNvGrpSpPr/>
          <p:nvPr/>
        </p:nvGrpSpPr>
        <p:grpSpPr>
          <a:xfrm>
            <a:off x="6503406" y="2316650"/>
            <a:ext cx="378482" cy="362300"/>
            <a:chOff x="7109980" y="1839364"/>
            <a:chExt cx="378482" cy="362300"/>
          </a:xfrm>
        </p:grpSpPr>
        <p:sp>
          <p:nvSpPr>
            <p:cNvPr id="28" name="Google Shape;3139;p50"/>
            <p:cNvSpPr/>
            <p:nvPr/>
          </p:nvSpPr>
          <p:spPr>
            <a:xfrm>
              <a:off x="7290188" y="2132491"/>
              <a:ext cx="17978" cy="13013"/>
            </a:xfrm>
            <a:custGeom>
              <a:avLst/>
              <a:gdLst/>
              <a:ahLst/>
              <a:cxnLst/>
              <a:rect l="l" t="t" r="r" b="b"/>
              <a:pathLst>
                <a:path w="210" h="152" extrusionOk="0">
                  <a:moveTo>
                    <a:pt x="87" y="0"/>
                  </a:moveTo>
                  <a:cubicBezTo>
                    <a:pt x="30" y="0"/>
                    <a:pt x="1" y="58"/>
                    <a:pt x="30" y="123"/>
                  </a:cubicBezTo>
                  <a:cubicBezTo>
                    <a:pt x="30" y="152"/>
                    <a:pt x="59" y="152"/>
                    <a:pt x="87" y="152"/>
                  </a:cubicBezTo>
                  <a:cubicBezTo>
                    <a:pt x="123" y="152"/>
                    <a:pt x="152" y="152"/>
                    <a:pt x="181" y="123"/>
                  </a:cubicBezTo>
                  <a:cubicBezTo>
                    <a:pt x="210" y="58"/>
                    <a:pt x="152" y="0"/>
                    <a:pt x="87"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 name="Google Shape;3140;p50"/>
            <p:cNvSpPr/>
            <p:nvPr/>
          </p:nvSpPr>
          <p:spPr>
            <a:xfrm>
              <a:off x="7290188" y="2160913"/>
              <a:ext cx="17978" cy="13013"/>
            </a:xfrm>
            <a:custGeom>
              <a:avLst/>
              <a:gdLst/>
              <a:ahLst/>
              <a:cxnLst/>
              <a:rect l="l" t="t" r="r" b="b"/>
              <a:pathLst>
                <a:path w="210" h="152" extrusionOk="0">
                  <a:moveTo>
                    <a:pt x="87" y="0"/>
                  </a:moveTo>
                  <a:cubicBezTo>
                    <a:pt x="30" y="0"/>
                    <a:pt x="1" y="58"/>
                    <a:pt x="30" y="115"/>
                  </a:cubicBezTo>
                  <a:cubicBezTo>
                    <a:pt x="30" y="151"/>
                    <a:pt x="59" y="151"/>
                    <a:pt x="87" y="151"/>
                  </a:cubicBezTo>
                  <a:cubicBezTo>
                    <a:pt x="152" y="151"/>
                    <a:pt x="152" y="151"/>
                    <a:pt x="181" y="115"/>
                  </a:cubicBezTo>
                  <a:cubicBezTo>
                    <a:pt x="210" y="58"/>
                    <a:pt x="152" y="0"/>
                    <a:pt x="87"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 name="Google Shape;3141;p50"/>
            <p:cNvSpPr/>
            <p:nvPr/>
          </p:nvSpPr>
          <p:spPr>
            <a:xfrm>
              <a:off x="7290188" y="2189250"/>
              <a:ext cx="15581" cy="12413"/>
            </a:xfrm>
            <a:custGeom>
              <a:avLst/>
              <a:gdLst/>
              <a:ahLst/>
              <a:cxnLst/>
              <a:rect l="l" t="t" r="r" b="b"/>
              <a:pathLst>
                <a:path w="182" h="145" extrusionOk="0">
                  <a:moveTo>
                    <a:pt x="87" y="1"/>
                  </a:moveTo>
                  <a:cubicBezTo>
                    <a:pt x="59" y="1"/>
                    <a:pt x="1" y="30"/>
                    <a:pt x="1" y="58"/>
                  </a:cubicBezTo>
                  <a:cubicBezTo>
                    <a:pt x="1" y="116"/>
                    <a:pt x="59" y="145"/>
                    <a:pt x="87" y="145"/>
                  </a:cubicBezTo>
                  <a:cubicBezTo>
                    <a:pt x="152" y="145"/>
                    <a:pt x="181" y="116"/>
                    <a:pt x="181" y="58"/>
                  </a:cubicBezTo>
                  <a:cubicBezTo>
                    <a:pt x="181" y="30"/>
                    <a:pt x="152" y="1"/>
                    <a:pt x="87" y="1"/>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 name="Google Shape;3142;p50"/>
            <p:cNvSpPr/>
            <p:nvPr/>
          </p:nvSpPr>
          <p:spPr>
            <a:xfrm>
              <a:off x="7189596" y="2159030"/>
              <a:ext cx="18663" cy="14896"/>
            </a:xfrm>
            <a:custGeom>
              <a:avLst/>
              <a:gdLst/>
              <a:ahLst/>
              <a:cxnLst/>
              <a:rect l="l" t="t" r="r" b="b"/>
              <a:pathLst>
                <a:path w="218" h="174" extrusionOk="0">
                  <a:moveTo>
                    <a:pt x="123" y="0"/>
                  </a:moveTo>
                  <a:cubicBezTo>
                    <a:pt x="102" y="0"/>
                    <a:pt x="80" y="8"/>
                    <a:pt x="66" y="22"/>
                  </a:cubicBezTo>
                  <a:cubicBezTo>
                    <a:pt x="1" y="80"/>
                    <a:pt x="1" y="109"/>
                    <a:pt x="66" y="173"/>
                  </a:cubicBezTo>
                  <a:lnTo>
                    <a:pt x="181" y="173"/>
                  </a:lnTo>
                  <a:cubicBezTo>
                    <a:pt x="217" y="109"/>
                    <a:pt x="217" y="80"/>
                    <a:pt x="181" y="22"/>
                  </a:cubicBezTo>
                  <a:cubicBezTo>
                    <a:pt x="167" y="8"/>
                    <a:pt x="145" y="0"/>
                    <a:pt x="123"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 name="Google Shape;3143;p50"/>
            <p:cNvSpPr/>
            <p:nvPr/>
          </p:nvSpPr>
          <p:spPr>
            <a:xfrm>
              <a:off x="7169221" y="2186939"/>
              <a:ext cx="15581" cy="14725"/>
            </a:xfrm>
            <a:custGeom>
              <a:avLst/>
              <a:gdLst/>
              <a:ahLst/>
              <a:cxnLst/>
              <a:rect l="l" t="t" r="r" b="b"/>
              <a:pathLst>
                <a:path w="182" h="172" extrusionOk="0">
                  <a:moveTo>
                    <a:pt x="91" y="1"/>
                  </a:moveTo>
                  <a:cubicBezTo>
                    <a:pt x="68" y="1"/>
                    <a:pt x="44" y="10"/>
                    <a:pt x="30" y="28"/>
                  </a:cubicBezTo>
                  <a:cubicBezTo>
                    <a:pt x="1" y="85"/>
                    <a:pt x="1" y="114"/>
                    <a:pt x="30" y="143"/>
                  </a:cubicBezTo>
                  <a:cubicBezTo>
                    <a:pt x="30" y="172"/>
                    <a:pt x="59" y="172"/>
                    <a:pt x="95" y="172"/>
                  </a:cubicBezTo>
                  <a:cubicBezTo>
                    <a:pt x="124" y="172"/>
                    <a:pt x="124" y="172"/>
                    <a:pt x="152" y="143"/>
                  </a:cubicBezTo>
                  <a:cubicBezTo>
                    <a:pt x="181" y="114"/>
                    <a:pt x="181" y="85"/>
                    <a:pt x="152" y="28"/>
                  </a:cubicBezTo>
                  <a:cubicBezTo>
                    <a:pt x="138" y="10"/>
                    <a:pt x="115" y="1"/>
                    <a:pt x="91" y="1"/>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 name="Google Shape;3144;p50"/>
            <p:cNvSpPr/>
            <p:nvPr/>
          </p:nvSpPr>
          <p:spPr>
            <a:xfrm>
              <a:off x="7238993" y="2160913"/>
              <a:ext cx="17978" cy="13013"/>
            </a:xfrm>
            <a:custGeom>
              <a:avLst/>
              <a:gdLst/>
              <a:ahLst/>
              <a:cxnLst/>
              <a:rect l="l" t="t" r="r" b="b"/>
              <a:pathLst>
                <a:path w="210" h="152" extrusionOk="0">
                  <a:moveTo>
                    <a:pt x="116" y="0"/>
                  </a:moveTo>
                  <a:cubicBezTo>
                    <a:pt x="58" y="0"/>
                    <a:pt x="1" y="58"/>
                    <a:pt x="29" y="115"/>
                  </a:cubicBezTo>
                  <a:cubicBezTo>
                    <a:pt x="58" y="151"/>
                    <a:pt x="87" y="151"/>
                    <a:pt x="87" y="151"/>
                  </a:cubicBezTo>
                  <a:lnTo>
                    <a:pt x="116" y="151"/>
                  </a:lnTo>
                  <a:cubicBezTo>
                    <a:pt x="145" y="151"/>
                    <a:pt x="181" y="151"/>
                    <a:pt x="181" y="115"/>
                  </a:cubicBezTo>
                  <a:cubicBezTo>
                    <a:pt x="210" y="58"/>
                    <a:pt x="181" y="0"/>
                    <a:pt x="116"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 name="Google Shape;3145;p50"/>
            <p:cNvSpPr/>
            <p:nvPr/>
          </p:nvSpPr>
          <p:spPr>
            <a:xfrm>
              <a:off x="7228549" y="2186939"/>
              <a:ext cx="15495" cy="14725"/>
            </a:xfrm>
            <a:custGeom>
              <a:avLst/>
              <a:gdLst/>
              <a:ahLst/>
              <a:cxnLst/>
              <a:rect l="l" t="t" r="r" b="b"/>
              <a:pathLst>
                <a:path w="181" h="172" extrusionOk="0">
                  <a:moveTo>
                    <a:pt x="90" y="1"/>
                  </a:moveTo>
                  <a:cubicBezTo>
                    <a:pt x="67" y="1"/>
                    <a:pt x="43" y="10"/>
                    <a:pt x="29" y="28"/>
                  </a:cubicBezTo>
                  <a:cubicBezTo>
                    <a:pt x="0" y="85"/>
                    <a:pt x="0" y="114"/>
                    <a:pt x="29" y="143"/>
                  </a:cubicBezTo>
                  <a:cubicBezTo>
                    <a:pt x="29" y="172"/>
                    <a:pt x="58" y="172"/>
                    <a:pt x="87" y="172"/>
                  </a:cubicBezTo>
                  <a:cubicBezTo>
                    <a:pt x="123" y="172"/>
                    <a:pt x="123" y="172"/>
                    <a:pt x="151" y="143"/>
                  </a:cubicBezTo>
                  <a:cubicBezTo>
                    <a:pt x="180" y="114"/>
                    <a:pt x="180" y="85"/>
                    <a:pt x="151" y="28"/>
                  </a:cubicBezTo>
                  <a:cubicBezTo>
                    <a:pt x="137" y="10"/>
                    <a:pt x="114" y="1"/>
                    <a:pt x="90" y="1"/>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 name="Google Shape;3146;p50"/>
            <p:cNvSpPr/>
            <p:nvPr/>
          </p:nvSpPr>
          <p:spPr>
            <a:xfrm>
              <a:off x="7213053" y="2131464"/>
              <a:ext cx="17978" cy="14040"/>
            </a:xfrm>
            <a:custGeom>
              <a:avLst/>
              <a:gdLst/>
              <a:ahLst/>
              <a:cxnLst/>
              <a:rect l="l" t="t" r="r" b="b"/>
              <a:pathLst>
                <a:path w="210" h="164" extrusionOk="0">
                  <a:moveTo>
                    <a:pt x="107" y="1"/>
                  </a:moveTo>
                  <a:cubicBezTo>
                    <a:pt x="93" y="1"/>
                    <a:pt x="77" y="4"/>
                    <a:pt x="58" y="12"/>
                  </a:cubicBezTo>
                  <a:cubicBezTo>
                    <a:pt x="30" y="41"/>
                    <a:pt x="1" y="70"/>
                    <a:pt x="30" y="135"/>
                  </a:cubicBezTo>
                  <a:cubicBezTo>
                    <a:pt x="30" y="164"/>
                    <a:pt x="58" y="164"/>
                    <a:pt x="87" y="164"/>
                  </a:cubicBezTo>
                  <a:lnTo>
                    <a:pt x="152" y="164"/>
                  </a:lnTo>
                  <a:cubicBezTo>
                    <a:pt x="181" y="135"/>
                    <a:pt x="210" y="99"/>
                    <a:pt x="181" y="41"/>
                  </a:cubicBezTo>
                  <a:cubicBezTo>
                    <a:pt x="161" y="21"/>
                    <a:pt x="140" y="1"/>
                    <a:pt x="107" y="1"/>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 name="Google Shape;3147;p50"/>
            <p:cNvSpPr/>
            <p:nvPr/>
          </p:nvSpPr>
          <p:spPr>
            <a:xfrm>
              <a:off x="7251321" y="2131464"/>
              <a:ext cx="18663" cy="14040"/>
            </a:xfrm>
            <a:custGeom>
              <a:avLst/>
              <a:gdLst/>
              <a:ahLst/>
              <a:cxnLst/>
              <a:rect l="l" t="t" r="r" b="b"/>
              <a:pathLst>
                <a:path w="218" h="164" extrusionOk="0">
                  <a:moveTo>
                    <a:pt x="108" y="1"/>
                  </a:moveTo>
                  <a:cubicBezTo>
                    <a:pt x="78" y="1"/>
                    <a:pt x="57" y="21"/>
                    <a:pt x="37" y="41"/>
                  </a:cubicBezTo>
                  <a:cubicBezTo>
                    <a:pt x="1" y="99"/>
                    <a:pt x="37" y="135"/>
                    <a:pt x="66" y="164"/>
                  </a:cubicBezTo>
                  <a:lnTo>
                    <a:pt x="94" y="164"/>
                  </a:lnTo>
                  <a:cubicBezTo>
                    <a:pt x="152" y="164"/>
                    <a:pt x="181" y="164"/>
                    <a:pt x="181" y="135"/>
                  </a:cubicBezTo>
                  <a:cubicBezTo>
                    <a:pt x="217" y="70"/>
                    <a:pt x="181" y="41"/>
                    <a:pt x="152" y="12"/>
                  </a:cubicBezTo>
                  <a:cubicBezTo>
                    <a:pt x="135" y="4"/>
                    <a:pt x="121" y="1"/>
                    <a:pt x="108" y="1"/>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7" name="Google Shape;3148;p50"/>
            <p:cNvSpPr/>
            <p:nvPr/>
          </p:nvSpPr>
          <p:spPr>
            <a:xfrm>
              <a:off x="7390180" y="2159030"/>
              <a:ext cx="15495" cy="14896"/>
            </a:xfrm>
            <a:custGeom>
              <a:avLst/>
              <a:gdLst/>
              <a:ahLst/>
              <a:cxnLst/>
              <a:rect l="l" t="t" r="r" b="b"/>
              <a:pathLst>
                <a:path w="181" h="174" extrusionOk="0">
                  <a:moveTo>
                    <a:pt x="94" y="0"/>
                  </a:moveTo>
                  <a:cubicBezTo>
                    <a:pt x="73" y="0"/>
                    <a:pt x="51" y="8"/>
                    <a:pt x="37" y="22"/>
                  </a:cubicBezTo>
                  <a:cubicBezTo>
                    <a:pt x="1" y="80"/>
                    <a:pt x="1" y="109"/>
                    <a:pt x="37" y="173"/>
                  </a:cubicBezTo>
                  <a:lnTo>
                    <a:pt x="152" y="173"/>
                  </a:lnTo>
                  <a:cubicBezTo>
                    <a:pt x="181" y="109"/>
                    <a:pt x="181" y="80"/>
                    <a:pt x="152" y="22"/>
                  </a:cubicBezTo>
                  <a:cubicBezTo>
                    <a:pt x="138" y="8"/>
                    <a:pt x="116" y="0"/>
                    <a:pt x="94"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8" name="Google Shape;3149;p50"/>
            <p:cNvSpPr/>
            <p:nvPr/>
          </p:nvSpPr>
          <p:spPr>
            <a:xfrm>
              <a:off x="7413637" y="2186939"/>
              <a:ext cx="15495" cy="14725"/>
            </a:xfrm>
            <a:custGeom>
              <a:avLst/>
              <a:gdLst/>
              <a:ahLst/>
              <a:cxnLst/>
              <a:rect l="l" t="t" r="r" b="b"/>
              <a:pathLst>
                <a:path w="181" h="172" extrusionOk="0">
                  <a:moveTo>
                    <a:pt x="91" y="1"/>
                  </a:moveTo>
                  <a:cubicBezTo>
                    <a:pt x="67" y="1"/>
                    <a:pt x="44" y="10"/>
                    <a:pt x="30" y="28"/>
                  </a:cubicBezTo>
                  <a:cubicBezTo>
                    <a:pt x="1" y="85"/>
                    <a:pt x="1" y="114"/>
                    <a:pt x="30" y="143"/>
                  </a:cubicBezTo>
                  <a:cubicBezTo>
                    <a:pt x="58" y="172"/>
                    <a:pt x="58" y="172"/>
                    <a:pt x="87" y="172"/>
                  </a:cubicBezTo>
                  <a:cubicBezTo>
                    <a:pt x="123" y="172"/>
                    <a:pt x="123" y="172"/>
                    <a:pt x="152" y="143"/>
                  </a:cubicBezTo>
                  <a:cubicBezTo>
                    <a:pt x="181" y="114"/>
                    <a:pt x="181" y="85"/>
                    <a:pt x="152" y="28"/>
                  </a:cubicBezTo>
                  <a:cubicBezTo>
                    <a:pt x="138" y="10"/>
                    <a:pt x="114" y="1"/>
                    <a:pt x="91" y="1"/>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9" name="Google Shape;3150;p50"/>
            <p:cNvSpPr/>
            <p:nvPr/>
          </p:nvSpPr>
          <p:spPr>
            <a:xfrm>
              <a:off x="7338985" y="2160913"/>
              <a:ext cx="17978" cy="13013"/>
            </a:xfrm>
            <a:custGeom>
              <a:avLst/>
              <a:gdLst/>
              <a:ahLst/>
              <a:cxnLst/>
              <a:rect l="l" t="t" r="r" b="b"/>
              <a:pathLst>
                <a:path w="210" h="152" extrusionOk="0">
                  <a:moveTo>
                    <a:pt x="123" y="0"/>
                  </a:moveTo>
                  <a:cubicBezTo>
                    <a:pt x="94" y="0"/>
                    <a:pt x="58" y="0"/>
                    <a:pt x="29" y="29"/>
                  </a:cubicBezTo>
                  <a:cubicBezTo>
                    <a:pt x="0" y="87"/>
                    <a:pt x="58" y="151"/>
                    <a:pt x="123" y="151"/>
                  </a:cubicBezTo>
                  <a:cubicBezTo>
                    <a:pt x="181" y="151"/>
                    <a:pt x="209" y="115"/>
                    <a:pt x="209" y="58"/>
                  </a:cubicBezTo>
                  <a:cubicBezTo>
                    <a:pt x="209" y="29"/>
                    <a:pt x="152" y="0"/>
                    <a:pt x="123"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0" name="Google Shape;3151;p50"/>
            <p:cNvSpPr/>
            <p:nvPr/>
          </p:nvSpPr>
          <p:spPr>
            <a:xfrm>
              <a:off x="7354395" y="2186939"/>
              <a:ext cx="15495" cy="14725"/>
            </a:xfrm>
            <a:custGeom>
              <a:avLst/>
              <a:gdLst/>
              <a:ahLst/>
              <a:cxnLst/>
              <a:rect l="l" t="t" r="r" b="b"/>
              <a:pathLst>
                <a:path w="181" h="172" extrusionOk="0">
                  <a:moveTo>
                    <a:pt x="91" y="1"/>
                  </a:moveTo>
                  <a:cubicBezTo>
                    <a:pt x="67" y="1"/>
                    <a:pt x="44" y="10"/>
                    <a:pt x="29" y="28"/>
                  </a:cubicBezTo>
                  <a:cubicBezTo>
                    <a:pt x="1" y="85"/>
                    <a:pt x="1" y="114"/>
                    <a:pt x="29" y="143"/>
                  </a:cubicBezTo>
                  <a:cubicBezTo>
                    <a:pt x="29" y="172"/>
                    <a:pt x="58" y="172"/>
                    <a:pt x="94" y="172"/>
                  </a:cubicBezTo>
                  <a:cubicBezTo>
                    <a:pt x="123" y="172"/>
                    <a:pt x="123" y="172"/>
                    <a:pt x="152" y="143"/>
                  </a:cubicBezTo>
                  <a:cubicBezTo>
                    <a:pt x="181" y="114"/>
                    <a:pt x="181" y="85"/>
                    <a:pt x="152" y="28"/>
                  </a:cubicBezTo>
                  <a:cubicBezTo>
                    <a:pt x="138" y="10"/>
                    <a:pt x="114" y="1"/>
                    <a:pt x="91" y="1"/>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1" name="Google Shape;3152;p50"/>
            <p:cNvSpPr/>
            <p:nvPr/>
          </p:nvSpPr>
          <p:spPr>
            <a:xfrm>
              <a:off x="7367407" y="2131464"/>
              <a:ext cx="17978" cy="14040"/>
            </a:xfrm>
            <a:custGeom>
              <a:avLst/>
              <a:gdLst/>
              <a:ahLst/>
              <a:cxnLst/>
              <a:rect l="l" t="t" r="r" b="b"/>
              <a:pathLst>
                <a:path w="210" h="164" extrusionOk="0">
                  <a:moveTo>
                    <a:pt x="98" y="1"/>
                  </a:moveTo>
                  <a:cubicBezTo>
                    <a:pt x="58" y="1"/>
                    <a:pt x="29" y="21"/>
                    <a:pt x="29" y="41"/>
                  </a:cubicBezTo>
                  <a:cubicBezTo>
                    <a:pt x="0" y="99"/>
                    <a:pt x="29" y="135"/>
                    <a:pt x="58" y="164"/>
                  </a:cubicBezTo>
                  <a:lnTo>
                    <a:pt x="87" y="164"/>
                  </a:lnTo>
                  <a:cubicBezTo>
                    <a:pt x="123" y="164"/>
                    <a:pt x="151" y="164"/>
                    <a:pt x="180" y="135"/>
                  </a:cubicBezTo>
                  <a:cubicBezTo>
                    <a:pt x="209" y="70"/>
                    <a:pt x="180" y="41"/>
                    <a:pt x="151" y="12"/>
                  </a:cubicBezTo>
                  <a:cubicBezTo>
                    <a:pt x="132" y="4"/>
                    <a:pt x="114" y="1"/>
                    <a:pt x="98" y="1"/>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2" name="Google Shape;3153;p50"/>
            <p:cNvSpPr/>
            <p:nvPr/>
          </p:nvSpPr>
          <p:spPr>
            <a:xfrm>
              <a:off x="7328455" y="2131464"/>
              <a:ext cx="18663" cy="14040"/>
            </a:xfrm>
            <a:custGeom>
              <a:avLst/>
              <a:gdLst/>
              <a:ahLst/>
              <a:cxnLst/>
              <a:rect l="l" t="t" r="r" b="b"/>
              <a:pathLst>
                <a:path w="218" h="164" extrusionOk="0">
                  <a:moveTo>
                    <a:pt x="97" y="1"/>
                  </a:moveTo>
                  <a:cubicBezTo>
                    <a:pt x="85" y="1"/>
                    <a:pt x="74" y="4"/>
                    <a:pt x="66" y="12"/>
                  </a:cubicBezTo>
                  <a:cubicBezTo>
                    <a:pt x="37" y="41"/>
                    <a:pt x="1" y="70"/>
                    <a:pt x="37" y="135"/>
                  </a:cubicBezTo>
                  <a:cubicBezTo>
                    <a:pt x="37" y="164"/>
                    <a:pt x="66" y="164"/>
                    <a:pt x="95" y="164"/>
                  </a:cubicBezTo>
                  <a:lnTo>
                    <a:pt x="152" y="164"/>
                  </a:lnTo>
                  <a:cubicBezTo>
                    <a:pt x="181" y="135"/>
                    <a:pt x="217" y="99"/>
                    <a:pt x="181" y="41"/>
                  </a:cubicBezTo>
                  <a:cubicBezTo>
                    <a:pt x="161" y="21"/>
                    <a:pt x="126" y="1"/>
                    <a:pt x="97" y="1"/>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3" name="Google Shape;3154;p50"/>
            <p:cNvSpPr/>
            <p:nvPr/>
          </p:nvSpPr>
          <p:spPr>
            <a:xfrm>
              <a:off x="7109980" y="1839364"/>
              <a:ext cx="378482" cy="272839"/>
            </a:xfrm>
            <a:custGeom>
              <a:avLst/>
              <a:gdLst/>
              <a:ahLst/>
              <a:cxnLst/>
              <a:rect l="l" t="t" r="r" b="b"/>
              <a:pathLst>
                <a:path w="4421" h="3187" extrusionOk="0">
                  <a:moveTo>
                    <a:pt x="4240" y="180"/>
                  </a:moveTo>
                  <a:lnTo>
                    <a:pt x="4240" y="389"/>
                  </a:lnTo>
                  <a:lnTo>
                    <a:pt x="2589" y="389"/>
                  </a:lnTo>
                  <a:cubicBezTo>
                    <a:pt x="2553" y="389"/>
                    <a:pt x="2524" y="418"/>
                    <a:pt x="2495" y="483"/>
                  </a:cubicBezTo>
                  <a:cubicBezTo>
                    <a:pt x="2495" y="512"/>
                    <a:pt x="2553" y="541"/>
                    <a:pt x="2589" y="541"/>
                  </a:cubicBezTo>
                  <a:lnTo>
                    <a:pt x="3274" y="541"/>
                  </a:lnTo>
                  <a:lnTo>
                    <a:pt x="3274" y="692"/>
                  </a:lnTo>
                  <a:cubicBezTo>
                    <a:pt x="3274" y="721"/>
                    <a:pt x="3245" y="779"/>
                    <a:pt x="3187" y="779"/>
                  </a:cubicBezTo>
                  <a:lnTo>
                    <a:pt x="1205" y="779"/>
                  </a:lnTo>
                  <a:cubicBezTo>
                    <a:pt x="1176" y="779"/>
                    <a:pt x="1111" y="721"/>
                    <a:pt x="1111" y="692"/>
                  </a:cubicBezTo>
                  <a:lnTo>
                    <a:pt x="1111" y="570"/>
                  </a:lnTo>
                  <a:lnTo>
                    <a:pt x="1803" y="570"/>
                  </a:lnTo>
                  <a:cubicBezTo>
                    <a:pt x="1868" y="570"/>
                    <a:pt x="1897" y="541"/>
                    <a:pt x="1897" y="483"/>
                  </a:cubicBezTo>
                  <a:cubicBezTo>
                    <a:pt x="1926" y="418"/>
                    <a:pt x="1868" y="389"/>
                    <a:pt x="1803" y="389"/>
                  </a:cubicBezTo>
                  <a:lnTo>
                    <a:pt x="152" y="389"/>
                  </a:lnTo>
                  <a:lnTo>
                    <a:pt x="152" y="180"/>
                  </a:lnTo>
                  <a:close/>
                  <a:moveTo>
                    <a:pt x="2315" y="930"/>
                  </a:moveTo>
                  <a:lnTo>
                    <a:pt x="2315" y="1139"/>
                  </a:lnTo>
                  <a:cubicBezTo>
                    <a:pt x="2315" y="1204"/>
                    <a:pt x="2257" y="1233"/>
                    <a:pt x="2192" y="1233"/>
                  </a:cubicBezTo>
                  <a:cubicBezTo>
                    <a:pt x="2135" y="1233"/>
                    <a:pt x="2106" y="1168"/>
                    <a:pt x="2106" y="1139"/>
                  </a:cubicBezTo>
                  <a:lnTo>
                    <a:pt x="2106" y="930"/>
                  </a:lnTo>
                  <a:close/>
                  <a:moveTo>
                    <a:pt x="1926" y="930"/>
                  </a:moveTo>
                  <a:lnTo>
                    <a:pt x="1926" y="1139"/>
                  </a:lnTo>
                  <a:cubicBezTo>
                    <a:pt x="1926" y="1262"/>
                    <a:pt x="2012" y="1348"/>
                    <a:pt x="2106" y="1384"/>
                  </a:cubicBezTo>
                  <a:lnTo>
                    <a:pt x="2106" y="1680"/>
                  </a:lnTo>
                  <a:lnTo>
                    <a:pt x="2012" y="1680"/>
                  </a:lnTo>
                  <a:cubicBezTo>
                    <a:pt x="1926" y="1680"/>
                    <a:pt x="1832" y="1709"/>
                    <a:pt x="1803" y="1802"/>
                  </a:cubicBezTo>
                  <a:cubicBezTo>
                    <a:pt x="1717" y="1680"/>
                    <a:pt x="1652" y="1565"/>
                    <a:pt x="1652" y="1413"/>
                  </a:cubicBezTo>
                  <a:lnTo>
                    <a:pt x="1652" y="930"/>
                  </a:lnTo>
                  <a:close/>
                  <a:moveTo>
                    <a:pt x="2769" y="930"/>
                  </a:moveTo>
                  <a:lnTo>
                    <a:pt x="2769" y="1413"/>
                  </a:lnTo>
                  <a:cubicBezTo>
                    <a:pt x="2769" y="1565"/>
                    <a:pt x="2704" y="1680"/>
                    <a:pt x="2618" y="1802"/>
                  </a:cubicBezTo>
                  <a:cubicBezTo>
                    <a:pt x="2589" y="1709"/>
                    <a:pt x="2495" y="1680"/>
                    <a:pt x="2409" y="1680"/>
                  </a:cubicBezTo>
                  <a:lnTo>
                    <a:pt x="2286" y="1680"/>
                  </a:lnTo>
                  <a:lnTo>
                    <a:pt x="2286" y="1384"/>
                  </a:lnTo>
                  <a:cubicBezTo>
                    <a:pt x="2409" y="1348"/>
                    <a:pt x="2466" y="1262"/>
                    <a:pt x="2466" y="1139"/>
                  </a:cubicBezTo>
                  <a:lnTo>
                    <a:pt x="2466" y="930"/>
                  </a:lnTo>
                  <a:close/>
                  <a:moveTo>
                    <a:pt x="1472" y="930"/>
                  </a:moveTo>
                  <a:lnTo>
                    <a:pt x="1472" y="1413"/>
                  </a:lnTo>
                  <a:cubicBezTo>
                    <a:pt x="1472" y="1651"/>
                    <a:pt x="1565" y="1831"/>
                    <a:pt x="1745" y="1983"/>
                  </a:cubicBezTo>
                  <a:lnTo>
                    <a:pt x="1745" y="2221"/>
                  </a:lnTo>
                  <a:cubicBezTo>
                    <a:pt x="1472" y="2040"/>
                    <a:pt x="1291" y="1745"/>
                    <a:pt x="1291" y="1413"/>
                  </a:cubicBezTo>
                  <a:lnTo>
                    <a:pt x="1291" y="930"/>
                  </a:lnTo>
                  <a:close/>
                  <a:moveTo>
                    <a:pt x="3130" y="930"/>
                  </a:moveTo>
                  <a:lnTo>
                    <a:pt x="3130" y="1413"/>
                  </a:lnTo>
                  <a:cubicBezTo>
                    <a:pt x="3130" y="1745"/>
                    <a:pt x="2949" y="2040"/>
                    <a:pt x="2675" y="2221"/>
                  </a:cubicBezTo>
                  <a:lnTo>
                    <a:pt x="2675" y="1983"/>
                  </a:lnTo>
                  <a:cubicBezTo>
                    <a:pt x="2827" y="1831"/>
                    <a:pt x="2949" y="1651"/>
                    <a:pt x="2949" y="1413"/>
                  </a:cubicBezTo>
                  <a:lnTo>
                    <a:pt x="2949" y="930"/>
                  </a:lnTo>
                  <a:close/>
                  <a:moveTo>
                    <a:pt x="2373" y="1831"/>
                  </a:moveTo>
                  <a:cubicBezTo>
                    <a:pt x="2438" y="1831"/>
                    <a:pt x="2495" y="1889"/>
                    <a:pt x="2495" y="1954"/>
                  </a:cubicBezTo>
                  <a:lnTo>
                    <a:pt x="2495" y="2581"/>
                  </a:lnTo>
                  <a:lnTo>
                    <a:pt x="1926" y="2581"/>
                  </a:lnTo>
                  <a:lnTo>
                    <a:pt x="1926" y="1954"/>
                  </a:lnTo>
                  <a:cubicBezTo>
                    <a:pt x="1926" y="1889"/>
                    <a:pt x="1955" y="1831"/>
                    <a:pt x="2012" y="1831"/>
                  </a:cubicBezTo>
                  <a:close/>
                  <a:moveTo>
                    <a:pt x="2704" y="2761"/>
                  </a:moveTo>
                  <a:cubicBezTo>
                    <a:pt x="2769" y="2761"/>
                    <a:pt x="2827" y="2826"/>
                    <a:pt x="2827" y="2884"/>
                  </a:cubicBezTo>
                  <a:lnTo>
                    <a:pt x="2827" y="3035"/>
                  </a:lnTo>
                  <a:lnTo>
                    <a:pt x="1565" y="3035"/>
                  </a:lnTo>
                  <a:lnTo>
                    <a:pt x="1565" y="2884"/>
                  </a:lnTo>
                  <a:cubicBezTo>
                    <a:pt x="1565" y="2826"/>
                    <a:pt x="1623" y="2761"/>
                    <a:pt x="1688" y="2761"/>
                  </a:cubicBezTo>
                  <a:close/>
                  <a:moveTo>
                    <a:pt x="95" y="0"/>
                  </a:moveTo>
                  <a:cubicBezTo>
                    <a:pt x="30" y="0"/>
                    <a:pt x="1" y="29"/>
                    <a:pt x="1" y="87"/>
                  </a:cubicBezTo>
                  <a:lnTo>
                    <a:pt x="1" y="483"/>
                  </a:lnTo>
                  <a:cubicBezTo>
                    <a:pt x="1" y="512"/>
                    <a:pt x="30" y="570"/>
                    <a:pt x="95" y="570"/>
                  </a:cubicBezTo>
                  <a:lnTo>
                    <a:pt x="967" y="570"/>
                  </a:lnTo>
                  <a:lnTo>
                    <a:pt x="967" y="692"/>
                  </a:lnTo>
                  <a:cubicBezTo>
                    <a:pt x="967" y="779"/>
                    <a:pt x="1025" y="901"/>
                    <a:pt x="1111" y="930"/>
                  </a:cubicBezTo>
                  <a:lnTo>
                    <a:pt x="1111" y="1413"/>
                  </a:lnTo>
                  <a:cubicBezTo>
                    <a:pt x="1111" y="1651"/>
                    <a:pt x="1176" y="1860"/>
                    <a:pt x="1327" y="2040"/>
                  </a:cubicBezTo>
                  <a:cubicBezTo>
                    <a:pt x="1414" y="2192"/>
                    <a:pt x="1565" y="2343"/>
                    <a:pt x="1745" y="2401"/>
                  </a:cubicBezTo>
                  <a:lnTo>
                    <a:pt x="1745" y="2581"/>
                  </a:lnTo>
                  <a:lnTo>
                    <a:pt x="1688" y="2581"/>
                  </a:lnTo>
                  <a:cubicBezTo>
                    <a:pt x="1536" y="2581"/>
                    <a:pt x="1385" y="2732"/>
                    <a:pt x="1385" y="2884"/>
                  </a:cubicBezTo>
                  <a:lnTo>
                    <a:pt x="1385" y="3122"/>
                  </a:lnTo>
                  <a:cubicBezTo>
                    <a:pt x="1385" y="3151"/>
                    <a:pt x="1443" y="3187"/>
                    <a:pt x="1472" y="3187"/>
                  </a:cubicBezTo>
                  <a:lnTo>
                    <a:pt x="2913" y="3187"/>
                  </a:lnTo>
                  <a:cubicBezTo>
                    <a:pt x="2978" y="3187"/>
                    <a:pt x="3007" y="3151"/>
                    <a:pt x="3007" y="3122"/>
                  </a:cubicBezTo>
                  <a:lnTo>
                    <a:pt x="3007" y="2884"/>
                  </a:lnTo>
                  <a:cubicBezTo>
                    <a:pt x="3007" y="2732"/>
                    <a:pt x="2884" y="2581"/>
                    <a:pt x="2704" y="2581"/>
                  </a:cubicBezTo>
                  <a:lnTo>
                    <a:pt x="2675" y="2581"/>
                  </a:lnTo>
                  <a:lnTo>
                    <a:pt x="2675" y="2401"/>
                  </a:lnTo>
                  <a:cubicBezTo>
                    <a:pt x="2827" y="2343"/>
                    <a:pt x="3007" y="2192"/>
                    <a:pt x="3094" y="2040"/>
                  </a:cubicBezTo>
                  <a:cubicBezTo>
                    <a:pt x="3216" y="1860"/>
                    <a:pt x="3310" y="1651"/>
                    <a:pt x="3310" y="1413"/>
                  </a:cubicBezTo>
                  <a:lnTo>
                    <a:pt x="3310" y="930"/>
                  </a:lnTo>
                  <a:cubicBezTo>
                    <a:pt x="3396" y="901"/>
                    <a:pt x="3454" y="779"/>
                    <a:pt x="3454" y="692"/>
                  </a:cubicBezTo>
                  <a:lnTo>
                    <a:pt x="3454" y="570"/>
                  </a:lnTo>
                  <a:lnTo>
                    <a:pt x="4326" y="570"/>
                  </a:lnTo>
                  <a:cubicBezTo>
                    <a:pt x="4391" y="570"/>
                    <a:pt x="4420" y="512"/>
                    <a:pt x="4420" y="483"/>
                  </a:cubicBezTo>
                  <a:lnTo>
                    <a:pt x="4420" y="87"/>
                  </a:lnTo>
                  <a:cubicBezTo>
                    <a:pt x="4420" y="29"/>
                    <a:pt x="4391" y="0"/>
                    <a:pt x="4326"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4" name="Google Shape;3155;p50"/>
            <p:cNvSpPr/>
            <p:nvPr/>
          </p:nvSpPr>
          <p:spPr>
            <a:xfrm>
              <a:off x="7290188" y="1872153"/>
              <a:ext cx="17721" cy="16009"/>
            </a:xfrm>
            <a:custGeom>
              <a:avLst/>
              <a:gdLst/>
              <a:ahLst/>
              <a:cxnLst/>
              <a:rect l="l" t="t" r="r" b="b"/>
              <a:pathLst>
                <a:path w="207" h="187" extrusionOk="0">
                  <a:moveTo>
                    <a:pt x="95" y="1"/>
                  </a:moveTo>
                  <a:cubicBezTo>
                    <a:pt x="83" y="1"/>
                    <a:pt x="71" y="3"/>
                    <a:pt x="59" y="6"/>
                  </a:cubicBezTo>
                  <a:cubicBezTo>
                    <a:pt x="59" y="6"/>
                    <a:pt x="30" y="35"/>
                    <a:pt x="30" y="64"/>
                  </a:cubicBezTo>
                  <a:cubicBezTo>
                    <a:pt x="1" y="129"/>
                    <a:pt x="59" y="187"/>
                    <a:pt x="87" y="187"/>
                  </a:cubicBezTo>
                  <a:cubicBezTo>
                    <a:pt x="152" y="187"/>
                    <a:pt x="181" y="158"/>
                    <a:pt x="181" y="129"/>
                  </a:cubicBezTo>
                  <a:cubicBezTo>
                    <a:pt x="206" y="73"/>
                    <a:pt x="166" y="1"/>
                    <a:pt x="95" y="1"/>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cxnSp>
        <p:nvCxnSpPr>
          <p:cNvPr id="45" name="Google Shape;3162;p50"/>
          <p:cNvCxnSpPr>
            <a:endCxn id="25" idx="1"/>
          </p:cNvCxnSpPr>
          <p:nvPr/>
        </p:nvCxnSpPr>
        <p:spPr>
          <a:xfrm flipH="1">
            <a:off x="6308647" y="2497165"/>
            <a:ext cx="78000" cy="603900"/>
          </a:xfrm>
          <a:prstGeom prst="bentConnector3">
            <a:avLst>
              <a:gd name="adj1" fmla="val 405353"/>
            </a:avLst>
          </a:prstGeom>
          <a:noFill/>
          <a:ln w="9525" cap="flat" cmpd="sng">
            <a:solidFill>
              <a:schemeClr val="dk1"/>
            </a:solidFill>
            <a:prstDash val="solid"/>
            <a:round/>
            <a:headEnd type="none" w="med" len="med"/>
            <a:tailEnd type="oval" w="med" len="med"/>
          </a:ln>
        </p:spPr>
      </p:cxnSp>
      <p:sp>
        <p:nvSpPr>
          <p:cNvPr id="46" name="Google Shape;3137;p50"/>
          <p:cNvSpPr/>
          <p:nvPr/>
        </p:nvSpPr>
        <p:spPr>
          <a:xfrm>
            <a:off x="3310072" y="2254030"/>
            <a:ext cx="612000" cy="6120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166" name="Shape 3166"/>
        <p:cNvGrpSpPr/>
        <p:nvPr/>
      </p:nvGrpSpPr>
      <p:grpSpPr>
        <a:xfrm>
          <a:off x="0" y="0"/>
          <a:ext cx="0" cy="0"/>
          <a:chOff x="0" y="0"/>
          <a:chExt cx="0" cy="0"/>
        </a:xfrm>
      </p:grpSpPr>
      <p:sp>
        <p:nvSpPr>
          <p:cNvPr id="3167" name="Google Shape;3167;p51"/>
          <p:cNvSpPr txBox="1"/>
          <p:nvPr>
            <p:ph type="title"/>
          </p:nvPr>
        </p:nvSpPr>
        <p:spPr>
          <a:xfrm>
            <a:off x="720000" y="20000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Bảng Order:</a:t>
            </a:r>
            <a:endParaRPr lang="en-GB"/>
          </a:p>
        </p:txBody>
      </p:sp>
      <p:pic>
        <p:nvPicPr>
          <p:cNvPr id="4" name="Picture Placeholder 3"/>
          <p:cNvPicPr>
            <a:picLocks noChangeAspect="1"/>
          </p:cNvPicPr>
          <p:nvPr>
            <p:ph type="pic" idx="2"/>
          </p:nvPr>
        </p:nvPicPr>
        <p:blipFill>
          <a:blip r:embed="rId1"/>
          <a:stretch>
            <a:fillRect/>
          </a:stretch>
        </p:blipFill>
        <p:spPr>
          <a:xfrm>
            <a:off x="720090" y="1095375"/>
            <a:ext cx="3858895" cy="2265680"/>
          </a:xfrm>
          <a:prstGeom prst="rect">
            <a:avLst/>
          </a:prstGeom>
        </p:spPr>
      </p:pic>
      <p:pic>
        <p:nvPicPr>
          <p:cNvPr id="5" name="Picture 4"/>
          <p:cNvPicPr>
            <a:picLocks noChangeAspect="1"/>
          </p:cNvPicPr>
          <p:nvPr/>
        </p:nvPicPr>
        <p:blipFill>
          <a:blip r:embed="rId2"/>
          <a:stretch>
            <a:fillRect/>
          </a:stretch>
        </p:blipFill>
        <p:spPr>
          <a:xfrm>
            <a:off x="4578985" y="1095375"/>
            <a:ext cx="4206875" cy="2265680"/>
          </a:xfrm>
          <a:prstGeom prst="rect">
            <a:avLst/>
          </a:prstGeom>
        </p:spPr>
      </p:pic>
      <p:pic>
        <p:nvPicPr>
          <p:cNvPr id="6" name="Picture 5"/>
          <p:cNvPicPr>
            <a:picLocks noChangeAspect="1"/>
          </p:cNvPicPr>
          <p:nvPr/>
        </p:nvPicPr>
        <p:blipFill>
          <a:blip r:embed="rId3"/>
          <a:stretch>
            <a:fillRect/>
          </a:stretch>
        </p:blipFill>
        <p:spPr>
          <a:xfrm>
            <a:off x="720090" y="3390900"/>
            <a:ext cx="3849370" cy="13417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166" name="Shape 3166"/>
        <p:cNvGrpSpPr/>
        <p:nvPr/>
      </p:nvGrpSpPr>
      <p:grpSpPr>
        <a:xfrm>
          <a:off x="0" y="0"/>
          <a:ext cx="0" cy="0"/>
          <a:chOff x="0" y="0"/>
          <a:chExt cx="0" cy="0"/>
        </a:xfrm>
      </p:grpSpPr>
      <p:sp>
        <p:nvSpPr>
          <p:cNvPr id="3167" name="Google Shape;3167;p51"/>
          <p:cNvSpPr txBox="1"/>
          <p:nvPr>
            <p:ph type="title"/>
          </p:nvPr>
        </p:nvSpPr>
        <p:spPr>
          <a:xfrm>
            <a:off x="719365" y="25334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Bảng </a:t>
            </a:r>
            <a:r>
              <a:rPr lang="en-US" altLang="en-GB"/>
              <a:t>Return</a:t>
            </a:r>
            <a:r>
              <a:rPr lang="en-GB"/>
              <a:t>:</a:t>
            </a:r>
            <a:endParaRPr lang="en-GB"/>
          </a:p>
        </p:txBody>
      </p:sp>
      <p:pic>
        <p:nvPicPr>
          <p:cNvPr id="3" name="Picture Placeholder 2"/>
          <p:cNvPicPr>
            <a:picLocks noChangeAspect="1"/>
          </p:cNvPicPr>
          <p:nvPr>
            <p:ph type="pic" idx="2"/>
          </p:nvPr>
        </p:nvPicPr>
        <p:blipFill>
          <a:blip r:embed="rId1"/>
          <a:stretch>
            <a:fillRect/>
          </a:stretch>
        </p:blipFill>
        <p:spPr>
          <a:xfrm>
            <a:off x="852170" y="1828165"/>
            <a:ext cx="7439025" cy="1485900"/>
          </a:xfrm>
          <a:prstGeom prst="rect">
            <a:avLst/>
          </a:prstGeom>
        </p:spPr>
      </p:pic>
    </p:spTree>
  </p:cSld>
  <p:clrMapOvr>
    <a:masterClrMapping/>
  </p:clrMapOvr>
</p:sld>
</file>

<file path=ppt/theme/theme1.xml><?xml version="1.0" encoding="utf-8"?>
<a:theme xmlns:a="http://schemas.openxmlformats.org/drawingml/2006/main" name="Health and Safety Workshop by Slidesgo">
  <a:themeElements>
    <a:clrScheme name="Simple Light">
      <a:dk1>
        <a:srgbClr val="313149"/>
      </a:dk1>
      <a:lt1>
        <a:srgbClr val="E27B14"/>
      </a:lt1>
      <a:dk2>
        <a:srgbClr val="F9F8F6"/>
      </a:dk2>
      <a:lt2>
        <a:srgbClr val="5C69AB"/>
      </a:lt2>
      <a:accent1>
        <a:srgbClr val="CBE4FA"/>
      </a:accent1>
      <a:accent2>
        <a:srgbClr val="F5DEB8"/>
      </a:accent2>
      <a:accent3>
        <a:srgbClr val="FFFFFF"/>
      </a:accent3>
      <a:accent4>
        <a:srgbClr val="FFFFFF"/>
      </a:accent4>
      <a:accent5>
        <a:srgbClr val="FFFFFF"/>
      </a:accent5>
      <a:accent6>
        <a:srgbClr val="FFFFFF"/>
      </a:accent6>
      <a:hlink>
        <a:srgbClr val="31314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3919</Words>
  <Application>WPS Presentation</Application>
  <PresentationFormat/>
  <Paragraphs>164</Paragraphs>
  <Slides>20</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20</vt:i4>
      </vt:variant>
    </vt:vector>
  </HeadingPairs>
  <TitlesOfParts>
    <vt:vector size="38" baseType="lpstr">
      <vt:lpstr>Arial</vt:lpstr>
      <vt:lpstr>SimSun</vt:lpstr>
      <vt:lpstr>Wingdings</vt:lpstr>
      <vt:lpstr>Arial</vt:lpstr>
      <vt:lpstr>Montserrat ExtraBold</vt:lpstr>
      <vt:lpstr>DM Sans</vt:lpstr>
      <vt:lpstr>Montserrat</vt:lpstr>
      <vt:lpstr>Roboto Condensed Light</vt:lpstr>
      <vt:lpstr>Segoe Print</vt:lpstr>
      <vt:lpstr>Bebas Neue</vt:lpstr>
      <vt:lpstr>Open Sans</vt:lpstr>
      <vt:lpstr>PT Sans</vt:lpstr>
      <vt:lpstr>Proxima Nova</vt:lpstr>
      <vt:lpstr>Montserrat</vt:lpstr>
      <vt:lpstr>Microsoft YaHei</vt:lpstr>
      <vt:lpstr>Arial Unicode MS</vt:lpstr>
      <vt:lpstr>Health and Safety Workshop by Slidesgo</vt:lpstr>
      <vt:lpstr>Slidesgo Final Pages</vt:lpstr>
      <vt:lpstr>Báo cáo đồ án Data Warehouse</vt:lpstr>
      <vt:lpstr>Thành viên nhóm</vt:lpstr>
      <vt:lpstr>03</vt:lpstr>
      <vt:lpstr>01</vt:lpstr>
      <vt:lpstr>Giới thiệu đề tài</vt:lpstr>
      <vt:lpstr>02</vt:lpstr>
      <vt:lpstr>Giới thiệu tập dữ liệu</vt:lpstr>
      <vt:lpstr>Bảng Order:</vt:lpstr>
      <vt:lpstr>Bảng Return:</vt:lpstr>
      <vt:lpstr>03</vt:lpstr>
      <vt:lpstr>Quá trình thực hiện</vt:lpstr>
      <vt:lpstr>04</vt:lpstr>
      <vt:lpstr>Business Process</vt:lpstr>
      <vt:lpstr>Sales Reporting</vt:lpstr>
      <vt:lpstr>Sales Reporting</vt:lpstr>
      <vt:lpstr>Ship Statements</vt:lpstr>
      <vt:lpstr>Ship Statements</vt:lpstr>
      <vt:lpstr>Return Statements</vt:lpstr>
      <vt:lpstr>Return Statements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Data Warehouse</dc:title>
  <dc:creator/>
  <cp:lastModifiedBy>mrtru</cp:lastModifiedBy>
  <cp:revision>4</cp:revision>
  <dcterms:created xsi:type="dcterms:W3CDTF">2023-05-15T19:42:00Z</dcterms:created>
  <dcterms:modified xsi:type="dcterms:W3CDTF">2023-05-16T01:30:31Z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FCFEB1D9E4814756BA5950E188C1C277</vt:lpwstr>
  </property>
  <property fmtid="{D5CDD505-2E9C-101B-9397-08002B2CF9AE}" pid="3" name="KSOProductBuildVer">
    <vt:lpwstr>1033-11.2.0.11537</vt:lpwstr>
  </property>
</Properties>
</file>