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r>
              <a:rPr lang="en-US" dirty="0" smtClean="0"/>
              <a:t>DOTS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46302"/>
            <a:ext cx="7766936" cy="1096899"/>
          </a:xfrm>
        </p:spPr>
        <p:txBody>
          <a:bodyPr/>
          <a:lstStyle/>
          <a:p>
            <a:r>
              <a:rPr lang="en-US" dirty="0" smtClean="0"/>
              <a:t>Andrew Siegle and Tyler Hannan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1" y="602810"/>
            <a:ext cx="3499414" cy="5760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6" y="2902257"/>
            <a:ext cx="5673435" cy="34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TWO PLAYER GAME</a:t>
            </a:r>
          </a:p>
          <a:p>
            <a:r>
              <a:rPr lang="en-US" dirty="0" smtClean="0"/>
              <a:t>LANDSCAPE AND VERTICAL VIEWS</a:t>
            </a:r>
          </a:p>
          <a:p>
            <a:r>
              <a:rPr lang="en-US" dirty="0" smtClean="0"/>
              <a:t>ADJUSTMENT FOR PHONE AND TABLET SCREEN SIZES</a:t>
            </a:r>
          </a:p>
          <a:p>
            <a:r>
              <a:rPr lang="en-US" dirty="0" smtClean="0"/>
              <a:t>AI TO PLAY AGAINST</a:t>
            </a:r>
          </a:p>
          <a:p>
            <a:r>
              <a:rPr lang="en-US" dirty="0" smtClean="0"/>
              <a:t>COLOR PREFERENCE</a:t>
            </a:r>
          </a:p>
          <a:p>
            <a:r>
              <a:rPr lang="en-US" dirty="0" smtClean="0"/>
              <a:t>UNDO LAST MOVE</a:t>
            </a:r>
          </a:p>
          <a:p>
            <a:r>
              <a:rPr lang="en-US" dirty="0" smtClean="0"/>
              <a:t>CHANGEABLE GRID SIZE</a:t>
            </a:r>
          </a:p>
          <a:p>
            <a:r>
              <a:rPr lang="en-US" dirty="0" smtClean="0"/>
              <a:t>PERSONALIZED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SQLLITE TO SAVE GAMES IN PROGRESS</a:t>
            </a:r>
          </a:p>
          <a:p>
            <a:r>
              <a:rPr lang="en-US" dirty="0" smtClean="0"/>
              <a:t>MULTIPLE (MORE THAN 2) PLAYER SUPPORT</a:t>
            </a:r>
          </a:p>
          <a:p>
            <a:r>
              <a:rPr lang="en-US" dirty="0" smtClean="0"/>
              <a:t>WIRELESS / MULTI-DEVICE GAMES</a:t>
            </a:r>
          </a:p>
          <a:p>
            <a:r>
              <a:rPr lang="en-US" dirty="0" smtClean="0"/>
              <a:t>MORE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4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DOTS</vt:lpstr>
      <vt:lpstr>FEATURES</vt:lpstr>
      <vt:lpstr>WHAT IF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DOTS</dc:title>
  <dc:creator>Andrew Siegle</dc:creator>
  <cp:lastModifiedBy>Andrew Siegle</cp:lastModifiedBy>
  <cp:revision>2</cp:revision>
  <dcterms:created xsi:type="dcterms:W3CDTF">2012-11-09T08:15:01Z</dcterms:created>
  <dcterms:modified xsi:type="dcterms:W3CDTF">2012-11-09T08:29:17Z</dcterms:modified>
</cp:coreProperties>
</file>