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1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98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3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2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02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54E3-D5B4-4038-82EE-A6DEC8D17815}" type="datetimeFigureOut">
              <a:rPr lang="en-GB" smtClean="0"/>
              <a:t>13/04/2017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A097-C2FD-4E2C-B4E1-96A879BEC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67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1520" y="116633"/>
            <a:ext cx="5821439" cy="644554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(NON-MAIN) FUNCTION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6928" y="2852936"/>
            <a:ext cx="2358626" cy="304959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 smtClean="0"/>
              <a:t>Streams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467544" y="404664"/>
            <a:ext cx="510625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Internal Memories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3816241" y="3022213"/>
            <a:ext cx="1179313" cy="2880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Arguments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611560" y="800708"/>
            <a:ext cx="2376264" cy="126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Explicit Memory</a:t>
            </a:r>
          </a:p>
          <a:p>
            <a:pPr algn="ctr"/>
            <a:r>
              <a:rPr lang="en-GB" sz="1600" dirty="0" smtClean="0"/>
              <a:t>(</a:t>
            </a:r>
            <a:r>
              <a:rPr lang="en-GB" sz="1600" dirty="0" err="1" smtClean="0"/>
              <a:t>alloca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755576" y="1451736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Arrays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1979712" y="1451736"/>
            <a:ext cx="85097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Scalars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3131840" y="800708"/>
            <a:ext cx="1800200" cy="126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Implicit Memory</a:t>
            </a:r>
          </a:p>
          <a:p>
            <a:pPr algn="ctr"/>
            <a:r>
              <a:rPr lang="en-GB" sz="1600" dirty="0" smtClean="0"/>
              <a:t>(scalars, LHS of SSA)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6240" y="5424751"/>
            <a:ext cx="11793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Scalar </a:t>
            </a:r>
          </a:p>
          <a:p>
            <a:pPr algn="ctr"/>
            <a:r>
              <a:rPr lang="en-GB" sz="1200" dirty="0" smtClean="0"/>
              <a:t>Arguments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665930" y="2996952"/>
            <a:ext cx="99498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Offset-streams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5148064" y="3971496"/>
            <a:ext cx="425732" cy="14401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GB" sz="1600" dirty="0" smtClean="0"/>
              <a:t>Vectors?</a:t>
            </a:r>
            <a:endParaRPr lang="en-GB" sz="16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3020670" y="227687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7645" y="2395627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[many-1]</a:t>
            </a:r>
            <a:endParaRPr lang="en-GB" sz="1600" dirty="0"/>
          </a:p>
        </p:txBody>
      </p: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1660918" y="3717032"/>
            <a:ext cx="9668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28816" y="3294128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[many-1]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647032" y="4883585"/>
            <a:ext cx="1512168" cy="821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/>
              <a:t>functions</a:t>
            </a:r>
          </a:p>
          <a:p>
            <a:pPr algn="ctr"/>
            <a:r>
              <a:rPr lang="en-GB" sz="1600" dirty="0" smtClean="0"/>
              <a:t>(children)</a:t>
            </a:r>
            <a:endParaRPr lang="en-GB" sz="1600" dirty="0">
              <a:solidFill>
                <a:schemeClr val="dk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0548" y="4822413"/>
            <a:ext cx="1512168" cy="821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/>
              <a:t>functions</a:t>
            </a:r>
          </a:p>
          <a:p>
            <a:pPr algn="ctr"/>
            <a:r>
              <a:rPr lang="en-GB" sz="1600" dirty="0" smtClean="0"/>
              <a:t>(children)</a:t>
            </a:r>
            <a:endParaRPr lang="en-GB" sz="1600" dirty="0">
              <a:solidFill>
                <a:schemeClr val="dk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0152" y="4759549"/>
            <a:ext cx="1512168" cy="821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/>
              <a:t>functions</a:t>
            </a:r>
          </a:p>
          <a:p>
            <a:pPr algn="ctr"/>
            <a:r>
              <a:rPr lang="en-GB" sz="1600" dirty="0" smtClean="0"/>
              <a:t>(children)</a:t>
            </a:r>
            <a:endParaRPr lang="en-GB" sz="1600" dirty="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714207" y="4077072"/>
            <a:ext cx="27381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83263" y="3933056"/>
            <a:ext cx="216929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71483" y="4691576"/>
            <a:ext cx="86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Stream</a:t>
            </a:r>
          </a:p>
          <a:p>
            <a:pPr algn="ctr"/>
            <a:r>
              <a:rPr lang="en-GB" sz="1200" dirty="0" smtClean="0"/>
              <a:t>Arguments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8264" y="116633"/>
            <a:ext cx="202837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ENTITIES</a:t>
            </a:r>
          </a:p>
          <a:p>
            <a:pPr algn="ctr"/>
            <a:r>
              <a:rPr lang="en-GB" dirty="0" smtClean="0"/>
              <a:t>(Symbol categories)</a:t>
            </a:r>
          </a:p>
          <a:p>
            <a:pPr algn="ctr"/>
            <a:r>
              <a:rPr lang="en-GB" dirty="0" smtClean="0"/>
              <a:t>in TIR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004048" y="800708"/>
            <a:ext cx="425732" cy="12601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GB" sz="1600" dirty="0" smtClean="0"/>
              <a:t>Auto-index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4362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1520" y="116633"/>
            <a:ext cx="5821439" cy="644554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MAIN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6928" y="2852936"/>
            <a:ext cx="2358626" cy="304959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 smtClean="0"/>
              <a:t>Streams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467544" y="404664"/>
            <a:ext cx="510625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Internal Memories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3816241" y="3022213"/>
            <a:ext cx="1179313" cy="2880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Arguments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611560" y="800708"/>
            <a:ext cx="2376264" cy="126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Explicit Memory</a:t>
            </a:r>
          </a:p>
          <a:p>
            <a:pPr algn="ctr"/>
            <a:r>
              <a:rPr lang="en-GB" sz="1600" dirty="0" smtClean="0"/>
              <a:t>(</a:t>
            </a:r>
            <a:r>
              <a:rPr lang="en-GB" sz="1600" dirty="0" err="1" smtClean="0"/>
              <a:t>alloca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755576" y="1451736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Arrays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1979712" y="1451736"/>
            <a:ext cx="85097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Scalars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3131840" y="800708"/>
            <a:ext cx="1800200" cy="1260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Implicit Memory</a:t>
            </a:r>
          </a:p>
          <a:p>
            <a:pPr algn="ctr"/>
            <a:r>
              <a:rPr lang="en-GB" sz="1600" dirty="0" smtClean="0"/>
              <a:t>(scalars, LHS of SSA)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6240" y="5424751"/>
            <a:ext cx="11793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Scalar </a:t>
            </a:r>
          </a:p>
          <a:p>
            <a:pPr algn="ctr"/>
            <a:r>
              <a:rPr lang="en-GB" sz="1200" dirty="0" smtClean="0"/>
              <a:t>Arguments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665930" y="2996952"/>
            <a:ext cx="99498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Offset-streams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5148064" y="3971496"/>
            <a:ext cx="425732" cy="14401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GB" sz="1600" dirty="0" smtClean="0"/>
              <a:t>Vectors?</a:t>
            </a:r>
            <a:endParaRPr lang="en-GB" sz="1600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V="1">
            <a:off x="3020670" y="227687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7645" y="2395627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[many-1]</a:t>
            </a:r>
            <a:endParaRPr lang="en-GB" sz="1600" dirty="0"/>
          </a:p>
        </p:txBody>
      </p: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1660918" y="3717032"/>
            <a:ext cx="9668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28816" y="3294128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[many-1]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647032" y="4883585"/>
            <a:ext cx="1512168" cy="821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/>
              <a:t>functions</a:t>
            </a:r>
          </a:p>
          <a:p>
            <a:pPr algn="ctr"/>
            <a:r>
              <a:rPr lang="en-GB" sz="1600" dirty="0" smtClean="0"/>
              <a:t>(children)</a:t>
            </a:r>
            <a:endParaRPr lang="en-GB" sz="1600" dirty="0">
              <a:solidFill>
                <a:schemeClr val="dk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0548" y="4822413"/>
            <a:ext cx="1512168" cy="821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/>
              <a:t>functions</a:t>
            </a:r>
          </a:p>
          <a:p>
            <a:pPr algn="ctr"/>
            <a:r>
              <a:rPr lang="en-GB" sz="1600" dirty="0" smtClean="0"/>
              <a:t>(children)</a:t>
            </a:r>
            <a:endParaRPr lang="en-GB" sz="1600" dirty="0">
              <a:solidFill>
                <a:schemeClr val="dk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0152" y="4759549"/>
            <a:ext cx="1512168" cy="821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/>
              <a:t>functions</a:t>
            </a:r>
          </a:p>
          <a:p>
            <a:pPr algn="ctr"/>
            <a:r>
              <a:rPr lang="en-GB" sz="1600" dirty="0" smtClean="0"/>
              <a:t>(children)</a:t>
            </a:r>
            <a:endParaRPr lang="en-GB" sz="1600" dirty="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714207" y="4077072"/>
            <a:ext cx="27381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83263" y="3933056"/>
            <a:ext cx="216929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71483" y="4691576"/>
            <a:ext cx="86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Stream</a:t>
            </a:r>
          </a:p>
          <a:p>
            <a:pPr algn="ctr"/>
            <a:r>
              <a:rPr lang="en-GB" sz="1200" dirty="0" smtClean="0"/>
              <a:t>Arguments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8264" y="116633"/>
            <a:ext cx="202837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ENTITIES</a:t>
            </a:r>
          </a:p>
          <a:p>
            <a:pPr algn="ctr"/>
            <a:r>
              <a:rPr lang="en-GB" dirty="0" smtClean="0"/>
              <a:t>(Symbol categories)</a:t>
            </a:r>
          </a:p>
          <a:p>
            <a:pPr algn="ctr"/>
            <a:r>
              <a:rPr lang="en-GB" dirty="0" smtClean="0"/>
              <a:t>in TIR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004048" y="800708"/>
            <a:ext cx="425732" cy="12601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GB" sz="1600" dirty="0" smtClean="0"/>
              <a:t>Auto-index</a:t>
            </a:r>
            <a:endParaRPr lang="en-GB" sz="1600" dirty="0"/>
          </a:p>
        </p:txBody>
      </p:sp>
      <p:sp>
        <p:nvSpPr>
          <p:cNvPr id="28" name="Rectangle 27"/>
          <p:cNvSpPr/>
          <p:nvPr/>
        </p:nvSpPr>
        <p:spPr>
          <a:xfrm>
            <a:off x="7489412" y="1923681"/>
            <a:ext cx="1187044" cy="4306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CC"/>
                </a:solidFill>
              </a:rPr>
              <a:t>External “Memory“</a:t>
            </a:r>
          </a:p>
          <a:p>
            <a:pPr algn="ctr"/>
            <a:endParaRPr lang="en-GB" sz="1400" dirty="0">
              <a:solidFill>
                <a:srgbClr val="0000CC"/>
              </a:solidFill>
            </a:endParaRPr>
          </a:p>
          <a:p>
            <a:pPr algn="ctr"/>
            <a:endParaRPr lang="en-GB" sz="1400" dirty="0" smtClean="0">
              <a:solidFill>
                <a:srgbClr val="0000CC"/>
              </a:solidFill>
            </a:endParaRPr>
          </a:p>
          <a:p>
            <a:pPr algn="ctr"/>
            <a:r>
              <a:rPr lang="en-GB" sz="1400" dirty="0" smtClean="0">
                <a:solidFill>
                  <a:srgbClr val="0000CC"/>
                </a:solidFill>
              </a:rPr>
              <a:t>(DRAM)</a:t>
            </a:r>
          </a:p>
          <a:p>
            <a:pPr algn="ctr"/>
            <a:r>
              <a:rPr lang="en-GB" sz="1400" i="1" dirty="0" smtClean="0">
                <a:solidFill>
                  <a:srgbClr val="0000CC"/>
                </a:solidFill>
              </a:rPr>
              <a:t>or</a:t>
            </a:r>
          </a:p>
          <a:p>
            <a:pPr algn="ctr"/>
            <a:r>
              <a:rPr lang="en-GB" sz="1400" dirty="0" smtClean="0">
                <a:solidFill>
                  <a:srgbClr val="0000CC"/>
                </a:solidFill>
              </a:rPr>
              <a:t>HOST</a:t>
            </a:r>
          </a:p>
          <a:p>
            <a:pPr algn="ctr"/>
            <a:r>
              <a:rPr lang="en-GB" sz="1400" i="1" dirty="0" smtClean="0">
                <a:solidFill>
                  <a:srgbClr val="0000CC"/>
                </a:solidFill>
              </a:rPr>
              <a:t>or</a:t>
            </a:r>
          </a:p>
          <a:p>
            <a:pPr algn="ctr"/>
            <a:r>
              <a:rPr lang="en-GB" sz="1400" dirty="0" smtClean="0">
                <a:solidFill>
                  <a:srgbClr val="0000CC"/>
                </a:solidFill>
              </a:rPr>
              <a:t>DEVICE</a:t>
            </a:r>
          </a:p>
          <a:p>
            <a:pPr algn="ctr"/>
            <a:r>
              <a:rPr lang="en-GB" sz="1400" dirty="0" smtClean="0">
                <a:solidFill>
                  <a:srgbClr val="0000CC"/>
                </a:solidFill>
              </a:rPr>
              <a:t>(multi-device)</a:t>
            </a:r>
            <a:endParaRPr lang="en-GB" sz="1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125</Words>
  <Application>Microsoft Office PowerPoint</Application>
  <PresentationFormat>On-screen Show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wnabi</dc:creator>
  <cp:lastModifiedBy>wnabi</cp:lastModifiedBy>
  <cp:revision>47</cp:revision>
  <dcterms:created xsi:type="dcterms:W3CDTF">2017-04-13T10:28:19Z</dcterms:created>
  <dcterms:modified xsi:type="dcterms:W3CDTF">2017-04-14T08:13:45Z</dcterms:modified>
</cp:coreProperties>
</file>