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1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6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3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31EF-3CF5-4AA5-BA5C-425D90BF745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6254-F13D-48BE-814C-59EC8F04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4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93405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33871"/>
              </p:ext>
            </p:extLst>
          </p:nvPr>
        </p:nvGraphicFramePr>
        <p:xfrm>
          <a:off x="467544" y="2276872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82107"/>
              </p:ext>
            </p:extLst>
          </p:nvPr>
        </p:nvGraphicFramePr>
        <p:xfrm>
          <a:off x="467544" y="4293096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78060"/>
              </p:ext>
            </p:extLst>
          </p:nvPr>
        </p:nvGraphicFramePr>
        <p:xfrm>
          <a:off x="3275856" y="4293096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 smtClean="0"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 smtClean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4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(4:3)</PresentationFormat>
  <Paragraphs>260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wnabi</dc:creator>
  <cp:lastModifiedBy>wnabi</cp:lastModifiedBy>
  <cp:revision>1</cp:revision>
  <dcterms:created xsi:type="dcterms:W3CDTF">2019-11-14T15:37:41Z</dcterms:created>
  <dcterms:modified xsi:type="dcterms:W3CDTF">2019-11-14T15:37:54Z</dcterms:modified>
</cp:coreProperties>
</file>