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1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4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0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ABFB-01AE-4AB9-9485-CF5FBBCFD28A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5FCA-B7A2-429B-AD52-2763972CB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99067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5766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58912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80683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3095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2287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60916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6039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68357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48816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84591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87096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16465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1244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0411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1669"/>
              </p:ext>
            </p:extLst>
          </p:nvPr>
        </p:nvGraphicFramePr>
        <p:xfrm>
          <a:off x="467544" y="404664"/>
          <a:ext cx="16256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  <a:gridCol w="2032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8424" y="132305"/>
            <a:ext cx="576064" cy="26161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input</a:t>
            </a:r>
            <a:endParaRPr lang="en-GB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8388424" y="546315"/>
            <a:ext cx="576064" cy="261610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output</a:t>
            </a:r>
            <a:endParaRPr lang="en-GB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981686"/>
            <a:ext cx="576064" cy="430887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 buffer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406242" y="1675344"/>
            <a:ext cx="576064" cy="261610"/>
          </a:xfrm>
          <a:prstGeom prst="rect">
            <a:avLst/>
          </a:prstGeom>
          <a:solidFill>
            <a:srgbClr val="00B0F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stencil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532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12660</TotalTime>
  <Words>897</Words>
  <Application>Microsoft Office PowerPoint</Application>
  <PresentationFormat>On-screen Show (4:3)</PresentationFormat>
  <Paragraphs>884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wnabi</dc:creator>
  <cp:lastModifiedBy>wnabi</cp:lastModifiedBy>
  <cp:revision>8</cp:revision>
  <dcterms:created xsi:type="dcterms:W3CDTF">2019-11-07T18:00:48Z</dcterms:created>
  <dcterms:modified xsi:type="dcterms:W3CDTF">2019-11-18T18:47:58Z</dcterms:modified>
</cp:coreProperties>
</file>