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62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93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39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56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96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48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7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6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6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81691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85108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10953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00766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79353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00766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80447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00766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65871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00766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372219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00766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614587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00766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17613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00766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45489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2699792" y="908720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vect</a:t>
            </a:r>
            <a:r>
              <a:rPr lang="en-GB" dirty="0" smtClean="0"/>
              <a:t> = 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67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11418</TotalTime>
  <Words>624</Words>
  <Application>Microsoft Office PowerPoint</Application>
  <PresentationFormat>On-screen Show (4:3)</PresentationFormat>
  <Paragraphs>613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wnabi</dc:creator>
  <cp:lastModifiedBy>wnabi</cp:lastModifiedBy>
  <cp:revision>8</cp:revision>
  <dcterms:created xsi:type="dcterms:W3CDTF">2019-11-07T17:54:46Z</dcterms:created>
  <dcterms:modified xsi:type="dcterms:W3CDTF">2019-11-18T18:48:38Z</dcterms:modified>
</cp:coreProperties>
</file>