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3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5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6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4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7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6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F2B6-65C4-43B2-B830-6500DCAEFD84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BB21-7E38-4F49-BC5B-089E1115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81691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5108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29887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9366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17843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9366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31752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9366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08118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9366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152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9366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11430</TotalTime>
  <Words>414</Words>
  <Application>Microsoft Office PowerPoint</Application>
  <PresentationFormat>On-screen Show (4:3)</PresentationFormat>
  <Paragraphs>408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wnabi</dc:creator>
  <cp:lastModifiedBy>wnabi</cp:lastModifiedBy>
  <cp:revision>11</cp:revision>
  <dcterms:created xsi:type="dcterms:W3CDTF">2019-11-07T17:54:46Z</dcterms:created>
  <dcterms:modified xsi:type="dcterms:W3CDTF">2019-11-18T19:00:23Z</dcterms:modified>
</cp:coreProperties>
</file>