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5"/>
    <p:restoredTop sz="94631"/>
  </p:normalViewPr>
  <p:slideViewPr>
    <p:cSldViewPr snapToGrid="0" snapToObjects="1">
      <p:cViewPr>
        <p:scale>
          <a:sx n="75" d="100"/>
          <a:sy n="75" d="100"/>
        </p:scale>
        <p:origin x="14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49885" y="47197"/>
            <a:ext cx="2501900" cy="1498600"/>
            <a:chOff x="457200" y="520700"/>
            <a:chExt cx="2501900" cy="1498600"/>
          </a:xfrm>
        </p:grpSpPr>
        <p:sp>
          <p:nvSpPr>
            <p:cNvPr id="4" name="Rectangle 3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3834" y="520700"/>
              <a:ext cx="908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ID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Not used in calculation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13215" y="42311"/>
            <a:ext cx="2501900" cy="1513686"/>
            <a:chOff x="457200" y="505614"/>
            <a:chExt cx="2501900" cy="1513686"/>
          </a:xfrm>
        </p:grpSpPr>
        <p:sp>
          <p:nvSpPr>
            <p:cNvPr id="11" name="Rectangle 10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3834" y="505614"/>
              <a:ext cx="908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Age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Euclidean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6549" y="47152"/>
            <a:ext cx="2501900" cy="1498600"/>
            <a:chOff x="457200" y="520700"/>
            <a:chExt cx="2501900" cy="1498600"/>
          </a:xfrm>
        </p:grpSpPr>
        <p:sp>
          <p:nvSpPr>
            <p:cNvPr id="15" name="Rectangle 14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23118" y="520700"/>
              <a:ext cx="1398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Arial" charset="0"/>
                  <a:ea typeface="Arial" charset="0"/>
                  <a:cs typeface="Arial" charset="0"/>
                </a:rPr>
                <a:t>Workclass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SMC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339880" y="50077"/>
            <a:ext cx="2501900" cy="1498600"/>
            <a:chOff x="457200" y="520700"/>
            <a:chExt cx="2501900" cy="1498600"/>
          </a:xfrm>
        </p:grpSpPr>
        <p:sp>
          <p:nvSpPr>
            <p:cNvPr id="19" name="Rectangle 18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236" y="528020"/>
              <a:ext cx="1242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Arial" charset="0"/>
                  <a:ea typeface="Arial" charset="0"/>
                  <a:cs typeface="Arial" charset="0"/>
                </a:rPr>
                <a:t>FNLWGT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Euclidean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7198" y="1770394"/>
            <a:ext cx="2501900" cy="1498600"/>
            <a:chOff x="457200" y="520700"/>
            <a:chExt cx="2501900" cy="1498600"/>
          </a:xfrm>
        </p:grpSpPr>
        <p:sp>
          <p:nvSpPr>
            <p:cNvPr id="23" name="Rectangle 22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0416" y="539118"/>
              <a:ext cx="1391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Arial" charset="0"/>
                  <a:ea typeface="Arial" charset="0"/>
                  <a:cs typeface="Arial" charset="0"/>
                </a:rPr>
                <a:t>Education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SMC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9884" y="3493591"/>
            <a:ext cx="2501900" cy="1498600"/>
            <a:chOff x="457200" y="520700"/>
            <a:chExt cx="2501900" cy="1498600"/>
          </a:xfrm>
        </p:grpSpPr>
        <p:sp>
          <p:nvSpPr>
            <p:cNvPr id="27" name="Rectangle 26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0983" y="539118"/>
              <a:ext cx="210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Relationship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SMC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7198" y="5253625"/>
            <a:ext cx="2501900" cy="1498600"/>
            <a:chOff x="457200" y="520700"/>
            <a:chExt cx="2501900" cy="1498600"/>
          </a:xfrm>
        </p:grpSpPr>
        <p:sp>
          <p:nvSpPr>
            <p:cNvPr id="31" name="Rectangle 30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3589" y="520700"/>
              <a:ext cx="1705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Arial" charset="0"/>
                  <a:ea typeface="Arial" charset="0"/>
                  <a:cs typeface="Arial" charset="0"/>
                </a:rPr>
                <a:t>Capital_Loss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Arial" charset="0"/>
                  <a:ea typeface="Arial" charset="0"/>
                  <a:cs typeface="Arial" charset="0"/>
                </a:rPr>
                <a:t>Jaccard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413216" y="5253625"/>
            <a:ext cx="2501900" cy="1498600"/>
            <a:chOff x="457200" y="520700"/>
            <a:chExt cx="2501900" cy="1498600"/>
          </a:xfrm>
        </p:grpSpPr>
        <p:sp>
          <p:nvSpPr>
            <p:cNvPr id="35" name="Rectangle 34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9402" y="541925"/>
              <a:ext cx="2195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Arial" charset="0"/>
                  <a:ea typeface="Arial" charset="0"/>
                  <a:cs typeface="Arial" charset="0"/>
                </a:rPr>
                <a:t>Hours_Per_Week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Euclidean.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367302" y="5253625"/>
            <a:ext cx="2501900" cy="1498600"/>
            <a:chOff x="457200" y="520700"/>
            <a:chExt cx="2501900" cy="1498600"/>
          </a:xfrm>
        </p:grpSpPr>
        <p:sp>
          <p:nvSpPr>
            <p:cNvPr id="39" name="Rectangle 38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0431" y="555998"/>
              <a:ext cx="2013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Arial" charset="0"/>
                  <a:ea typeface="Arial" charset="0"/>
                  <a:cs typeface="Arial" charset="0"/>
                </a:rPr>
                <a:t>Native_Country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SMC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339880" y="5253625"/>
            <a:ext cx="2501900" cy="1498600"/>
            <a:chOff x="457200" y="520700"/>
            <a:chExt cx="2501900" cy="1498600"/>
          </a:xfrm>
        </p:grpSpPr>
        <p:sp>
          <p:nvSpPr>
            <p:cNvPr id="43" name="Rectangle 42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53834" y="520700"/>
              <a:ext cx="908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Class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SMC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339879" y="1770394"/>
            <a:ext cx="2501900" cy="1498600"/>
            <a:chOff x="457200" y="520700"/>
            <a:chExt cx="2501900" cy="1498600"/>
          </a:xfrm>
        </p:grpSpPr>
        <p:sp>
          <p:nvSpPr>
            <p:cNvPr id="47" name="Rectangle 46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68271" y="520700"/>
              <a:ext cx="1479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Arial" charset="0"/>
                  <a:ea typeface="Arial" charset="0"/>
                  <a:cs typeface="Arial" charset="0"/>
                </a:rPr>
                <a:t>Occupation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SMC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339878" y="3525145"/>
            <a:ext cx="2501900" cy="1498600"/>
            <a:chOff x="457200" y="520700"/>
            <a:chExt cx="2501900" cy="1498600"/>
          </a:xfrm>
        </p:grpSpPr>
        <p:sp>
          <p:nvSpPr>
            <p:cNvPr id="51" name="Rectangle 50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55516" y="528863"/>
              <a:ext cx="1734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Arial" charset="0"/>
                  <a:ea typeface="Arial" charset="0"/>
                  <a:cs typeface="Arial" charset="0"/>
                </a:rPr>
                <a:t>Capital_Gain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Arial" charset="0"/>
                  <a:ea typeface="Arial" charset="0"/>
                  <a:cs typeface="Arial" charset="0"/>
                </a:rPr>
                <a:t>Jacccard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413216" y="1770394"/>
            <a:ext cx="2501900" cy="1498600"/>
            <a:chOff x="457200" y="520700"/>
            <a:chExt cx="2501900" cy="1498600"/>
          </a:xfrm>
        </p:grpSpPr>
        <p:sp>
          <p:nvSpPr>
            <p:cNvPr id="55" name="Rectangle 54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3309" y="539118"/>
              <a:ext cx="198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Arial" charset="0"/>
                  <a:ea typeface="Arial" charset="0"/>
                  <a:cs typeface="Arial" charset="0"/>
                </a:rPr>
                <a:t>Education_cat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Euclidean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367301" y="1788812"/>
            <a:ext cx="2501900" cy="1516974"/>
            <a:chOff x="457200" y="502326"/>
            <a:chExt cx="2501900" cy="1516974"/>
          </a:xfrm>
        </p:grpSpPr>
        <p:sp>
          <p:nvSpPr>
            <p:cNvPr id="59" name="Rectangle 58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79197" y="502326"/>
              <a:ext cx="1705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Arial" charset="0"/>
                  <a:ea typeface="Arial" charset="0"/>
                  <a:cs typeface="Arial" charset="0"/>
                </a:rPr>
                <a:t>Marital Status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SMC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367300" y="3494202"/>
            <a:ext cx="2501900" cy="1534362"/>
            <a:chOff x="457200" y="484938"/>
            <a:chExt cx="2501900" cy="1534362"/>
          </a:xfrm>
        </p:grpSpPr>
        <p:sp>
          <p:nvSpPr>
            <p:cNvPr id="63" name="Rectangle 62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83783" y="484938"/>
              <a:ext cx="104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Gender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SMC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413215" y="3439642"/>
            <a:ext cx="2501900" cy="1498600"/>
            <a:chOff x="457200" y="520700"/>
            <a:chExt cx="2501900" cy="1498600"/>
          </a:xfrm>
        </p:grpSpPr>
        <p:sp>
          <p:nvSpPr>
            <p:cNvPr id="67" name="Rectangle 66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53834" y="520700"/>
              <a:ext cx="908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Race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SMC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37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Planck, Tytus I.</dc:creator>
  <cp:lastModifiedBy>Planck, Tytus I.</cp:lastModifiedBy>
  <cp:revision>6</cp:revision>
  <dcterms:created xsi:type="dcterms:W3CDTF">2017-09-11T22:29:33Z</dcterms:created>
  <dcterms:modified xsi:type="dcterms:W3CDTF">2017-09-12T13:34:31Z</dcterms:modified>
</cp:coreProperties>
</file>