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9885" y="47197"/>
            <a:ext cx="2501900" cy="1498600"/>
            <a:chOff x="457200" y="520700"/>
            <a:chExt cx="2501900" cy="1498600"/>
          </a:xfrm>
        </p:grpSpPr>
        <p:sp>
          <p:nvSpPr>
            <p:cNvPr id="4" name="Rectangle 3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ID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13215" y="42311"/>
            <a:ext cx="2501900" cy="1513686"/>
            <a:chOff x="457200" y="505614"/>
            <a:chExt cx="2501900" cy="1513686"/>
          </a:xfrm>
        </p:grpSpPr>
        <p:sp>
          <p:nvSpPr>
            <p:cNvPr id="11" name="Rectangle 1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3834" y="505614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Age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6549" y="47152"/>
            <a:ext cx="2501900" cy="1498600"/>
            <a:chOff x="457200" y="520700"/>
            <a:chExt cx="2501900" cy="1498600"/>
          </a:xfrm>
        </p:grpSpPr>
        <p:sp>
          <p:nvSpPr>
            <p:cNvPr id="15" name="Rectangle 1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3118" y="520700"/>
              <a:ext cx="1398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Workclass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39880" y="50077"/>
            <a:ext cx="2501900" cy="1498600"/>
            <a:chOff x="457200" y="520700"/>
            <a:chExt cx="2501900" cy="1498600"/>
          </a:xfrm>
        </p:grpSpPr>
        <p:sp>
          <p:nvSpPr>
            <p:cNvPr id="19" name="Rectangle 1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236" y="528020"/>
              <a:ext cx="124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FNLWGT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198" y="1770394"/>
            <a:ext cx="2501900" cy="1498600"/>
            <a:chOff x="457200" y="520700"/>
            <a:chExt cx="2501900" cy="1498600"/>
          </a:xfrm>
        </p:grpSpPr>
        <p:sp>
          <p:nvSpPr>
            <p:cNvPr id="23" name="Rectangle 2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416" y="539118"/>
              <a:ext cx="13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Education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9884" y="3493591"/>
            <a:ext cx="2501900" cy="1498600"/>
            <a:chOff x="457200" y="520700"/>
            <a:chExt cx="2501900" cy="1498600"/>
          </a:xfrm>
        </p:grpSpPr>
        <p:sp>
          <p:nvSpPr>
            <p:cNvPr id="27" name="Rectangle 2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3834" y="520700"/>
              <a:ext cx="9086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Relationship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198" y="5253625"/>
            <a:ext cx="2501900" cy="1498600"/>
            <a:chOff x="457200" y="520700"/>
            <a:chExt cx="2501900" cy="1498600"/>
          </a:xfrm>
        </p:grpSpPr>
        <p:sp>
          <p:nvSpPr>
            <p:cNvPr id="31" name="Rectangle 3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3589" y="520700"/>
              <a:ext cx="17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Capital_Loss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13216" y="5253625"/>
            <a:ext cx="2501900" cy="1498600"/>
            <a:chOff x="457200" y="520700"/>
            <a:chExt cx="2501900" cy="1498600"/>
          </a:xfrm>
        </p:grpSpPr>
        <p:sp>
          <p:nvSpPr>
            <p:cNvPr id="35" name="Rectangle 3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402" y="541925"/>
              <a:ext cx="219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Hours_Per_Week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67302" y="5253625"/>
            <a:ext cx="2501900" cy="1498600"/>
            <a:chOff x="457200" y="520700"/>
            <a:chExt cx="2501900" cy="1498600"/>
          </a:xfrm>
        </p:grpSpPr>
        <p:sp>
          <p:nvSpPr>
            <p:cNvPr id="39" name="Rectangle 3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0431" y="555998"/>
              <a:ext cx="2013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Native_Country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39880" y="5253625"/>
            <a:ext cx="2501900" cy="1498600"/>
            <a:chOff x="457200" y="520700"/>
            <a:chExt cx="2501900" cy="1498600"/>
          </a:xfrm>
        </p:grpSpPr>
        <p:sp>
          <p:nvSpPr>
            <p:cNvPr id="43" name="Rectangle 4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Class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339879" y="1770394"/>
            <a:ext cx="2501900" cy="1498600"/>
            <a:chOff x="457200" y="520700"/>
            <a:chExt cx="2501900" cy="1498600"/>
          </a:xfrm>
        </p:grpSpPr>
        <p:sp>
          <p:nvSpPr>
            <p:cNvPr id="47" name="Rectangle 4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8271" y="520700"/>
              <a:ext cx="1479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Occupation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39878" y="3525145"/>
            <a:ext cx="2501900" cy="1498600"/>
            <a:chOff x="457200" y="520700"/>
            <a:chExt cx="2501900" cy="1498600"/>
          </a:xfrm>
        </p:grpSpPr>
        <p:sp>
          <p:nvSpPr>
            <p:cNvPr id="51" name="Rectangle 5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5516" y="528863"/>
              <a:ext cx="173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Capital_Gain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13216" y="1770394"/>
            <a:ext cx="2501900" cy="1498600"/>
            <a:chOff x="457200" y="520700"/>
            <a:chExt cx="2501900" cy="1498600"/>
          </a:xfrm>
        </p:grpSpPr>
        <p:sp>
          <p:nvSpPr>
            <p:cNvPr id="55" name="Rectangle 5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3309" y="539118"/>
              <a:ext cx="198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Education_cat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67301" y="1788812"/>
            <a:ext cx="2501900" cy="1516974"/>
            <a:chOff x="457200" y="502326"/>
            <a:chExt cx="2501900" cy="1516974"/>
          </a:xfrm>
        </p:grpSpPr>
        <p:sp>
          <p:nvSpPr>
            <p:cNvPr id="59" name="Rectangle 5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9197" y="502326"/>
              <a:ext cx="170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Marital Status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67300" y="3494202"/>
            <a:ext cx="2501900" cy="1534362"/>
            <a:chOff x="457200" y="484938"/>
            <a:chExt cx="2501900" cy="1534362"/>
          </a:xfrm>
        </p:grpSpPr>
        <p:sp>
          <p:nvSpPr>
            <p:cNvPr id="63" name="Rectangle 6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83783" y="484938"/>
              <a:ext cx="10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Gender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413215" y="3439642"/>
            <a:ext cx="2501900" cy="1498600"/>
            <a:chOff x="457200" y="520700"/>
            <a:chExt cx="2501900" cy="1498600"/>
          </a:xfrm>
        </p:grpSpPr>
        <p:sp>
          <p:nvSpPr>
            <p:cNvPr id="67" name="Rectangle 6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Race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064" y="1151466"/>
              <a:ext cx="2473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ID gives a unique identifier for each row in the data.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225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Planck, Tytus I.</dc:creator>
  <cp:lastModifiedBy>Planck, Tytus I.</cp:lastModifiedBy>
  <cp:revision>3</cp:revision>
  <dcterms:created xsi:type="dcterms:W3CDTF">2017-09-11T22:29:33Z</dcterms:created>
  <dcterms:modified xsi:type="dcterms:W3CDTF">2017-09-11T22:41:09Z</dcterms:modified>
</cp:coreProperties>
</file>