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027b14e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027b14e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27b14e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027b14e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27b14e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27b14e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027b14e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027b14e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7b14e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7b14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27b14e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027b14e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27b14e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27b14e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7b14e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7b14e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027b14e3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027b14e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027b14e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027b14e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flipH="1" rot="10800000">
            <a:off x="10789405" y="-3599225"/>
            <a:ext cx="478500" cy="2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788525" y="2834125"/>
            <a:ext cx="43800" cy="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-24400" l="0" r="0" t="24400"/>
          <a:stretch/>
        </p:blipFill>
        <p:spPr>
          <a:xfrm>
            <a:off x="0" y="1370152"/>
            <a:ext cx="9143999" cy="182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723300" y="1478700"/>
            <a:ext cx="108900" cy="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0"/>
            <a:ext cx="91249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8712425" y="1152475"/>
            <a:ext cx="120000" cy="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0"/>
            <a:ext cx="91344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3998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 flipH="1" rot="10800000">
            <a:off x="8777650" y="1124275"/>
            <a:ext cx="54600" cy="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"/>
            <a:ext cx="9143999" cy="365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flipH="1" rot="10800000">
            <a:off x="8494925" y="1004875"/>
            <a:ext cx="337500" cy="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67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flipH="1" rot="10800000">
            <a:off x="8625425" y="982975"/>
            <a:ext cx="207000" cy="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" y="8"/>
            <a:ext cx="9115425" cy="3745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flipH="1" rot="10800000">
            <a:off x="8429675" y="1124275"/>
            <a:ext cx="402600" cy="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-12"/>
            <a:ext cx="90678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77450" y="1152475"/>
            <a:ext cx="555000" cy="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-12"/>
            <a:ext cx="91249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 flipH="1" rot="10800000">
            <a:off x="8484050" y="1113475"/>
            <a:ext cx="348300" cy="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 rot="10800000">
            <a:off x="8832250" y="950275"/>
            <a:ext cx="32400" cy="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