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27b14e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27b14e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7b14e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7b14e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7b14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7b14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7b14e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7b14e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7b14e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7b14e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7b14e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7b14e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7b14e3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7b14e3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7b14e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7b14e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7b14e3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7b14e3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399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712425" y="1152475"/>
            <a:ext cx="120000" cy="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0"/>
            <a:ext cx="91344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flipH="1" rot="10800000">
            <a:off x="8777650" y="1124275"/>
            <a:ext cx="54600" cy="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"/>
            <a:ext cx="9143999" cy="365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 flipH="1" rot="10800000">
            <a:off x="8494925" y="1004875"/>
            <a:ext cx="3375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67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flipH="1" rot="10800000">
            <a:off x="8625425" y="982975"/>
            <a:ext cx="207000" cy="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8"/>
            <a:ext cx="9115425" cy="374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 flipH="1" rot="10800000">
            <a:off x="8429675" y="1124275"/>
            <a:ext cx="402600" cy="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-12"/>
            <a:ext cx="9067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77450" y="1152475"/>
            <a:ext cx="555000" cy="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-12"/>
            <a:ext cx="91249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 flipH="1" rot="10800000">
            <a:off x="8484050" y="1113475"/>
            <a:ext cx="348300" cy="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 rot="10800000">
            <a:off x="8832250" y="950275"/>
            <a:ext cx="32400" cy="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723300" y="1478700"/>
            <a:ext cx="108900" cy="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0"/>
            <a:ext cx="91249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