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3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26D522-33FF-424C-B6C0-53047EF1DA4A}" type="doc">
      <dgm:prSet loTypeId="urn:microsoft.com/office/officeart/2005/8/layout/process1" loCatId="" qsTypeId="urn:microsoft.com/office/officeart/2005/8/quickstyle/simple1" qsCatId="simple" csTypeId="urn:microsoft.com/office/officeart/2005/8/colors/accent1_1" csCatId="accent1" phldr="1"/>
      <dgm:spPr/>
    </dgm:pt>
    <dgm:pt modelId="{C841360E-D28F-7045-8A71-9A335DB881F7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 </a:t>
          </a:r>
        </a:p>
      </dgm:t>
    </dgm:pt>
    <dgm:pt modelId="{CF2CAE44-C2DC-D64F-A13F-03B10BBA9369}" type="parTrans" cxnId="{ACB2B337-479E-1040-90C6-E53E8B854832}">
      <dgm:prSet/>
      <dgm:spPr/>
      <dgm:t>
        <a:bodyPr/>
        <a:lstStyle/>
        <a:p>
          <a:endParaRPr lang="en-US"/>
        </a:p>
      </dgm:t>
    </dgm:pt>
    <dgm:pt modelId="{F8709A92-5DFD-8B4C-81BD-93A40FFB0DF8}" type="sibTrans" cxnId="{ACB2B337-479E-1040-90C6-E53E8B854832}">
      <dgm:prSet/>
      <dgm:spPr/>
      <dgm:t>
        <a:bodyPr/>
        <a:lstStyle/>
        <a:p>
          <a:endParaRPr lang="en-US"/>
        </a:p>
      </dgm:t>
    </dgm:pt>
    <dgm:pt modelId="{385A771B-BD95-1F46-BC44-69DB20AE6066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 </a:t>
          </a:r>
        </a:p>
      </dgm:t>
    </dgm:pt>
    <dgm:pt modelId="{4FF5920F-2AB6-8C40-B0A8-346D38532B7F}" type="parTrans" cxnId="{36D1E2B9-888F-D44C-AE65-57763188FA14}">
      <dgm:prSet/>
      <dgm:spPr/>
      <dgm:t>
        <a:bodyPr/>
        <a:lstStyle/>
        <a:p>
          <a:endParaRPr lang="en-US"/>
        </a:p>
      </dgm:t>
    </dgm:pt>
    <dgm:pt modelId="{36A6FB71-81D9-4344-BA1B-DF2AC943BABF}" type="sibTrans" cxnId="{36D1E2B9-888F-D44C-AE65-57763188FA14}">
      <dgm:prSet/>
      <dgm:spPr/>
      <dgm:t>
        <a:bodyPr/>
        <a:lstStyle/>
        <a:p>
          <a:endParaRPr lang="en-US"/>
        </a:p>
      </dgm:t>
    </dgm:pt>
    <dgm:pt modelId="{C47B414B-1E23-FD43-A705-4DA43D734FD1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553C6A24-2F31-CF4E-B797-5C381B31CE2E}" type="sibTrans" cxnId="{8A7C58F2-2C83-4240-B3AD-6B9D537513CE}">
      <dgm:prSet/>
      <dgm:spPr/>
      <dgm:t>
        <a:bodyPr/>
        <a:lstStyle/>
        <a:p>
          <a:endParaRPr lang="en-US"/>
        </a:p>
      </dgm:t>
    </dgm:pt>
    <dgm:pt modelId="{3E971E4F-1E2D-6F40-824F-2F5902A3574B}" type="parTrans" cxnId="{8A7C58F2-2C83-4240-B3AD-6B9D537513CE}">
      <dgm:prSet/>
      <dgm:spPr/>
      <dgm:t>
        <a:bodyPr/>
        <a:lstStyle/>
        <a:p>
          <a:endParaRPr lang="en-US"/>
        </a:p>
      </dgm:t>
    </dgm:pt>
    <dgm:pt modelId="{F759F6DC-B979-7146-B252-F5FA997CD48D}">
      <dgm:prSet/>
      <dgm:spPr/>
      <dgm:t>
        <a:bodyPr/>
        <a:lstStyle/>
        <a:p>
          <a:endParaRPr lang="en-US"/>
        </a:p>
      </dgm:t>
    </dgm:pt>
    <dgm:pt modelId="{96D37D01-F949-804B-B5C3-C545AD8BD65D}" type="parTrans" cxnId="{29C06E8A-A961-6941-9402-EA3365EFD4F4}">
      <dgm:prSet/>
      <dgm:spPr/>
      <dgm:t>
        <a:bodyPr/>
        <a:lstStyle/>
        <a:p>
          <a:endParaRPr lang="en-US"/>
        </a:p>
      </dgm:t>
    </dgm:pt>
    <dgm:pt modelId="{529AC889-4B47-6943-98E8-C731C5A3095B}" type="sibTrans" cxnId="{29C06E8A-A961-6941-9402-EA3365EFD4F4}">
      <dgm:prSet/>
      <dgm:spPr/>
      <dgm:t>
        <a:bodyPr/>
        <a:lstStyle/>
        <a:p>
          <a:endParaRPr lang="en-US"/>
        </a:p>
      </dgm:t>
    </dgm:pt>
    <dgm:pt modelId="{9C8F8155-F7D3-704A-8212-BE34FC38056C}">
      <dgm:prSet/>
      <dgm:spPr/>
      <dgm:t>
        <a:bodyPr/>
        <a:lstStyle/>
        <a:p>
          <a:endParaRPr lang="en-US"/>
        </a:p>
      </dgm:t>
    </dgm:pt>
    <dgm:pt modelId="{6A64C669-83A2-DF48-9B20-156FC969F131}" type="parTrans" cxnId="{53860A0E-C03F-F14C-8F5E-78E33342567D}">
      <dgm:prSet/>
      <dgm:spPr/>
      <dgm:t>
        <a:bodyPr/>
        <a:lstStyle/>
        <a:p>
          <a:endParaRPr lang="en-US"/>
        </a:p>
      </dgm:t>
    </dgm:pt>
    <dgm:pt modelId="{DCAB3FF2-5D84-3A41-973E-DCB29B8D2CDF}" type="sibTrans" cxnId="{53860A0E-C03F-F14C-8F5E-78E33342567D}">
      <dgm:prSet/>
      <dgm:spPr/>
      <dgm:t>
        <a:bodyPr/>
        <a:lstStyle/>
        <a:p>
          <a:endParaRPr lang="en-US"/>
        </a:p>
      </dgm:t>
    </dgm:pt>
    <dgm:pt modelId="{C9A8EA67-8A3B-ED4E-91D9-5E171ABE870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945C0DBB-099A-C741-8DD7-ADE3AD2B3733}" type="parTrans" cxnId="{BAAA7B0C-A68B-3841-ADC4-17967146A9C0}">
      <dgm:prSet/>
      <dgm:spPr/>
      <dgm:t>
        <a:bodyPr/>
        <a:lstStyle/>
        <a:p>
          <a:endParaRPr lang="en-US"/>
        </a:p>
      </dgm:t>
    </dgm:pt>
    <dgm:pt modelId="{415DAEDE-4161-BA46-A2CE-7FDF4DB3D771}" type="sibTrans" cxnId="{BAAA7B0C-A68B-3841-ADC4-17967146A9C0}">
      <dgm:prSet/>
      <dgm:spPr/>
      <dgm:t>
        <a:bodyPr/>
        <a:lstStyle/>
        <a:p>
          <a:endParaRPr lang="en-US"/>
        </a:p>
      </dgm:t>
    </dgm:pt>
    <dgm:pt modelId="{1B1C5D8B-D7AF-0C42-950F-ABAB5AD9DB0A}" type="pres">
      <dgm:prSet presAssocID="{B326D522-33FF-424C-B6C0-53047EF1DA4A}" presName="Name0" presStyleCnt="0">
        <dgm:presLayoutVars>
          <dgm:dir/>
          <dgm:resizeHandles val="exact"/>
        </dgm:presLayoutVars>
      </dgm:prSet>
      <dgm:spPr/>
    </dgm:pt>
    <dgm:pt modelId="{33F7873C-9FF0-B14F-88F3-2655CEFA6A6E}" type="pres">
      <dgm:prSet presAssocID="{C47B414B-1E23-FD43-A705-4DA43D734FD1}" presName="node" presStyleLbl="node1" presStyleIdx="0" presStyleCnt="6">
        <dgm:presLayoutVars>
          <dgm:bulletEnabled val="1"/>
        </dgm:presLayoutVars>
      </dgm:prSet>
      <dgm:spPr/>
    </dgm:pt>
    <dgm:pt modelId="{67B1C3CA-25E7-BE4A-9905-7AADFA6E7C84}" type="pres">
      <dgm:prSet presAssocID="{553C6A24-2F31-CF4E-B797-5C381B31CE2E}" presName="sibTrans" presStyleLbl="sibTrans2D1" presStyleIdx="0" presStyleCnt="5"/>
      <dgm:spPr/>
    </dgm:pt>
    <dgm:pt modelId="{B542B093-DDC8-FF46-82EC-2AFC8BCDC26D}" type="pres">
      <dgm:prSet presAssocID="{553C6A24-2F31-CF4E-B797-5C381B31CE2E}" presName="connectorText" presStyleLbl="sibTrans2D1" presStyleIdx="0" presStyleCnt="5"/>
      <dgm:spPr/>
    </dgm:pt>
    <dgm:pt modelId="{7850BA1D-BF64-B54D-8569-EACB54D36C3F}" type="pres">
      <dgm:prSet presAssocID="{F759F6DC-B979-7146-B252-F5FA997CD48D}" presName="node" presStyleLbl="node1" presStyleIdx="1" presStyleCnt="6">
        <dgm:presLayoutVars>
          <dgm:bulletEnabled val="1"/>
        </dgm:presLayoutVars>
      </dgm:prSet>
      <dgm:spPr/>
    </dgm:pt>
    <dgm:pt modelId="{453DFDAF-0E48-4045-BBA4-F54437641628}" type="pres">
      <dgm:prSet presAssocID="{529AC889-4B47-6943-98E8-C731C5A3095B}" presName="sibTrans" presStyleLbl="sibTrans2D1" presStyleIdx="1" presStyleCnt="5"/>
      <dgm:spPr/>
    </dgm:pt>
    <dgm:pt modelId="{7C48126D-7235-944B-918D-41D7A9A883C4}" type="pres">
      <dgm:prSet presAssocID="{529AC889-4B47-6943-98E8-C731C5A3095B}" presName="connectorText" presStyleLbl="sibTrans2D1" presStyleIdx="1" presStyleCnt="5"/>
      <dgm:spPr/>
    </dgm:pt>
    <dgm:pt modelId="{15173571-62B1-EA45-9C4D-B8850CFDC600}" type="pres">
      <dgm:prSet presAssocID="{9C8F8155-F7D3-704A-8212-BE34FC38056C}" presName="node" presStyleLbl="node1" presStyleIdx="2" presStyleCnt="6">
        <dgm:presLayoutVars>
          <dgm:bulletEnabled val="1"/>
        </dgm:presLayoutVars>
      </dgm:prSet>
      <dgm:spPr/>
    </dgm:pt>
    <dgm:pt modelId="{DBF2D6E0-7361-4449-84B0-5252D60EDBC7}" type="pres">
      <dgm:prSet presAssocID="{DCAB3FF2-5D84-3A41-973E-DCB29B8D2CDF}" presName="sibTrans" presStyleLbl="sibTrans2D1" presStyleIdx="2" presStyleCnt="5"/>
      <dgm:spPr/>
    </dgm:pt>
    <dgm:pt modelId="{3E46894E-C8E0-3A45-A0E5-6A3097C03C41}" type="pres">
      <dgm:prSet presAssocID="{DCAB3FF2-5D84-3A41-973E-DCB29B8D2CDF}" presName="connectorText" presStyleLbl="sibTrans2D1" presStyleIdx="2" presStyleCnt="5"/>
      <dgm:spPr/>
    </dgm:pt>
    <dgm:pt modelId="{A329890C-7316-6F41-8CC6-D54E2F262972}" type="pres">
      <dgm:prSet presAssocID="{C9A8EA67-8A3B-ED4E-91D9-5E171ABE870E}" presName="node" presStyleLbl="node1" presStyleIdx="3" presStyleCnt="6">
        <dgm:presLayoutVars>
          <dgm:bulletEnabled val="1"/>
        </dgm:presLayoutVars>
      </dgm:prSet>
      <dgm:spPr/>
    </dgm:pt>
    <dgm:pt modelId="{3130A0D7-04D5-FF4C-9567-1C72CF6170D5}" type="pres">
      <dgm:prSet presAssocID="{415DAEDE-4161-BA46-A2CE-7FDF4DB3D771}" presName="sibTrans" presStyleLbl="sibTrans2D1" presStyleIdx="3" presStyleCnt="5"/>
      <dgm:spPr/>
    </dgm:pt>
    <dgm:pt modelId="{F172F525-DA8D-D945-8D48-E2D42A999E23}" type="pres">
      <dgm:prSet presAssocID="{415DAEDE-4161-BA46-A2CE-7FDF4DB3D771}" presName="connectorText" presStyleLbl="sibTrans2D1" presStyleIdx="3" presStyleCnt="5"/>
      <dgm:spPr/>
    </dgm:pt>
    <dgm:pt modelId="{7987D89A-B0C7-5041-A94B-EB9DCC7F7A60}" type="pres">
      <dgm:prSet presAssocID="{C841360E-D28F-7045-8A71-9A335DB881F7}" presName="node" presStyleLbl="node1" presStyleIdx="4" presStyleCnt="6">
        <dgm:presLayoutVars>
          <dgm:bulletEnabled val="1"/>
        </dgm:presLayoutVars>
      </dgm:prSet>
      <dgm:spPr/>
    </dgm:pt>
    <dgm:pt modelId="{66D346E4-3592-2244-B4C9-0D3653FDC3C8}" type="pres">
      <dgm:prSet presAssocID="{F8709A92-5DFD-8B4C-81BD-93A40FFB0DF8}" presName="sibTrans" presStyleLbl="sibTrans2D1" presStyleIdx="4" presStyleCnt="5"/>
      <dgm:spPr/>
    </dgm:pt>
    <dgm:pt modelId="{5A77E3A8-3886-E643-9369-27B2280B989C}" type="pres">
      <dgm:prSet presAssocID="{F8709A92-5DFD-8B4C-81BD-93A40FFB0DF8}" presName="connectorText" presStyleLbl="sibTrans2D1" presStyleIdx="4" presStyleCnt="5"/>
      <dgm:spPr/>
    </dgm:pt>
    <dgm:pt modelId="{47247A63-8338-0645-A388-1C408A9548FC}" type="pres">
      <dgm:prSet presAssocID="{385A771B-BD95-1F46-BC44-69DB20AE6066}" presName="node" presStyleLbl="node1" presStyleIdx="5" presStyleCnt="6">
        <dgm:presLayoutVars>
          <dgm:bulletEnabled val="1"/>
        </dgm:presLayoutVars>
      </dgm:prSet>
      <dgm:spPr/>
    </dgm:pt>
  </dgm:ptLst>
  <dgm:cxnLst>
    <dgm:cxn modelId="{91FA1202-923B-554D-9268-992454528B88}" type="presOf" srcId="{415DAEDE-4161-BA46-A2CE-7FDF4DB3D771}" destId="{3130A0D7-04D5-FF4C-9567-1C72CF6170D5}" srcOrd="0" destOrd="0" presId="urn:microsoft.com/office/officeart/2005/8/layout/process1"/>
    <dgm:cxn modelId="{9B926A02-80F0-8949-BCFB-E38C9722A6B1}" type="presOf" srcId="{F759F6DC-B979-7146-B252-F5FA997CD48D}" destId="{7850BA1D-BF64-B54D-8569-EACB54D36C3F}" srcOrd="0" destOrd="0" presId="urn:microsoft.com/office/officeart/2005/8/layout/process1"/>
    <dgm:cxn modelId="{922B3C07-6711-9240-AAF2-7527A104A4E4}" type="presOf" srcId="{415DAEDE-4161-BA46-A2CE-7FDF4DB3D771}" destId="{F172F525-DA8D-D945-8D48-E2D42A999E23}" srcOrd="1" destOrd="0" presId="urn:microsoft.com/office/officeart/2005/8/layout/process1"/>
    <dgm:cxn modelId="{BAAA7B0C-A68B-3841-ADC4-17967146A9C0}" srcId="{B326D522-33FF-424C-B6C0-53047EF1DA4A}" destId="{C9A8EA67-8A3B-ED4E-91D9-5E171ABE870E}" srcOrd="3" destOrd="0" parTransId="{945C0DBB-099A-C741-8DD7-ADE3AD2B3733}" sibTransId="{415DAEDE-4161-BA46-A2CE-7FDF4DB3D771}"/>
    <dgm:cxn modelId="{53860A0E-C03F-F14C-8F5E-78E33342567D}" srcId="{B326D522-33FF-424C-B6C0-53047EF1DA4A}" destId="{9C8F8155-F7D3-704A-8212-BE34FC38056C}" srcOrd="2" destOrd="0" parTransId="{6A64C669-83A2-DF48-9B20-156FC969F131}" sibTransId="{DCAB3FF2-5D84-3A41-973E-DCB29B8D2CDF}"/>
    <dgm:cxn modelId="{4C47F819-ACC2-1B40-A47A-CB973EE30058}" type="presOf" srcId="{F8709A92-5DFD-8B4C-81BD-93A40FFB0DF8}" destId="{5A77E3A8-3886-E643-9369-27B2280B989C}" srcOrd="1" destOrd="0" presId="urn:microsoft.com/office/officeart/2005/8/layout/process1"/>
    <dgm:cxn modelId="{21D73934-009B-D749-87E6-0ECF8C4B8501}" type="presOf" srcId="{529AC889-4B47-6943-98E8-C731C5A3095B}" destId="{7C48126D-7235-944B-918D-41D7A9A883C4}" srcOrd="1" destOrd="0" presId="urn:microsoft.com/office/officeart/2005/8/layout/process1"/>
    <dgm:cxn modelId="{ACB2B337-479E-1040-90C6-E53E8B854832}" srcId="{B326D522-33FF-424C-B6C0-53047EF1DA4A}" destId="{C841360E-D28F-7045-8A71-9A335DB881F7}" srcOrd="4" destOrd="0" parTransId="{CF2CAE44-C2DC-D64F-A13F-03B10BBA9369}" sibTransId="{F8709A92-5DFD-8B4C-81BD-93A40FFB0DF8}"/>
    <dgm:cxn modelId="{B7C63340-2822-F04C-A191-9BDAE230D2AF}" type="presOf" srcId="{553C6A24-2F31-CF4E-B797-5C381B31CE2E}" destId="{67B1C3CA-25E7-BE4A-9905-7AADFA6E7C84}" srcOrd="0" destOrd="0" presId="urn:microsoft.com/office/officeart/2005/8/layout/process1"/>
    <dgm:cxn modelId="{BFC9D447-5462-BE4A-A6CF-1699072BE7A2}" type="presOf" srcId="{553C6A24-2F31-CF4E-B797-5C381B31CE2E}" destId="{B542B093-DDC8-FF46-82EC-2AFC8BCDC26D}" srcOrd="1" destOrd="0" presId="urn:microsoft.com/office/officeart/2005/8/layout/process1"/>
    <dgm:cxn modelId="{A6B22A6D-445D-C341-B9A9-657642DB7FDA}" type="presOf" srcId="{C841360E-D28F-7045-8A71-9A335DB881F7}" destId="{7987D89A-B0C7-5041-A94B-EB9DCC7F7A60}" srcOrd="0" destOrd="0" presId="urn:microsoft.com/office/officeart/2005/8/layout/process1"/>
    <dgm:cxn modelId="{CD5CAF70-4CCB-4F49-BEDB-55F25B4DE9F1}" type="presOf" srcId="{C9A8EA67-8A3B-ED4E-91D9-5E171ABE870E}" destId="{A329890C-7316-6F41-8CC6-D54E2F262972}" srcOrd="0" destOrd="0" presId="urn:microsoft.com/office/officeart/2005/8/layout/process1"/>
    <dgm:cxn modelId="{16C5F274-430B-524B-8E73-A45F0ADF2AEA}" type="presOf" srcId="{B326D522-33FF-424C-B6C0-53047EF1DA4A}" destId="{1B1C5D8B-D7AF-0C42-950F-ABAB5AD9DB0A}" srcOrd="0" destOrd="0" presId="urn:microsoft.com/office/officeart/2005/8/layout/process1"/>
    <dgm:cxn modelId="{C1DF167B-4210-384F-B0E2-A6658BD434C5}" type="presOf" srcId="{C47B414B-1E23-FD43-A705-4DA43D734FD1}" destId="{33F7873C-9FF0-B14F-88F3-2655CEFA6A6E}" srcOrd="0" destOrd="0" presId="urn:microsoft.com/office/officeart/2005/8/layout/process1"/>
    <dgm:cxn modelId="{29C06E8A-A961-6941-9402-EA3365EFD4F4}" srcId="{B326D522-33FF-424C-B6C0-53047EF1DA4A}" destId="{F759F6DC-B979-7146-B252-F5FA997CD48D}" srcOrd="1" destOrd="0" parTransId="{96D37D01-F949-804B-B5C3-C545AD8BD65D}" sibTransId="{529AC889-4B47-6943-98E8-C731C5A3095B}"/>
    <dgm:cxn modelId="{715C678C-BB91-3F4E-90A4-DE2D44FFDF05}" type="presOf" srcId="{529AC889-4B47-6943-98E8-C731C5A3095B}" destId="{453DFDAF-0E48-4045-BBA4-F54437641628}" srcOrd="0" destOrd="0" presId="urn:microsoft.com/office/officeart/2005/8/layout/process1"/>
    <dgm:cxn modelId="{BBC3BBB1-3A17-384E-A4BF-08917D765160}" type="presOf" srcId="{DCAB3FF2-5D84-3A41-973E-DCB29B8D2CDF}" destId="{3E46894E-C8E0-3A45-A0E5-6A3097C03C41}" srcOrd="1" destOrd="0" presId="urn:microsoft.com/office/officeart/2005/8/layout/process1"/>
    <dgm:cxn modelId="{36D1E2B9-888F-D44C-AE65-57763188FA14}" srcId="{B326D522-33FF-424C-B6C0-53047EF1DA4A}" destId="{385A771B-BD95-1F46-BC44-69DB20AE6066}" srcOrd="5" destOrd="0" parTransId="{4FF5920F-2AB6-8C40-B0A8-346D38532B7F}" sibTransId="{36A6FB71-81D9-4344-BA1B-DF2AC943BABF}"/>
    <dgm:cxn modelId="{F0F536D0-40E7-1742-9996-399254A3F5EB}" type="presOf" srcId="{DCAB3FF2-5D84-3A41-973E-DCB29B8D2CDF}" destId="{DBF2D6E0-7361-4449-84B0-5252D60EDBC7}" srcOrd="0" destOrd="0" presId="urn:microsoft.com/office/officeart/2005/8/layout/process1"/>
    <dgm:cxn modelId="{367997D0-1C14-BD4A-8452-6AAF1DEB27DE}" type="presOf" srcId="{385A771B-BD95-1F46-BC44-69DB20AE6066}" destId="{47247A63-8338-0645-A388-1C408A9548FC}" srcOrd="0" destOrd="0" presId="urn:microsoft.com/office/officeart/2005/8/layout/process1"/>
    <dgm:cxn modelId="{239093D3-6E08-AC4F-A110-A2E06D215088}" type="presOf" srcId="{F8709A92-5DFD-8B4C-81BD-93A40FFB0DF8}" destId="{66D346E4-3592-2244-B4C9-0D3653FDC3C8}" srcOrd="0" destOrd="0" presId="urn:microsoft.com/office/officeart/2005/8/layout/process1"/>
    <dgm:cxn modelId="{355F43E8-0B44-714A-89B6-13619B1E6ED0}" type="presOf" srcId="{9C8F8155-F7D3-704A-8212-BE34FC38056C}" destId="{15173571-62B1-EA45-9C4D-B8850CFDC600}" srcOrd="0" destOrd="0" presId="urn:microsoft.com/office/officeart/2005/8/layout/process1"/>
    <dgm:cxn modelId="{8A7C58F2-2C83-4240-B3AD-6B9D537513CE}" srcId="{B326D522-33FF-424C-B6C0-53047EF1DA4A}" destId="{C47B414B-1E23-FD43-A705-4DA43D734FD1}" srcOrd="0" destOrd="0" parTransId="{3E971E4F-1E2D-6F40-824F-2F5902A3574B}" sibTransId="{553C6A24-2F31-CF4E-B797-5C381B31CE2E}"/>
    <dgm:cxn modelId="{0CF863D0-7D81-2C49-8E95-7AC8DDF38D27}" type="presParOf" srcId="{1B1C5D8B-D7AF-0C42-950F-ABAB5AD9DB0A}" destId="{33F7873C-9FF0-B14F-88F3-2655CEFA6A6E}" srcOrd="0" destOrd="0" presId="urn:microsoft.com/office/officeart/2005/8/layout/process1"/>
    <dgm:cxn modelId="{8D5B94D8-7EC3-4541-9200-E3658F1B59D5}" type="presParOf" srcId="{1B1C5D8B-D7AF-0C42-950F-ABAB5AD9DB0A}" destId="{67B1C3CA-25E7-BE4A-9905-7AADFA6E7C84}" srcOrd="1" destOrd="0" presId="urn:microsoft.com/office/officeart/2005/8/layout/process1"/>
    <dgm:cxn modelId="{9354A1FD-5962-FB47-A5E2-86B6F7A5A06A}" type="presParOf" srcId="{67B1C3CA-25E7-BE4A-9905-7AADFA6E7C84}" destId="{B542B093-DDC8-FF46-82EC-2AFC8BCDC26D}" srcOrd="0" destOrd="0" presId="urn:microsoft.com/office/officeart/2005/8/layout/process1"/>
    <dgm:cxn modelId="{06E71A84-DF40-2240-80E9-8A551C3E1CC3}" type="presParOf" srcId="{1B1C5D8B-D7AF-0C42-950F-ABAB5AD9DB0A}" destId="{7850BA1D-BF64-B54D-8569-EACB54D36C3F}" srcOrd="2" destOrd="0" presId="urn:microsoft.com/office/officeart/2005/8/layout/process1"/>
    <dgm:cxn modelId="{C5F9417E-98BE-E047-9D2E-6210544E9797}" type="presParOf" srcId="{1B1C5D8B-D7AF-0C42-950F-ABAB5AD9DB0A}" destId="{453DFDAF-0E48-4045-BBA4-F54437641628}" srcOrd="3" destOrd="0" presId="urn:microsoft.com/office/officeart/2005/8/layout/process1"/>
    <dgm:cxn modelId="{A9F5EDB1-BC04-7748-B87F-F3886670145B}" type="presParOf" srcId="{453DFDAF-0E48-4045-BBA4-F54437641628}" destId="{7C48126D-7235-944B-918D-41D7A9A883C4}" srcOrd="0" destOrd="0" presId="urn:microsoft.com/office/officeart/2005/8/layout/process1"/>
    <dgm:cxn modelId="{7271E061-2B38-BA44-B6FD-1E1900A6279F}" type="presParOf" srcId="{1B1C5D8B-D7AF-0C42-950F-ABAB5AD9DB0A}" destId="{15173571-62B1-EA45-9C4D-B8850CFDC600}" srcOrd="4" destOrd="0" presId="urn:microsoft.com/office/officeart/2005/8/layout/process1"/>
    <dgm:cxn modelId="{EED162BD-89D6-A845-BC40-031AC30EFE40}" type="presParOf" srcId="{1B1C5D8B-D7AF-0C42-950F-ABAB5AD9DB0A}" destId="{DBF2D6E0-7361-4449-84B0-5252D60EDBC7}" srcOrd="5" destOrd="0" presId="urn:microsoft.com/office/officeart/2005/8/layout/process1"/>
    <dgm:cxn modelId="{DAB8C858-D373-314C-A834-EAD25B94F2AE}" type="presParOf" srcId="{DBF2D6E0-7361-4449-84B0-5252D60EDBC7}" destId="{3E46894E-C8E0-3A45-A0E5-6A3097C03C41}" srcOrd="0" destOrd="0" presId="urn:microsoft.com/office/officeart/2005/8/layout/process1"/>
    <dgm:cxn modelId="{259E5C0A-8E30-B444-BCC1-D048E399E9B5}" type="presParOf" srcId="{1B1C5D8B-D7AF-0C42-950F-ABAB5AD9DB0A}" destId="{A329890C-7316-6F41-8CC6-D54E2F262972}" srcOrd="6" destOrd="0" presId="urn:microsoft.com/office/officeart/2005/8/layout/process1"/>
    <dgm:cxn modelId="{E9CA7746-95A9-044C-ABF3-83499F58A507}" type="presParOf" srcId="{1B1C5D8B-D7AF-0C42-950F-ABAB5AD9DB0A}" destId="{3130A0D7-04D5-FF4C-9567-1C72CF6170D5}" srcOrd="7" destOrd="0" presId="urn:microsoft.com/office/officeart/2005/8/layout/process1"/>
    <dgm:cxn modelId="{BCB74AA6-54B3-A34A-8F35-6BDC3F432162}" type="presParOf" srcId="{3130A0D7-04D5-FF4C-9567-1C72CF6170D5}" destId="{F172F525-DA8D-D945-8D48-E2D42A999E23}" srcOrd="0" destOrd="0" presId="urn:microsoft.com/office/officeart/2005/8/layout/process1"/>
    <dgm:cxn modelId="{282AD990-FAA1-FA4F-AB04-A6E16475CA88}" type="presParOf" srcId="{1B1C5D8B-D7AF-0C42-950F-ABAB5AD9DB0A}" destId="{7987D89A-B0C7-5041-A94B-EB9DCC7F7A60}" srcOrd="8" destOrd="0" presId="urn:microsoft.com/office/officeart/2005/8/layout/process1"/>
    <dgm:cxn modelId="{F5284E55-CB51-0F43-A117-2B03D31EB7CA}" type="presParOf" srcId="{1B1C5D8B-D7AF-0C42-950F-ABAB5AD9DB0A}" destId="{66D346E4-3592-2244-B4C9-0D3653FDC3C8}" srcOrd="9" destOrd="0" presId="urn:microsoft.com/office/officeart/2005/8/layout/process1"/>
    <dgm:cxn modelId="{AE100DD2-E611-2B49-94F5-90C7A3042ACC}" type="presParOf" srcId="{66D346E4-3592-2244-B4C9-0D3653FDC3C8}" destId="{5A77E3A8-3886-E643-9369-27B2280B989C}" srcOrd="0" destOrd="0" presId="urn:microsoft.com/office/officeart/2005/8/layout/process1"/>
    <dgm:cxn modelId="{F8EADF28-0366-304D-9069-C52EA965D0E5}" type="presParOf" srcId="{1B1C5D8B-D7AF-0C42-950F-ABAB5AD9DB0A}" destId="{47247A63-8338-0645-A388-1C408A9548FC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7873C-9FF0-B14F-88F3-2655CEFA6A6E}">
      <dsp:nvSpPr>
        <dsp:cNvPr id="0" name=""/>
        <dsp:cNvSpPr/>
      </dsp:nvSpPr>
      <dsp:spPr>
        <a:xfrm>
          <a:off x="0" y="2268338"/>
          <a:ext cx="1469984" cy="8819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 </a:t>
          </a:r>
        </a:p>
      </dsp:txBody>
      <dsp:txXfrm>
        <a:off x="25833" y="2294171"/>
        <a:ext cx="1418318" cy="830324"/>
      </dsp:txXfrm>
    </dsp:sp>
    <dsp:sp modelId="{67B1C3CA-25E7-BE4A-9905-7AADFA6E7C84}">
      <dsp:nvSpPr>
        <dsp:cNvPr id="0" name=""/>
        <dsp:cNvSpPr/>
      </dsp:nvSpPr>
      <dsp:spPr>
        <a:xfrm>
          <a:off x="1616983" y="2527055"/>
          <a:ext cx="311636" cy="364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616983" y="2599966"/>
        <a:ext cx="218145" cy="218734"/>
      </dsp:txXfrm>
    </dsp:sp>
    <dsp:sp modelId="{7850BA1D-BF64-B54D-8569-EACB54D36C3F}">
      <dsp:nvSpPr>
        <dsp:cNvPr id="0" name=""/>
        <dsp:cNvSpPr/>
      </dsp:nvSpPr>
      <dsp:spPr>
        <a:xfrm>
          <a:off x="2057978" y="2268338"/>
          <a:ext cx="1469984" cy="8819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800" kern="1200"/>
        </a:p>
      </dsp:txBody>
      <dsp:txXfrm>
        <a:off x="2083811" y="2294171"/>
        <a:ext cx="1418318" cy="830324"/>
      </dsp:txXfrm>
    </dsp:sp>
    <dsp:sp modelId="{453DFDAF-0E48-4045-BBA4-F54437641628}">
      <dsp:nvSpPr>
        <dsp:cNvPr id="0" name=""/>
        <dsp:cNvSpPr/>
      </dsp:nvSpPr>
      <dsp:spPr>
        <a:xfrm>
          <a:off x="3674961" y="2527055"/>
          <a:ext cx="311636" cy="364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674961" y="2599966"/>
        <a:ext cx="218145" cy="218734"/>
      </dsp:txXfrm>
    </dsp:sp>
    <dsp:sp modelId="{15173571-62B1-EA45-9C4D-B8850CFDC600}">
      <dsp:nvSpPr>
        <dsp:cNvPr id="0" name=""/>
        <dsp:cNvSpPr/>
      </dsp:nvSpPr>
      <dsp:spPr>
        <a:xfrm>
          <a:off x="4115957" y="2268338"/>
          <a:ext cx="1469984" cy="8819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800" kern="1200"/>
        </a:p>
      </dsp:txBody>
      <dsp:txXfrm>
        <a:off x="4141790" y="2294171"/>
        <a:ext cx="1418318" cy="830324"/>
      </dsp:txXfrm>
    </dsp:sp>
    <dsp:sp modelId="{DBF2D6E0-7361-4449-84B0-5252D60EDBC7}">
      <dsp:nvSpPr>
        <dsp:cNvPr id="0" name=""/>
        <dsp:cNvSpPr/>
      </dsp:nvSpPr>
      <dsp:spPr>
        <a:xfrm>
          <a:off x="5732940" y="2527055"/>
          <a:ext cx="311636" cy="364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732940" y="2599966"/>
        <a:ext cx="218145" cy="218734"/>
      </dsp:txXfrm>
    </dsp:sp>
    <dsp:sp modelId="{A329890C-7316-6F41-8CC6-D54E2F262972}">
      <dsp:nvSpPr>
        <dsp:cNvPr id="0" name=""/>
        <dsp:cNvSpPr/>
      </dsp:nvSpPr>
      <dsp:spPr>
        <a:xfrm>
          <a:off x="6173935" y="2268338"/>
          <a:ext cx="1469984" cy="88199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800" kern="1200"/>
        </a:p>
      </dsp:txBody>
      <dsp:txXfrm>
        <a:off x="6199768" y="2294171"/>
        <a:ext cx="1418318" cy="830324"/>
      </dsp:txXfrm>
    </dsp:sp>
    <dsp:sp modelId="{3130A0D7-04D5-FF4C-9567-1C72CF6170D5}">
      <dsp:nvSpPr>
        <dsp:cNvPr id="0" name=""/>
        <dsp:cNvSpPr/>
      </dsp:nvSpPr>
      <dsp:spPr>
        <a:xfrm>
          <a:off x="7790919" y="2527055"/>
          <a:ext cx="311636" cy="364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7790919" y="2599966"/>
        <a:ext cx="218145" cy="218734"/>
      </dsp:txXfrm>
    </dsp:sp>
    <dsp:sp modelId="{7987D89A-B0C7-5041-A94B-EB9DCC7F7A60}">
      <dsp:nvSpPr>
        <dsp:cNvPr id="0" name=""/>
        <dsp:cNvSpPr/>
      </dsp:nvSpPr>
      <dsp:spPr>
        <a:xfrm>
          <a:off x="8231914" y="2268338"/>
          <a:ext cx="1469984" cy="88199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 </a:t>
          </a:r>
        </a:p>
      </dsp:txBody>
      <dsp:txXfrm>
        <a:off x="8257747" y="2294171"/>
        <a:ext cx="1418318" cy="830324"/>
      </dsp:txXfrm>
    </dsp:sp>
    <dsp:sp modelId="{66D346E4-3592-2244-B4C9-0D3653FDC3C8}">
      <dsp:nvSpPr>
        <dsp:cNvPr id="0" name=""/>
        <dsp:cNvSpPr/>
      </dsp:nvSpPr>
      <dsp:spPr>
        <a:xfrm>
          <a:off x="9848897" y="2527055"/>
          <a:ext cx="311636" cy="364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9848897" y="2599966"/>
        <a:ext cx="218145" cy="218734"/>
      </dsp:txXfrm>
    </dsp:sp>
    <dsp:sp modelId="{47247A63-8338-0645-A388-1C408A9548FC}">
      <dsp:nvSpPr>
        <dsp:cNvPr id="0" name=""/>
        <dsp:cNvSpPr/>
      </dsp:nvSpPr>
      <dsp:spPr>
        <a:xfrm>
          <a:off x="10289893" y="2268338"/>
          <a:ext cx="1469984" cy="88199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 </a:t>
          </a:r>
        </a:p>
      </dsp:txBody>
      <dsp:txXfrm>
        <a:off x="10315726" y="2294171"/>
        <a:ext cx="1418318" cy="830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BD749-2215-064A-A84D-231E9C3E3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56988-9BE9-C149-89AE-2897FB11B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E8DEA-B4C1-8E49-AC0E-16DC80F5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BBD6-2DEF-8942-89D5-4AABAD3B3DF7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40183-96DB-5B40-B290-AF1F5E85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B5804-7C96-184F-A465-627009F7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60A9-090E-B04E-B7D0-3C09B7D5F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2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403C-A8D3-134B-80B3-62FFB21A3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044D7-4034-F44E-8B2F-6F46E9495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74733-BDD0-C345-983C-8EBFAD91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BBD6-2DEF-8942-89D5-4AABAD3B3DF7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61C5E-0904-0848-AD55-71EE7F0F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45F33-D162-0640-8707-0A9C23BA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60A9-090E-B04E-B7D0-3C09B7D5F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8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4A6B4-254F-604A-8EC2-B96B2D448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9258A-4488-C440-934D-5FBBDFC68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26993-AC3B-604B-B7F0-51BC48715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BBD6-2DEF-8942-89D5-4AABAD3B3DF7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69DF4-3A53-F84A-9108-EF1BD76C5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46EDC-F42C-7C4D-88C4-02ADDC67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60A9-090E-B04E-B7D0-3C09B7D5F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0513-396C-E74B-A96F-9E9D67ED3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AF46F-C733-004F-9D99-81B83E52D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5F46E-48E5-A14E-A005-DA955A1A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BBD6-2DEF-8942-89D5-4AABAD3B3DF7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EB6DF-8F0D-D446-AD12-97FCFEF4A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76853-86C6-B143-867C-E4B5CF7E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60A9-090E-B04E-B7D0-3C09B7D5F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5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8952A-E2F2-0E45-ACC9-640F7480F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E4617-6BEE-0148-983D-792602936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A5E0B-E009-444A-9AB6-6654847D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BBD6-2DEF-8942-89D5-4AABAD3B3DF7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6E98F-C8F1-1049-B69E-4106E190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9D21A-0A2A-A04E-A25D-C4336C9D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60A9-090E-B04E-B7D0-3C09B7D5F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1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83D7-70C3-D041-B4D3-FECC57A9C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6C8D7-0392-BE41-884C-2134876BB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143FB-7EC1-8548-A8E5-A47F9D07E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8CB7D-D696-024C-A56D-6548A361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BBD6-2DEF-8942-89D5-4AABAD3B3DF7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CCCDF-B493-1E4C-88B4-2B0DD31C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A5874-3658-4E45-8948-EC9870DB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60A9-090E-B04E-B7D0-3C09B7D5F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4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CEF3-99D8-6246-B5E9-195C9B9AD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4024F-43C8-FB46-A678-5607A76F1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ECD00-B1ED-6649-8922-5F6C9221E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B8AC8-8455-1549-BB25-FBAEABCC9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AC47FA-2776-F444-9F8A-68CFA3F82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FEBAA-A243-B141-AFF1-93AEEF5B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BBD6-2DEF-8942-89D5-4AABAD3B3DF7}" type="datetimeFigureOut">
              <a:rPr lang="en-US" smtClean="0"/>
              <a:t>1/19/20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AE483-B984-CB4F-8B2E-94E41237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594B7-D766-E846-8A9C-D70362EC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60A9-090E-B04E-B7D0-3C09B7D5F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5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AB6F-B89E-E94A-BE34-87BB35D7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8B8EF-C68C-324B-89B7-7F7D8AD3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BBD6-2DEF-8942-89D5-4AABAD3B3DF7}" type="datetimeFigureOut">
              <a:rPr lang="en-US" smtClean="0"/>
              <a:t>1/19/20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21E98-69ED-B947-9EBD-E7D66978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81680-17D5-D145-8F68-0BFE313E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60A9-090E-B04E-B7D0-3C09B7D5F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6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A77AB8-C96A-924B-8A9F-C44C07FD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BBD6-2DEF-8942-89D5-4AABAD3B3DF7}" type="datetimeFigureOut">
              <a:rPr lang="en-US" smtClean="0"/>
              <a:t>1/19/20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8F377-ED8D-8340-818A-A8C36EB3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1231E-AFDE-CF4D-9408-68042525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60A9-090E-B04E-B7D0-3C09B7D5F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1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2AEA-6A98-7B4E-81FA-97725FD2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450B5-9E3A-2D44-85FF-F14D813B2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C6BAC-A7F9-BD41-AF98-A8AC41EB6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D90BA-2D5B-9B40-BA85-198F63D0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BBD6-2DEF-8942-89D5-4AABAD3B3DF7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BCCC2-EE12-D34B-99B5-119A8A91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9CEAB-0767-B549-8376-768F6CC1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60A9-090E-B04E-B7D0-3C09B7D5F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3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98445-75E0-C84C-A4CA-CA24E3A9C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C3E922-418F-8944-8E0D-BE9875A83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21ED1-E35F-EA47-B225-3D91DE57D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8FDD0-BC7A-4B4C-9FE1-D01EDFB4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BBD6-2DEF-8942-89D5-4AABAD3B3DF7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A7061-0E8B-9F41-9CAB-BB35467F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01337-967D-7141-BA1E-5BFC38B1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60A9-090E-B04E-B7D0-3C09B7D5F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7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0A19CE-8DF4-D545-899F-0D37B2ACD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E1BC7-5404-8A45-B40E-DB2A2A852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DF36B-5C2A-E94C-8BE7-5BF26790F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BBD6-2DEF-8942-89D5-4AABAD3B3DF7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2DF18-FD33-1F4B-A3C8-D05308EC6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34148-F431-7C45-BBBA-3693F0CBF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D60A9-090E-B04E-B7D0-3C09B7D5F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7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3BB34B3-E14C-7F44-B234-75ECFAE4B0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3135567"/>
              </p:ext>
            </p:extLst>
          </p:nvPr>
        </p:nvGraphicFramePr>
        <p:xfrm>
          <a:off x="219919" y="0"/>
          <a:ext cx="1175987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FA49C2FC-CE6D-8048-BF87-34DBFB866EEB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520298" y="2274828"/>
            <a:ext cx="873487" cy="8734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1F1CD9-6556-0645-922D-C7E042EED7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6559" y="2274828"/>
            <a:ext cx="968980" cy="8734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8B6A32-A92F-3648-88C5-85A401AEB9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6934" y="2284164"/>
            <a:ext cx="958623" cy="8641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0ACACA2-8307-144B-91B1-5C0D1FB9CE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9077" y="2274828"/>
            <a:ext cx="958623" cy="864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B6EB20-9468-4C45-A93B-83A6755079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44120" y="2274828"/>
            <a:ext cx="881321" cy="87348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B12EE18-467A-4345-8628-1CD06EC66661}"/>
              </a:ext>
            </a:extLst>
          </p:cNvPr>
          <p:cNvSpPr/>
          <p:nvPr/>
        </p:nvSpPr>
        <p:spPr>
          <a:xfrm>
            <a:off x="219919" y="1840375"/>
            <a:ext cx="5590572" cy="34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JETSON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8A0E68-77C1-A64F-862D-5463FC99C6E5}"/>
              </a:ext>
            </a:extLst>
          </p:cNvPr>
          <p:cNvSpPr/>
          <p:nvPr/>
        </p:nvSpPr>
        <p:spPr>
          <a:xfrm>
            <a:off x="6389494" y="1840375"/>
            <a:ext cx="5590572" cy="3472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INSTANCE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0CC99A4-CE8E-A24C-8CB7-7AD36F8EA0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64506" y="2284164"/>
            <a:ext cx="789941" cy="85481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0E6C00-C65D-B145-93DD-4EC38DC599A5}"/>
              </a:ext>
            </a:extLst>
          </p:cNvPr>
          <p:cNvCxnSpPr>
            <a:cxnSpLocks/>
          </p:cNvCxnSpPr>
          <p:nvPr/>
        </p:nvCxnSpPr>
        <p:spPr>
          <a:xfrm>
            <a:off x="3038355" y="3148315"/>
            <a:ext cx="0" cy="864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6AEFD3B-F0B0-1941-B29D-E152B91397ED}"/>
              </a:ext>
            </a:extLst>
          </p:cNvPr>
          <p:cNvSpPr/>
          <p:nvPr/>
        </p:nvSpPr>
        <p:spPr>
          <a:xfrm>
            <a:off x="1851957" y="3974527"/>
            <a:ext cx="2407528" cy="6868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connection</a:t>
            </a:r>
            <a:r>
              <a:rPr lang="en-US" sz="1200" dirty="0"/>
              <a:t> </a:t>
            </a:r>
            <a:r>
              <a:rPr lang="en-US" sz="1200" dirty="0" err="1"/>
              <a:t>jetson</a:t>
            </a:r>
            <a:endParaRPr lang="en-US" sz="1200" dirty="0"/>
          </a:p>
          <a:p>
            <a:r>
              <a:rPr lang="en-US" sz="1200" b="1" dirty="0"/>
              <a:t>topic</a:t>
            </a:r>
            <a:r>
              <a:rPr lang="en-US" sz="1200" dirty="0"/>
              <a:t> </a:t>
            </a:r>
            <a:r>
              <a:rPr lang="en-US" sz="1200" dirty="0" err="1"/>
              <a:t>face_cutter</a:t>
            </a:r>
            <a:r>
              <a:rPr lang="en-US" sz="1200" dirty="0"/>
              <a:t>/camera-broker1</a:t>
            </a:r>
          </a:p>
          <a:p>
            <a:r>
              <a:rPr lang="en-US" sz="1200" b="1" dirty="0"/>
              <a:t>address</a:t>
            </a:r>
            <a:r>
              <a:rPr lang="en-US" sz="1200" dirty="0"/>
              <a:t> forwarder:1883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E8D816-6292-F54D-8D54-1CD321391EB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135739" y="3148315"/>
            <a:ext cx="0" cy="1987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5F95089-D6E7-4045-9DD6-A2C5BD908E0F}"/>
              </a:ext>
            </a:extLst>
          </p:cNvPr>
          <p:cNvSpPr/>
          <p:nvPr/>
        </p:nvSpPr>
        <p:spPr>
          <a:xfrm>
            <a:off x="3700478" y="5135428"/>
            <a:ext cx="2870521" cy="6868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connection </a:t>
            </a:r>
            <a:r>
              <a:rPr lang="en-US" sz="1200" dirty="0"/>
              <a:t>bridge-01</a:t>
            </a:r>
          </a:p>
          <a:p>
            <a:r>
              <a:rPr lang="en-US" sz="1200" b="1" dirty="0"/>
              <a:t>topic </a:t>
            </a:r>
            <a:r>
              <a:rPr lang="en-US" sz="1200" dirty="0" err="1"/>
              <a:t>face_cutter</a:t>
            </a:r>
            <a:r>
              <a:rPr lang="en-US" sz="1200" dirty="0"/>
              <a:t>/camera-broker1 both 0</a:t>
            </a:r>
          </a:p>
          <a:p>
            <a:r>
              <a:rPr lang="en-US" sz="1200" b="1" dirty="0"/>
              <a:t>address </a:t>
            </a:r>
            <a:r>
              <a:rPr lang="en-US" sz="1200" dirty="0"/>
              <a:t>&lt;</a:t>
            </a:r>
            <a:r>
              <a:rPr lang="en-US" sz="1200" dirty="0" err="1"/>
              <a:t>ip</a:t>
            </a:r>
            <a:r>
              <a:rPr lang="en-US" sz="1200" dirty="0"/>
              <a:t>&gt;:1883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ED3F026-53CD-8646-A716-6BE706BC1B28}"/>
              </a:ext>
            </a:extLst>
          </p:cNvPr>
          <p:cNvCxnSpPr>
            <a:cxnSpLocks/>
          </p:cNvCxnSpPr>
          <p:nvPr/>
        </p:nvCxnSpPr>
        <p:spPr>
          <a:xfrm>
            <a:off x="7113603" y="3148315"/>
            <a:ext cx="0" cy="864151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9062E26-CD6A-A445-BF97-D42E108E7BED}"/>
              </a:ext>
            </a:extLst>
          </p:cNvPr>
          <p:cNvSpPr/>
          <p:nvPr/>
        </p:nvSpPr>
        <p:spPr>
          <a:xfrm>
            <a:off x="5927205" y="3974527"/>
            <a:ext cx="2407528" cy="6868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i="1" dirty="0"/>
              <a:t>**default settings**</a:t>
            </a:r>
            <a:endParaRPr lang="en-US" sz="1200" i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03FB9B-8DDF-0241-BE9F-411C082B1889}"/>
              </a:ext>
            </a:extLst>
          </p:cNvPr>
          <p:cNvSpPr txBox="1"/>
          <p:nvPr/>
        </p:nvSpPr>
        <p:spPr>
          <a:xfrm>
            <a:off x="381965" y="2523283"/>
            <a:ext cx="113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OPEN CV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FB37AA-BB8B-DA40-B4FC-4B9EFB2F25ED}"/>
              </a:ext>
            </a:extLst>
          </p:cNvPr>
          <p:cNvSpPr txBox="1"/>
          <p:nvPr/>
        </p:nvSpPr>
        <p:spPr>
          <a:xfrm>
            <a:off x="1527505" y="2514141"/>
            <a:ext cx="87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paho</a:t>
            </a:r>
            <a:endParaRPr 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1047B0-9E5F-FA4F-B696-6D90281EDA2B}"/>
              </a:ext>
            </a:extLst>
          </p:cNvPr>
          <p:cNvSpPr txBox="1"/>
          <p:nvPr/>
        </p:nvSpPr>
        <p:spPr>
          <a:xfrm>
            <a:off x="7732593" y="2514141"/>
            <a:ext cx="87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paho</a:t>
            </a:r>
            <a:endParaRPr 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71751F-153D-B24E-AD56-453AA96AB35C}"/>
              </a:ext>
            </a:extLst>
          </p:cNvPr>
          <p:cNvSpPr txBox="1"/>
          <p:nvPr/>
        </p:nvSpPr>
        <p:spPr>
          <a:xfrm>
            <a:off x="9763485" y="2386041"/>
            <a:ext cx="873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IBM</a:t>
            </a:r>
          </a:p>
          <a:p>
            <a:pPr algn="ctr"/>
            <a:r>
              <a:rPr lang="en-US" b="1" dirty="0"/>
              <a:t>SDK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4C9AE0-D385-1A41-BCEE-D9C522961859}"/>
              </a:ext>
            </a:extLst>
          </p:cNvPr>
          <p:cNvSpPr txBox="1"/>
          <p:nvPr/>
        </p:nvSpPr>
        <p:spPr>
          <a:xfrm>
            <a:off x="219919" y="1332430"/>
            <a:ext cx="1175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** Each box is a docker container</a:t>
            </a:r>
          </a:p>
        </p:txBody>
      </p:sp>
    </p:spTree>
    <p:extLst>
      <p:ext uri="{BB962C8B-B14F-4D97-AF65-F5344CB8AC3E}">
        <p14:creationId xmlns:p14="http://schemas.microsoft.com/office/powerpoint/2010/main" val="3868933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50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Tennison Yu</dc:creator>
  <cp:lastModifiedBy>Tennison Yu</cp:lastModifiedBy>
  <cp:revision>3</cp:revision>
  <dcterms:created xsi:type="dcterms:W3CDTF">2020-01-20T06:38:36Z</dcterms:created>
  <dcterms:modified xsi:type="dcterms:W3CDTF">2020-01-20T07:12:11Z</dcterms:modified>
</cp:coreProperties>
</file>