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sldIdLst>
    <p:sldId id="267" r:id="rId2"/>
    <p:sldId id="268" r:id="rId3"/>
    <p:sldId id="265" r:id="rId4"/>
    <p:sldId id="269" r:id="rId5"/>
    <p:sldId id="257" r:id="rId6"/>
    <p:sldId id="271" r:id="rId7"/>
    <p:sldId id="261" r:id="rId8"/>
    <p:sldId id="273" r:id="rId9"/>
    <p:sldId id="274" r:id="rId10"/>
    <p:sldId id="264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6DADD-006C-453A-A20F-864AF8C5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876179" cy="49225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476672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4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7164288" y="2564904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332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449" y="476672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E96D9-FF62-4CB2-A174-0047BE2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6226080" cy="486960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Intouch me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57BBE-395E-4B5A-8D3F-8A9BEE71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72" y="1340768"/>
            <a:ext cx="6116455" cy="4577215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2555776" y="272842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40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40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B01ED-D83B-493D-825D-E1A240A6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67" y="1105831"/>
            <a:ext cx="6363251" cy="5296359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2915816" y="404664"/>
            <a:ext cx="388843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0AAF5C-993C-41F9-B61E-25440022A1DC}"/>
              </a:ext>
            </a:extLst>
          </p:cNvPr>
          <p:cNvSpPr/>
          <p:nvPr/>
        </p:nvSpPr>
        <p:spPr>
          <a:xfrm>
            <a:off x="1259632" y="908720"/>
            <a:ext cx="7272808" cy="454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Совместимость с базами данных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2012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SP1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Standard (x64, x86), Enterprise (x64, x86), Express-SSMSE (x64, x86),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Enterprise (x64, x86), Express-SSMSE (x64, x86), Standard (x64, x86) SP1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675</TotalTime>
  <Words>438</Words>
  <Application>Microsoft Office PowerPoint</Application>
  <PresentationFormat>Экран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28</cp:revision>
  <dcterms:created xsi:type="dcterms:W3CDTF">2019-08-26T12:11:56Z</dcterms:created>
  <dcterms:modified xsi:type="dcterms:W3CDTF">2019-12-08T17:30:58Z</dcterms:modified>
</cp:coreProperties>
</file>