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24"/>
  </p:notesMasterIdLst>
  <p:sldIdLst>
    <p:sldId id="267" r:id="rId2"/>
    <p:sldId id="269" r:id="rId3"/>
    <p:sldId id="275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4" r:id="rId12"/>
    <p:sldId id="285" r:id="rId13"/>
    <p:sldId id="286" r:id="rId14"/>
    <p:sldId id="287" r:id="rId15"/>
    <p:sldId id="288" r:id="rId16"/>
    <p:sldId id="271" r:id="rId17"/>
    <p:sldId id="293" r:id="rId18"/>
    <p:sldId id="291" r:id="rId19"/>
    <p:sldId id="273" r:id="rId20"/>
    <p:sldId id="274" r:id="rId21"/>
    <p:sldId id="272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13" autoAdjust="0"/>
  </p:normalViewPr>
  <p:slideViewPr>
    <p:cSldViewPr>
      <p:cViewPr varScale="1">
        <p:scale>
          <a:sx n="120" d="100"/>
          <a:sy n="120" d="100"/>
        </p:scale>
        <p:origin x="12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00:18.282" idx="1">
    <p:pos x="10" y="10"/>
    <p:text>Слайд посвящен структуре АСУ ТП (уровни)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02:55.055" idx="2">
    <p:pos x="5686" y="618"/>
    <p:text>Сосредоточимся на уровне управления участком техпроцесса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F0DC-58A0-4B34-A3CD-6EF3340BA3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5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263" y="1124744"/>
            <a:ext cx="8415471" cy="51435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</a:t>
            </a:r>
            <a:r>
              <a:rPr lang="ru-RU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производства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C473A7-4287-44D3-B665-A2EB1C012D61}"/>
              </a:ext>
            </a:extLst>
          </p:cNvPr>
          <p:cNvSpPr/>
          <p:nvPr/>
        </p:nvSpPr>
        <p:spPr>
          <a:xfrm>
            <a:off x="1691680" y="764704"/>
            <a:ext cx="4569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Локальные адреса ввода-вывода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70C69-E7CF-443D-909B-264B5AEE9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" y="1988840"/>
            <a:ext cx="7555992" cy="30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9C3251-09CF-4069-AD01-B965AE759ABF}"/>
              </a:ext>
            </a:extLst>
          </p:cNvPr>
          <p:cNvSpPr/>
          <p:nvPr/>
        </p:nvSpPr>
        <p:spPr>
          <a:xfrm>
            <a:off x="2402367" y="1052736"/>
            <a:ext cx="433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Доступ к разделяемым файлам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F44BAA-FCC1-4242-8334-5B03798E1C50}"/>
              </a:ext>
            </a:extLst>
          </p:cNvPr>
          <p:cNvSpPr/>
          <p:nvPr/>
        </p:nvSpPr>
        <p:spPr>
          <a:xfrm>
            <a:off x="1763688" y="2492896"/>
            <a:ext cx="71738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глобальные адреса сетевого файл-сервера; </a:t>
            </a: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локальные адреса локальных файлов.</a:t>
            </a:r>
          </a:p>
        </p:txBody>
      </p:sp>
    </p:spTree>
    <p:extLst>
      <p:ext uri="{BB962C8B-B14F-4D97-AF65-F5344CB8AC3E}">
        <p14:creationId xmlns:p14="http://schemas.microsoft.com/office/powerpoint/2010/main" val="33828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6E4FA7-8109-45EF-BD17-9EC175294975}"/>
              </a:ext>
            </a:extLst>
          </p:cNvPr>
          <p:cNvSpPr/>
          <p:nvPr/>
        </p:nvSpPr>
        <p:spPr>
          <a:xfrm>
            <a:off x="2267744" y="692696"/>
            <a:ext cx="4870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Глобальные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00B357-F095-4C8B-AE30-CE73CE93B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0" y="1873546"/>
            <a:ext cx="7562999" cy="31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DE2E27-FBEF-45C2-967B-57ADB4760096}"/>
              </a:ext>
            </a:extLst>
          </p:cNvPr>
          <p:cNvSpPr/>
          <p:nvPr/>
        </p:nvSpPr>
        <p:spPr>
          <a:xfrm>
            <a:off x="2185608" y="620688"/>
            <a:ext cx="4772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Локальные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6CE3B-70FA-4EBE-9296-025E3F1D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39" y="1928196"/>
            <a:ext cx="6902921" cy="3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91D819-6EF1-48A1-B0DD-BF6A882117B2}"/>
              </a:ext>
            </a:extLst>
          </p:cNvPr>
          <p:cNvSpPr/>
          <p:nvPr/>
        </p:nvSpPr>
        <p:spPr>
          <a:xfrm>
            <a:off x="1543894" y="692696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Регистрация данных в распределенной среде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B81DEA-B3CE-46E7-BBF8-66ECF5E4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7" y="1772816"/>
            <a:ext cx="750634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74F054-65A3-4F8D-802B-6DA9B6861CE9}"/>
              </a:ext>
            </a:extLst>
          </p:cNvPr>
          <p:cNvSpPr/>
          <p:nvPr/>
        </p:nvSpPr>
        <p:spPr>
          <a:xfrm>
            <a:off x="2123728" y="404664"/>
            <a:ext cx="5282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Использование Сервисов Терминалов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0819B8-56B0-48FE-B95D-D55C8491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3" y="1061447"/>
            <a:ext cx="7269274" cy="50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3203848" y="519063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24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24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E444692-82E9-4905-840F-EE1867A07E29}"/>
              </a:ext>
            </a:extLst>
          </p:cNvPr>
          <p:cNvSpPr txBox="1">
            <a:spLocks/>
          </p:cNvSpPr>
          <p:nvPr/>
        </p:nvSpPr>
        <p:spPr>
          <a:xfrm>
            <a:off x="2843808" y="72851"/>
            <a:ext cx="3672408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>
                <a:solidFill>
                  <a:schemeClr val="bg1"/>
                </a:solidFill>
              </a:rPr>
              <a:t>Резервированная система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8EF5C-8CBA-4F62-B4A0-1542FD09F709}"/>
              </a:ext>
            </a:extLst>
          </p:cNvPr>
          <p:cNvSpPr txBox="1"/>
          <p:nvPr/>
        </p:nvSpPr>
        <p:spPr>
          <a:xfrm>
            <a:off x="3671400" y="620688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Архитектура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CA28F8-DD84-4CC0-88EF-E2F66EDFC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4" y="1328574"/>
            <a:ext cx="5932805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08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FB8A99-B17A-4B02-9F28-61C5F388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00808"/>
            <a:ext cx="6667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76C90B-F1DD-4FD2-9035-8969B5731405}"/>
              </a:ext>
            </a:extLst>
          </p:cNvPr>
          <p:cNvSpPr/>
          <p:nvPr/>
        </p:nvSpPr>
        <p:spPr>
          <a:xfrm>
            <a:off x="2555776" y="7545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Опции клиентских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174071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3563888" y="764704"/>
            <a:ext cx="388843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6AB5061-80C3-49F8-87A7-29C57FA0862A}"/>
              </a:ext>
            </a:extLst>
          </p:cNvPr>
          <p:cNvSpPr txBox="1">
            <a:spLocks/>
          </p:cNvSpPr>
          <p:nvPr/>
        </p:nvSpPr>
        <p:spPr>
          <a:xfrm>
            <a:off x="2771800" y="161943"/>
            <a:ext cx="3888432" cy="513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79" y="834542"/>
            <a:ext cx="7429499" cy="79425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Intouch me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9B3180-872A-4080-99D7-C20787D11C62}"/>
              </a:ext>
            </a:extLst>
          </p:cNvPr>
          <p:cNvSpPr txBox="1">
            <a:spLocks/>
          </p:cNvSpPr>
          <p:nvPr/>
        </p:nvSpPr>
        <p:spPr>
          <a:xfrm>
            <a:off x="1938638" y="476672"/>
            <a:ext cx="6020195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>
                <a:solidFill>
                  <a:schemeClr val="bg1"/>
                </a:solidFill>
              </a:rPr>
              <a:t>Одиночная система</a:t>
            </a:r>
            <a:r>
              <a:rPr lang="en-US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8F428A-A90E-4F15-9831-30D691D3A0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31692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722893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AD2E6AC-F770-47B6-9966-7357BED10E6A}"/>
              </a:ext>
            </a:extLst>
          </p:cNvPr>
          <p:cNvSpPr txBox="1">
            <a:spLocks/>
          </p:cNvSpPr>
          <p:nvPr/>
        </p:nvSpPr>
        <p:spPr>
          <a:xfrm>
            <a:off x="2447764" y="170952"/>
            <a:ext cx="4248472" cy="5519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90DBBF-328B-45A0-B734-A50B17AD6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700808"/>
            <a:ext cx="6696744" cy="41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9270C-7238-4D87-87A2-126EEED48AE9}"/>
              </a:ext>
            </a:extLst>
          </p:cNvPr>
          <p:cNvSpPr txBox="1"/>
          <p:nvPr/>
        </p:nvSpPr>
        <p:spPr>
          <a:xfrm>
            <a:off x="3491880" y="577029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37764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139C62-515E-4F45-A35B-35D3CEAF62BC}"/>
              </a:ext>
            </a:extLst>
          </p:cNvPr>
          <p:cNvSpPr/>
          <p:nvPr/>
        </p:nvSpPr>
        <p:spPr>
          <a:xfrm>
            <a:off x="1494729" y="620688"/>
            <a:ext cx="526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Поддерживаемые архитектуры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InTouch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DAA6E1-E54E-499F-AAE4-7DF183F69643}"/>
              </a:ext>
            </a:extLst>
          </p:cNvPr>
          <p:cNvSpPr/>
          <p:nvPr/>
        </p:nvSpPr>
        <p:spPr>
          <a:xfrm>
            <a:off x="1907704" y="1844824"/>
            <a:ext cx="45847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Поддерживаются следующие сетевые архитектуры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InTouch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клиентская;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серверная;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система разработки сетевых приложений (NAD).</a:t>
            </a:r>
          </a:p>
        </p:txBody>
      </p:sp>
    </p:spTree>
    <p:extLst>
      <p:ext uri="{BB962C8B-B14F-4D97-AF65-F5344CB8AC3E}">
        <p14:creationId xmlns:p14="http://schemas.microsoft.com/office/powerpoint/2010/main" val="45168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906EB2-2E9B-40EA-8ADF-BC5250375B78}"/>
              </a:ext>
            </a:extLst>
          </p:cNvPr>
          <p:cNvSpPr/>
          <p:nvPr/>
        </p:nvSpPr>
        <p:spPr>
          <a:xfrm>
            <a:off x="1599517" y="620688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BEADE-CC33-4C9F-8590-DEDF834A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060848"/>
            <a:ext cx="6728443" cy="29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0B35E6-5EFC-450C-99C3-3954328036BE}"/>
              </a:ext>
            </a:extLst>
          </p:cNvPr>
          <p:cNvSpPr/>
          <p:nvPr/>
        </p:nvSpPr>
        <p:spPr>
          <a:xfrm>
            <a:off x="2900837" y="764704"/>
            <a:ext cx="3342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Клиентская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6C6831-BABF-4A18-8D5A-82AEF76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3" y="2132856"/>
            <a:ext cx="7281634" cy="23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9ED8FF-12AC-4490-843A-1954533F8F64}"/>
              </a:ext>
            </a:extLst>
          </p:cNvPr>
          <p:cNvSpPr/>
          <p:nvPr/>
        </p:nvSpPr>
        <p:spPr>
          <a:xfrm>
            <a:off x="2843808" y="764704"/>
            <a:ext cx="3256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Серверная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4C1878-A0DC-4778-BB34-90896E9D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2001196"/>
            <a:ext cx="8172400" cy="2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B60FEF9-6D1F-40CF-A29E-935E510C6614}"/>
              </a:ext>
            </a:extLst>
          </p:cNvPr>
          <p:cNvSpPr/>
          <p:nvPr/>
        </p:nvSpPr>
        <p:spPr>
          <a:xfrm>
            <a:off x="1403648" y="476672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Архитектура разработки сетевых приложений (NAD)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B030E-A8E2-490F-8372-D146A4DB8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60024"/>
            <a:ext cx="7376492" cy="25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EDBA4B-B4C7-4358-9C1B-BADADF89DCB7}"/>
              </a:ext>
            </a:extLst>
          </p:cNvPr>
          <p:cNvSpPr/>
          <p:nvPr/>
        </p:nvSpPr>
        <p:spPr>
          <a:xfrm>
            <a:off x="1187624" y="620688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Факторы, учитываемые при планировании сетевых приложений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BC6CE6-3B97-4C89-9AA6-5A97B3AC5578}"/>
              </a:ext>
            </a:extLst>
          </p:cNvPr>
          <p:cNvSpPr/>
          <p:nvPr/>
        </p:nvSpPr>
        <p:spPr>
          <a:xfrm>
            <a:off x="1331640" y="2060848"/>
            <a:ext cx="6264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Независимо от архитектуры необходимо учитывать следующие факторы: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доступ к источникам данных ввода-вывода;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доступ к разделяемым файлам;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место регистрации данных;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особые требования, обусловленные сетью.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249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BF0B7D-389A-4873-99D8-BB679AE106DA}"/>
              </a:ext>
            </a:extLst>
          </p:cNvPr>
          <p:cNvSpPr/>
          <p:nvPr/>
        </p:nvSpPr>
        <p:spPr>
          <a:xfrm>
            <a:off x="800708" y="1426548"/>
            <a:ext cx="783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292E0B-A7CB-4CBA-A38D-66E5CF66F617}"/>
              </a:ext>
            </a:extLst>
          </p:cNvPr>
          <p:cNvSpPr/>
          <p:nvPr/>
        </p:nvSpPr>
        <p:spPr>
          <a:xfrm>
            <a:off x="1331640" y="841773"/>
            <a:ext cx="46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Глобальные адреса ввода-вывода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3BA316-A9E1-445C-9F90-8F5E0A6E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9" y="1860682"/>
            <a:ext cx="7502554" cy="24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423</Words>
  <Application>Microsoft Office PowerPoint</Application>
  <PresentationFormat>Экран (4:3)</PresentationFormat>
  <Paragraphs>68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Контур</vt:lpstr>
      <vt:lpstr>Презентация PowerPoint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Дмитрий Тюнегов</cp:lastModifiedBy>
  <cp:revision>45</cp:revision>
  <dcterms:created xsi:type="dcterms:W3CDTF">2019-08-26T12:11:56Z</dcterms:created>
  <dcterms:modified xsi:type="dcterms:W3CDTF">2019-12-27T07:07:19Z</dcterms:modified>
</cp:coreProperties>
</file>