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30"/>
  </p:notesMasterIdLst>
  <p:sldIdLst>
    <p:sldId id="267" r:id="rId2"/>
    <p:sldId id="268" r:id="rId3"/>
    <p:sldId id="265" r:id="rId4"/>
    <p:sldId id="269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4" r:id="rId14"/>
    <p:sldId id="285" r:id="rId15"/>
    <p:sldId id="286" r:id="rId16"/>
    <p:sldId id="287" r:id="rId17"/>
    <p:sldId id="288" r:id="rId18"/>
    <p:sldId id="257" r:id="rId19"/>
    <p:sldId id="271" r:id="rId20"/>
    <p:sldId id="289" r:id="rId21"/>
    <p:sldId id="290" r:id="rId22"/>
    <p:sldId id="291" r:id="rId23"/>
    <p:sldId id="292" r:id="rId24"/>
    <p:sldId id="261" r:id="rId25"/>
    <p:sldId id="273" r:id="rId26"/>
    <p:sldId id="274" r:id="rId27"/>
    <p:sldId id="264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13" autoAdjust="0"/>
  </p:normalViewPr>
  <p:slideViewPr>
    <p:cSldViewPr>
      <p:cViewPr varScale="1">
        <p:scale>
          <a:sx n="114" d="100"/>
          <a:sy n="114" d="100"/>
        </p:scale>
        <p:origin x="7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12.12.2019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332656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755576" y="20901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616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603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1835696" y="692696"/>
            <a:ext cx="5724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110895" y="2465765"/>
            <a:ext cx="7173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глобальные адреса сетевого файл-сервера; </a:t>
            </a: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1547664" y="620688"/>
            <a:ext cx="643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1547664" y="692696"/>
            <a:ext cx="6306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115616" y="620688"/>
            <a:ext cx="7200800" cy="108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8" y="1844824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1403648" y="476672"/>
            <a:ext cx="698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57BBE-395E-4B5A-8D3F-8A9BEE71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72" y="1340768"/>
            <a:ext cx="6116455" cy="4577215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2555776" y="272842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40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40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7164288" y="2564904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3327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B92134-3988-4D84-8E27-F1F0AC3BE306}"/>
              </a:ext>
            </a:extLst>
          </p:cNvPr>
          <p:cNvSpPr/>
          <p:nvPr/>
        </p:nvSpPr>
        <p:spPr>
          <a:xfrm>
            <a:off x="2771800" y="476672"/>
            <a:ext cx="3241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Лицензирование</a:t>
            </a:r>
            <a:endParaRPr lang="ru-RU" sz="3200" b="1" i="0" dirty="0">
              <a:solidFill>
                <a:schemeClr val="bg2">
                  <a:lumMod val="75000"/>
                </a:schemeClr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10FB-B0BB-4BEE-A086-181C6FEB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88" y="2276872"/>
            <a:ext cx="7085624" cy="312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F71882-F947-4C60-BB0E-0F8ABED083E7}"/>
              </a:ext>
            </a:extLst>
          </p:cNvPr>
          <p:cNvSpPr/>
          <p:nvPr/>
        </p:nvSpPr>
        <p:spPr>
          <a:xfrm>
            <a:off x="1943968" y="1377984"/>
            <a:ext cx="525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Конфигурации серверных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31098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18DC5-258F-42B0-A305-2A58B8A56A67}"/>
              </a:ext>
            </a:extLst>
          </p:cNvPr>
          <p:cNvSpPr/>
          <p:nvPr/>
        </p:nvSpPr>
        <p:spPr>
          <a:xfrm>
            <a:off x="1889956" y="764704"/>
            <a:ext cx="53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Конфигурации клиентских лицензий</a:t>
            </a:r>
          </a:p>
          <a:p>
            <a:b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</a:b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2556DB-C7FA-4BB9-8EAC-6688E0EA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28800"/>
            <a:ext cx="6667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76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E93F478-D307-4914-AED7-58002DAF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98804"/>
              </p:ext>
            </p:extLst>
          </p:nvPr>
        </p:nvGraphicFramePr>
        <p:xfrm>
          <a:off x="755576" y="980728"/>
          <a:ext cx="7416824" cy="4018795"/>
        </p:xfrm>
        <a:graphic>
          <a:graphicData uri="http://schemas.openxmlformats.org/drawingml/2006/table">
            <a:tbl>
              <a:tblPr/>
              <a:tblGrid>
                <a:gridCol w="3672267">
                  <a:extLst>
                    <a:ext uri="{9D8B030D-6E8A-4147-A177-3AD203B41FA5}">
                      <a16:colId xmlns:a16="http://schemas.microsoft.com/office/drawing/2014/main" val="1816044184"/>
                    </a:ext>
                  </a:extLst>
                </a:gridCol>
                <a:gridCol w="3744557">
                  <a:extLst>
                    <a:ext uri="{9D8B030D-6E8A-4147-A177-3AD203B41FA5}">
                      <a16:colId xmlns:a16="http://schemas.microsoft.com/office/drawing/2014/main" val="2063761082"/>
                    </a:ext>
                  </a:extLst>
                </a:gridCol>
              </a:tblGrid>
              <a:tr h="6722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3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Драйверы </a:t>
                      </a:r>
                      <a:r>
                        <a:rPr lang="en-US" sz="3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iFIX</a:t>
                      </a:r>
                      <a:endParaRPr lang="en-US" sz="32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88348"/>
                  </a:ext>
                </a:extLst>
              </a:tr>
              <a:tr h="108485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S7A</a:t>
                      </a:r>
                      <a:endParaRPr lang="en-US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Драйвер Siemens Communication Driver TCP/IP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96269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 Premium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IGS:IES 60870 Suite</a:t>
                      </a:r>
                      <a:b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IGS:SNMP Suite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70612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I87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ОРС-сервер для IEC 60870-5-103 и 101(104)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98098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ROC Application Driver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Драйвер</a:t>
                      </a:r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Fisher Remote Operations Controller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8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B01ED-D83B-493D-825D-E1A240A6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67" y="1105831"/>
            <a:ext cx="6363251" cy="5296359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2915816" y="404664"/>
            <a:ext cx="388843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0AAF5C-993C-41F9-B61E-25440022A1DC}"/>
              </a:ext>
            </a:extLst>
          </p:cNvPr>
          <p:cNvSpPr/>
          <p:nvPr/>
        </p:nvSpPr>
        <p:spPr>
          <a:xfrm>
            <a:off x="1259632" y="908720"/>
            <a:ext cx="7272808" cy="454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Совместимость с базами данных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2012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SP1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Standard (x64, x86), Enterprise (x64, x86), Express-SSMSE (x64, x86),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Enterprise (x64, x86), Express-SSMSE (x64, x86), Standard (x64, x86) SP1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6DADD-006C-453A-A20F-864AF8C5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876179" cy="49225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476672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4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449" y="476672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E96D9-FF62-4CB2-A174-0047BE2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6226080" cy="486960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Intouch me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155748" y="764704"/>
            <a:ext cx="695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355392" y="1874728"/>
            <a:ext cx="67568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475656" y="476672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37347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374026" y="980728"/>
            <a:ext cx="4395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032084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430837" y="908720"/>
            <a:ext cx="4282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812</TotalTime>
  <Words>606</Words>
  <Application>Microsoft Office PowerPoint</Application>
  <PresentationFormat>Экран (4:3)</PresentationFormat>
  <Paragraphs>88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39</cp:revision>
  <dcterms:created xsi:type="dcterms:W3CDTF">2019-08-26T12:11:56Z</dcterms:created>
  <dcterms:modified xsi:type="dcterms:W3CDTF">2019-12-12T14:03:48Z</dcterms:modified>
</cp:coreProperties>
</file>