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27"/>
  </p:notesMasterIdLst>
  <p:sldIdLst>
    <p:sldId id="267" r:id="rId2"/>
    <p:sldId id="268" r:id="rId3"/>
    <p:sldId id="265" r:id="rId4"/>
    <p:sldId id="269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4" r:id="rId14"/>
    <p:sldId id="285" r:id="rId15"/>
    <p:sldId id="286" r:id="rId16"/>
    <p:sldId id="287" r:id="rId17"/>
    <p:sldId id="288" r:id="rId18"/>
    <p:sldId id="257" r:id="rId19"/>
    <p:sldId id="289" r:id="rId20"/>
    <p:sldId id="271" r:id="rId21"/>
    <p:sldId id="261" r:id="rId22"/>
    <p:sldId id="273" r:id="rId23"/>
    <p:sldId id="274" r:id="rId24"/>
    <p:sldId id="264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4:30.779" idx="4">
    <p:pos x="5511" y="1108"/>
    <p:text>Каждый вариант может включать выделенную инженерную станцию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29:19.792" idx="6">
    <p:pos x="4299" y="297"/>
    <p:text>Пример - Intouch ME, InTouch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16:34.552" idx="3">
    <p:pos x="4656" y="1131"/>
    <p:text>В качестве инженерной станции можно нарисовать ноутбук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2:02.554" idx="7">
    <p:pos x="10" y="10"/>
    <p:text>В качестве примера - iFix, Genesis64? WinCC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34:33.825" idx="8">
    <p:pos x="3417" y="296"/>
    <p:text>System Platform, WinCC OA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8:49.318" idx="5">
    <p:pos x="10" y="10"/>
    <p:text>Пример - PSC7 (Siemens) PlantStruXure PES (с натяжкой)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6:29.680" idx="10">
    <p:pos x="146" y="146"/>
    <p:text>Идея: конфигурируется одновременно ПК и ПЛК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F0DC-58A0-4B34-A3CD-6EF3340BA3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980728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 производства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EDBA4B-B4C7-4358-9C1B-BADADF89DCB7}"/>
              </a:ext>
            </a:extLst>
          </p:cNvPr>
          <p:cNvSpPr/>
          <p:nvPr/>
        </p:nvSpPr>
        <p:spPr>
          <a:xfrm>
            <a:off x="1187624" y="332656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Факторы, учитываемые при планировании сетевых приложений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BC6CE6-3B97-4C89-9AA6-5A97B3AC5578}"/>
              </a:ext>
            </a:extLst>
          </p:cNvPr>
          <p:cNvSpPr/>
          <p:nvPr/>
        </p:nvSpPr>
        <p:spPr>
          <a:xfrm>
            <a:off x="755576" y="209017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Независимо от архитектуры необходимо учитывать следующие факторы: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доступ к источникам данных ввода-вывода;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доступ к разделяемым файлам;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место регистрации данных;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особые требования, обусловленные сетью.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49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F0B7D-389A-4873-99D8-BB679AE106DA}"/>
              </a:ext>
            </a:extLst>
          </p:cNvPr>
          <p:cNvSpPr/>
          <p:nvPr/>
        </p:nvSpPr>
        <p:spPr>
          <a:xfrm>
            <a:off x="800708" y="1426548"/>
            <a:ext cx="783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292E0B-A7CB-4CBA-A38D-66E5CF66F617}"/>
              </a:ext>
            </a:extLst>
          </p:cNvPr>
          <p:cNvSpPr/>
          <p:nvPr/>
        </p:nvSpPr>
        <p:spPr>
          <a:xfrm>
            <a:off x="1331640" y="841773"/>
            <a:ext cx="6168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Глобальные адреса ввода-вывода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3BA316-A9E1-445C-9F90-8F5E0A6E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9" y="1860682"/>
            <a:ext cx="7502554" cy="2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C473A7-4287-44D3-B665-A2EB1C012D61}"/>
              </a:ext>
            </a:extLst>
          </p:cNvPr>
          <p:cNvSpPr/>
          <p:nvPr/>
        </p:nvSpPr>
        <p:spPr>
          <a:xfrm>
            <a:off x="1691680" y="764704"/>
            <a:ext cx="6038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Локальные адреса ввода-вывода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70C69-E7CF-443D-909B-264B5AEE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" y="1988840"/>
            <a:ext cx="7555992" cy="30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9C3251-09CF-4069-AD01-B965AE759ABF}"/>
              </a:ext>
            </a:extLst>
          </p:cNvPr>
          <p:cNvSpPr/>
          <p:nvPr/>
        </p:nvSpPr>
        <p:spPr>
          <a:xfrm>
            <a:off x="1835696" y="692696"/>
            <a:ext cx="5724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Доступ к разделяемым файлам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F44BAA-FCC1-4242-8334-5B03798E1C50}"/>
              </a:ext>
            </a:extLst>
          </p:cNvPr>
          <p:cNvSpPr/>
          <p:nvPr/>
        </p:nvSpPr>
        <p:spPr>
          <a:xfrm>
            <a:off x="1110895" y="2465765"/>
            <a:ext cx="71738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глобальные адреса сетевого файл-сервера; </a:t>
            </a: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локальные адреса локальных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33828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6E4FA7-8109-45EF-BD17-9EC175294975}"/>
              </a:ext>
            </a:extLst>
          </p:cNvPr>
          <p:cNvSpPr/>
          <p:nvPr/>
        </p:nvSpPr>
        <p:spPr>
          <a:xfrm>
            <a:off x="1547664" y="620688"/>
            <a:ext cx="643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Глобальные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0B357-F095-4C8B-AE30-CE73CE93B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0" y="1873546"/>
            <a:ext cx="7562999" cy="31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DE2E27-FBEF-45C2-967B-57ADB4760096}"/>
              </a:ext>
            </a:extLst>
          </p:cNvPr>
          <p:cNvSpPr/>
          <p:nvPr/>
        </p:nvSpPr>
        <p:spPr>
          <a:xfrm>
            <a:off x="1547664" y="692696"/>
            <a:ext cx="6306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Локальные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6CE3B-70FA-4EBE-9296-025E3F1D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39" y="1928196"/>
            <a:ext cx="6902921" cy="3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91D819-6EF1-48A1-B0DD-BF6A882117B2}"/>
              </a:ext>
            </a:extLst>
          </p:cNvPr>
          <p:cNvSpPr/>
          <p:nvPr/>
        </p:nvSpPr>
        <p:spPr>
          <a:xfrm>
            <a:off x="1115616" y="620688"/>
            <a:ext cx="7200800" cy="108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Регистрация данных в распределенной среде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81DEA-B3CE-46E7-BBF8-66ECF5E4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8" y="1844824"/>
            <a:ext cx="75063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74F054-65A3-4F8D-802B-6DA9B6861CE9}"/>
              </a:ext>
            </a:extLst>
          </p:cNvPr>
          <p:cNvSpPr/>
          <p:nvPr/>
        </p:nvSpPr>
        <p:spPr>
          <a:xfrm>
            <a:off x="1403648" y="476672"/>
            <a:ext cx="6981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Использование Сервисов Терминалов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819B8-56B0-48FE-B95D-D55C8491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3" y="1061447"/>
            <a:ext cx="7269274" cy="50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9A692C9-6C8A-4D09-A3EA-DE413913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428787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157BBE-395E-4B5A-8D3F-8A9BEE716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72" y="1340768"/>
            <a:ext cx="6116455" cy="4577215"/>
          </a:xfrm>
          <a:prstGeom prst="rect">
            <a:avLst/>
          </a:prstGeom>
          <a:effectLst>
            <a:softEdge rad="2032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8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CFDBBA-4653-4240-BE34-F459782E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404664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 err="1">
                <a:solidFill>
                  <a:schemeClr val="bg1"/>
                </a:solidFill>
              </a:rPr>
              <a:t>труктура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SCADA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6F682-E006-4AA7-92A0-38CD1049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6553200" cy="38576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F4E7B58-5156-41D2-B009-AC8140948A93}"/>
              </a:ext>
            </a:extLst>
          </p:cNvPr>
          <p:cNvSpPr txBox="1">
            <a:spLocks/>
          </p:cNvSpPr>
          <p:nvPr/>
        </p:nvSpPr>
        <p:spPr>
          <a:xfrm>
            <a:off x="7164288" y="2564904"/>
            <a:ext cx="1728192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33327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2555776" y="272842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40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40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39A2C5C3-8F8E-4CD0-8534-32AF5EA005DB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B01ED-D83B-493D-825D-E1A240A6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67" y="1105831"/>
            <a:ext cx="6363251" cy="5296359"/>
          </a:xfrm>
          <a:prstGeom prst="rect">
            <a:avLst/>
          </a:prstGeom>
          <a:effectLst>
            <a:softEdge rad="15240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2915816" y="404664"/>
            <a:ext cx="3888432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40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0AAF5C-993C-41F9-B61E-25440022A1DC}"/>
              </a:ext>
            </a:extLst>
          </p:cNvPr>
          <p:cNvSpPr/>
          <p:nvPr/>
        </p:nvSpPr>
        <p:spPr>
          <a:xfrm>
            <a:off x="1259632" y="908720"/>
            <a:ext cx="7272808" cy="454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Совместимость с базами данных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2012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SP1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Standard (x64, x86), Enterprise (x64, x86), Express-SSMSE (x64, x86),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Enterprise (x64, x86), Express-SSMSE (x64, x86), Standard (x64, x86) SP1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7BF9525-EF74-4614-97B0-E9ED6EA3A9E0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6DADD-006C-453A-A20F-864AF8C5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876179" cy="49225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375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476672"/>
            <a:ext cx="3240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40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EEBAB41-6686-44DC-BC9F-D716B70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449" y="476672"/>
            <a:ext cx="6020195" cy="135408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FE96D9-FF62-4CB2-A174-0047BE2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6226080" cy="4869602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942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Intouch me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139C62-515E-4F45-A35B-35D3CEAF62BC}"/>
              </a:ext>
            </a:extLst>
          </p:cNvPr>
          <p:cNvSpPr/>
          <p:nvPr/>
        </p:nvSpPr>
        <p:spPr>
          <a:xfrm>
            <a:off x="1155748" y="764704"/>
            <a:ext cx="6956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Поддерживаемые архитектуры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InTouch</a:t>
            </a:r>
            <a:endParaRPr lang="ru-RU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DAA6E1-E54E-499F-AAE4-7DF183F69643}"/>
              </a:ext>
            </a:extLst>
          </p:cNvPr>
          <p:cNvSpPr/>
          <p:nvPr/>
        </p:nvSpPr>
        <p:spPr>
          <a:xfrm>
            <a:off x="1355392" y="1874728"/>
            <a:ext cx="67568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Поддерживаются следующие сетевые архитектуры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InTouch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клиентская;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серверная;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система разработки сетевых приложений (NAD).</a:t>
            </a:r>
          </a:p>
        </p:txBody>
      </p:sp>
    </p:spTree>
    <p:extLst>
      <p:ext uri="{BB962C8B-B14F-4D97-AF65-F5344CB8AC3E}">
        <p14:creationId xmlns:p14="http://schemas.microsoft.com/office/powerpoint/2010/main" val="4516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906EB2-2E9B-40EA-8ADF-BC5250375B78}"/>
              </a:ext>
            </a:extLst>
          </p:cNvPr>
          <p:cNvSpPr/>
          <p:nvPr/>
        </p:nvSpPr>
        <p:spPr>
          <a:xfrm>
            <a:off x="1475656" y="476672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BEADE-CC33-4C9F-8590-DEDF834A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37347"/>
            <a:ext cx="6728443" cy="2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0B35E6-5EFC-450C-99C3-3954328036BE}"/>
              </a:ext>
            </a:extLst>
          </p:cNvPr>
          <p:cNvSpPr/>
          <p:nvPr/>
        </p:nvSpPr>
        <p:spPr>
          <a:xfrm>
            <a:off x="2374026" y="980728"/>
            <a:ext cx="4395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Клиентская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6C6831-BABF-4A18-8D5A-82AEF76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3" y="2032084"/>
            <a:ext cx="7281634" cy="2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9ED8FF-12AC-4490-843A-1954533F8F64}"/>
              </a:ext>
            </a:extLst>
          </p:cNvPr>
          <p:cNvSpPr/>
          <p:nvPr/>
        </p:nvSpPr>
        <p:spPr>
          <a:xfrm>
            <a:off x="2430837" y="908720"/>
            <a:ext cx="4282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Серверная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4C1878-A0DC-4778-BB34-90896E9D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2001196"/>
            <a:ext cx="8172400" cy="2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B60FEF9-6D1F-40CF-A29E-935E510C6614}"/>
              </a:ext>
            </a:extLst>
          </p:cNvPr>
          <p:cNvSpPr/>
          <p:nvPr/>
        </p:nvSpPr>
        <p:spPr>
          <a:xfrm>
            <a:off x="1403648" y="476672"/>
            <a:ext cx="691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Архитектура разработки сетевых приложений (NAD)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B030E-A8E2-490F-8372-D146A4DB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60024"/>
            <a:ext cx="7376492" cy="25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809</TotalTime>
  <Words>552</Words>
  <Application>Microsoft Office PowerPoint</Application>
  <PresentationFormat>Экран (4:3)</PresentationFormat>
  <Paragraphs>73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Дмитрий Тюнегов</cp:lastModifiedBy>
  <cp:revision>38</cp:revision>
  <dcterms:created xsi:type="dcterms:W3CDTF">2019-08-26T12:11:56Z</dcterms:created>
  <dcterms:modified xsi:type="dcterms:W3CDTF">2019-12-11T06:55:44Z</dcterms:modified>
</cp:coreProperties>
</file>