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5.xml" ContentType="application/vnd.openxmlformats-officedocument.presentationml.comment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2" r:id="rId1"/>
  </p:sldMasterIdLst>
  <p:sldIdLst>
    <p:sldId id="267" r:id="rId2"/>
    <p:sldId id="268" r:id="rId3"/>
    <p:sldId id="265" r:id="rId4"/>
    <p:sldId id="257" r:id="rId5"/>
    <p:sldId id="261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Некрытов" initials="АН" lastIdx="10" clrIdx="0">
    <p:extLst>
      <p:ext uri="{19B8F6BF-5375-455C-9EA6-DF929625EA0E}">
        <p15:presenceInfo xmlns:p15="http://schemas.microsoft.com/office/powerpoint/2012/main" xmlns="" userId="5247343f739293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00:18.282" idx="1">
    <p:pos x="10" y="10"/>
    <p:text>Слайд посвящен структуре АСУ ТП (уровни)</p:text>
    <p:extLst>
      <p:ext uri="{C676402C-5697-4E1C-873F-D02D1690AC5C}">
        <p15:threadingInfo xmlns:p15="http://schemas.microsoft.com/office/powerpoint/2012/main" xmlns="" timeZoneBias="-300"/>
      </p:ext>
    </p:extLst>
  </p:cm>
  <p:cm authorId="1" dt="2019-08-27T17:02:55.055" idx="2">
    <p:pos x="5686" y="618"/>
    <p:text>Сосредоточимся на уровне управления участком техпроцесса</p:text>
    <p:extLst>
      <p:ext uri="{C676402C-5697-4E1C-873F-D02D1690AC5C}">
        <p15:threadingInfo xmlns:p15="http://schemas.microsoft.com/office/powerpoint/2012/main" xmlns="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24:30.779" idx="4">
    <p:pos x="5511" y="1108"/>
    <p:text>Каждый вариант может включать выделенную инженерную станцию</p:text>
    <p:extLst>
      <p:ext uri="{C676402C-5697-4E1C-873F-D02D1690AC5C}">
        <p15:threadingInfo xmlns:p15="http://schemas.microsoft.com/office/powerpoint/2012/main" xmlns="" timeZoneBias="-300"/>
      </p:ext>
    </p:extLst>
  </p:cm>
  <p:cm authorId="1" dt="2019-08-27T17:29:19.792" idx="6">
    <p:pos x="4323" y="285"/>
    <p:text>Пример - Intouch ME, InTouch</p:text>
    <p:extLst>
      <p:ext uri="{C676402C-5697-4E1C-873F-D02D1690AC5C}">
        <p15:threadingInfo xmlns:p15="http://schemas.microsoft.com/office/powerpoint/2012/main" xmlns="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16:34.552" idx="3">
    <p:pos x="4656" y="1131"/>
    <p:text>В качестве инженерной станции можно нарисовать ноутбук</p:text>
    <p:extLst>
      <p:ext uri="{C676402C-5697-4E1C-873F-D02D1690AC5C}">
        <p15:threadingInfo xmlns:p15="http://schemas.microsoft.com/office/powerpoint/2012/main" xmlns="" timeZoneBias="-300"/>
      </p:ext>
    </p:extLst>
  </p:cm>
  <p:cm authorId="1" dt="2019-08-27T17:32:02.554" idx="7">
    <p:pos x="10" y="10"/>
    <p:text>В качестве примера - iFix, Genesis64? WinCC</p:text>
    <p:extLst>
      <p:ext uri="{C676402C-5697-4E1C-873F-D02D1690AC5C}">
        <p15:threadingInfo xmlns:p15="http://schemas.microsoft.com/office/powerpoint/2012/main" xmlns="" timeZoneBias="-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34:33.825" idx="8">
    <p:pos x="3417" y="296"/>
    <p:text>System Platform, WinCC OA</p:text>
    <p:extLst>
      <p:ext uri="{C676402C-5697-4E1C-873F-D02D1690AC5C}">
        <p15:threadingInfo xmlns:p15="http://schemas.microsoft.com/office/powerpoint/2012/main" xmlns="" timeZoneBias="-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28:49.318" idx="5">
    <p:pos x="10" y="10"/>
    <p:text>Пример - PSC7 (Siemens) PlantStruXure PES (с натяжкой)</p:text>
    <p:extLst>
      <p:ext uri="{C676402C-5697-4E1C-873F-D02D1690AC5C}">
        <p15:threadingInfo xmlns:p15="http://schemas.microsoft.com/office/powerpoint/2012/main" xmlns="" timeZoneBias="-300"/>
      </p:ext>
    </p:extLst>
  </p:cm>
  <p:cm authorId="1" dt="2019-08-27T17:36:29.680" idx="10">
    <p:pos x="146" y="146"/>
    <p:text>Идея: конфигурируется одновременно ПК и ПЛК</p:text>
    <p:extLst>
      <p:ext uri="{C676402C-5697-4E1C-873F-D02D1690AC5C}">
        <p15:threadingInfo xmlns:p15="http://schemas.microsoft.com/office/powerpoint/2012/main" xmlns="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19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50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788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77396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610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0798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979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4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43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429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543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94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452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348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14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749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2043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image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980728"/>
            <a:ext cx="8415471" cy="5143536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6A60CB3-0F11-44FD-958A-CE75534CEC77}"/>
              </a:ext>
            </a:extLst>
          </p:cNvPr>
          <p:cNvSpPr txBox="1">
            <a:spLocks/>
          </p:cNvSpPr>
          <p:nvPr/>
        </p:nvSpPr>
        <p:spPr>
          <a:xfrm>
            <a:off x="1561902" y="303683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Автоматизация производства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0CFDBBA-4653-4240-BE34-F459782E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404664"/>
            <a:ext cx="6020195" cy="13540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ru-RU" dirty="0" err="1">
                <a:solidFill>
                  <a:schemeClr val="bg1"/>
                </a:solidFill>
              </a:rPr>
              <a:t>труктура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SCADA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676F682-E006-4AA7-92A0-38CD1049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285860"/>
            <a:ext cx="6553200" cy="385762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FF4E7B58-5156-41D2-B009-AC8140948A93}"/>
              </a:ext>
            </a:extLst>
          </p:cNvPr>
          <p:cNvSpPr txBox="1">
            <a:spLocks/>
          </p:cNvSpPr>
          <p:nvPr/>
        </p:nvSpPr>
        <p:spPr>
          <a:xfrm>
            <a:off x="7164288" y="2564904"/>
            <a:ext cx="1728192" cy="13540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Среда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xmlns="" val="233327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7A56B392-4519-4163-BC69-4BDC4BE02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31" y="1500187"/>
            <a:ext cx="3970991" cy="3080941"/>
          </a:xfrm>
          <a:prstGeom prst="rect">
            <a:avLst/>
          </a:prstGeom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2EEBAB41-6686-44DC-BC9F-D716B703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404664"/>
            <a:ext cx="6020195" cy="135408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Одиночная система</a:t>
            </a:r>
            <a:r>
              <a:rPr lang="en-US" dirty="0">
                <a:solidFill>
                  <a:schemeClr val="bg1"/>
                </a:solidFill>
              </a:rPr>
              <a:t> (standalone)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BB877926-097F-468F-881C-0EE7264D5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758753"/>
            <a:ext cx="4392488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xmlns="" id="{39A692C9-6C8A-4D09-A3EA-DE413913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6" y="428787"/>
            <a:ext cx="6020195" cy="135408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Резервированная система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F41C6B80-6D33-4B1C-B8EB-F8BD08D1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12776"/>
            <a:ext cx="6711567" cy="33771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39A2C5C3-8F8E-4CD0-8534-32AF5EA005DB}"/>
              </a:ext>
            </a:extLst>
          </p:cNvPr>
          <p:cNvSpPr txBox="1">
            <a:spLocks/>
          </p:cNvSpPr>
          <p:nvPr/>
        </p:nvSpPr>
        <p:spPr>
          <a:xfrm>
            <a:off x="1835696" y="428787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Клиент-серверная система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57BF9525-EF74-4614-97B0-E9ED6EA3A9E0}"/>
              </a:ext>
            </a:extLst>
          </p:cNvPr>
          <p:cNvSpPr txBox="1">
            <a:spLocks/>
          </p:cNvSpPr>
          <p:nvPr/>
        </p:nvSpPr>
        <p:spPr>
          <a:xfrm>
            <a:off x="1835696" y="428787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Распределенная система </a:t>
            </a:r>
            <a:r>
              <a:rPr lang="en-US" dirty="0">
                <a:solidFill>
                  <a:schemeClr val="bg1"/>
                </a:solidFill>
              </a:rPr>
              <a:t>(DCS)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3753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211</TotalTime>
  <Words>21</Words>
  <Application>Microsoft Office PowerPoint</Application>
  <PresentationFormat>Экран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Контур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Пользователь Windows</cp:lastModifiedBy>
  <cp:revision>14</cp:revision>
  <dcterms:created xsi:type="dcterms:W3CDTF">2019-08-26T12:11:56Z</dcterms:created>
  <dcterms:modified xsi:type="dcterms:W3CDTF">2019-08-28T06:49:26Z</dcterms:modified>
</cp:coreProperties>
</file>