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778D-7622-42EF-9A50-EBAA994A7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C6ADF-B7D1-4CEC-8212-E88C7262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99C7-6FDC-4D80-A348-9AD110EB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56E42-0229-4309-8B34-9F66B2D4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F698-D262-489F-9B00-BB861D1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FC52-7171-4A72-9445-C0F4AE65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D973D-E749-42B6-B60B-9E2FF9313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6D8D-8B4F-4586-9867-272C3B1D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FD0F-53A9-4602-A00C-8F7325B0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1FEC-BD77-4C32-BF69-9FCC91B3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1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40365-CA77-4120-92D1-8B76073CF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0A738-D2BE-44B9-96C3-41CFF5FFC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75E3-7129-4D8E-A1AD-46AB2868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594C-5C10-4CCE-9A48-9B860D9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13F5-E4BB-41D2-9B8B-FC44FDF1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55B-219D-4B0C-967D-74190896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AB59-F795-4D64-A574-5118E81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68EAD-FC7B-449A-951A-164AE401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5D58-A338-4877-8D6A-CE7A7DF1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BDE1-3478-4273-8AAE-2DBFEC41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B1A2-7ADF-45A2-81AF-D9FAEB52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BA68-8F63-4F37-94E8-02FFAAF9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F101-38B7-4004-B87A-65C53FB3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6B61-7442-4042-A296-4E07B950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75594-E5E0-455D-8F24-82608F0B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1A26-F0E5-4B18-8908-B59A9F29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BE5B-6E09-484E-83B8-552A52806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6F2B0-76E2-49E0-9BAB-C79C0ADA0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9A4C6-79C5-4DA0-A832-82AA694E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0738-B8FA-4A55-895A-8F497734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5C58D-5ACB-4119-81E9-CF1CEEFA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010-4F0E-49F6-A2B0-E3D35F6C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94C8-C88A-485F-8C04-19B37FE8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6BC19-8C93-45D1-86D4-2BBD07E54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AC73F-F8F7-42A3-8FAC-9992AF5AD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7177D-D2F1-460B-A6C5-89E44F8EC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11E50-4033-41B4-A439-0B1C4233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60A94-BE7C-41D5-A86A-9F85CB71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B8C98-C353-429B-B340-BD2C4B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2F36-5540-435A-B32B-09899326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1B5EC-B92D-4230-BFAC-9596E96D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11153-C409-4D25-B1FD-5CC72740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E012D-063D-4179-8C68-11084EF7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FFFBF-5656-4DFF-9E76-16A36DA5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4BBD-445E-4327-BC55-C4FE8CAC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1A647-5A4D-4668-BBA0-0D92F9F2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6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DD10-ECBB-461D-8B23-ACE5D51D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EF13-DB15-47D5-8C64-D05EC04D8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0E7C4-9FC9-4B70-A023-247F18E17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F1F-51D2-4751-AFB5-D450276F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3BDD3-1EBA-4FBF-B1C3-82EAD867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1E5B2-FF1F-4B2A-AD6E-7AED7565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58AE-E2F5-41BF-8A33-2291C2E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BBC1-A4CD-4FCE-9D9B-474210C05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46672-240A-426A-815C-122CC4682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8E1C-0A41-4F3A-AF8C-6D6D08DD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E51C-BA73-431D-A698-CC5ABB4C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47BCB-8F06-4D7A-9D6A-53C8F0C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5F6FD-9A1A-4725-B70B-52D556E2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A2AE-F207-4FBE-AC65-DB4D3415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604C-5348-4DB5-B5D5-F4749B6D5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D764-F766-46A3-8A44-F2DC70A10B3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40C5-96E4-4621-869D-5626AE9E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6788-9C0C-4CC2-9B29-0AE46386D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6E7C6-09D6-41F6-92F1-A178734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724A-07FD-4707-B40A-E4341770B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材料热力学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9D8AB-BF6B-47FE-BC2A-9F62C1543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韩培德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Theme</vt:lpstr>
      <vt:lpstr>材料热力学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材料热力学</dc:title>
  <dc:creator>Ligong Han</dc:creator>
  <cp:lastModifiedBy>Ligong Han</cp:lastModifiedBy>
  <cp:revision>1</cp:revision>
  <dcterms:created xsi:type="dcterms:W3CDTF">2018-07-27T08:56:00Z</dcterms:created>
  <dcterms:modified xsi:type="dcterms:W3CDTF">2018-07-27T08:56:11Z</dcterms:modified>
</cp:coreProperties>
</file>