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5985C-B3C8-4045-834F-EEF8D632C31A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6CEE-4FC5-D144-9068-E1292088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6CEE-4FC5-D144-9068-E12920886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6CEE-4FC5-D144-9068-E12920886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DD34-9086-CE81-9583-A75D56CC6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2EA0B-35F4-04C6-D00E-DE8251A74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20EC-6DB2-AE76-8D95-D1735551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AA3E-912C-FCD3-5C32-E347E4D6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A34E-C5E9-AC2B-CC00-905C806B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31D-5248-A39E-75B2-6E127310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E51E-60B3-2FC9-4E0E-E8D7E3F0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ADC9-15A6-F8C0-DCFC-85BFC790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918F-58CB-2F6E-9BE4-9B3DEBC0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16B5-AF0F-CDFC-C373-0D5A6A9C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ECD27-E3B8-FF20-EF6C-18F50CDF7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4B547-EDEF-F83D-9C23-6753EF592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26D3-C35F-9A42-222A-A9935331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8DC5-EC9A-E8FE-FB3D-00FDAB0C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B572-5234-ECB2-2F4D-6780947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5F00-5E15-EA2C-7FC8-F63FB949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DF91-ABDA-AF36-98CB-D58D37AE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64C3-F2AA-87D2-3F1B-22A3FE5D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8D5E-8FB6-D1F9-1AE4-27468B2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868F-37FA-2E4D-CA7C-6D15F77B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B68-B7DB-2299-1A5C-E00CDAEA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690A-AAE5-244C-DA4A-06749855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D19B-5AD8-4509-74DA-2D10D1F1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373A-3538-6DC9-7072-9EA04629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0A8D-BA53-A9F3-1E41-89DCD910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11C0-F667-0A39-426A-4144646E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00DD-F3B2-24F1-DA09-E0B09E455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6513C-76CF-08AC-A57B-B077CDDE1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C1DA-313D-1655-0533-23B35DF8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C25B3-61F7-C266-66E9-5BFCFEB8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616B-5885-62ED-A423-72C81B69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427D-B67D-B7D3-385A-3B3B965F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5C44-5C1B-69A7-28B4-65ADC852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6FDF-5236-8056-64EC-76E609318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C5A4-2F6C-2CE7-6FB7-6890DE107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1A362-9A83-3918-9F09-D8998EC3C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90004-5D7E-F40C-C7D4-55C327B9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77384-39AA-F57E-C461-08AA3FAE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B2517-2054-347A-9FBE-7CBEA9D7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F8BE-1816-5D3E-E400-809CD75A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1232B-7F66-2979-78FD-6DFE33F4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A638-D1BC-7014-1A80-D02A062C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1A8B8-8FF7-212B-516A-FC586C4E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0470-0F8E-1587-052E-AAD6AA3D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195C-C972-E485-1C28-4327015D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BC36-626B-98B9-6889-655300E5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49B5-2C23-57BA-644B-2C1C2815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DE61-7353-2F84-ADE6-2E775840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C1B9-4410-12C8-B9F4-8C646E5D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0A1C7-AEE8-B448-D967-04B5FE4B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7E25-6749-BCB3-CE32-EBBEC88A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BF0C2-2C38-6C20-3C5D-04F88CC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B1EC-E8EB-9C2E-85D8-E59060DB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056BC-891C-15AD-6AAE-4718ACF0B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32C26-7C82-828E-E28F-E0DB2C09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2200D-37A8-250A-E0FE-D7E28858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370E5-2FA3-FBA1-3886-429DCDCB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1E7A-76CF-8701-0A29-20C0213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B7056-66A7-EDA9-6468-05B1B150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FF4C-100D-6CBD-99E1-EE143646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D7F2-DFF8-A7FF-F268-A4E5BD962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D6A63-0801-7344-A204-2D43BD0AEA14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8155-215B-39D0-E967-D52883B7B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30D3-B3F2-B280-AD2D-1FFF6E416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04F7B-725F-3B41-93F1-DDDAE57E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dc/behavioral-risk-factor-surveillance-system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06BD-2166-F9E7-762B-3EE154BA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Behavioral Risk Factor Surveillance System</a:t>
            </a:r>
            <a:b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</a:br>
            <a:r>
              <a:rPr lang="en-U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Dashboard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FED96-2256-C91A-1900-515DAEAF4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cwang</a:t>
            </a:r>
            <a:r>
              <a:rPr lang="en-US" dirty="0"/>
              <a:t>-med-</a:t>
            </a:r>
            <a:r>
              <a:rPr lang="en-US" dirty="0" err="1"/>
              <a:t>dashboard.netlify.app</a:t>
            </a:r>
            <a:r>
              <a:rPr lang="en-US" dirty="0"/>
              <a:t>/</a:t>
            </a:r>
          </a:p>
          <a:p>
            <a:pPr algn="l"/>
            <a:r>
              <a:rPr lang="en-US" dirty="0"/>
              <a:t>Charlie Wang</a:t>
            </a:r>
          </a:p>
        </p:txBody>
      </p:sp>
    </p:spTree>
    <p:extLst>
      <p:ext uri="{BB962C8B-B14F-4D97-AF65-F5344CB8AC3E}">
        <p14:creationId xmlns:p14="http://schemas.microsoft.com/office/powerpoint/2010/main" val="11532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B94F-365B-43CE-A5D6-82B0B2C2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00F8-A925-1723-0F87-DE0932E0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>
                <a:hlinkClick r:id="rId2"/>
              </a:rPr>
              <a:t>https://www.kaggle.com/datasets/cdc/behavioral-risk-factor-surveillance-system/data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www.cdc.gov</a:t>
            </a:r>
            <a:r>
              <a:rPr lang="en-US" dirty="0"/>
              <a:t>/</a:t>
            </a:r>
            <a:r>
              <a:rPr lang="en-US" dirty="0" err="1"/>
              <a:t>brfss</a:t>
            </a:r>
            <a:r>
              <a:rPr lang="en-US" dirty="0"/>
              <a:t>/</a:t>
            </a:r>
            <a:r>
              <a:rPr lang="en-US" dirty="0" err="1"/>
              <a:t>annual_data</a:t>
            </a:r>
            <a:r>
              <a:rPr lang="en-US" dirty="0"/>
              <a:t>/2015/pdf/codebook15_llcp.pdf</a:t>
            </a:r>
          </a:p>
        </p:txBody>
      </p:sp>
    </p:spTree>
    <p:extLst>
      <p:ext uri="{BB962C8B-B14F-4D97-AF65-F5344CB8AC3E}">
        <p14:creationId xmlns:p14="http://schemas.microsoft.com/office/powerpoint/2010/main" val="223334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2C1F-156C-A177-4A19-378F3BD2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D99D-6E18-4309-D6E4-27E27EB8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 component</a:t>
            </a:r>
          </a:p>
          <a:p>
            <a:r>
              <a:rPr lang="en-US" dirty="0"/>
              <a:t>Data source: Behavioral Risk Factor Surveillance System</a:t>
            </a:r>
          </a:p>
          <a:p>
            <a:r>
              <a:rPr lang="en-US" dirty="0"/>
              <a:t>Back end: </a:t>
            </a:r>
          </a:p>
          <a:p>
            <a:pPr lvl="1"/>
            <a:r>
              <a:rPr lang="en-US" dirty="0" err="1"/>
              <a:t>Bigquery</a:t>
            </a:r>
            <a:r>
              <a:rPr lang="en-US" dirty="0"/>
              <a:t>: for analytics, take 2 second. 2 queries.</a:t>
            </a:r>
          </a:p>
          <a:p>
            <a:pPr lvl="1"/>
            <a:r>
              <a:rPr lang="en-US" dirty="0"/>
              <a:t>Google cloud function: flask</a:t>
            </a:r>
          </a:p>
          <a:p>
            <a:pPr lvl="1"/>
            <a:r>
              <a:rPr lang="en-US" dirty="0"/>
              <a:t>Fix </a:t>
            </a:r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Front end: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err="1"/>
              <a:t>Nivo</a:t>
            </a:r>
            <a:r>
              <a:rPr lang="en-US" dirty="0"/>
              <a:t> line chart, bar chart, geo heatmap</a:t>
            </a:r>
          </a:p>
          <a:p>
            <a:pPr lvl="1"/>
            <a:r>
              <a:rPr lang="en-US" dirty="0"/>
              <a:t>Semantic UI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5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0F73-2000-8B3A-D949-C5447156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36DB-403B-0CE6-FE31-AA074EDA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4" y="2327552"/>
            <a:ext cx="7560704" cy="3714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35EFDB-C4A5-DB29-37F1-0765D7009AD5}"/>
              </a:ext>
            </a:extLst>
          </p:cNvPr>
          <p:cNvSpPr/>
          <p:nvPr/>
        </p:nvSpPr>
        <p:spPr>
          <a:xfrm>
            <a:off x="212035" y="2327552"/>
            <a:ext cx="1948069" cy="8662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62DA7-0910-7240-FCBC-36D370B9288B}"/>
              </a:ext>
            </a:extLst>
          </p:cNvPr>
          <p:cNvSpPr txBox="1"/>
          <p:nvPr/>
        </p:nvSpPr>
        <p:spPr>
          <a:xfrm>
            <a:off x="110856" y="1637983"/>
            <a:ext cx="364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Select year range, dynamic options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09763-AE18-FF81-45F0-9FFF9E166A8A}"/>
              </a:ext>
            </a:extLst>
          </p:cNvPr>
          <p:cNvSpPr/>
          <p:nvPr/>
        </p:nvSpPr>
        <p:spPr>
          <a:xfrm>
            <a:off x="2055161" y="2544417"/>
            <a:ext cx="3604591" cy="6493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98AB9-CF6E-DFDB-38FF-ADD5F2CB258D}"/>
              </a:ext>
            </a:extLst>
          </p:cNvPr>
          <p:cNvSpPr txBox="1"/>
          <p:nvPr/>
        </p:nvSpPr>
        <p:spPr>
          <a:xfrm>
            <a:off x="2741758" y="1958220"/>
            <a:ext cx="270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Multi selection dropdown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F06AA-FBA9-0B73-2128-5254601A56F4}"/>
              </a:ext>
            </a:extLst>
          </p:cNvPr>
          <p:cNvSpPr txBox="1"/>
          <p:nvPr/>
        </p:nvSpPr>
        <p:spPr>
          <a:xfrm>
            <a:off x="5858036" y="1681221"/>
            <a:ext cx="339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Apply filters button with </a:t>
            </a:r>
          </a:p>
          <a:p>
            <a:r>
              <a:rPr lang="en-US" dirty="0">
                <a:solidFill>
                  <a:schemeClr val="accent4"/>
                </a:solidFill>
              </a:rPr>
              <a:t>loading state that shows spinner</a:t>
            </a:r>
          </a:p>
        </p:txBody>
      </p:sp>
      <p:pic>
        <p:nvPicPr>
          <p:cNvPr id="14" name="Picture 13" descr="A screenshot of a web page&#10;&#10;Description automatically generated">
            <a:extLst>
              <a:ext uri="{FF2B5EF4-FFF2-40B4-BE49-F238E27FC236}">
                <a16:creationId xmlns:a16="http://schemas.microsoft.com/office/drawing/2014/main" id="{2A7D94F6-5440-E2DC-DDE7-B4EDEBCEA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194" y="4168467"/>
            <a:ext cx="3578217" cy="132556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348A25-6669-257C-F50F-69C2D4231D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1186070" y="2007315"/>
            <a:ext cx="747497" cy="3202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1D0226-8587-BB08-8574-E7826E7F948B}"/>
              </a:ext>
            </a:extLst>
          </p:cNvPr>
          <p:cNvCxnSpPr>
            <a:endCxn id="4" idx="0"/>
          </p:cNvCxnSpPr>
          <p:nvPr/>
        </p:nvCxnSpPr>
        <p:spPr>
          <a:xfrm flipV="1">
            <a:off x="4055176" y="2327552"/>
            <a:ext cx="0" cy="2168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332922-3858-9FB0-7EB2-A035AD7E7E94}"/>
              </a:ext>
            </a:extLst>
          </p:cNvPr>
          <p:cNvCxnSpPr/>
          <p:nvPr/>
        </p:nvCxnSpPr>
        <p:spPr>
          <a:xfrm flipV="1">
            <a:off x="6798365" y="2167433"/>
            <a:ext cx="278296" cy="7016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A1F0AD-81F3-F088-3789-C101D98F529C}"/>
              </a:ext>
            </a:extLst>
          </p:cNvPr>
          <p:cNvSpPr txBox="1"/>
          <p:nvPr/>
        </p:nvSpPr>
        <p:spPr>
          <a:xfrm>
            <a:off x="8134974" y="3033639"/>
            <a:ext cx="380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Dynamically showing error message </a:t>
            </a:r>
          </a:p>
          <a:p>
            <a:r>
              <a:rPr lang="en-US" dirty="0">
                <a:solidFill>
                  <a:srgbClr val="FF0000"/>
                </a:solidFill>
              </a:rPr>
              <a:t>when catch the API call 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A9319B-E910-098D-6DE5-7534BB56D7DE}"/>
              </a:ext>
            </a:extLst>
          </p:cNvPr>
          <p:cNvCxnSpPr>
            <a:stCxn id="14" idx="0"/>
            <a:endCxn id="21" idx="2"/>
          </p:cNvCxnSpPr>
          <p:nvPr/>
        </p:nvCxnSpPr>
        <p:spPr>
          <a:xfrm flipH="1" flipV="1">
            <a:off x="10035302" y="3679970"/>
            <a:ext cx="1" cy="488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6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0F73-2000-8B3A-D949-C5447156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component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49D0439-759B-848A-8C7F-ACF94BFD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6" y="1749288"/>
            <a:ext cx="7772400" cy="5108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E911E-58BB-B865-BD75-B7E43D5A04F5}"/>
              </a:ext>
            </a:extLst>
          </p:cNvPr>
          <p:cNvSpPr txBox="1"/>
          <p:nvPr/>
        </p:nvSpPr>
        <p:spPr>
          <a:xfrm>
            <a:off x="8475127" y="3105834"/>
            <a:ext cx="2878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Nivo</a:t>
            </a:r>
            <a:r>
              <a:rPr lang="en-US" dirty="0"/>
              <a:t> Line Chart, Bar Chart, </a:t>
            </a:r>
          </a:p>
          <a:p>
            <a:r>
              <a:rPr lang="en-US" dirty="0"/>
              <a:t>Choropleth</a:t>
            </a:r>
          </a:p>
        </p:txBody>
      </p:sp>
    </p:spTree>
    <p:extLst>
      <p:ext uri="{BB962C8B-B14F-4D97-AF65-F5344CB8AC3E}">
        <p14:creationId xmlns:p14="http://schemas.microsoft.com/office/powerpoint/2010/main" val="34091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C0E0-222A-98E1-A7F5-55C85CC4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B8A8-30C7-364E-E0C2-5E8CAF5E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Smoking Rate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_RFSMOK3</a:t>
            </a:r>
            <a:r>
              <a:rPr lang="en-US" dirty="0"/>
              <a:t>: Adults who are current smokers</a:t>
            </a:r>
          </a:p>
          <a:p>
            <a:pPr lvl="1"/>
            <a:r>
              <a:rPr lang="en-US" dirty="0"/>
              <a:t>Simple definition: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N/A</a:t>
            </a:r>
          </a:p>
          <a:p>
            <a:pPr lvl="1"/>
            <a:r>
              <a:rPr lang="en-US" dirty="0"/>
              <a:t>Should be defined by PM &amp; Data team, but here we define it as:</a:t>
            </a:r>
          </a:p>
          <a:p>
            <a:pPr lvl="2"/>
            <a:r>
              <a:rPr lang="en-US" b="1" dirty="0">
                <a:highlight>
                  <a:srgbClr val="FFFF00"/>
                </a:highlight>
              </a:rPr>
              <a:t>Smoking Rate = _RFSMOK3==2 / all the options</a:t>
            </a:r>
          </a:p>
          <a:p>
            <a:pPr lvl="2"/>
            <a:endParaRPr lang="en-US" dirty="0"/>
          </a:p>
          <a:p>
            <a:r>
              <a:rPr lang="en-US" dirty="0"/>
              <a:t>Kidney Disease rate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CHCKIDNY</a:t>
            </a:r>
            <a:r>
              <a:rPr lang="en-US" dirty="0"/>
              <a:t>: (Ever told) you have kidney disease? </a:t>
            </a:r>
          </a:p>
          <a:p>
            <a:pPr lvl="1"/>
            <a:r>
              <a:rPr lang="en-US" dirty="0"/>
              <a:t>Simple definition: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N/A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Refused</a:t>
            </a:r>
          </a:p>
          <a:p>
            <a:pPr lvl="1"/>
            <a:r>
              <a:rPr lang="en-US" dirty="0"/>
              <a:t>here we define it as:</a:t>
            </a:r>
          </a:p>
          <a:p>
            <a:pPr lvl="2"/>
            <a:r>
              <a:rPr lang="en-US" b="1" dirty="0">
                <a:highlight>
                  <a:srgbClr val="FFFF00"/>
                </a:highlight>
              </a:rPr>
              <a:t>Smoking Rate = CHCKIDNY ==1 / all the options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2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C266-7FE1-FEE9-F15B-48BAB08B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38B3-240E-AE08-BF6A-6E1B4C9A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cloud function + </a:t>
            </a:r>
            <a:r>
              <a:rPr lang="en-US" dirty="0" err="1"/>
              <a:t>Bigquery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Pros&amp;Cons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Easy to deploy</a:t>
            </a:r>
          </a:p>
          <a:p>
            <a:pPr lvl="2"/>
            <a:r>
              <a:rPr lang="en-US" dirty="0"/>
              <a:t>Easy to scale</a:t>
            </a:r>
          </a:p>
          <a:p>
            <a:pPr lvl="2"/>
            <a:r>
              <a:rPr lang="en-US" dirty="0"/>
              <a:t>For analytic purpose. We should use relational DB when we need it performant</a:t>
            </a:r>
          </a:p>
          <a:p>
            <a:pPr lvl="1"/>
            <a:r>
              <a:rPr lang="en-US" dirty="0"/>
              <a:t>Steps:</a:t>
            </a:r>
          </a:p>
          <a:p>
            <a:pPr lvl="2"/>
            <a:r>
              <a:rPr lang="en-US" dirty="0"/>
              <a:t>IAM management</a:t>
            </a:r>
          </a:p>
          <a:p>
            <a:pPr lvl="2"/>
            <a:r>
              <a:rPr lang="en-US" dirty="0"/>
              <a:t>Pour csv to BQ table in the console</a:t>
            </a:r>
          </a:p>
          <a:p>
            <a:pPr lvl="2"/>
            <a:r>
              <a:rPr lang="en-US" dirty="0"/>
              <a:t>Create function instance</a:t>
            </a:r>
          </a:p>
        </p:txBody>
      </p:sp>
    </p:spTree>
    <p:extLst>
      <p:ext uri="{BB962C8B-B14F-4D97-AF65-F5344CB8AC3E}">
        <p14:creationId xmlns:p14="http://schemas.microsoft.com/office/powerpoint/2010/main" val="228539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FC5D-E1DA-4976-6C3C-C0628D39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05F2-DBF8-7D16-6113-CC8ED843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performant?</a:t>
            </a:r>
          </a:p>
          <a:p>
            <a:pPr lvl="1"/>
            <a:r>
              <a:rPr lang="en-US" dirty="0"/>
              <a:t>Python cache -&gt; no improvement</a:t>
            </a:r>
          </a:p>
          <a:p>
            <a:pPr lvl="1"/>
            <a:r>
              <a:rPr lang="en-US" dirty="0"/>
              <a:t>Create View/temp table -&gt; minor improvement</a:t>
            </a:r>
          </a:p>
          <a:p>
            <a:pPr lvl="1"/>
            <a:r>
              <a:rPr lang="en-US" dirty="0"/>
              <a:t>Bottle neck: </a:t>
            </a:r>
            <a:r>
              <a:rPr lang="en-US" dirty="0" err="1"/>
              <a:t>bigquery</a:t>
            </a:r>
            <a:r>
              <a:rPr lang="en-US" dirty="0"/>
              <a:t>, need to use relational database</a:t>
            </a:r>
          </a:p>
          <a:p>
            <a:pPr lvl="1"/>
            <a:endParaRPr lang="en-US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/>
              <a:t>Add header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5E23-85E7-015E-C3CD-2390BA3C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2BD3-E42A-59F8-9E16-B6886774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Netlify</a:t>
            </a:r>
          </a:p>
          <a:p>
            <a:pPr lvl="1"/>
            <a:r>
              <a:rPr lang="en-US" dirty="0"/>
              <a:t>Deploy when new commit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Semantic UI</a:t>
            </a:r>
          </a:p>
          <a:p>
            <a:pPr lvl="1"/>
            <a:r>
              <a:rPr lang="en-US" dirty="0"/>
              <a:t>Easy to use, fast development</a:t>
            </a:r>
          </a:p>
          <a:p>
            <a:r>
              <a:rPr lang="en-US" dirty="0" err="1"/>
              <a:t>Nivo</a:t>
            </a:r>
            <a:r>
              <a:rPr lang="en-US" dirty="0"/>
              <a:t> Chart</a:t>
            </a:r>
          </a:p>
          <a:p>
            <a:pPr lvl="1"/>
            <a:r>
              <a:rPr lang="en-US" dirty="0"/>
              <a:t>Looks cool!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POST with payload, set timeout</a:t>
            </a:r>
          </a:p>
          <a:p>
            <a:r>
              <a:rPr lang="en-US" dirty="0"/>
              <a:t>@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for responsiveness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6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C432-1E0A-22C4-B99C-32ABA8D0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FBF3-DA26-4590-14CB-6E67F368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0.5 day for planning, explore the data handbook</a:t>
            </a:r>
          </a:p>
          <a:p>
            <a:r>
              <a:rPr lang="en-US" dirty="0"/>
              <a:t>1.5 day for building backend</a:t>
            </a:r>
          </a:p>
          <a:p>
            <a:pPr lvl="1"/>
            <a:r>
              <a:rPr lang="en-US" dirty="0"/>
              <a:t>Spend most of the time for getting payloads, build queries</a:t>
            </a:r>
          </a:p>
          <a:p>
            <a:r>
              <a:rPr lang="en-US" dirty="0"/>
              <a:t>1.5 day for building frontend</a:t>
            </a:r>
          </a:p>
          <a:p>
            <a:pPr lvl="1"/>
            <a:r>
              <a:rPr lang="en-US" dirty="0"/>
              <a:t>Spend most of the time transform data for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388</Words>
  <Application>Microsoft Macintosh PowerPoint</Application>
  <PresentationFormat>Widescreen</PresentationFormat>
  <Paragraphs>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zeitung</vt:lpstr>
      <vt:lpstr>Aptos</vt:lpstr>
      <vt:lpstr>Aptos Display</vt:lpstr>
      <vt:lpstr>Arial</vt:lpstr>
      <vt:lpstr>Office Theme</vt:lpstr>
      <vt:lpstr>Behavioral Risk Factor Surveillance System Dashboard</vt:lpstr>
      <vt:lpstr>Content</vt:lpstr>
      <vt:lpstr>Dashboard component</vt:lpstr>
      <vt:lpstr>Dashboard component</vt:lpstr>
      <vt:lpstr>Data source</vt:lpstr>
      <vt:lpstr>Backend</vt:lpstr>
      <vt:lpstr>Backend - Issues</vt:lpstr>
      <vt:lpstr>Frontend</vt:lpstr>
      <vt:lpstr>Timeline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Charlie</dc:creator>
  <cp:lastModifiedBy>Wang, Charlie</cp:lastModifiedBy>
  <cp:revision>1</cp:revision>
  <dcterms:created xsi:type="dcterms:W3CDTF">2024-07-15T18:12:38Z</dcterms:created>
  <dcterms:modified xsi:type="dcterms:W3CDTF">2024-07-15T19:24:15Z</dcterms:modified>
</cp:coreProperties>
</file>