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8" r:id="rId5"/>
    <p:sldId id="267" r:id="rId6"/>
    <p:sldId id="263" r:id="rId7"/>
    <p:sldId id="257" r:id="rId8"/>
    <p:sldId id="258" r:id="rId9"/>
    <p:sldId id="260" r:id="rId10"/>
    <p:sldId id="265" r:id="rId11"/>
    <p:sldId id="266" r:id="rId12"/>
    <p:sldId id="2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47AFCEB1-EE2E-4402-876A-8EB5691F1D4D}">
          <p14:sldIdLst>
            <p14:sldId id="256"/>
            <p14:sldId id="262"/>
            <p14:sldId id="264"/>
            <p14:sldId id="268"/>
            <p14:sldId id="267"/>
            <p14:sldId id="263"/>
            <p14:sldId id="257"/>
            <p14:sldId id="258"/>
            <p14:sldId id="260"/>
            <p14:sldId id="265"/>
            <p14:sldId id="266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154FE8-00B8-4F8B-DC8D-32C54E3A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FB343B7-C5F4-A136-F89D-0BD5CD0D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DF04E0-375E-0851-7F06-8C8AED6A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856AAA1-0E61-3354-E3BE-B7EBE0F3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8274FDF-35A3-5A93-00AA-4B73CE31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9AE8B0-B84B-EB9D-F76D-F77B19DD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FB1B728-D77A-ED5A-7832-6C02BCE3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5991B27-38D3-BFD0-B744-D8F723BE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CBDFF1C-90C5-CCD1-2340-CDFF3E29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63C1DA-D1BA-D463-B8B6-2AF1C756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AC1F243-01BC-F08D-F8B8-92B203C89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71CE4F0-A653-5DD5-E322-9AFF7F4D3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E57B57-A68C-1413-DC00-8420C55A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4ED2AA-50E9-EA2F-B83F-68E3AFE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ECBBED4-73C4-4D2B-5274-AF39CFE3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F95201-2C61-FF79-0E22-B88C24E8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B9386F8-2E5B-ED8F-0C29-F3EC4704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24B3A25-34C8-B07A-DE5A-703D4F50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CF397FE-15F7-B280-AABE-6E360A08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A8D0A90-A496-8D87-D74D-69C92231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6FC78B-8F1B-9524-4266-D97E0A2E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157C339-CD3A-A162-769C-04203E0B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2DBF847-EECE-3256-8E78-5A8D6921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D26EAEB-AE1D-EB89-F76F-BDD6F565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F7A783E-345A-189C-3669-338DEBDD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045823-CEDA-932B-B7F2-83417C15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B2DF90-BBAE-D655-3740-A3A472FC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6188822-467E-6257-F2F8-2B8CB4B2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30249BF-A102-A476-86F4-9FBE77D1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3969516-3DD3-DD7F-60F8-6E2B4F14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841109D-6AC1-8A73-6E78-DBD23991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9B6B00-9620-87E1-752E-3A1D2962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4B69013-B0D6-A636-1A92-FAF3393E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104DED7-9CBE-CD45-DFD1-EA00617D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8D46114-73A2-B903-C084-92DBA3418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69BB2FB-390F-968D-3D77-48EEC2E76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47B941B-51E5-8A4D-9C6A-AAF40359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F3300F8-EF44-95D9-2D48-F2BD77A5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54603B6-42B1-5E26-D79F-D80302AF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D4FD77-63D6-52D4-7C54-D0EACE0F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DD6610C-C8AE-ED08-9656-D93A3780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FFD854A-4084-D8FA-110A-240B834D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074EC28-1155-3973-BD1B-E00B5B0A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95A0592-2A5E-4454-845B-B3B526F3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243745E-97B7-84BA-B218-3DE48A38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E1ED0AA-F471-3C42-0E2E-250D7B44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FAFD5A-4C49-0A53-DD7E-4DF0B477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71AF004-4E65-D490-14D3-145C2F2A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9CBC15-9E04-1186-C200-01291E53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FCF0646-D571-8929-E55F-CCBAA573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2B61208-D6B1-CFAE-705D-6D2C6516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99A6C7-2D84-780F-7FD6-F1759D3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8B3AE6-1D68-57EF-6300-0635B041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7B15A4B-868F-C03F-1F09-C3C1A3B0B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EFC98F9-B024-ADBF-53EB-96CCD34F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B8E95C-C01C-8D7C-5D51-6FFCF55B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8BAFB9B-25BF-351E-706D-CB22F034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3A41D32-EA2E-979B-5B50-5F5AF0A4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6CB2531-C749-F183-FE38-A8D17FBD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968670-0D29-F957-C47E-9A7B0929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6470B33-C2A6-9411-5FCE-3FEE830CB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E9D3-7C53-4A7A-A2E0-8EF044B14B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8123996-1892-6FEF-F185-06C21C42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6661766-1BBD-A466-B0D5-7E1D000A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98788-7D80-45EC-BD95-955D8E03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1454F5-FCED-AB97-3B87-59D72FD80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527C9D2-4756-E5A7-784D-BEFA65537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9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AE2662-5156-1561-7B7D-7DA33FF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 </a:t>
            </a:r>
            <a:r>
              <a:rPr lang="th-TH" dirty="0"/>
              <a:t>เปลี่ยน หลอด </a:t>
            </a:r>
            <a:r>
              <a:rPr lang="en-US" dirty="0"/>
              <a:t>LED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EB490CE-5A43-1D92-2A2D-50DF49B2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led1=Pin(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,Pin.OUT)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led2=Pin(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,Pin.OUT)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led3=Pin(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,Pin.OUT)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63486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3554B02-3230-2A15-8830-648FFF3E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 </a:t>
            </a:r>
            <a:r>
              <a:rPr lang="th-TH" dirty="0"/>
              <a:t>เปลี่ยน หลอด </a:t>
            </a:r>
            <a:r>
              <a:rPr lang="en-US" dirty="0"/>
              <a:t>LED </a:t>
            </a:r>
            <a:r>
              <a:rPr lang="th-TH" dirty="0"/>
              <a:t>โชว์เลขที่จอ </a:t>
            </a:r>
            <a:r>
              <a:rPr lang="en-US" dirty="0"/>
              <a:t>OLED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FE4767A-E50D-B643-F26A-2DE3DB45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ADC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OLED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OLED.SSD1306_I2C(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led1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led2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led3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oled.text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oled.show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led1.on()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led2.on()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2047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led1.off()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led2.off()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led3.on()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26933F-0E8B-E6A3-695A-5C2D9C5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รับ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05B417A-7199-0267-C372-DBA3BA91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ESPNOW 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now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</a:t>
            </a:r>
          </a:p>
          <a:p>
            <a:pPr marL="0" indent="0"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now.isReadyToRead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now.getSenderMAC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now.readAsText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display.show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display.hex2byte(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'#ff0000'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now.send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th-TH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รับ'</a:t>
            </a:r>
            <a:r>
              <a:rPr lang="th-TH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now.getSenderMAC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D39FFD-05FA-3BE7-7317-2A20B5D6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D267839-D6CC-FC29-2999-A0BBD261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OLED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Pin,ADC,PWM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P2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servo=PWM(Pin(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OLED.SSD1306_I2C(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x=(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22.75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oled.text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oled.show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servo.duty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1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0AFC06-CF30-8CE2-AEE5-4636D27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กด </a:t>
            </a:r>
            <a:r>
              <a:rPr lang="en-US" dirty="0" err="1"/>
              <a:t>swA</a:t>
            </a:r>
            <a:r>
              <a:rPr lang="en-US" dirty="0"/>
              <a:t> </a:t>
            </a:r>
            <a:r>
              <a:rPr lang="th-TH" dirty="0"/>
              <a:t>ให้เลื่อนตำแหน่งไฟ </a:t>
            </a:r>
            <a:r>
              <a:rPr lang="en-US" dirty="0" err="1"/>
              <a:t>swB</a:t>
            </a:r>
            <a:r>
              <a:rPr lang="en-US" dirty="0"/>
              <a:t> </a:t>
            </a:r>
            <a:r>
              <a:rPr lang="th-TH" dirty="0"/>
              <a:t>ให้เปลี</a:t>
            </a:r>
            <a:r>
              <a:rPr lang="th-TH" dirty="0" err="1"/>
              <a:t>่ย</a:t>
            </a:r>
            <a:r>
              <a:rPr lang="th-TH" dirty="0"/>
              <a:t>สี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15727A-F2CA-1891-6499-CF90021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7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Your 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initialization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 =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Initialize p to 0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sw1 = Pin(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Pin.IN,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sw2 = Pin(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Pin.IN,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 = [(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Red, Blue, Purple, Green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 color index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sw1 is pressed to change the pattern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sw1.value() ==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 = (p +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sw2 is pressed to change the color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sw2.value() ==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(colors)</a:t>
            </a:r>
          </a:p>
          <a:p>
            <a:pPr marL="0" indent="0"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the pattern with the selected color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p: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np[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colors[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np[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404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9532CE-72C1-F85C-C937-7B365199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กดปุ่ม </a:t>
            </a:r>
            <a:r>
              <a:rPr lang="en-US" dirty="0"/>
              <a:t>A </a:t>
            </a:r>
            <a:r>
              <a:rPr lang="en-US" dirty="0" err="1"/>
              <a:t>neopixel</a:t>
            </a:r>
            <a:r>
              <a:rPr lang="en-US" dirty="0"/>
              <a:t> +1 iLED4 +1 </a:t>
            </a:r>
            <a:r>
              <a:rPr lang="th-TH" dirty="0"/>
              <a:t>กดปุ่ม</a:t>
            </a:r>
            <a:r>
              <a:rPr lang="en-US" dirty="0"/>
              <a:t> B </a:t>
            </a:r>
            <a:r>
              <a:rPr lang="th-TH" dirty="0"/>
              <a:t>เปลี่ยนสี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185033-7724-DE22-9B52-6D3891B5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iLED4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P2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Your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initialization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Initialize p to 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sw1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Pin.IN,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sw2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Pin.IN,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 = [(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Red, Blue, Purple, Green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 color index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sw1 is pressed to change the pattern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sw1.value()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 = (p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sw2 is pressed to change the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sw2.value()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(colors)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the pattern with the selected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p: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colors[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np[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2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9532CE-72C1-F85C-C937-7B365199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กดปุ่ม </a:t>
            </a:r>
            <a:r>
              <a:rPr lang="en-US" dirty="0"/>
              <a:t>A </a:t>
            </a:r>
            <a:r>
              <a:rPr lang="en-US" dirty="0" err="1"/>
              <a:t>neopixel</a:t>
            </a:r>
            <a:r>
              <a:rPr lang="en-US" dirty="0"/>
              <a:t> +1 ZX-pot</a:t>
            </a:r>
            <a:r>
              <a:rPr lang="th-TH" dirty="0"/>
              <a:t> เปลี่ยนสี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185033-7724-DE22-9B52-6D3891B5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ADC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sw1 = 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Pin.IN,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Pin.PULL_UP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Your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initialization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Initialize p to 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 = [(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Red, Blue, Purple, Green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 color index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sw1 is pressed to change the pattern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Assigning Red color to the specific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index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sw2 is pressed to change the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sw1.value()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 = (p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%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the pattern with the selected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2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9532CE-72C1-F85C-C937-7B365199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+ ZX-POT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185033-7724-DE22-9B52-6D3891B5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ADC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Your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initialization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Initialize p to 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 = [(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Red, Blue, Purple, Green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Initial color index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sw1 is pressed to change the pattern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Assigning Red color to the specific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index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Check if sw2 is pressed to change the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Cycle through the color 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np[p] = colors[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Show the pattern with the selected 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2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0AFC06-CF30-8CE2-AEE5-4636D27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เมื่อให้</a:t>
            </a:r>
            <a:r>
              <a:rPr lang="en-US" dirty="0"/>
              <a:t> sonar</a:t>
            </a:r>
            <a:r>
              <a:rPr lang="th-TH" dirty="0"/>
              <a:t> มีค่า</a:t>
            </a:r>
            <a:r>
              <a:rPr lang="en-US" dirty="0"/>
              <a:t> = </a:t>
            </a:r>
            <a:r>
              <a:rPr lang="th-TH" dirty="0"/>
              <a:t>0 ให้</a:t>
            </a:r>
            <a:r>
              <a:rPr lang="en-US" dirty="0"/>
              <a:t> </a:t>
            </a:r>
            <a:r>
              <a:rPr lang="en-US" dirty="0" err="1"/>
              <a:t>iled</a:t>
            </a:r>
            <a:r>
              <a:rPr lang="en-US" dirty="0"/>
              <a:t> </a:t>
            </a:r>
            <a:r>
              <a:rPr lang="th-TH" dirty="0"/>
              <a:t>วิ่งจากขวาไปซ้าย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15727A-F2CA-1891-6499-CF90021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79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iLED4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ADC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iii =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'ADC='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'RANGE'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/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40.95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iLED4.writeDigitRaw(i,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iLED4.writeDigitRaw(ii,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iLED4.writeDisplay()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iLED4.writeDigitRaw(iii,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iLED4.writeDigitRaw(iii,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iLED4.writeDigitRaw(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iLED4.writeDigitRaw(ii,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iLED4.writeDisplay()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iLED4.writeDigitRaw(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iLED4.writeDigitRaw(ii,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iLED4.writeDisplay()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iLED4.writeDigitRaw(iii,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iLED4.writeDigitRaw(iii, 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iLED4.writeDigitRaw(i,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iLED4.writeDisplay()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sleep(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iLED4.writeDigitRaw(ii,</a:t>
            </a:r>
            <a:r>
              <a:rPr lang="en-US" sz="20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iLED4.writeDisplay()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0AFC06-CF30-8CE2-AEE5-4636D27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เมื่อให้</a:t>
            </a:r>
            <a:r>
              <a:rPr lang="en-US" dirty="0"/>
              <a:t> sonar</a:t>
            </a:r>
            <a:r>
              <a:rPr lang="th-TH" dirty="0"/>
              <a:t> มีค่า</a:t>
            </a:r>
            <a:r>
              <a:rPr lang="en-US" dirty="0"/>
              <a:t> = </a:t>
            </a:r>
            <a:r>
              <a:rPr lang="th-TH" dirty="0"/>
              <a:t>0 ให้แสดงค่า</a:t>
            </a:r>
            <a:r>
              <a:rPr lang="en-US" dirty="0"/>
              <a:t> </a:t>
            </a:r>
            <a:r>
              <a:rPr lang="en-US" dirty="0" err="1"/>
              <a:t>iled</a:t>
            </a:r>
            <a:r>
              <a:rPr lang="en-US" dirty="0"/>
              <a:t> 4 </a:t>
            </a:r>
            <a:r>
              <a:rPr lang="th-TH" dirty="0"/>
              <a:t> </a:t>
            </a:r>
            <a:r>
              <a:rPr lang="en-US" dirty="0"/>
              <a:t>+1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15727A-F2CA-1891-6499-CF90021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79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iLED4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</a:t>
            </a:r>
          </a:p>
          <a:p>
            <a:pPr marL="0" indent="0">
              <a:buNone/>
            </a:pP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  <a:endParaRPr lang="en-US" sz="3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led=Pin(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,Pin.OUT)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'ADC='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'RANGE'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40.95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x += 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iLED4.writeDigitNum(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led(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8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7D25D8-C644-64ED-F07C-A8F58B1A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ควบคุม</a:t>
            </a:r>
            <a:r>
              <a:rPr lang="en-US" dirty="0"/>
              <a:t> </a:t>
            </a:r>
            <a:r>
              <a:rPr lang="en-US" dirty="0" err="1"/>
              <a:t>zx</a:t>
            </a:r>
            <a:r>
              <a:rPr lang="en-US" dirty="0"/>
              <a:t> pot</a:t>
            </a:r>
            <a:r>
              <a:rPr lang="th-TH" dirty="0"/>
              <a:t> ให้แสดงบน</a:t>
            </a:r>
            <a:r>
              <a:rPr lang="en-US" dirty="0"/>
              <a:t>iled4</a:t>
            </a:r>
            <a:r>
              <a:rPr lang="th-TH" dirty="0"/>
              <a:t>แล้วให้</a:t>
            </a:r>
            <a:r>
              <a:rPr lang="en-US" dirty="0"/>
              <a:t> servo</a:t>
            </a:r>
            <a:r>
              <a:rPr lang="th-TH" dirty="0"/>
              <a:t>หมุนตาม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66736F4-2ABD-ECDA-DB71-3A1CD8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iLED4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Pin,ADC,PWM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P2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servo=PWM(Pin(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x=(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22.75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,x//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iLED4.writeDigitNum(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,x%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iLED4.writeDisplay()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servo.duty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861F059-0BD3-3884-0909-B6AD3507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เมื่อ</a:t>
            </a:r>
            <a:r>
              <a:rPr lang="en-US" dirty="0"/>
              <a:t> sonar</a:t>
            </a:r>
            <a:r>
              <a:rPr lang="th-TH" dirty="0"/>
              <a:t> มีค่า</a:t>
            </a:r>
            <a:r>
              <a:rPr lang="en-US" dirty="0"/>
              <a:t> = </a:t>
            </a:r>
            <a:r>
              <a:rPr lang="th-TH" dirty="0"/>
              <a:t>0 ให้ไฟ </a:t>
            </a:r>
            <a:r>
              <a:rPr lang="en-US" dirty="0"/>
              <a:t>ZX RGB3R </a:t>
            </a:r>
            <a:r>
              <a:rPr lang="th-TH" dirty="0"/>
              <a:t>ติด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F7A8BE-6E60-24AB-FDF1-87EEA63A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machine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Pin,ADC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sleep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ADC(Pin(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adc.atten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(ADC.ATTN_11DB)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'ADC='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'Rang'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40.95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sleep(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adc.read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np.write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638756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2562</Words>
  <Application>Microsoft Office PowerPoint</Application>
  <PresentationFormat>แบบจอกว้าง</PresentationFormat>
  <Paragraphs>321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ธีมของ Office</vt:lpstr>
      <vt:lpstr>งานนำเสนอ PowerPoint</vt:lpstr>
      <vt:lpstr>กด swA ให้เลื่อนตำแหน่งไฟ swB ให้เปลี่ยสี</vt:lpstr>
      <vt:lpstr>กดปุ่ม A neopixel +1 iLED4 +1 กดปุ่ม B เปลี่ยนสี</vt:lpstr>
      <vt:lpstr>กดปุ่ม A neopixel +1 ZX-pot เปลี่ยนสี</vt:lpstr>
      <vt:lpstr>neopixel rgb + ZX-POT</vt:lpstr>
      <vt:lpstr>เมื่อให้ sonar มีค่า = 0 ให้ iled วิ่งจากขวาไปซ้าย</vt:lpstr>
      <vt:lpstr>เมื่อให้ sonar มีค่า = 0 ให้แสดงค่า iled 4  +1</vt:lpstr>
      <vt:lpstr>ควบคุม zx pot ให้แสดงบนiled4แล้วให้ servoหมุนตาม</vt:lpstr>
      <vt:lpstr>เมื่อ sonar มีค่า = 0 ให้ไฟ ZX RGB3R ติด</vt:lpstr>
      <vt:lpstr>POT เปลี่ยน หลอด LED</vt:lpstr>
      <vt:lpstr>POT เปลี่ยน หลอด LED โชว์เลขที่จอ OLED</vt:lpstr>
      <vt:lpstr>รับ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Thanapol Thongsuk</dc:creator>
  <cp:lastModifiedBy>Thanapol Thongsuk</cp:lastModifiedBy>
  <cp:revision>28</cp:revision>
  <dcterms:created xsi:type="dcterms:W3CDTF">2023-11-14T06:10:09Z</dcterms:created>
  <dcterms:modified xsi:type="dcterms:W3CDTF">2023-11-22T11:04:42Z</dcterms:modified>
</cp:coreProperties>
</file>