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5BC08E-03B7-43A6-91D2-1B6EF83764BE}">
  <a:tblStyle styleId="{435BC08E-03B7-43A6-91D2-1B6EF8376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82269b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82269b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9b6ed4f6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9b6ed4f6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19b6ed4f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19b6ed4f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19b6ed4f6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19b6ed4f6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19b6ed4f6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19b6ed4f6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19b6ed4f6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19b6ed4f6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19b6ed4f6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19b6ed4f6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19b6ed4f6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19b6ed4f6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19b6ed4f6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19b6ed4f6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19b6ed4f6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19b6ed4f6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19b6ed4f6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19b6ed4f6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82269b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82269b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19b6ed4f6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19b6ed4f6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19b6ed4f6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19b6ed4f6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19b6ed4f6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19b6ed4f6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19b6ed4f6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19b6ed4f6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19b6ed4f6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19b6ed4f6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19b6ed4f6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19b6ed4f6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19b6ed4f6_2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19b6ed4f6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9b6ed4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9b6ed4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6a3d40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26a3d40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9b6ed4f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9b6ed4f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19b6ed4f6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19b6ed4f6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19b6ed4f6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19b6ed4f6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19b6ed4f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19b6ed4f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9b6ed4f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9b6ed4f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 - Strings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11700" y="2306100"/>
            <a:ext cx="85206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DNA seq (A T G C C G T A …)      -&gt;      list of characters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 - Time Series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11700" y="1266325"/>
            <a:ext cx="8520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List of data at specific intervals of time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588" y="2278500"/>
            <a:ext cx="5710833" cy="24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ricket chirps / min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temperature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04" name="Google Shape;204;p26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cricket chirps / min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temperature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6"/>
          <p:cNvCxnSpPr>
            <a:endCxn id="205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6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cricket chirps / min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temperature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14" name="Google Shape;214;p27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cricket chirps / min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temperature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7"/>
          <p:cNvCxnSpPr>
            <a:endCxn id="215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7"/>
          <p:cNvCxnSpPr/>
          <p:nvPr/>
        </p:nvCxnSpPr>
        <p:spPr>
          <a:xfrm flipH="1" rot="10800000">
            <a:off x="5178554" y="2566586"/>
            <a:ext cx="2350200" cy="15114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7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cricket chirps / min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temperature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25" name="Google Shape;225;p28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cricket chirps / min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temperature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8"/>
          <p:cNvCxnSpPr>
            <a:endCxn id="226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8"/>
          <p:cNvCxnSpPr/>
          <p:nvPr/>
        </p:nvCxnSpPr>
        <p:spPr>
          <a:xfrm flipH="1" rot="10800000">
            <a:off x="5178554" y="2566586"/>
            <a:ext cx="2350200" cy="15114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8"/>
          <p:cNvSpPr/>
          <p:nvPr/>
        </p:nvSpPr>
        <p:spPr>
          <a:xfrm>
            <a:off x="6812331" y="42502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cricket chirps / min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temperature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37" name="Google Shape;237;p29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cricket chirps / min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temperature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9"/>
          <p:cNvCxnSpPr>
            <a:endCxn id="238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9"/>
          <p:cNvCxnSpPr/>
          <p:nvPr/>
        </p:nvCxnSpPr>
        <p:spPr>
          <a:xfrm flipH="1" rot="10800000">
            <a:off x="5178554" y="2566586"/>
            <a:ext cx="2350200" cy="15114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9"/>
          <p:cNvSpPr/>
          <p:nvPr/>
        </p:nvSpPr>
        <p:spPr>
          <a:xfrm>
            <a:off x="6812331" y="42502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cricket chirps / min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temperature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4" name="Google Shape;244;p29"/>
          <p:cNvCxnSpPr>
            <a:stCxn id="241" idx="0"/>
          </p:cNvCxnSpPr>
          <p:nvPr/>
        </p:nvCxnSpPr>
        <p:spPr>
          <a:xfrm rot="10800000">
            <a:off x="6879831" y="2954538"/>
            <a:ext cx="3600" cy="12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50" name="Google Shape;250;p30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cricket chirps / min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temperature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0"/>
          <p:cNvCxnSpPr>
            <a:endCxn id="251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0"/>
          <p:cNvCxnSpPr/>
          <p:nvPr/>
        </p:nvCxnSpPr>
        <p:spPr>
          <a:xfrm flipH="1" rot="10800000">
            <a:off x="5178554" y="2566586"/>
            <a:ext cx="2350200" cy="15114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0"/>
          <p:cNvSpPr/>
          <p:nvPr/>
        </p:nvSpPr>
        <p:spPr>
          <a:xfrm>
            <a:off x="6812331" y="42502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cricket chirps / min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temperature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7" name="Google Shape;257;p30"/>
          <p:cNvCxnSpPr>
            <a:stCxn id="254" idx="0"/>
          </p:cNvCxnSpPr>
          <p:nvPr/>
        </p:nvCxnSpPr>
        <p:spPr>
          <a:xfrm rot="10800000">
            <a:off x="6879831" y="2954538"/>
            <a:ext cx="3600" cy="12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0"/>
          <p:cNvCxnSpPr/>
          <p:nvPr/>
        </p:nvCxnSpPr>
        <p:spPr>
          <a:xfrm flipH="1" rot="10800000">
            <a:off x="4812150" y="2966725"/>
            <a:ext cx="20799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64" name="Google Shape;264;p31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cricket chirps / min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temperature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1"/>
          <p:cNvCxnSpPr>
            <a:endCxn id="265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1"/>
          <p:cNvCxnSpPr/>
          <p:nvPr/>
        </p:nvCxnSpPr>
        <p:spPr>
          <a:xfrm flipH="1" rot="10800000">
            <a:off x="5178554" y="2566586"/>
            <a:ext cx="2350200" cy="15114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1"/>
          <p:cNvSpPr/>
          <p:nvPr/>
        </p:nvSpPr>
        <p:spPr>
          <a:xfrm>
            <a:off x="6812331" y="42502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cricket chirps / min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temperature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1" name="Google Shape;271;p31"/>
          <p:cNvCxnSpPr>
            <a:stCxn id="268" idx="0"/>
          </p:cNvCxnSpPr>
          <p:nvPr/>
        </p:nvCxnSpPr>
        <p:spPr>
          <a:xfrm rot="10800000">
            <a:off x="6879831" y="2954538"/>
            <a:ext cx="3600" cy="12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1"/>
          <p:cNvCxnSpPr/>
          <p:nvPr/>
        </p:nvCxnSpPr>
        <p:spPr>
          <a:xfrm flipH="1" rot="10800000">
            <a:off x="4812150" y="2966725"/>
            <a:ext cx="20799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3" name="Google Shape;273;p31"/>
          <p:cNvSpPr/>
          <p:nvPr/>
        </p:nvSpPr>
        <p:spPr>
          <a:xfrm>
            <a:off x="4724881" y="290671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3126125" y="4542000"/>
            <a:ext cx="57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type of supervised learning is referred to as regression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we represent data is linked to what information we are able to retrieve from it.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80" name="Google Shape;280;p32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346650"/>
                <a:gridCol w="1346650"/>
                <a:gridCol w="134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/>
                        <a:t>alignant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86" name="Google Shape;286;p33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346650"/>
                <a:gridCol w="1346650"/>
                <a:gridCol w="134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650" y="1641775"/>
            <a:ext cx="3310648" cy="277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3"/>
          <p:cNvCxnSpPr/>
          <p:nvPr/>
        </p:nvCxnSpPr>
        <p:spPr>
          <a:xfrm flipH="1">
            <a:off x="6744374" y="1724075"/>
            <a:ext cx="469500" cy="2494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3"/>
          <p:cNvSpPr txBox="1"/>
          <p:nvPr/>
        </p:nvSpPr>
        <p:spPr>
          <a:xfrm>
            <a:off x="5107525" y="1527225"/>
            <a:ext cx="6276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8504225" y="4128675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Tumor size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1" name="Google Shape;291;p33"/>
          <p:cNvCxnSpPr/>
          <p:nvPr/>
        </p:nvCxnSpPr>
        <p:spPr>
          <a:xfrm>
            <a:off x="4812500" y="3027050"/>
            <a:ext cx="6204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97" name="Google Shape;297;p34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346650"/>
                <a:gridCol w="1346650"/>
                <a:gridCol w="134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650" y="1641775"/>
            <a:ext cx="3310648" cy="277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4"/>
          <p:cNvCxnSpPr/>
          <p:nvPr/>
        </p:nvCxnSpPr>
        <p:spPr>
          <a:xfrm flipH="1">
            <a:off x="6744374" y="1724075"/>
            <a:ext cx="469500" cy="2494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4"/>
          <p:cNvSpPr txBox="1"/>
          <p:nvPr/>
        </p:nvSpPr>
        <p:spPr>
          <a:xfrm>
            <a:off x="5107525" y="1527225"/>
            <a:ext cx="6276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8504225" y="4128675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Tumor size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6233931" y="224266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34"/>
          <p:cNvCxnSpPr/>
          <p:nvPr/>
        </p:nvCxnSpPr>
        <p:spPr>
          <a:xfrm>
            <a:off x="4812500" y="3027050"/>
            <a:ext cx="6204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309" name="Google Shape;309;p35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346650"/>
                <a:gridCol w="1346650"/>
                <a:gridCol w="134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650" y="1641775"/>
            <a:ext cx="3310648" cy="277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35"/>
          <p:cNvCxnSpPr/>
          <p:nvPr/>
        </p:nvCxnSpPr>
        <p:spPr>
          <a:xfrm flipH="1">
            <a:off x="6744374" y="1724075"/>
            <a:ext cx="469500" cy="2494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5"/>
          <p:cNvSpPr txBox="1"/>
          <p:nvPr/>
        </p:nvSpPr>
        <p:spPr>
          <a:xfrm>
            <a:off x="5107525" y="1527225"/>
            <a:ext cx="6276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8504225" y="4128675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Tumor size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6233931" y="224266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>
            <a:off x="5796650" y="1765925"/>
            <a:ext cx="947700" cy="2362800"/>
          </a:xfrm>
          <a:prstGeom prst="triangle">
            <a:avLst>
              <a:gd fmla="val 0" name="adj"/>
            </a:avLst>
          </a:prstGeom>
          <a:solidFill>
            <a:srgbClr val="FF0000">
              <a:alpha val="12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 rot="-10062330">
            <a:off x="5570283" y="1920270"/>
            <a:ext cx="1400417" cy="2054110"/>
          </a:xfrm>
          <a:prstGeom prst="triangle">
            <a:avLst>
              <a:gd fmla="val 0" name="adj"/>
            </a:avLst>
          </a:prstGeom>
          <a:solidFill>
            <a:srgbClr val="FF0000">
              <a:alpha val="12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 rot="10800000">
            <a:off x="5796650" y="1794725"/>
            <a:ext cx="1452300" cy="297900"/>
          </a:xfrm>
          <a:prstGeom prst="triangle">
            <a:avLst>
              <a:gd fmla="val 6895" name="adj"/>
            </a:avLst>
          </a:prstGeom>
          <a:solidFill>
            <a:srgbClr val="FF0000">
              <a:alpha val="12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3126125" y="4542000"/>
            <a:ext cx="57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type of supervised learning is referred to as classification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9" name="Google Shape;319;p35"/>
          <p:cNvCxnSpPr/>
          <p:nvPr/>
        </p:nvCxnSpPr>
        <p:spPr>
          <a:xfrm>
            <a:off x="4812500" y="3027050"/>
            <a:ext cx="6204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1289459" y="382268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1289459" y="3328353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1483435" y="3393481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1911911" y="2643256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1289459" y="3562261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1111660" y="3632968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2089406" y="272131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1911911" y="291107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2000659" y="250067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1721204" y="306758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2718672" y="374264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2923201" y="382833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2958878" y="3562275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3127731" y="343966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"/>
          <p:cNvSpPr/>
          <p:nvPr/>
        </p:nvSpPr>
        <p:spPr>
          <a:xfrm>
            <a:off x="2718672" y="394888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"/>
          <p:cNvSpPr/>
          <p:nvPr/>
        </p:nvSpPr>
        <p:spPr>
          <a:xfrm>
            <a:off x="2958878" y="3339653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6"/>
          <p:cNvCxnSpPr/>
          <p:nvPr/>
        </p:nvCxnSpPr>
        <p:spPr>
          <a:xfrm>
            <a:off x="847938" y="233805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6"/>
          <p:cNvCxnSpPr/>
          <p:nvPr/>
        </p:nvCxnSpPr>
        <p:spPr>
          <a:xfrm>
            <a:off x="847938" y="431702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6"/>
          <p:cNvSpPr/>
          <p:nvPr/>
        </p:nvSpPr>
        <p:spPr>
          <a:xfrm>
            <a:off x="1911911" y="3178898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6"/>
          <p:cNvSpPr/>
          <p:nvPr/>
        </p:nvSpPr>
        <p:spPr>
          <a:xfrm>
            <a:off x="1111660" y="385557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 txBox="1"/>
          <p:nvPr>
            <p:ph idx="1" type="body"/>
          </p:nvPr>
        </p:nvSpPr>
        <p:spPr>
          <a:xfrm>
            <a:off x="311700" y="1278625"/>
            <a:ext cx="85206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Goal: Find interesting structure in the data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289459" y="382268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1289459" y="3328353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1483435" y="3393481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1911911" y="2643256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1289459" y="3562261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1111660" y="3632968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2089406" y="272131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1911911" y="291107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2000659" y="250067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1721204" y="306758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2718672" y="374264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923201" y="382833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958878" y="3562275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127731" y="343966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2718672" y="394888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2958878" y="3339653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37"/>
          <p:cNvCxnSpPr/>
          <p:nvPr/>
        </p:nvCxnSpPr>
        <p:spPr>
          <a:xfrm>
            <a:off x="847938" y="233805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7"/>
          <p:cNvCxnSpPr/>
          <p:nvPr/>
        </p:nvCxnSpPr>
        <p:spPr>
          <a:xfrm>
            <a:off x="847938" y="431702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7"/>
          <p:cNvSpPr/>
          <p:nvPr/>
        </p:nvSpPr>
        <p:spPr>
          <a:xfrm>
            <a:off x="3725807" y="3027841"/>
            <a:ext cx="1498200" cy="57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1911911" y="3178898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1111660" y="385557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6343584" y="3811389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6343584" y="3317053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6537560" y="3382181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6966035" y="2631956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6343584" y="3550961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6165784" y="3621669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7143530" y="2710014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6966035" y="2899777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7054783" y="2489374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6775328" y="3056287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7772796" y="3731349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7977326" y="3817039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8013002" y="3550975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8181855" y="3428364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7772796" y="3937584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8013002" y="3328353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37"/>
          <p:cNvCxnSpPr/>
          <p:nvPr/>
        </p:nvCxnSpPr>
        <p:spPr>
          <a:xfrm>
            <a:off x="5902062" y="232675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7"/>
          <p:cNvCxnSpPr/>
          <p:nvPr/>
        </p:nvCxnSpPr>
        <p:spPr>
          <a:xfrm>
            <a:off x="5902062" y="430572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7"/>
          <p:cNvSpPr/>
          <p:nvPr/>
        </p:nvSpPr>
        <p:spPr>
          <a:xfrm>
            <a:off x="6966035" y="3167598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6165784" y="3844277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 txBox="1"/>
          <p:nvPr>
            <p:ph idx="1" type="body"/>
          </p:nvPr>
        </p:nvSpPr>
        <p:spPr>
          <a:xfrm>
            <a:off x="311700" y="1278625"/>
            <a:ext cx="85206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Goal: Find interesting structure in the data</a:t>
            </a:r>
            <a:endParaRPr/>
          </a:p>
        </p:txBody>
      </p:sp>
      <p:sp>
        <p:nvSpPr>
          <p:cNvPr id="393" name="Google Shape;393;p37"/>
          <p:cNvSpPr txBox="1"/>
          <p:nvPr/>
        </p:nvSpPr>
        <p:spPr>
          <a:xfrm>
            <a:off x="3126125" y="4542000"/>
            <a:ext cx="57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type of unsupervised learning is referred to as clustering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399" name="Google Shape;399;p38"/>
          <p:cNvSpPr txBox="1"/>
          <p:nvPr>
            <p:ph idx="1" type="body"/>
          </p:nvPr>
        </p:nvSpPr>
        <p:spPr>
          <a:xfrm>
            <a:off x="311700" y="1278625"/>
            <a:ext cx="85206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Collection of 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Question: Are these articles covering the same topics?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 - Records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lang="en"/>
              <a:t>-dimensional points / vectors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(name, age, balance) -&gt; (“John”, 20, 100)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 - Records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lang="en"/>
              <a:t>-dimensional points / vectors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(name, age, balance) -&gt; (“John”, 20, 100)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337908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337908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2588800" y="2300425"/>
            <a:ext cx="905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balance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836700" y="4194900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 flipH="1" rot="10800000">
            <a:off x="3392200" y="3411250"/>
            <a:ext cx="1490100" cy="916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3392200" y="2826250"/>
            <a:ext cx="1158900" cy="150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4495950" y="2492488"/>
            <a:ext cx="905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Jane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882300" y="3185250"/>
            <a:ext cx="905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John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 - Graphs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266325"/>
            <a:ext cx="85206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connected by edges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650" y="2568925"/>
            <a:ext cx="1103046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208175" y="1984400"/>
            <a:ext cx="1776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Adjacency Matrix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 flipH="1" rot="10800000">
            <a:off x="3984825" y="2751500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/>
          <p:nvPr/>
        </p:nvSpPr>
        <p:spPr>
          <a:xfrm>
            <a:off x="2230200" y="22934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744824" y="306372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231056" y="22934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7"/>
          <p:cNvCxnSpPr>
            <a:stCxn id="103" idx="5"/>
            <a:endCxn id="104" idx="1"/>
          </p:cNvCxnSpPr>
          <p:nvPr/>
        </p:nvCxnSpPr>
        <p:spPr>
          <a:xfrm>
            <a:off x="2351575" y="2406363"/>
            <a:ext cx="4140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>
            <a:stCxn id="103" idx="6"/>
            <a:endCxn id="105" idx="2"/>
          </p:cNvCxnSpPr>
          <p:nvPr/>
        </p:nvCxnSpPr>
        <p:spPr>
          <a:xfrm>
            <a:off x="2372400" y="2359588"/>
            <a:ext cx="85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>
            <a:stCxn id="104" idx="7"/>
            <a:endCxn id="105" idx="3"/>
          </p:cNvCxnSpPr>
          <p:nvPr/>
        </p:nvCxnSpPr>
        <p:spPr>
          <a:xfrm flipH="1" rot="10800000">
            <a:off x="2866200" y="2406303"/>
            <a:ext cx="3858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6494050" y="3635575"/>
            <a:ext cx="17760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Adjacency List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 : {2, 3}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 : {1, 3}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 : {1, 2}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 flipH="1" rot="10800000">
            <a:off x="3984825" y="4255363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/>
          <p:nvPr/>
        </p:nvSpPr>
        <p:spPr>
          <a:xfrm>
            <a:off x="2244400" y="374326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759024" y="451355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245256" y="374326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>
            <a:stCxn id="111" idx="5"/>
            <a:endCxn id="112" idx="1"/>
          </p:cNvCxnSpPr>
          <p:nvPr/>
        </p:nvCxnSpPr>
        <p:spPr>
          <a:xfrm>
            <a:off x="2365775" y="3856188"/>
            <a:ext cx="4140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111" idx="6"/>
            <a:endCxn id="113" idx="2"/>
          </p:cNvCxnSpPr>
          <p:nvPr/>
        </p:nvCxnSpPr>
        <p:spPr>
          <a:xfrm>
            <a:off x="2386600" y="3809413"/>
            <a:ext cx="85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12" idx="7"/>
            <a:endCxn id="113" idx="3"/>
          </p:cNvCxnSpPr>
          <p:nvPr/>
        </p:nvCxnSpPr>
        <p:spPr>
          <a:xfrm flipH="1" rot="10800000">
            <a:off x="2880400" y="3856128"/>
            <a:ext cx="3858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 - Images</a:t>
            </a:r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13538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328600"/>
              </a:tblGrid>
              <a:tr h="22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18"/>
          <p:cNvSpPr/>
          <p:nvPr/>
        </p:nvSpPr>
        <p:spPr>
          <a:xfrm>
            <a:off x="1678488" y="2587614"/>
            <a:ext cx="641700" cy="70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8"/>
          <p:cNvCxnSpPr>
            <a:stCxn id="123" idx="4"/>
          </p:cNvCxnSpPr>
          <p:nvPr/>
        </p:nvCxnSpPr>
        <p:spPr>
          <a:xfrm>
            <a:off x="1999338" y="3289914"/>
            <a:ext cx="0" cy="84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 flipH="1" rot="10800000">
            <a:off x="1831071" y="3548017"/>
            <a:ext cx="3366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 flipH="1">
            <a:off x="1830946" y="4123734"/>
            <a:ext cx="16170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1999336" y="4124801"/>
            <a:ext cx="1338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 - Images</a:t>
            </a:r>
            <a:endParaRPr/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13538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328600"/>
              </a:tblGrid>
              <a:tr h="22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19"/>
          <p:cNvSpPr/>
          <p:nvPr/>
        </p:nvSpPr>
        <p:spPr>
          <a:xfrm>
            <a:off x="1678488" y="2587614"/>
            <a:ext cx="641700" cy="70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9"/>
          <p:cNvCxnSpPr>
            <a:stCxn id="134" idx="4"/>
          </p:cNvCxnSpPr>
          <p:nvPr/>
        </p:nvCxnSpPr>
        <p:spPr>
          <a:xfrm>
            <a:off x="1999338" y="3289914"/>
            <a:ext cx="0" cy="84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/>
          <p:nvPr/>
        </p:nvCxnSpPr>
        <p:spPr>
          <a:xfrm flipH="1" rot="10800000">
            <a:off x="1831071" y="3548017"/>
            <a:ext cx="3366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 flipH="1">
            <a:off x="1830946" y="4123734"/>
            <a:ext cx="16170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1999336" y="4124801"/>
            <a:ext cx="1338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 flipH="1" rot="10800000">
            <a:off x="3478875" y="3483325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9"/>
          <p:cNvSpPr/>
          <p:nvPr/>
        </p:nvSpPr>
        <p:spPr>
          <a:xfrm>
            <a:off x="6668188" y="2579289"/>
            <a:ext cx="641700" cy="70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9"/>
          <p:cNvCxnSpPr>
            <a:stCxn id="140" idx="4"/>
          </p:cNvCxnSpPr>
          <p:nvPr/>
        </p:nvCxnSpPr>
        <p:spPr>
          <a:xfrm>
            <a:off x="6989038" y="3281589"/>
            <a:ext cx="0" cy="84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 flipH="1" rot="10800000">
            <a:off x="6820771" y="3539692"/>
            <a:ext cx="3366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 flipH="1">
            <a:off x="6820646" y="4115409"/>
            <a:ext cx="16170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6989036" y="4116476"/>
            <a:ext cx="1338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5" name="Google Shape;145;p19"/>
          <p:cNvGraphicFramePr/>
          <p:nvPr/>
        </p:nvGraphicFramePr>
        <p:xfrm>
          <a:off x="6223350" y="220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 - Images</a:t>
            </a:r>
            <a:endParaRPr/>
          </a:p>
        </p:txBody>
      </p:sp>
      <p:graphicFrame>
        <p:nvGraphicFramePr>
          <p:cNvPr id="151" name="Google Shape;151;p20"/>
          <p:cNvGraphicFramePr/>
          <p:nvPr/>
        </p:nvGraphicFramePr>
        <p:xfrm>
          <a:off x="13538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1328600"/>
              </a:tblGrid>
              <a:tr h="22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0"/>
          <p:cNvSpPr/>
          <p:nvPr/>
        </p:nvSpPr>
        <p:spPr>
          <a:xfrm>
            <a:off x="1678488" y="2587614"/>
            <a:ext cx="641700" cy="70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0"/>
          <p:cNvCxnSpPr>
            <a:stCxn id="152" idx="4"/>
          </p:cNvCxnSpPr>
          <p:nvPr/>
        </p:nvCxnSpPr>
        <p:spPr>
          <a:xfrm>
            <a:off x="1999338" y="3289914"/>
            <a:ext cx="0" cy="84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 flipH="1" rot="10800000">
            <a:off x="1831071" y="3548017"/>
            <a:ext cx="3366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 flipH="1">
            <a:off x="1830946" y="4123734"/>
            <a:ext cx="16170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999336" y="4124801"/>
            <a:ext cx="1338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/>
          <p:nvPr/>
        </p:nvCxnSpPr>
        <p:spPr>
          <a:xfrm flipH="1" rot="10800000">
            <a:off x="3478875" y="3483325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0"/>
          <p:cNvSpPr/>
          <p:nvPr/>
        </p:nvSpPr>
        <p:spPr>
          <a:xfrm>
            <a:off x="5394300" y="2208375"/>
            <a:ext cx="962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4782850" y="2208375"/>
            <a:ext cx="70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Pixel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6668188" y="2579289"/>
            <a:ext cx="641700" cy="70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0"/>
          <p:cNvCxnSpPr>
            <a:stCxn id="160" idx="4"/>
          </p:cNvCxnSpPr>
          <p:nvPr/>
        </p:nvCxnSpPr>
        <p:spPr>
          <a:xfrm>
            <a:off x="6989038" y="3281589"/>
            <a:ext cx="0" cy="84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/>
          <p:nvPr/>
        </p:nvCxnSpPr>
        <p:spPr>
          <a:xfrm flipH="1" rot="10800000">
            <a:off x="6820771" y="3539692"/>
            <a:ext cx="3366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/>
          <p:nvPr/>
        </p:nvCxnSpPr>
        <p:spPr>
          <a:xfrm flipH="1">
            <a:off x="6820646" y="4115409"/>
            <a:ext cx="16170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6989036" y="4116476"/>
            <a:ext cx="1338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5" name="Google Shape;165;p20"/>
          <p:cNvGraphicFramePr/>
          <p:nvPr/>
        </p:nvGraphicFramePr>
        <p:xfrm>
          <a:off x="6223350" y="220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{435BC08E-03B7-43A6-91D2-1B6EF83764BE}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 - Text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1032850" y="2571750"/>
            <a:ext cx="1383600" cy="15540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</a:t>
            </a:r>
            <a:endParaRPr/>
          </a:p>
        </p:txBody>
      </p:sp>
      <p:cxnSp>
        <p:nvCxnSpPr>
          <p:cNvPr id="172" name="Google Shape;172;p21"/>
          <p:cNvCxnSpPr/>
          <p:nvPr/>
        </p:nvCxnSpPr>
        <p:spPr>
          <a:xfrm flipH="1" rot="10800000">
            <a:off x="3117925" y="3343650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1"/>
          <p:cNvSpPr txBox="1"/>
          <p:nvPr/>
        </p:nvSpPr>
        <p:spPr>
          <a:xfrm>
            <a:off x="5845475" y="3153300"/>
            <a:ext cx="1383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List of words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