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1"/>
  </p:notesMasterIdLst>
  <p:handoutMasterIdLst>
    <p:handoutMasterId r:id="rId12"/>
  </p:handoutMasterIdLst>
  <p:sldIdLst>
    <p:sldId id="256" r:id="rId2"/>
    <p:sldId id="258" r:id="rId3"/>
    <p:sldId id="262" r:id="rId4"/>
    <p:sldId id="263" r:id="rId5"/>
    <p:sldId id="264" r:id="rId6"/>
    <p:sldId id="265" r:id="rId7"/>
    <p:sldId id="267" r:id="rId8"/>
    <p:sldId id="266" r:id="rId9"/>
    <p:sldId id="260" r:id="rId10"/>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解 书鹏" initials="解" lastIdx="1" clrIdx="0">
    <p:extLst>
      <p:ext uri="{19B8F6BF-5375-455C-9EA6-DF929625EA0E}">
        <p15:presenceInfo xmlns:p15="http://schemas.microsoft.com/office/powerpoint/2012/main" userId="ca79919681b7f1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6" d="100"/>
          <a:sy n="86" d="100"/>
        </p:scale>
        <p:origin x="562"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5" d="100"/>
          <a:sy n="75" d="100"/>
        </p:scale>
        <p:origin x="361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17T19:10:30.634" idx="1">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BE2D2EC-A0CC-4162-ADB7-889BF634EA89}" type="datetime1">
              <a:rPr lang="zh-CN" altLang="en-US" smtClean="0">
                <a:latin typeface="Microsoft YaHei UI" panose="020B0503020204020204" pitchFamily="34" charset="-122"/>
                <a:ea typeface="Microsoft YaHei UI" panose="020B0503020204020204" pitchFamily="34" charset="-122"/>
              </a:rPr>
              <a:t>2022/3/17</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9BFF3C72-DB5A-4AA9-96E0-40D7A7C88DA5}" type="datetime1">
              <a:rPr lang="zh-CN" altLang="en-US" noProof="0" smtClean="0"/>
              <a:t>2022/3/17</a:t>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C6B3AB32-59DF-41F1-9618-EDFBF5049629}" type="slidenum">
              <a:rPr lang="en-US" altLang="zh-CN" noProof="0" smtClean="0"/>
              <a:pPr/>
              <a:t>‹#›</a:t>
            </a:fld>
            <a:endParaRPr lang="zh-CN" altLang="en-US"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C6B3AB32-59DF-41F1-9618-EDFBF5049629}"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C6B3AB32-59DF-41F1-9618-EDFBF5049629}"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44735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C6B3AB32-59DF-41F1-9618-EDFBF5049629}" type="slidenum">
              <a:rPr lang="en-US" altLang="zh-CN" smtClean="0">
                <a:latin typeface="Microsoft YaHei UI" panose="020B0503020204020204" pitchFamily="34" charset="-122"/>
                <a:ea typeface="Microsoft YaHei UI" panose="020B0503020204020204" pitchFamily="34" charset="-122"/>
              </a:rPr>
              <a:t>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p>
        </p:txBody>
      </p:sp>
      <p:sp>
        <p:nvSpPr>
          <p:cNvPr id="4" name="日期占位符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fld id="{740F3E85-5501-4432-AF99-54E0CA5A4C80}" type="datetime1">
              <a:rPr lang="zh-CN" altLang="en-US" smtClean="0"/>
              <a:t>2022/3/17</a:t>
            </a:fld>
            <a:endParaRPr lang="zh-CN" altLang="en-US"/>
          </a:p>
        </p:txBody>
      </p:sp>
      <p:sp>
        <p:nvSpPr>
          <p:cNvPr id="5" name="页脚占位符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fld id="{D57F1E4F-1CFF-5643-939E-217C01CDF565}" type="slidenum">
              <a:rPr lang="en-US" altLang="zh-CN" smtClean="0"/>
              <a:pPr/>
              <a:t>‹#›</a:t>
            </a:fld>
            <a:endParaRPr lang="zh-CN" alt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8" name="长方形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标题 1"/>
          <p:cNvSpPr>
            <a:spLocks noGrp="1"/>
          </p:cNvSpPr>
          <p:nvPr>
            <p:ph type="title"/>
          </p:nvPr>
        </p:nvSpPr>
        <p:spPr>
          <a:xfrm>
            <a:off x="581192" y="702156"/>
            <a:ext cx="11029616" cy="101380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垂直文本占位符 2"/>
          <p:cNvSpPr>
            <a:spLocks noGrp="1"/>
          </p:cNvSpPr>
          <p:nvPr>
            <p:ph type="body" orient="vert" idx="1" hasCustomPrompt="1"/>
          </p:nvPr>
        </p:nvSpPr>
        <p:spPr/>
        <p:txBody>
          <a:bodyPr vert="eaVert" rtlCol="0" anchor="t"/>
          <a:lstStyle>
            <a:lvl1pPr algn="l">
              <a:defRPr>
                <a:latin typeface="Microsoft YaHei UI" panose="020B0503020204020204" pitchFamily="34" charset="-122"/>
                <a:ea typeface="Microsoft YaHei UI" panose="020B0503020204020204" pitchFamily="34" charset="-122"/>
              </a:defRPr>
            </a:lvl1pPr>
            <a:lvl2pPr algn="l">
              <a:defRPr>
                <a:latin typeface="Microsoft YaHei UI" panose="020B0503020204020204" pitchFamily="34" charset="-122"/>
                <a:ea typeface="Microsoft YaHei UI" panose="020B0503020204020204" pitchFamily="34" charset="-122"/>
              </a:defRPr>
            </a:lvl2pPr>
            <a:lvl3pPr algn="l">
              <a:defRPr>
                <a:latin typeface="Microsoft YaHei UI" panose="020B0503020204020204" pitchFamily="34" charset="-122"/>
                <a:ea typeface="Microsoft YaHei UI" panose="020B0503020204020204" pitchFamily="34" charset="-122"/>
              </a:defRPr>
            </a:lvl3pPr>
            <a:lvl4pPr algn="l">
              <a:defRPr>
                <a:latin typeface="Microsoft YaHei UI" panose="020B0503020204020204" pitchFamily="34" charset="-122"/>
                <a:ea typeface="Microsoft YaHei UI" panose="020B0503020204020204" pitchFamily="34" charset="-122"/>
              </a:defRPr>
            </a:lvl4pPr>
            <a:lvl5pPr algn="l">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33DC6BC-F496-4526-8902-CE401331162A}" type="datetime1">
              <a:rPr lang="zh-CN" altLang="en-US" noProof="0" smtClean="0"/>
              <a:t>2022/3/17</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7" name="长方形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839201" y="675726"/>
            <a:ext cx="2004164" cy="5183073"/>
          </a:xfrm>
        </p:spPr>
        <p:txBody>
          <a:bodyPr vert="eaVert" rtlCol="0"/>
          <a:lstStyle/>
          <a:p>
            <a:pPr rtl="0"/>
            <a:r>
              <a:rPr lang="zh-CN" altLang="en-US" noProof="0"/>
              <a:t>单击此处编辑母版标题样式</a:t>
            </a:r>
          </a:p>
        </p:txBody>
      </p:sp>
      <p:sp>
        <p:nvSpPr>
          <p:cNvPr id="3" name="垂直文本占位符 2"/>
          <p:cNvSpPr>
            <a:spLocks noGrp="1"/>
          </p:cNvSpPr>
          <p:nvPr>
            <p:ph type="body" orient="vert" idx="1" hasCustomPrompt="1"/>
          </p:nvPr>
        </p:nvSpPr>
        <p:spPr>
          <a:xfrm>
            <a:off x="774923" y="675726"/>
            <a:ext cx="7896279" cy="5183073"/>
          </a:xfrm>
        </p:spPr>
        <p:txBody>
          <a:bodyPr vert="eaVert" rtlCol="0" anchor="t"/>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70184BDE-112C-4E3C-BDD8-A46EC2EAB444}" type="datetime1">
              <a:rPr lang="zh-CN" altLang="en-US" noProof="0" smtClean="0"/>
              <a:t>2022/3/17</a:t>
            </a:fld>
            <a:endParaRPr lang="zh-CN" altLang="en-US" noProof="0"/>
          </a:p>
        </p:txBody>
      </p:sp>
      <p:sp>
        <p:nvSpPr>
          <p:cNvPr id="5" name="页脚占位符 4"/>
          <p:cNvSpPr>
            <a:spLocks noGrp="1"/>
          </p:cNvSpPr>
          <p:nvPr>
            <p:ph type="ftr" sz="quarter" idx="11"/>
          </p:nvPr>
        </p:nvSpPr>
        <p:spPr>
          <a:xfrm>
            <a:off x="774923" y="5951811"/>
            <a:ext cx="7896279" cy="365125"/>
          </a:xfrm>
        </p:spPr>
        <p:txBody>
          <a:bodyPr rtlCol="0"/>
          <a:lstStyle/>
          <a:p>
            <a:pPr rtl="0"/>
            <a:endParaRPr lang="zh-CN" altLang="en-US" noProof="0"/>
          </a:p>
        </p:txBody>
      </p:sp>
      <p:sp>
        <p:nvSpPr>
          <p:cNvPr id="6" name="幻灯片编号占位符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长方形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2" y="702156"/>
            <a:ext cx="11029616" cy="101380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hasCustomPrompt="1"/>
          </p:nvPr>
        </p:nvSpPr>
        <p:spPr>
          <a:xfrm>
            <a:off x="581192" y="2180496"/>
            <a:ext cx="11029615" cy="3678303"/>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59A7691A-8DBD-4066-BF47-535BB956A25F}" type="datetime1">
              <a:rPr lang="zh-CN" altLang="en-US" noProof="0" smtClean="0"/>
              <a:t>2022/3/17</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幻灯片编号占位符 5"/>
          <p:cNvSpPr>
            <a:spLocks noGrp="1"/>
          </p:cNvSpPr>
          <p:nvPr>
            <p:ph type="sldNum" sz="quarter" idx="12"/>
          </p:nvPr>
        </p:nvSpPr>
        <p:spPr>
          <a:xfrm>
            <a:off x="10558300" y="5956137"/>
            <a:ext cx="1052508" cy="365125"/>
          </a:xfrm>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长方形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fld id="{B69BE3FC-432A-4F95-82F8-E3071544B4B5}" type="datetime1">
              <a:rPr lang="zh-CN" altLang="en-US" noProof="0" smtClean="0"/>
              <a:t>2022/3/17</a:t>
            </a:fld>
            <a:endParaRPr lang="zh-CN" altLang="en-US" noProof="0"/>
          </a:p>
        </p:txBody>
      </p:sp>
      <p:sp>
        <p:nvSpPr>
          <p:cNvPr id="5" name="页脚占位符 4"/>
          <p:cNvSpPr>
            <a:spLocks noGrp="1"/>
          </p:cNvSpPr>
          <p:nvPr>
            <p:ph type="ftr" sz="quarter" idx="11"/>
          </p:nvPr>
        </p:nvSpPr>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长方形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729658"/>
            <a:ext cx="11029616" cy="98833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sz="half" idx="1" hasCustomPrompt="1"/>
          </p:nvPr>
        </p:nvSpPr>
        <p:spPr>
          <a:xfrm>
            <a:off x="581193" y="2228003"/>
            <a:ext cx="5422390" cy="3633047"/>
          </a:xfrm>
        </p:spPr>
        <p:txBody>
          <a:bodyPr rtlCol="0">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内容占位符 3"/>
          <p:cNvSpPr>
            <a:spLocks noGrp="1"/>
          </p:cNvSpPr>
          <p:nvPr>
            <p:ph sz="half" idx="2" hasCustomPrompt="1"/>
          </p:nvPr>
        </p:nvSpPr>
        <p:spPr>
          <a:xfrm>
            <a:off x="6188417" y="2228003"/>
            <a:ext cx="5422392" cy="3633047"/>
          </a:xfrm>
        </p:spPr>
        <p:txBody>
          <a:bodyPr rtlCol="0">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861EFBB1-FBE4-477F-81AB-871C3BD12407}" type="datetime1">
              <a:rPr lang="zh-CN" altLang="en-US" noProof="0" smtClean="0"/>
              <a:t>2022/3/17</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长方形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标题 1"/>
          <p:cNvSpPr>
            <a:spLocks noGrp="1"/>
          </p:cNvSpPr>
          <p:nvPr>
            <p:ph type="title"/>
          </p:nvPr>
        </p:nvSpPr>
        <p:spPr>
          <a:xfrm>
            <a:off x="581193" y="729658"/>
            <a:ext cx="11029616" cy="98833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hasCustomPrompt="1"/>
          </p:nvPr>
        </p:nvSpPr>
        <p:spPr>
          <a:xfrm>
            <a:off x="581194" y="2926052"/>
            <a:ext cx="5393100" cy="2934999"/>
          </a:xfrm>
        </p:spPr>
        <p:txBody>
          <a:bodyPr rtlCol="0" anchor="t">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文本占位符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hasCustomPrompt="1"/>
          </p:nvPr>
        </p:nvSpPr>
        <p:spPr>
          <a:xfrm>
            <a:off x="6217709" y="2926052"/>
            <a:ext cx="5393100" cy="2934999"/>
          </a:xfrm>
        </p:spPr>
        <p:txBody>
          <a:bodyPr rtlCol="0" anchor="t">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A5AEE56D-F728-41E1-AB72-185C4152BF39}" type="datetime1">
              <a:rPr lang="zh-CN" altLang="en-US" noProof="0" smtClean="0"/>
              <a:t>2022/3/17</a:t>
            </a:fld>
            <a:endParaRPr lang="zh-CN" altLang="en-US" noProof="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9" name="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45884CE3-810C-4A99-B743-7969872A8037}" type="datetime1">
              <a:rPr lang="zh-CN" altLang="en-US" noProof="0" smtClean="0"/>
              <a:t>2022/3/17</a:t>
            </a:fld>
            <a:endParaRPr lang="zh-CN" altLang="en-US" noProof="0"/>
          </a:p>
        </p:txBody>
      </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5" name="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
        <p:nvSpPr>
          <p:cNvPr id="7" name="长方形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标题 1"/>
          <p:cNvSpPr>
            <a:spLocks noGrp="1"/>
          </p:cNvSpPr>
          <p:nvPr>
            <p:ph type="title"/>
          </p:nvPr>
        </p:nvSpPr>
        <p:spPr>
          <a:xfrm>
            <a:off x="575894" y="729658"/>
            <a:ext cx="11029616" cy="98833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8827FEE-18ED-4739-A9FF-14C2F6D4C66F}" type="datetime1">
              <a:rPr lang="zh-CN" altLang="en-US" smtClean="0"/>
              <a:t>2022/3/17</a:t>
            </a:fld>
            <a:endParaRPr lang="zh-CN" altLang="en-US"/>
          </a:p>
        </p:txBody>
      </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smtClean="0"/>
              <a:pPr/>
              <a:t>‹#›</a:t>
            </a:fld>
            <a:endParaRPr lang="zh-CN" alt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长方形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latin typeface="Microsoft YaHei UI" panose="020B0503020204020204" pitchFamily="34" charset="-122"/>
                <a:ea typeface="Microsoft YaHei UI" panose="020B0503020204020204" pitchFamily="34" charset="-122"/>
              </a:defRPr>
            </a:lvl1pPr>
            <a:lvl2pPr>
              <a:defRPr sz="1800">
                <a:solidFill>
                  <a:schemeClr val="tx2"/>
                </a:solidFill>
                <a:latin typeface="Microsoft YaHei UI" panose="020B0503020204020204" pitchFamily="34" charset="-122"/>
                <a:ea typeface="Microsoft YaHei UI" panose="020B0503020204020204" pitchFamily="34" charset="-122"/>
              </a:defRPr>
            </a:lvl2pPr>
            <a:lvl3pPr>
              <a:defRPr sz="1600">
                <a:solidFill>
                  <a:schemeClr val="tx2"/>
                </a:solidFill>
                <a:latin typeface="Microsoft YaHei UI" panose="020B0503020204020204" pitchFamily="34" charset="-122"/>
                <a:ea typeface="Microsoft YaHei UI" panose="020B0503020204020204" pitchFamily="34" charset="-122"/>
              </a:defRPr>
            </a:lvl3pPr>
            <a:lvl4pPr>
              <a:defRPr sz="1400">
                <a:solidFill>
                  <a:schemeClr val="tx2"/>
                </a:solidFill>
                <a:latin typeface="Microsoft YaHei UI" panose="020B0503020204020204" pitchFamily="34" charset="-122"/>
                <a:ea typeface="Microsoft YaHei UI" panose="020B0503020204020204" pitchFamily="34" charset="-122"/>
              </a:defRPr>
            </a:lvl4pPr>
            <a:lvl5pPr>
              <a:defRPr sz="1400">
                <a:solidFill>
                  <a:schemeClr val="tx2"/>
                </a:solidFill>
                <a:latin typeface="Microsoft YaHei UI" panose="020B0503020204020204" pitchFamily="34" charset="-122"/>
                <a:ea typeface="Microsoft YaHei UI" panose="020B0503020204020204" pitchFamily="34" charset="-122"/>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文本占位符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latin typeface="Microsoft YaHei UI" panose="020B0503020204020204" pitchFamily="34" charset="-122"/>
                <a:ea typeface="Microsoft YaHei UI" panose="020B0503020204020204" pitchFamily="34" charset="-122"/>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fld id="{1E8FD737-AF5D-42F6-9593-A791E4A2E40B}" type="datetime1">
              <a:rPr lang="zh-CN" altLang="en-US" noProof="0" smtClean="0"/>
              <a:t>2022/3/17</a:t>
            </a:fld>
            <a:endParaRPr lang="zh-CN" altLang="en-US" noProof="0"/>
          </a:p>
        </p:txBody>
      </p:sp>
      <p:sp>
        <p:nvSpPr>
          <p:cNvPr id="6" name="页脚占位符 5"/>
          <p:cNvSpPr>
            <a:spLocks noGrp="1"/>
          </p:cNvSpPr>
          <p:nvPr>
            <p:ph type="ftr" sz="quarter" idx="11"/>
          </p:nvPr>
        </p:nvSpPr>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12"/>
          </p:nvPr>
        </p:nvSpPr>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4" name="文本占位符 3"/>
          <p:cNvSpPr>
            <a:spLocks noGrp="1"/>
          </p:cNvSpPr>
          <p:nvPr>
            <p:ph type="body" sz="half" idx="2" hasCustomPrompt="1"/>
          </p:nvPr>
        </p:nvSpPr>
        <p:spPr>
          <a:xfrm>
            <a:off x="581192" y="5260127"/>
            <a:ext cx="11029617" cy="598671"/>
          </a:xfrm>
        </p:spPr>
        <p:txBody>
          <a:bodyPr rtlCol="0">
            <a:normAutofit/>
          </a:bodyPr>
          <a:lstStyle>
            <a:lvl1pPr marL="0" indent="0">
              <a:buNone/>
              <a:defRPr sz="12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2F3E445-1550-4268-8B79-D5D9D4C9958A}" type="datetime1">
              <a:rPr lang="zh-CN" altLang="en-US" noProof="0" smtClean="0"/>
              <a:t>2022/3/17</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CN" altLang="en-US" noProof="0"/>
              <a:t>单击此处编辑母版标题样式</a:t>
            </a:r>
          </a:p>
        </p:txBody>
      </p:sp>
      <p:sp>
        <p:nvSpPr>
          <p:cNvPr id="3" name="文本占位符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latin typeface="Microsoft YaHei UI" panose="020B0503020204020204" pitchFamily="34" charset="-122"/>
                <a:ea typeface="Microsoft YaHei UI" panose="020B0503020204020204" pitchFamily="34" charset="-122"/>
              </a:defRPr>
            </a:lvl1pPr>
          </a:lstStyle>
          <a:p>
            <a:fld id="{AE03A009-E72B-4350-9C8A-8E7EF73D113B}" type="datetime1">
              <a:rPr lang="zh-CN" altLang="en-US" noProof="0" smtClean="0"/>
              <a:t>2022/3/17</a:t>
            </a:fld>
            <a:endParaRPr lang="zh-CN" altLang="en-US" noProof="0"/>
          </a:p>
        </p:txBody>
      </p:sp>
      <p:sp>
        <p:nvSpPr>
          <p:cNvPr id="5" name="页脚占位符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幻灯片编号占位符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
        <p:nvSpPr>
          <p:cNvPr id="9" name="长方形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长方形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长方形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图片 6" descr="数字连接">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组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长方形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长方形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长方形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长方形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zh-CN" altLang="en-US" sz="6000" dirty="0">
                <a:solidFill>
                  <a:schemeClr val="bg1"/>
                </a:solidFill>
              </a:rPr>
              <a:t>嵌入式实训设计</a:t>
            </a:r>
            <a:r>
              <a:rPr lang="en-US" altLang="zh-CN" sz="6000" dirty="0">
                <a:solidFill>
                  <a:schemeClr val="bg1"/>
                </a:solidFill>
              </a:rPr>
              <a:t>PPT</a:t>
            </a:r>
            <a:endParaRPr lang="zh-CN" altLang="en-US" sz="6000" dirty="0">
              <a:solidFill>
                <a:schemeClr val="bg1"/>
              </a:solidFill>
            </a:endParaRPr>
          </a:p>
        </p:txBody>
      </p:sp>
      <p:sp>
        <p:nvSpPr>
          <p:cNvPr id="3" name="副标题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n-US" altLang="zh-CN" dirty="0">
                <a:solidFill>
                  <a:srgbClr val="7CEBFF"/>
                </a:solidFill>
              </a:rPr>
              <a:t> </a:t>
            </a:r>
            <a:endParaRPr lang="zh-CN" alt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zh-CN" altLang="en-US" dirty="0"/>
              <a:t>登录界面及注册界面</a:t>
            </a:r>
          </a:p>
        </p:txBody>
      </p:sp>
      <p:pic>
        <p:nvPicPr>
          <p:cNvPr id="14" name="图片 13">
            <a:extLst>
              <a:ext uri="{FF2B5EF4-FFF2-40B4-BE49-F238E27FC236}">
                <a16:creationId xmlns:a16="http://schemas.microsoft.com/office/drawing/2014/main" id="{0D628A0F-296D-4904-BAC7-3E253447D2B0}"/>
              </a:ext>
            </a:extLst>
          </p:cNvPr>
          <p:cNvPicPr>
            <a:picLocks noChangeAspect="1"/>
          </p:cNvPicPr>
          <p:nvPr/>
        </p:nvPicPr>
        <p:blipFill>
          <a:blip r:embed="rId3"/>
          <a:stretch>
            <a:fillRect/>
          </a:stretch>
        </p:blipFill>
        <p:spPr>
          <a:xfrm>
            <a:off x="251763" y="1945864"/>
            <a:ext cx="8847619" cy="4009524"/>
          </a:xfrm>
          <a:prstGeom prst="rect">
            <a:avLst/>
          </a:prstGeom>
        </p:spPr>
      </p:pic>
      <p:sp>
        <p:nvSpPr>
          <p:cNvPr id="19" name="文本框 18">
            <a:extLst>
              <a:ext uri="{FF2B5EF4-FFF2-40B4-BE49-F238E27FC236}">
                <a16:creationId xmlns:a16="http://schemas.microsoft.com/office/drawing/2014/main" id="{0818E6E6-1ED3-4B7A-8749-11FE51A04574}"/>
              </a:ext>
            </a:extLst>
          </p:cNvPr>
          <p:cNvSpPr txBox="1"/>
          <p:nvPr/>
        </p:nvSpPr>
        <p:spPr>
          <a:xfrm>
            <a:off x="9241654" y="2210540"/>
            <a:ext cx="2698583" cy="1200329"/>
          </a:xfrm>
          <a:prstGeom prst="rect">
            <a:avLst/>
          </a:prstGeom>
          <a:noFill/>
        </p:spPr>
        <p:txBody>
          <a:bodyPr wrap="square" rtlCol="0">
            <a:spAutoFit/>
          </a:bodyPr>
          <a:lstStyle/>
          <a:p>
            <a:r>
              <a:rPr lang="zh-CN" altLang="en-US" dirty="0"/>
              <a:t>点击立即注册进入注册账号界面，将注册的账号和密码注册后保存在相关文件中。</a:t>
            </a:r>
          </a:p>
        </p:txBody>
      </p:sp>
      <p:sp>
        <p:nvSpPr>
          <p:cNvPr id="20" name="文本框 19">
            <a:extLst>
              <a:ext uri="{FF2B5EF4-FFF2-40B4-BE49-F238E27FC236}">
                <a16:creationId xmlns:a16="http://schemas.microsoft.com/office/drawing/2014/main" id="{043BB052-2DD7-4CE3-93EF-0785E21DDF31}"/>
              </a:ext>
            </a:extLst>
          </p:cNvPr>
          <p:cNvSpPr txBox="1"/>
          <p:nvPr/>
        </p:nvSpPr>
        <p:spPr>
          <a:xfrm>
            <a:off x="9334754" y="3950626"/>
            <a:ext cx="2512381" cy="646331"/>
          </a:xfrm>
          <a:prstGeom prst="rect">
            <a:avLst/>
          </a:prstGeom>
          <a:noFill/>
        </p:spPr>
        <p:txBody>
          <a:bodyPr wrap="square" rtlCol="0">
            <a:spAutoFit/>
          </a:bodyPr>
          <a:lstStyle/>
          <a:p>
            <a:r>
              <a:rPr lang="zh-CN" altLang="en-US" dirty="0"/>
              <a:t>输入账号和密码后点击登录进入服务器界面。</a:t>
            </a:r>
          </a:p>
        </p:txBody>
      </p:sp>
    </p:spTree>
    <p:extLst>
      <p:ext uri="{BB962C8B-B14F-4D97-AF65-F5344CB8AC3E}">
        <p14:creationId xmlns:p14="http://schemas.microsoft.com/office/powerpoint/2010/main" val="49760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6F270E-DC43-4713-A96D-2B4658839E5D}"/>
              </a:ext>
            </a:extLst>
          </p:cNvPr>
          <p:cNvSpPr>
            <a:spLocks noGrp="1"/>
          </p:cNvSpPr>
          <p:nvPr>
            <p:ph type="title"/>
          </p:nvPr>
        </p:nvSpPr>
        <p:spPr/>
        <p:txBody>
          <a:bodyPr/>
          <a:lstStyle/>
          <a:p>
            <a:r>
              <a:rPr lang="zh-CN" altLang="en-US" dirty="0"/>
              <a:t>服务端界面</a:t>
            </a:r>
          </a:p>
        </p:txBody>
      </p:sp>
      <p:pic>
        <p:nvPicPr>
          <p:cNvPr id="6" name="图片 5">
            <a:extLst>
              <a:ext uri="{FF2B5EF4-FFF2-40B4-BE49-F238E27FC236}">
                <a16:creationId xmlns:a16="http://schemas.microsoft.com/office/drawing/2014/main" id="{8ACE3D89-8A8A-4787-9E43-D9A504038EFB}"/>
              </a:ext>
            </a:extLst>
          </p:cNvPr>
          <p:cNvPicPr>
            <a:picLocks noChangeAspect="1"/>
          </p:cNvPicPr>
          <p:nvPr/>
        </p:nvPicPr>
        <p:blipFill>
          <a:blip r:embed="rId2"/>
          <a:stretch>
            <a:fillRect/>
          </a:stretch>
        </p:blipFill>
        <p:spPr>
          <a:xfrm>
            <a:off x="420595" y="1882436"/>
            <a:ext cx="1923110" cy="4975564"/>
          </a:xfrm>
          <a:prstGeom prst="rect">
            <a:avLst/>
          </a:prstGeom>
        </p:spPr>
      </p:pic>
      <p:sp>
        <p:nvSpPr>
          <p:cNvPr id="7" name="文本框 6">
            <a:extLst>
              <a:ext uri="{FF2B5EF4-FFF2-40B4-BE49-F238E27FC236}">
                <a16:creationId xmlns:a16="http://schemas.microsoft.com/office/drawing/2014/main" id="{21E801D4-929E-4B3F-A910-C4E9BB5155BC}"/>
              </a:ext>
            </a:extLst>
          </p:cNvPr>
          <p:cNvSpPr txBox="1"/>
          <p:nvPr/>
        </p:nvSpPr>
        <p:spPr>
          <a:xfrm>
            <a:off x="3071674" y="2405849"/>
            <a:ext cx="7972147" cy="923330"/>
          </a:xfrm>
          <a:prstGeom prst="rect">
            <a:avLst/>
          </a:prstGeom>
          <a:noFill/>
        </p:spPr>
        <p:txBody>
          <a:bodyPr wrap="square" rtlCol="0">
            <a:spAutoFit/>
          </a:bodyPr>
          <a:lstStyle/>
          <a:p>
            <a:r>
              <a:rPr lang="zh-CN" altLang="en-US" dirty="0"/>
              <a:t>服务器端展示了多个客户端头像，可以通过点击头像进入客户端。可以一台电脑打开服务端进入多个客户端，也可以多台电脑在同一局域网下进入服务端进入客户端进行消息的传递。</a:t>
            </a:r>
          </a:p>
        </p:txBody>
      </p:sp>
    </p:spTree>
    <p:extLst>
      <p:ext uri="{BB962C8B-B14F-4D97-AF65-F5344CB8AC3E}">
        <p14:creationId xmlns:p14="http://schemas.microsoft.com/office/powerpoint/2010/main" val="3522278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A08D28-4A59-424E-8554-85B325F9A0D6}"/>
              </a:ext>
            </a:extLst>
          </p:cNvPr>
          <p:cNvSpPr>
            <a:spLocks noGrp="1"/>
          </p:cNvSpPr>
          <p:nvPr>
            <p:ph type="title"/>
          </p:nvPr>
        </p:nvSpPr>
        <p:spPr/>
        <p:txBody>
          <a:bodyPr/>
          <a:lstStyle/>
          <a:p>
            <a:r>
              <a:rPr lang="zh-CN" altLang="en-US" dirty="0"/>
              <a:t>客户端界面</a:t>
            </a:r>
          </a:p>
        </p:txBody>
      </p:sp>
      <p:pic>
        <p:nvPicPr>
          <p:cNvPr id="6" name="图片 5">
            <a:extLst>
              <a:ext uri="{FF2B5EF4-FFF2-40B4-BE49-F238E27FC236}">
                <a16:creationId xmlns:a16="http://schemas.microsoft.com/office/drawing/2014/main" id="{602145EE-1436-43FE-ADB8-07C0FE48E298}"/>
              </a:ext>
            </a:extLst>
          </p:cNvPr>
          <p:cNvPicPr>
            <a:picLocks noChangeAspect="1"/>
          </p:cNvPicPr>
          <p:nvPr/>
        </p:nvPicPr>
        <p:blipFill>
          <a:blip r:embed="rId2"/>
          <a:stretch>
            <a:fillRect/>
          </a:stretch>
        </p:blipFill>
        <p:spPr>
          <a:xfrm>
            <a:off x="581193" y="1908699"/>
            <a:ext cx="10049522" cy="3743781"/>
          </a:xfrm>
          <a:prstGeom prst="rect">
            <a:avLst/>
          </a:prstGeom>
        </p:spPr>
      </p:pic>
      <p:sp>
        <p:nvSpPr>
          <p:cNvPr id="7" name="文本框 6">
            <a:extLst>
              <a:ext uri="{FF2B5EF4-FFF2-40B4-BE49-F238E27FC236}">
                <a16:creationId xmlns:a16="http://schemas.microsoft.com/office/drawing/2014/main" id="{D3B71E12-D8DC-41F1-9682-D49A6AEA5726}"/>
              </a:ext>
            </a:extLst>
          </p:cNvPr>
          <p:cNvSpPr txBox="1"/>
          <p:nvPr/>
        </p:nvSpPr>
        <p:spPr>
          <a:xfrm>
            <a:off x="674703" y="5912528"/>
            <a:ext cx="9871969" cy="646331"/>
          </a:xfrm>
          <a:prstGeom prst="rect">
            <a:avLst/>
          </a:prstGeom>
          <a:noFill/>
        </p:spPr>
        <p:txBody>
          <a:bodyPr wrap="square" rtlCol="0">
            <a:spAutoFit/>
          </a:bodyPr>
          <a:lstStyle/>
          <a:p>
            <a:r>
              <a:rPr lang="zh-CN" altLang="en-US" dirty="0"/>
              <a:t>能够接收所有其他客户端的数据，可以调节字体大小、颜色、加粗、保存消息、清空发送区等功能。</a:t>
            </a:r>
          </a:p>
        </p:txBody>
      </p:sp>
    </p:spTree>
    <p:extLst>
      <p:ext uri="{BB962C8B-B14F-4D97-AF65-F5344CB8AC3E}">
        <p14:creationId xmlns:p14="http://schemas.microsoft.com/office/powerpoint/2010/main" val="2779299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1DC109-654C-450B-AC5B-CBD4741158F5}"/>
              </a:ext>
            </a:extLst>
          </p:cNvPr>
          <p:cNvSpPr>
            <a:spLocks noGrp="1"/>
          </p:cNvSpPr>
          <p:nvPr>
            <p:ph type="title"/>
          </p:nvPr>
        </p:nvSpPr>
        <p:spPr/>
        <p:txBody>
          <a:bodyPr/>
          <a:lstStyle/>
          <a:p>
            <a:r>
              <a:rPr lang="zh-CN" altLang="en-US" dirty="0"/>
              <a:t>主要代码</a:t>
            </a:r>
          </a:p>
        </p:txBody>
      </p:sp>
      <p:pic>
        <p:nvPicPr>
          <p:cNvPr id="6" name="图片 5">
            <a:extLst>
              <a:ext uri="{FF2B5EF4-FFF2-40B4-BE49-F238E27FC236}">
                <a16:creationId xmlns:a16="http://schemas.microsoft.com/office/drawing/2014/main" id="{247065C5-643C-485D-A0E0-A179B65841BA}"/>
              </a:ext>
            </a:extLst>
          </p:cNvPr>
          <p:cNvPicPr>
            <a:picLocks noChangeAspect="1"/>
          </p:cNvPicPr>
          <p:nvPr/>
        </p:nvPicPr>
        <p:blipFill>
          <a:blip r:embed="rId2"/>
          <a:stretch>
            <a:fillRect/>
          </a:stretch>
        </p:blipFill>
        <p:spPr>
          <a:xfrm>
            <a:off x="401011" y="1883573"/>
            <a:ext cx="5694989" cy="4244770"/>
          </a:xfrm>
          <a:prstGeom prst="rect">
            <a:avLst/>
          </a:prstGeom>
        </p:spPr>
      </p:pic>
      <p:pic>
        <p:nvPicPr>
          <p:cNvPr id="8" name="图片 7">
            <a:extLst>
              <a:ext uri="{FF2B5EF4-FFF2-40B4-BE49-F238E27FC236}">
                <a16:creationId xmlns:a16="http://schemas.microsoft.com/office/drawing/2014/main" id="{88F4FEF2-3960-4AA6-AA75-13510EBF4070}"/>
              </a:ext>
            </a:extLst>
          </p:cNvPr>
          <p:cNvPicPr>
            <a:picLocks noChangeAspect="1"/>
          </p:cNvPicPr>
          <p:nvPr/>
        </p:nvPicPr>
        <p:blipFill>
          <a:blip r:embed="rId3"/>
          <a:stretch>
            <a:fillRect/>
          </a:stretch>
        </p:blipFill>
        <p:spPr>
          <a:xfrm>
            <a:off x="6096000" y="1883573"/>
            <a:ext cx="5442012" cy="4532050"/>
          </a:xfrm>
          <a:prstGeom prst="rect">
            <a:avLst/>
          </a:prstGeom>
        </p:spPr>
      </p:pic>
    </p:spTree>
    <p:extLst>
      <p:ext uri="{BB962C8B-B14F-4D97-AF65-F5344CB8AC3E}">
        <p14:creationId xmlns:p14="http://schemas.microsoft.com/office/powerpoint/2010/main" val="21700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7856B3-BBC3-4DCB-806E-5963A7CEC0DA}"/>
              </a:ext>
            </a:extLst>
          </p:cNvPr>
          <p:cNvSpPr>
            <a:spLocks noGrp="1"/>
          </p:cNvSpPr>
          <p:nvPr>
            <p:ph type="title"/>
          </p:nvPr>
        </p:nvSpPr>
        <p:spPr/>
        <p:txBody>
          <a:bodyPr/>
          <a:lstStyle/>
          <a:p>
            <a:r>
              <a:rPr lang="zh-CN" altLang="en-US" dirty="0"/>
              <a:t>主要代码</a:t>
            </a:r>
          </a:p>
        </p:txBody>
      </p:sp>
      <p:pic>
        <p:nvPicPr>
          <p:cNvPr id="6" name="图片 5">
            <a:extLst>
              <a:ext uri="{FF2B5EF4-FFF2-40B4-BE49-F238E27FC236}">
                <a16:creationId xmlns:a16="http://schemas.microsoft.com/office/drawing/2014/main" id="{68E99E74-2EC5-4912-94AD-9ADA80CECFC1}"/>
              </a:ext>
            </a:extLst>
          </p:cNvPr>
          <p:cNvPicPr>
            <a:picLocks noChangeAspect="1"/>
          </p:cNvPicPr>
          <p:nvPr/>
        </p:nvPicPr>
        <p:blipFill>
          <a:blip r:embed="rId2"/>
          <a:stretch>
            <a:fillRect/>
          </a:stretch>
        </p:blipFill>
        <p:spPr>
          <a:xfrm>
            <a:off x="331433" y="1882064"/>
            <a:ext cx="5524173" cy="4674093"/>
          </a:xfrm>
          <a:prstGeom prst="rect">
            <a:avLst/>
          </a:prstGeom>
        </p:spPr>
      </p:pic>
      <p:pic>
        <p:nvPicPr>
          <p:cNvPr id="8" name="图片 7">
            <a:extLst>
              <a:ext uri="{FF2B5EF4-FFF2-40B4-BE49-F238E27FC236}">
                <a16:creationId xmlns:a16="http://schemas.microsoft.com/office/drawing/2014/main" id="{52CB847E-984C-4C93-B676-BB2DD65A5877}"/>
              </a:ext>
            </a:extLst>
          </p:cNvPr>
          <p:cNvPicPr>
            <a:picLocks noChangeAspect="1"/>
          </p:cNvPicPr>
          <p:nvPr/>
        </p:nvPicPr>
        <p:blipFill>
          <a:blip r:embed="rId3"/>
          <a:stretch>
            <a:fillRect/>
          </a:stretch>
        </p:blipFill>
        <p:spPr>
          <a:xfrm>
            <a:off x="5855606" y="1882063"/>
            <a:ext cx="5868139" cy="4674094"/>
          </a:xfrm>
          <a:prstGeom prst="rect">
            <a:avLst/>
          </a:prstGeom>
        </p:spPr>
      </p:pic>
    </p:spTree>
    <p:extLst>
      <p:ext uri="{BB962C8B-B14F-4D97-AF65-F5344CB8AC3E}">
        <p14:creationId xmlns:p14="http://schemas.microsoft.com/office/powerpoint/2010/main" val="1304757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D28DCA-0B2B-4481-8D23-8BD2331C60A8}"/>
              </a:ext>
            </a:extLst>
          </p:cNvPr>
          <p:cNvSpPr>
            <a:spLocks noGrp="1"/>
          </p:cNvSpPr>
          <p:nvPr>
            <p:ph type="title"/>
          </p:nvPr>
        </p:nvSpPr>
        <p:spPr/>
        <p:txBody>
          <a:bodyPr/>
          <a:lstStyle/>
          <a:p>
            <a:r>
              <a:rPr lang="zh-CN" altLang="en-US" dirty="0"/>
              <a:t>项目成员及分工</a:t>
            </a:r>
          </a:p>
        </p:txBody>
      </p:sp>
      <p:sp>
        <p:nvSpPr>
          <p:cNvPr id="5" name="文本框 4">
            <a:extLst>
              <a:ext uri="{FF2B5EF4-FFF2-40B4-BE49-F238E27FC236}">
                <a16:creationId xmlns:a16="http://schemas.microsoft.com/office/drawing/2014/main" id="{4504935C-F7B8-4C72-8E10-73EE319C7651}"/>
              </a:ext>
            </a:extLst>
          </p:cNvPr>
          <p:cNvSpPr txBox="1"/>
          <p:nvPr/>
        </p:nvSpPr>
        <p:spPr>
          <a:xfrm>
            <a:off x="1003177" y="2352583"/>
            <a:ext cx="9880846" cy="369332"/>
          </a:xfrm>
          <a:prstGeom prst="rect">
            <a:avLst/>
          </a:prstGeom>
          <a:noFill/>
        </p:spPr>
        <p:txBody>
          <a:bodyPr wrap="square" rtlCol="0">
            <a:spAutoFit/>
          </a:bodyPr>
          <a:lstStyle/>
          <a:p>
            <a:r>
              <a:rPr lang="zh-CN" altLang="en-US" dirty="0"/>
              <a:t>唐杨洋：主要设计主体框架、客户端服务端功能及界面。共同完成所有功能</a:t>
            </a:r>
            <a:endParaRPr lang="en-US" altLang="zh-CN" dirty="0"/>
          </a:p>
        </p:txBody>
      </p:sp>
      <p:sp>
        <p:nvSpPr>
          <p:cNvPr id="6" name="文本框 5">
            <a:extLst>
              <a:ext uri="{FF2B5EF4-FFF2-40B4-BE49-F238E27FC236}">
                <a16:creationId xmlns:a16="http://schemas.microsoft.com/office/drawing/2014/main" id="{C57A0F10-B0D4-4214-9F05-2CAFEC8C02B5}"/>
              </a:ext>
            </a:extLst>
          </p:cNvPr>
          <p:cNvSpPr txBox="1"/>
          <p:nvPr/>
        </p:nvSpPr>
        <p:spPr>
          <a:xfrm>
            <a:off x="949911" y="3053918"/>
            <a:ext cx="10111666" cy="369332"/>
          </a:xfrm>
          <a:prstGeom prst="rect">
            <a:avLst/>
          </a:prstGeom>
          <a:noFill/>
        </p:spPr>
        <p:txBody>
          <a:bodyPr wrap="square" rtlCol="0">
            <a:spAutoFit/>
          </a:bodyPr>
          <a:lstStyle/>
          <a:p>
            <a:r>
              <a:rPr lang="zh-CN" altLang="en-US" dirty="0"/>
              <a:t> 解书鹏：主要设计登录界面及相关功能、</a:t>
            </a:r>
            <a:r>
              <a:rPr lang="en-US" altLang="zh-CN" dirty="0"/>
              <a:t>PPT</a:t>
            </a:r>
            <a:r>
              <a:rPr lang="zh-CN" altLang="en-US" dirty="0"/>
              <a:t>。共同完成所有功能。</a:t>
            </a:r>
          </a:p>
        </p:txBody>
      </p:sp>
    </p:spTree>
    <p:extLst>
      <p:ext uri="{BB962C8B-B14F-4D97-AF65-F5344CB8AC3E}">
        <p14:creationId xmlns:p14="http://schemas.microsoft.com/office/powerpoint/2010/main" val="936384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FC0578-0FB1-4DD7-989D-25F3F35C5BE3}"/>
              </a:ext>
            </a:extLst>
          </p:cNvPr>
          <p:cNvSpPr>
            <a:spLocks noGrp="1"/>
          </p:cNvSpPr>
          <p:nvPr>
            <p:ph type="title"/>
          </p:nvPr>
        </p:nvSpPr>
        <p:spPr/>
        <p:txBody>
          <a:bodyPr/>
          <a:lstStyle/>
          <a:p>
            <a:r>
              <a:rPr lang="zh-CN" altLang="en-US" dirty="0"/>
              <a:t>总结</a:t>
            </a:r>
          </a:p>
        </p:txBody>
      </p:sp>
      <p:sp>
        <p:nvSpPr>
          <p:cNvPr id="5" name="文本框 4">
            <a:extLst>
              <a:ext uri="{FF2B5EF4-FFF2-40B4-BE49-F238E27FC236}">
                <a16:creationId xmlns:a16="http://schemas.microsoft.com/office/drawing/2014/main" id="{DDCD4D63-CDF8-434D-9D7A-BD29F9914792}"/>
              </a:ext>
            </a:extLst>
          </p:cNvPr>
          <p:cNvSpPr txBox="1"/>
          <p:nvPr/>
        </p:nvSpPr>
        <p:spPr>
          <a:xfrm>
            <a:off x="581193" y="2317072"/>
            <a:ext cx="11029616" cy="1754326"/>
          </a:xfrm>
          <a:prstGeom prst="rect">
            <a:avLst/>
          </a:prstGeom>
          <a:noFill/>
        </p:spPr>
        <p:txBody>
          <a:bodyPr wrap="square" rtlCol="0">
            <a:spAutoFit/>
          </a:bodyPr>
          <a:lstStyle/>
          <a:p>
            <a:r>
              <a:rPr lang="zh-CN" altLang="en-US" dirty="0"/>
              <a:t>       本次实训项目，以</a:t>
            </a:r>
            <a:r>
              <a:rPr lang="en-US" altLang="zh-CN" dirty="0"/>
              <a:t>C++</a:t>
            </a:r>
            <a:r>
              <a:rPr lang="zh-CN" altLang="en-US" dirty="0"/>
              <a:t>为基础，采用</a:t>
            </a:r>
            <a:r>
              <a:rPr lang="en-US" altLang="zh-CN" dirty="0"/>
              <a:t>QT</a:t>
            </a:r>
            <a:r>
              <a:rPr lang="zh-CN" altLang="en-US" dirty="0"/>
              <a:t>设计程序，通过</a:t>
            </a:r>
            <a:r>
              <a:rPr lang="en-US" altLang="zh-CN" dirty="0"/>
              <a:t>U</a:t>
            </a:r>
            <a:r>
              <a:rPr lang="en-US" altLang="zh-CN"/>
              <a:t>CP</a:t>
            </a:r>
            <a:r>
              <a:rPr lang="zh-CN" altLang="en-US" dirty="0"/>
              <a:t>协议实现局域网内实时通信的功能。我们通过查找相关资料完成部分功能，实现了简易的登录并发送消息等功能，还存在着许多的不足之处。发送文件和软键盘方面还未实现。本次实训，我们学习到了</a:t>
            </a:r>
            <a:r>
              <a:rPr lang="en-US" altLang="zh-CN" dirty="0"/>
              <a:t>C++</a:t>
            </a:r>
            <a:r>
              <a:rPr lang="zh-CN" altLang="en-US" dirty="0"/>
              <a:t>、</a:t>
            </a:r>
            <a:r>
              <a:rPr lang="en-US" altLang="zh-CN" dirty="0"/>
              <a:t>VS</a:t>
            </a:r>
            <a:r>
              <a:rPr lang="zh-CN" altLang="en-US" dirty="0"/>
              <a:t>平台、</a:t>
            </a:r>
            <a:r>
              <a:rPr lang="en-US" altLang="zh-CN" dirty="0"/>
              <a:t>QT</a:t>
            </a:r>
            <a:r>
              <a:rPr lang="zh-CN" altLang="en-US" dirty="0"/>
              <a:t>平台、网络编程、数据库等相关知识，丰富了做项目的经验，提高了编程能力和团队合作能力。在这次项目中锻炼了动手操作的能力、在项目完成过程中遇到了许多问题，通过团队集思广益共同克服。最后，通过这个实训项目，我们应当学以致用、加强学习、在未来的工作过程中能够有更好的收获。</a:t>
            </a:r>
          </a:p>
        </p:txBody>
      </p:sp>
    </p:spTree>
    <p:extLst>
      <p:ext uri="{BB962C8B-B14F-4D97-AF65-F5344CB8AC3E}">
        <p14:creationId xmlns:p14="http://schemas.microsoft.com/office/powerpoint/2010/main" val="2526908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长方形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 name="长方形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组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长方形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长方形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长方形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标题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zh-CN" altLang="en-US">
                <a:solidFill>
                  <a:srgbClr val="FFFFFF"/>
                </a:solidFill>
              </a:rPr>
              <a:t>谢谢</a:t>
            </a:r>
          </a:p>
        </p:txBody>
      </p:sp>
      <p:pic>
        <p:nvPicPr>
          <p:cNvPr id="5" name="图片 4" descr="数字编号">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6" name="副标题 5">
            <a:extLst>
              <a:ext uri="{FF2B5EF4-FFF2-40B4-BE49-F238E27FC236}">
                <a16:creationId xmlns:a16="http://schemas.microsoft.com/office/drawing/2014/main" id="{9A56005C-A6B4-44AB-8848-BBF3215248BC}"/>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红利">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8584_TF56390039_Win32" id="{1FF20A31-F58D-46FD-84B0-37045A9B5140}" vid="{B1EBD292-1F16-4B4C-A1D0-814074AB61C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技术设计</Template>
  <TotalTime>61</TotalTime>
  <Words>340</Words>
  <Application>Microsoft Office PowerPoint</Application>
  <PresentationFormat>宽屏</PresentationFormat>
  <Paragraphs>20</Paragraphs>
  <Slides>9</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Microsoft YaHei UI</vt:lpstr>
      <vt:lpstr>Gill Sans MT</vt:lpstr>
      <vt:lpstr>Wingdings 2</vt:lpstr>
      <vt:lpstr>红利</vt:lpstr>
      <vt:lpstr>嵌入式实训设计PPT</vt:lpstr>
      <vt:lpstr>登录界面及注册界面</vt:lpstr>
      <vt:lpstr>服务端界面</vt:lpstr>
      <vt:lpstr>客户端界面</vt:lpstr>
      <vt:lpstr>主要代码</vt:lpstr>
      <vt:lpstr>主要代码</vt:lpstr>
      <vt:lpstr>项目成员及分工</vt:lpstr>
      <vt:lpstr>总结</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嵌入式实训设计PPT</dc:title>
  <dc:creator>解 书鹏</dc:creator>
  <cp:lastModifiedBy>唐 杨洋</cp:lastModifiedBy>
  <cp:revision>2</cp:revision>
  <dcterms:created xsi:type="dcterms:W3CDTF">2022-03-17T10:37:48Z</dcterms:created>
  <dcterms:modified xsi:type="dcterms:W3CDTF">2022-03-17T15:06:05Z</dcterms:modified>
</cp:coreProperties>
</file>