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31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64" r:id="rId28"/>
    <p:sldId id="465" r:id="rId29"/>
    <p:sldId id="452" r:id="rId30"/>
  </p:sldIdLst>
  <p:sldSz cx="9144000" cy="6858000" type="screen4x3"/>
  <p:notesSz cx="6858000" cy="9144000"/>
  <p:custDataLst>
    <p:tags r:id="rId32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612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39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Miksi ei olisi?  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5446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715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if, &lt;, &gt;, =, let*, cons, random, add1, sub1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list, list-ref,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24571" y="1430025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noppa-funktio, joka arpoo tavallisen nopan silmälukuja annetun määrän ja palauttaa luvut listana.</a:t>
            </a:r>
          </a:p>
          <a:p>
            <a:pPr marL="457200" indent="-457200">
              <a:buFontTx/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10-noppa-funktio, joka arpoo ”kymmensivuisen” nopan silmälukuja annetun määrän ja palauttaa luvut listana. 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0686" y="5423799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satunnaislukuja saat generoitua random-funktion avulla, esim.(random 4) antaa kokonaislukuja välillä 0-3.</a:t>
            </a:r>
          </a:p>
        </p:txBody>
      </p:sp>
      <p:sp>
        <p:nvSpPr>
          <p:cNvPr id="11" name="Suorakulmio 42"/>
          <p:cNvSpPr/>
          <p:nvPr/>
        </p:nvSpPr>
        <p:spPr>
          <a:xfrm>
            <a:off x="0" y="3307941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12" name="Suorakulmio 34"/>
          <p:cNvSpPr/>
          <p:nvPr/>
        </p:nvSpPr>
        <p:spPr>
          <a:xfrm>
            <a:off x="1183136" y="3215129"/>
            <a:ext cx="7565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lottoarvonta-funktio, joka arpoo halutun määrän kokonaislukuja (esim. 7) väliltä 1-40 ja palauttaa ne listana. Huomaa, että jokainen luku saa olla listassa vain kerran.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Suorakulmio 42"/>
          <p:cNvSpPr/>
          <p:nvPr/>
        </p:nvSpPr>
        <p:spPr>
          <a:xfrm>
            <a:off x="-18701" y="4496845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  <a:endParaRPr lang="fi-FI" sz="1600" dirty="0"/>
          </a:p>
        </p:txBody>
      </p:sp>
      <p:sp>
        <p:nvSpPr>
          <p:cNvPr id="15" name="Suorakulmio 34"/>
          <p:cNvSpPr/>
          <p:nvPr/>
        </p:nvSpPr>
        <p:spPr>
          <a:xfrm>
            <a:off x="1183136" y="4399572"/>
            <a:ext cx="7446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bingo-funktio, joka valitsee satunnaisesti listasta halutun määrän sanoja ja palauttaa ne listana.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3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80522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715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Automaattilaskuri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display-read-number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display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-info, 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display-value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						     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round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-to-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decimal</a:t>
            </a:r>
            <a:r>
              <a:rPr lang="fi-FI" sz="1600" i="1">
                <a:solidFill>
                  <a:schemeClr val="tx1"/>
                </a:solidFill>
                <a:latin typeface="Arial" charset="0"/>
              </a:rPr>
              <a:t>, quantity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-&gt;image, 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display-select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06302" y="1766072"/>
            <a:ext cx="74468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automaattilaskuri, joka laskee jonkin avaruuskappaleen tilavuuden tai kokonaispinta-alan. Ilmoita vastaus oikein pyöristettynä oikean mittayksikön kanssa. Kysy tarvittavat mitat käyttäjältä.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6425" y="5185112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eri ryhmät voivat ottaa koodattavaksi eri avaruuskappaleet ja jakaa ne </a:t>
            </a:r>
            <a:r>
              <a:rPr lang="fi-FI" i="1" dirty="0" err="1">
                <a:solidFill>
                  <a:schemeClr val="tx1"/>
                </a:solidFill>
                <a:latin typeface="Arial" charset="0"/>
              </a:rPr>
              <a:t>WeScheme:n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 ja </a:t>
            </a:r>
            <a:r>
              <a:rPr lang="fi-FI" i="1" dirty="0" err="1">
                <a:solidFill>
                  <a:schemeClr val="tx1"/>
                </a:solidFill>
                <a:latin typeface="Arial" charset="0"/>
              </a:rPr>
              <a:t>Padlet</a:t>
            </a:r>
            <a:r>
              <a:rPr lang="fi-FI" i="1" dirty="0">
                <a:solidFill>
                  <a:schemeClr val="tx1"/>
                </a:solidFill>
                <a:latin typeface="Arial" charset="0"/>
              </a:rPr>
              <a:t>-seinän avulla koko luokalle.</a:t>
            </a:r>
          </a:p>
        </p:txBody>
      </p:sp>
      <p:sp>
        <p:nvSpPr>
          <p:cNvPr id="11" name="Suorakulmio 42"/>
          <p:cNvSpPr/>
          <p:nvPr/>
        </p:nvSpPr>
        <p:spPr>
          <a:xfrm>
            <a:off x="0" y="354254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12" name="Suorakulmio 34"/>
          <p:cNvSpPr/>
          <p:nvPr/>
        </p:nvSpPr>
        <p:spPr>
          <a:xfrm>
            <a:off x="1154629" y="3421215"/>
            <a:ext cx="75653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automaattilaskuri, joka ensin kysyy käyttäjältä mitä lasketaan, pyytää tarvittavia arvoja ja ilmoittaa tuloksen. Voit käyttää avuksi tehtävän 1 laskuria ja valintapelistä tuttua valintaikkunaa. </a:t>
            </a:r>
            <a:endParaRPr lang="fi-FI" sz="20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50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7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object type=&quot;3&quot; unique_id=&quot;22432&quot;&gt;&lt;property id=&quot;20148&quot; value=&quot;5&quot;/&gt;&lt;property id=&quot;20300&quot; value=&quot;Slide 26&quot;/&gt;&lt;property id=&quot;20307&quot; value=&quot;464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25349</TotalTime>
  <Words>2480</Words>
  <Application>Microsoft Office PowerPoint</Application>
  <PresentationFormat>Näytössä katseltava diaesitys (4:3)</PresentationFormat>
  <Paragraphs>354</Paragraphs>
  <Slides>28</Slides>
  <Notes>13</Notes>
  <HiddenSlides>0</HiddenSlides>
  <MMClips>0</MMClips>
  <ScaleCrop>false</ScaleCrop>
  <HeadingPairs>
    <vt:vector size="6" baseType="variant">
      <vt:variant>
        <vt:lpstr>Käytetyt fontit</vt:lpstr>
      </vt:variant>
      <vt:variant>
        <vt:i4>10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28</vt:i4>
      </vt:variant>
    </vt:vector>
  </HeadingPairs>
  <TitlesOfParts>
    <vt:vector size="40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1119</cp:revision>
  <cp:lastPrinted>2016-09-05T06:35:50Z</cp:lastPrinted>
  <dcterms:created xsi:type="dcterms:W3CDTF">2009-02-04T09:59:18Z</dcterms:created>
  <dcterms:modified xsi:type="dcterms:W3CDTF">2018-03-05T10:31:33Z</dcterms:modified>
</cp:coreProperties>
</file>